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578" r:id="rId3"/>
    <p:sldId id="583" r:id="rId4"/>
    <p:sldId id="584" r:id="rId5"/>
    <p:sldId id="585" r:id="rId6"/>
    <p:sldId id="586" r:id="rId7"/>
    <p:sldId id="587" r:id="rId8"/>
    <p:sldId id="588" r:id="rId9"/>
    <p:sldId id="589" r:id="rId10"/>
    <p:sldId id="590" r:id="rId11"/>
    <p:sldId id="591" r:id="rId12"/>
    <p:sldId id="592" r:id="rId13"/>
    <p:sldId id="593" r:id="rId14"/>
    <p:sldId id="594" r:id="rId15"/>
    <p:sldId id="595" r:id="rId16"/>
    <p:sldId id="596" r:id="rId17"/>
    <p:sldId id="597" r:id="rId18"/>
    <p:sldId id="598" r:id="rId19"/>
    <p:sldId id="599" r:id="rId20"/>
    <p:sldId id="600" r:id="rId21"/>
    <p:sldId id="601" r:id="rId22"/>
    <p:sldId id="602" r:id="rId23"/>
    <p:sldId id="603" r:id="rId24"/>
    <p:sldId id="604" r:id="rId25"/>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b="1" dirty="0"/>
              <a:t>RequestDispatcher Interface:-</a:t>
            </a:r>
            <a:endParaRPr lang="en-IN" b="1" dirty="0"/>
          </a:p>
          <a:p>
            <a:r>
              <a:rPr lang="en-IN" dirty="0"/>
              <a:t>javax.servlet.RequestDispatcher interface is used to receive a client request and can do one of the following two things -</a:t>
            </a:r>
            <a:endParaRPr lang="en-IN" dirty="0"/>
          </a:p>
          <a:p>
            <a:r>
              <a:rPr lang="en-IN" dirty="0"/>
              <a:t>1- It can forward client request to some other servlet, jsp or html file.</a:t>
            </a:r>
            <a:endParaRPr lang="en-IN" dirty="0"/>
          </a:p>
          <a:p>
            <a:r>
              <a:rPr lang="en-IN" dirty="0"/>
              <a:t>2- It can include some other file (servlet, jsp or html) into currently executing file (servlet or jsp, which contain the RequestDispatcher).</a:t>
            </a:r>
            <a:endParaRPr lang="en-IN" dirty="0"/>
          </a:p>
          <a:p>
            <a:endParaRPr lang="en-IN" dirty="0"/>
          </a:p>
          <a:p>
            <a:r>
              <a:rPr lang="en-IN" dirty="0"/>
              <a:t>It has the following two methods -</a:t>
            </a:r>
            <a:endParaRPr lang="en-IN" dirty="0"/>
          </a:p>
          <a:p>
            <a:r>
              <a:rPr lang="en-IN" dirty="0"/>
              <a:t>1-</a:t>
            </a:r>
            <a:r>
              <a:rPr lang="en-IN" b="1" dirty="0"/>
              <a:t> public void forward(ServletRequest request, ServletResponse response)throws ServletException,IOException</a:t>
            </a:r>
            <a:r>
              <a:rPr lang="en-IN" dirty="0"/>
              <a:t> - This method is used to forward client request to some other servlet, jsp or html file specified by RequestDispatcher.</a:t>
            </a:r>
            <a:endParaRPr lang="en-IN" dirty="0"/>
          </a:p>
          <a:p>
            <a:r>
              <a:rPr lang="en-IN" dirty="0"/>
              <a:t>2- </a:t>
            </a:r>
            <a:r>
              <a:rPr lang="en-IN" b="1" dirty="0"/>
              <a:t>public void include(ServletRequest request, ServletResponse response)throws ServletException,IOException</a:t>
            </a:r>
            <a:r>
              <a:rPr lang="en-IN" dirty="0"/>
              <a:t> - This method is used to include some other file (servlet, jsp or html) specified by RequestDispatcher into currently executing file (servlet or jsp, which contain the RequestDispatcher).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sz="2660" dirty="0">
                <a:sym typeface="+mn-ea"/>
              </a:rPr>
              <a:t>       out.println("&lt;body&gt;");</a:t>
            </a:r>
            <a:endParaRPr lang="en-IN" sz="2660" dirty="0"/>
          </a:p>
          <a:p>
            <a:r>
              <a:rPr lang="en-IN" sz="2660" dirty="0">
                <a:sym typeface="+mn-ea"/>
              </a:rPr>
              <a:t>            out.println("&lt;h1&gt;Weclome to Home&lt;/h1&gt;");</a:t>
            </a:r>
            <a:endParaRPr lang="en-IN" sz="2660" dirty="0"/>
          </a:p>
          <a:p>
            <a:r>
              <a:rPr lang="en-IN" sz="2660" dirty="0">
                <a:sym typeface="+mn-ea"/>
              </a:rPr>
              <a:t>            out.println("&lt;/body&gt;");</a:t>
            </a:r>
            <a:endParaRPr lang="en-IN" sz="2660" dirty="0"/>
          </a:p>
          <a:p>
            <a:r>
              <a:rPr lang="en-IN" sz="2660" dirty="0">
                <a:sym typeface="+mn-ea"/>
              </a:rPr>
              <a:t>            out.println("&lt;/html&gt;");</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4- web.xml - Add the follwing code to web.xml within web-app</a:t>
            </a:r>
            <a:endParaRPr lang="en-IN" dirty="0"/>
          </a:p>
          <a:p>
            <a:r>
              <a:rPr lang="en-IN" dirty="0"/>
              <a:t>&lt;servlet&gt;</a:t>
            </a:r>
            <a:endParaRPr lang="en-IN" dirty="0"/>
          </a:p>
          <a:p>
            <a:r>
              <a:rPr lang="en-IN" dirty="0"/>
              <a:t>  &lt;servlet-name&gt;LoginCheck&lt;/servlet-name&gt;</a:t>
            </a:r>
            <a:endParaRPr lang="en-IN" dirty="0"/>
          </a:p>
          <a:p>
            <a:r>
              <a:rPr lang="en-IN" dirty="0"/>
              <a:t>  &lt;servlet-class&gt;servs.LoginCheck&lt;/servlet-class&gt;</a:t>
            </a:r>
            <a:endParaRPr lang="en-IN" dirty="0"/>
          </a:p>
          <a:p>
            <a:r>
              <a:rPr lang="en-IN" dirty="0"/>
              <a:t>&lt;/servlet&gt;</a:t>
            </a:r>
            <a:endParaRPr lang="en-IN" dirty="0"/>
          </a:p>
          <a:p>
            <a:r>
              <a:rPr lang="en-IN" dirty="0"/>
              <a:t>&lt;servlet-mapping&gt;</a:t>
            </a:r>
            <a:endParaRPr lang="en-IN" dirty="0"/>
          </a:p>
          <a:p>
            <a:r>
              <a:rPr lang="en-IN" dirty="0"/>
              <a:t>  &lt;servlet-name&gt;LoginCheck&lt;/servlet-name&gt;</a:t>
            </a:r>
            <a:endParaRPr lang="en-IN" dirty="0"/>
          </a:p>
          <a:p>
            <a:r>
              <a:rPr lang="en-IN" dirty="0"/>
              <a:t>  &lt;url-pattern&gt;/LoginCheck&lt;/url-pattern&gt;</a:t>
            </a:r>
            <a:endParaRPr lang="en-IN" dirty="0"/>
          </a:p>
          <a:p>
            <a:r>
              <a:rPr lang="en-IN" dirty="0"/>
              <a:t>&lt;/servlet-mapping&gt;</a:t>
            </a:r>
            <a:endParaRPr lang="en-IN" dirty="0"/>
          </a:p>
          <a:p>
            <a:r>
              <a:rPr lang="en-IN" dirty="0"/>
              <a:t>&lt;servlet&gt;</a:t>
            </a:r>
            <a:endParaRPr lang="en-IN" dirty="0"/>
          </a:p>
          <a:p>
            <a:r>
              <a:rPr lang="en-IN" dirty="0"/>
              <a:t>  &lt;servlet-name&gt;Home&lt;/servlet-name&gt;</a:t>
            </a:r>
            <a:endParaRPr lang="en-IN" dirty="0"/>
          </a:p>
          <a:p>
            <a:r>
              <a:rPr lang="en-IN" dirty="0"/>
              <a:t>  &lt;servlet-class&gt;servs.Home&lt;/servlet-class&gt;</a:t>
            </a:r>
            <a:endParaRPr lang="en-IN" dirty="0"/>
          </a:p>
          <a:p>
            <a:r>
              <a:rPr lang="en-IN" dirty="0"/>
              <a:t>&lt;/servlet&gt;</a:t>
            </a:r>
            <a:endParaRPr lang="en-IN" dirty="0"/>
          </a:p>
          <a:p>
            <a:r>
              <a:rPr lang="en-IN" dirty="0"/>
              <a:t>&lt;servlet-mapping&gt;</a:t>
            </a:r>
            <a:endParaRPr lang="en-IN" dirty="0"/>
          </a:p>
          <a:p>
            <a:r>
              <a:rPr lang="en-IN" dirty="0"/>
              <a:t>  &lt;servlet-name&gt;Home&lt;/servlet-name&gt;</a:t>
            </a:r>
            <a:endParaRPr lang="en-IN" dirty="0"/>
          </a:p>
          <a:p>
            <a:r>
              <a:rPr lang="en-IN" dirty="0"/>
              <a:t>  &lt;url-pattern&gt;/Home&lt;/url-pattern&gt;</a:t>
            </a:r>
            <a:endParaRPr lang="en-IN" dirty="0"/>
          </a:p>
          <a:p>
            <a:r>
              <a:rPr lang="en-IN" dirty="0"/>
              <a:t>&lt;/servlet-mapping&gt;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b="1" dirty="0"/>
              <a:t>HttpServletResponse sendRedirect() method:-</a:t>
            </a:r>
            <a:endParaRPr lang="en-IN" b="1" dirty="0"/>
          </a:p>
          <a:p>
            <a:r>
              <a:rPr lang="en-IN" dirty="0"/>
              <a:t>sendRedirect() method is used to redirect client request to some other servlet, jsp or html file. It has the following syntax -</a:t>
            </a:r>
            <a:endParaRPr lang="en-IN" dirty="0"/>
          </a:p>
          <a:p>
            <a:r>
              <a:rPr lang="en-IN" dirty="0"/>
              <a:t>public void sendRedirect(String resourceURL) throws IOException    </a:t>
            </a:r>
            <a:endParaRPr lang="en-IN" dirty="0"/>
          </a:p>
          <a:p>
            <a:endParaRPr lang="en-IN" dirty="0"/>
          </a:p>
          <a:p>
            <a:r>
              <a:rPr lang="en-IN" dirty="0"/>
              <a:t>Where </a:t>
            </a:r>
            <a:endParaRPr lang="en-IN" dirty="0"/>
          </a:p>
          <a:p>
            <a:r>
              <a:rPr lang="en-IN" dirty="0"/>
              <a:t>    resourceURL - is the servlet, jsp or html file , where client request will be redirected.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53670" y="0"/>
            <a:ext cx="11946255" cy="6674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635" y="0"/>
            <a:ext cx="1219263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25000"/>
          </a:bodyPr>
          <a:lstStyle/>
          <a:p>
            <a:r>
              <a:rPr lang="en-IN" dirty="0"/>
              <a:t>Example -</a:t>
            </a:r>
            <a:endParaRPr lang="en-IN" dirty="0"/>
          </a:p>
          <a:p>
            <a:r>
              <a:rPr lang="en-IN" dirty="0"/>
              <a:t>In this example, default page (index.html) will ask for username and password, if we enter correct username and password, it will redirect us to Home page, otherwise it will again show you index.html page with an error message.</a:t>
            </a:r>
            <a:endParaRPr lang="en-IN" dirty="0"/>
          </a:p>
          <a:p>
            <a:r>
              <a:rPr lang="en-IN" dirty="0"/>
              <a:t>1- index.html or index.jsp - This will be default page.</a:t>
            </a:r>
            <a:endParaRPr lang="en-IN" dirty="0"/>
          </a:p>
          <a:p>
            <a:r>
              <a:rPr lang="en-IN" dirty="0"/>
              <a:t>&lt;html&gt;</a:t>
            </a:r>
            <a:endParaRPr lang="en-IN" dirty="0"/>
          </a:p>
          <a:p>
            <a:r>
              <a:rPr lang="en-IN" dirty="0"/>
              <a:t>    &lt;head&gt;</a:t>
            </a:r>
            <a:endParaRPr lang="en-IN" dirty="0"/>
          </a:p>
          <a:p>
            <a:r>
              <a:rPr lang="en-IN" dirty="0"/>
              <a:t>        &lt;title&gt;Login Form&lt;/title&gt;</a:t>
            </a:r>
            <a:endParaRPr lang="en-IN" dirty="0"/>
          </a:p>
          <a:p>
            <a:r>
              <a:rPr lang="en-IN" dirty="0"/>
              <a:t>    &lt;/head&gt;</a:t>
            </a:r>
            <a:endParaRPr lang="en-IN" dirty="0"/>
          </a:p>
          <a:p>
            <a:r>
              <a:rPr lang="en-IN" dirty="0"/>
              <a:t>    &lt;body&gt;</a:t>
            </a:r>
            <a:endParaRPr lang="en-IN" dirty="0"/>
          </a:p>
          <a:p>
            <a:r>
              <a:rPr lang="en-IN" dirty="0"/>
              <a:t>     &lt;form method="post" action="LoginCheck"&gt;</a:t>
            </a:r>
            <a:endParaRPr lang="en-IN" dirty="0"/>
          </a:p>
          <a:p>
            <a:r>
              <a:rPr lang="en-IN" dirty="0"/>
              <a:t>     &lt;table border="1px"&gt;</a:t>
            </a:r>
            <a:endParaRPr lang="en-IN" dirty="0"/>
          </a:p>
          <a:p>
            <a:r>
              <a:rPr lang="en-IN" dirty="0"/>
              <a:t>      &lt;tr&gt;</a:t>
            </a:r>
            <a:endParaRPr lang="en-IN" dirty="0"/>
          </a:p>
          <a:p>
            <a:r>
              <a:rPr lang="en-IN" dirty="0"/>
              <a:t>        &lt;td&gt;User Name: &lt;/td&gt;</a:t>
            </a:r>
            <a:endParaRPr lang="en-IN" dirty="0"/>
          </a:p>
          <a:p>
            <a:r>
              <a:rPr lang="en-IN" dirty="0"/>
              <a:t>        &lt;td&gt;&lt;input type="text" name="t1"&gt;&lt;/td&gt;</a:t>
            </a:r>
            <a:endParaRPr lang="en-IN" dirty="0"/>
          </a:p>
          <a:p>
            <a:r>
              <a:rPr lang="en-IN" dirty="0"/>
              <a:t>      &lt;/tr&gt;</a:t>
            </a:r>
            <a:endParaRPr lang="en-IN" dirty="0"/>
          </a:p>
          <a:p>
            <a:r>
              <a:rPr lang="en-IN" dirty="0"/>
              <a:t>      &lt;tr&gt;</a:t>
            </a:r>
            <a:endParaRPr lang="en-IN" dirty="0"/>
          </a:p>
          <a:p>
            <a:r>
              <a:rPr lang="en-IN" dirty="0"/>
              <a:t>        &lt;td&gt;Password &lt;/td&gt;</a:t>
            </a:r>
            <a:endParaRPr lang="en-IN" dirty="0"/>
          </a:p>
          <a:p>
            <a:r>
              <a:rPr lang="en-IN" dirty="0"/>
              <a:t>        &lt;td&gt;&lt;input type="password" name="t1"&gt;&lt;/td&gt;</a:t>
            </a:r>
            <a:endParaRPr lang="en-IN" dirty="0"/>
          </a:p>
          <a:p>
            <a:r>
              <a:rPr lang="en-IN" dirty="0"/>
              <a:t>      &lt;/tr&gt;</a:t>
            </a:r>
            <a:endParaRPr lang="en-IN" dirty="0"/>
          </a:p>
          <a:p>
            <a:r>
              <a:rPr lang="en-IN" dirty="0"/>
              <a:t>      &lt;tr&gt;</a:t>
            </a:r>
            <a:endParaRPr lang="en-IN" dirty="0"/>
          </a:p>
          <a:p>
            <a:r>
              <a:rPr lang="en-IN" dirty="0"/>
              <a:t>        &lt;td&gt;&lt;input type="submit" value="Login"&gt;&lt;/td&gt;</a:t>
            </a:r>
            <a:endParaRPr lang="en-IN" dirty="0"/>
          </a:p>
          <a:p>
            <a:r>
              <a:rPr lang="en-IN" dirty="0"/>
              <a:t>        &lt;td&gt;&lt;input type="reset" value="Reset"&gt;&lt;/td&gt;</a:t>
            </a:r>
            <a:endParaRPr lang="en-IN" dirty="0"/>
          </a:p>
          <a:p>
            <a:r>
              <a:rPr lang="en-IN" dirty="0"/>
              <a:t>      &lt;/tr&gt;</a:t>
            </a:r>
            <a:endParaRPr lang="en-IN" dirty="0"/>
          </a:p>
          <a:p>
            <a:r>
              <a:rPr lang="en-IN" dirty="0"/>
              <a:t>                </a:t>
            </a:r>
            <a:endParaRPr lang="en-IN" dirty="0"/>
          </a:p>
          <a:p>
            <a:r>
              <a:rPr lang="en-IN" dirty="0"/>
              <a:t>    &lt;/table&gt;</a:t>
            </a:r>
            <a:endParaRPr lang="en-IN" dirty="0"/>
          </a:p>
          <a:p>
            <a:r>
              <a:rPr lang="en-IN" dirty="0"/>
              <a:t>    &lt;/form&gt;</a:t>
            </a:r>
            <a:endParaRPr lang="en-IN" dirty="0"/>
          </a:p>
          <a:p>
            <a:r>
              <a:rPr lang="en-IN" dirty="0"/>
              <a:t>    &lt;/body&gt;</a:t>
            </a:r>
            <a:endParaRPr lang="en-IN" dirty="0"/>
          </a:p>
          <a:p>
            <a:r>
              <a:rPr lang="en-IN" dirty="0"/>
              <a:t>&lt;/html&gt;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This will create a login form with two fields Username and Password, When we click the Login button it will redirect us to LoginChek servlet.</a:t>
            </a:r>
            <a:endParaRPr lang="en-IN" dirty="0"/>
          </a:p>
          <a:p>
            <a:r>
              <a:rPr lang="en-IN" dirty="0"/>
              <a:t>2- LoginCheck servlet - Create a Package named "servs" and within "servs", create a Servlet named "LoginCheck".</a:t>
            </a:r>
            <a:endParaRPr lang="en-IN" dirty="0"/>
          </a:p>
          <a:p>
            <a:r>
              <a:rPr lang="en-IN" dirty="0"/>
              <a:t>LoginCheck servlet will get the username and password entered by user, and if user enters the valid username and password (username = admin and password = 123 in our example) then redirected to Home servlet, otherwise it include index.html in LoginCheck servlet.</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endParaRPr lang="en-IN" dirty="0"/>
          </a:p>
          <a:p>
            <a:r>
              <a:rPr lang="en-IN" dirty="0"/>
              <a:t>public class LoginCheck extends HttpServlet {</a:t>
            </a:r>
            <a:endParaRPr lang="en-IN" dirty="0"/>
          </a:p>
          <a:p>
            <a:endParaRPr lang="en-IN" dirty="0"/>
          </a:p>
          <a:p>
            <a:endParaRPr lang="en-IN" dirty="0"/>
          </a:p>
          <a:p>
            <a:r>
              <a:rPr lang="en-IN" dirty="0"/>
              <a:t>    public void doPost(HttpServletRequest request, HttpServletResponse response)</a:t>
            </a:r>
            <a:endParaRPr lang="en-IN" dirty="0"/>
          </a:p>
          <a:p>
            <a:r>
              <a:rPr lang="en-IN" dirty="0"/>
              <a:t>            throws ServletException, IOException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 try</a:t>
            </a:r>
            <a:endParaRPr lang="en-IN" dirty="0"/>
          </a:p>
          <a:p>
            <a:r>
              <a:rPr lang="en-IN" dirty="0"/>
              <a:t>        {</a:t>
            </a:r>
            <a:endParaRPr lang="en-IN" dirty="0"/>
          </a:p>
          <a:p>
            <a:r>
              <a:rPr lang="en-IN" dirty="0"/>
              <a:t>            PrintWriter out = response.getWriter();</a:t>
            </a:r>
            <a:endParaRPr lang="en-IN" dirty="0"/>
          </a:p>
          <a:p>
            <a:r>
              <a:rPr lang="en-IN" dirty="0"/>
              <a:t>            String nm = request.getParameter("t1");</a:t>
            </a:r>
            <a:endParaRPr lang="en-IN" dirty="0"/>
          </a:p>
          <a:p>
            <a:r>
              <a:rPr lang="en-IN" dirty="0"/>
              <a:t>            String ps = request.getParameter("t2");</a:t>
            </a:r>
            <a:endParaRPr lang="en-IN" dirty="0"/>
          </a:p>
          <a:p>
            <a:r>
              <a:rPr lang="en-IN" dirty="0"/>
              <a:t>            if(nm.equals("admin") &amp;&amp; ps.equals("123"))</a:t>
            </a:r>
            <a:endParaRPr lang="en-IN" dirty="0"/>
          </a:p>
          <a:p>
            <a:r>
              <a:rPr lang="en-IN" dirty="0"/>
              <a:t>            {</a:t>
            </a:r>
            <a:endParaRPr lang="en-IN" dirty="0"/>
          </a:p>
          <a:p>
            <a:r>
              <a:rPr lang="en-IN" dirty="0"/>
              <a:t>                response.sendRedirect("Home");</a:t>
            </a:r>
            <a:endParaRPr lang="en-IN" dirty="0"/>
          </a:p>
          <a:p>
            <a:r>
              <a:rPr lang="en-IN" dirty="0"/>
              <a:t>            }       </a:t>
            </a:r>
            <a:endParaRPr lang="en-IN" dirty="0"/>
          </a:p>
          <a:p>
            <a:r>
              <a:rPr lang="en-IN" dirty="0"/>
              <a:t>            else</a:t>
            </a:r>
            <a:endParaRPr lang="en-IN" dirty="0"/>
          </a:p>
          <a:p>
            <a:r>
              <a:rPr lang="en-IN" dirty="0"/>
              <a:t>            {</a:t>
            </a:r>
            <a:endParaRPr lang="en-IN" dirty="0"/>
          </a:p>
          <a:p>
            <a:r>
              <a:rPr lang="en-IN" dirty="0"/>
              <a:t>                out.println("&lt;p style='color:red'&gt;Wrong username or password&lt;/p&gt;");</a:t>
            </a:r>
            <a:endParaRPr lang="en-IN" dirty="0"/>
          </a:p>
          <a:p>
            <a:r>
              <a:rPr lang="en-IN" dirty="0"/>
              <a:t>                RequestDispatcher rdp = request.getRequestDispatcher("index.html");</a:t>
            </a:r>
            <a:endParaRPr lang="en-IN" dirty="0"/>
          </a:p>
          <a:p>
            <a:r>
              <a:rPr lang="en-IN" dirty="0"/>
              <a:t>                rdp.include(request, response);</a:t>
            </a:r>
            <a:endParaRPr lang="en-IN" dirty="0"/>
          </a:p>
          <a:p>
            <a:r>
              <a:rPr lang="en-IN" dirty="0"/>
              <a: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5000"/>
          </a:bodyPr>
          <a:lstStyle/>
          <a:p>
            <a:r>
              <a:rPr lang="en-IN" dirty="0"/>
              <a:t>3- Home servlet Within servs create servlet named "Home".</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Home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a:t>
            </a:r>
            <a:endParaRPr lang="en-IN" dirty="0"/>
          </a:p>
          <a:p>
            <a:r>
              <a:rPr lang="en-IN" dirty="0"/>
              <a:t>        try</a:t>
            </a:r>
            <a:endParaRPr lang="en-IN" dirty="0"/>
          </a:p>
          <a:p>
            <a:r>
              <a:rPr lang="en-IN" dirty="0"/>
              <a:t>        {</a:t>
            </a:r>
            <a:endParaRPr lang="en-IN" dirty="0"/>
          </a:p>
          <a:p>
            <a:r>
              <a:rPr lang="en-IN" dirty="0"/>
              <a:t>            PrintWriter out = response.getWriter();</a:t>
            </a:r>
            <a:endParaRPr lang="en-IN" dirty="0"/>
          </a:p>
          <a:p>
            <a:r>
              <a:rPr lang="en-IN" dirty="0"/>
              <a:t>            out.println("&lt;!DOCTYPE html&gt;");</a:t>
            </a:r>
            <a:endParaRPr lang="en-IN" dirty="0"/>
          </a:p>
          <a:p>
            <a:r>
              <a:rPr lang="en-IN" dirty="0"/>
              <a:t>            out.println("&lt;html&gt;");</a:t>
            </a:r>
            <a:endParaRPr lang="en-IN" dirty="0"/>
          </a:p>
          <a:p>
            <a:r>
              <a:rPr lang="en-IN" dirty="0"/>
              <a:t>            out.println("&lt;head&gt;");</a:t>
            </a:r>
            <a:endParaRPr lang="en-IN" dirty="0"/>
          </a:p>
          <a:p>
            <a:r>
              <a:rPr lang="en-IN" dirty="0"/>
              <a:t>            out.println("&lt;title&gt;Servlet Home&lt;/title&gt;");            </a:t>
            </a:r>
            <a:endParaRPr lang="en-IN" dirty="0"/>
          </a:p>
          <a:p>
            <a:r>
              <a:rPr lang="en-IN" dirty="0"/>
              <a:t>            out.println("&lt;/head&gt;");</a:t>
            </a:r>
            <a:endParaRPr lang="en-IN" dirty="0"/>
          </a:p>
          <a:p>
            <a:r>
              <a:rPr lang="en-IN" dirty="0"/>
              <a:t>            out.println("&lt;body&gt;");</a:t>
            </a:r>
            <a:endParaRPr lang="en-IN" dirty="0"/>
          </a:p>
          <a:p>
            <a:r>
              <a:rPr lang="en-IN" dirty="0"/>
              <a: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sz="2660" dirty="0">
                <a:sym typeface="+mn-ea"/>
              </a:rPr>
              <a:t>  out.println("&lt;h1&gt;Weclome to Home&lt;/h1&gt;");</a:t>
            </a:r>
            <a:endParaRPr lang="en-IN" sz="2660" dirty="0"/>
          </a:p>
          <a:p>
            <a:r>
              <a:rPr lang="en-IN" sz="2660" dirty="0">
                <a:sym typeface="+mn-ea"/>
              </a:rPr>
              <a:t>            out.println("&lt;/body&gt;");</a:t>
            </a:r>
            <a:endParaRPr lang="en-IN" sz="2660" dirty="0"/>
          </a:p>
          <a:p>
            <a:r>
              <a:rPr lang="en-IN" sz="2660" dirty="0">
                <a:sym typeface="+mn-ea"/>
              </a:rPr>
              <a:t>            out.println("&lt;/html&gt;");</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b="1" dirty="0"/>
              <a:t>Creating Object of RequestDispatcher -</a:t>
            </a:r>
            <a:endParaRPr lang="en-IN" b="1" dirty="0"/>
          </a:p>
          <a:p>
            <a:r>
              <a:rPr lang="en-IN" dirty="0"/>
              <a:t>We can get a reference to RequestDispatcher by using ServletRequest's method "getRequestDispatcher()".It has the following syntax -</a:t>
            </a:r>
            <a:endParaRPr lang="en-IN" dirty="0"/>
          </a:p>
          <a:p>
            <a:r>
              <a:rPr lang="en-IN" dirty="0"/>
              <a:t> public RequestDispatcher getRequestDispatcher (String resourceURL)</a:t>
            </a:r>
            <a:endParaRPr lang="en-IN" dirty="0"/>
          </a:p>
          <a:p>
            <a:r>
              <a:rPr lang="en-IN" dirty="0"/>
              <a:t> </a:t>
            </a:r>
            <a:endParaRPr lang="en-IN" dirty="0"/>
          </a:p>
          <a:p>
            <a:r>
              <a:rPr lang="en-IN" dirty="0"/>
              <a:t>For example -</a:t>
            </a:r>
            <a:endParaRPr lang="en-IN" dirty="0"/>
          </a:p>
          <a:p>
            <a:r>
              <a:rPr lang="en-IN" dirty="0"/>
              <a:t>RequestDispatcher rdp = request.getRequestDispatcher("Home.jsp");   </a:t>
            </a:r>
            <a:endParaRPr lang="en-IN" dirty="0"/>
          </a:p>
          <a:p>
            <a:r>
              <a:rPr lang="en-IN" dirty="0"/>
              <a:t>Now according to our requirement we can use either forward() or include() method.</a:t>
            </a:r>
            <a:endParaRPr lang="en-IN" dirty="0"/>
          </a:p>
          <a:p>
            <a:r>
              <a:rPr lang="en-IN" dirty="0"/>
              <a:t>Using forward() method -</a:t>
            </a:r>
            <a:endParaRPr lang="en-IN" dirty="0"/>
          </a:p>
          <a:p>
            <a:r>
              <a:rPr lang="en-IN" dirty="0"/>
              <a:t>rdp.forward(request, response);  // It will forward the user request from current servlet to the Home.jsp file.</a:t>
            </a:r>
            <a:endParaRPr lang="en-IN" dirty="0"/>
          </a:p>
          <a:p>
            <a:r>
              <a:rPr lang="en-IN" dirty="0"/>
              <a:t>Using include() method -</a:t>
            </a:r>
            <a:endParaRPr lang="en-IN" dirty="0"/>
          </a:p>
          <a:p>
            <a:r>
              <a:rPr lang="en-IN" dirty="0"/>
              <a:t>rdp.include(request, response);  // It will include Home.jsp file into the currently executing servlet.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4- web.xml - Add the following code to web.xml within web-app</a:t>
            </a:r>
            <a:endParaRPr lang="en-IN" dirty="0"/>
          </a:p>
          <a:p>
            <a:r>
              <a:rPr lang="en-IN" dirty="0"/>
              <a:t>&lt;servlet&gt;</a:t>
            </a:r>
            <a:endParaRPr lang="en-IN" dirty="0"/>
          </a:p>
          <a:p>
            <a:r>
              <a:rPr lang="en-IN" dirty="0"/>
              <a:t>  &lt;servlet-name&gt;LoginCheck&lt;/servlet-name&gt;</a:t>
            </a:r>
            <a:endParaRPr lang="en-IN" dirty="0"/>
          </a:p>
          <a:p>
            <a:r>
              <a:rPr lang="en-IN" dirty="0"/>
              <a:t>  &lt;servlet-class&gt;servs.LoginCheck&lt;/servlet-class&gt;</a:t>
            </a:r>
            <a:endParaRPr lang="en-IN" dirty="0"/>
          </a:p>
          <a:p>
            <a:r>
              <a:rPr lang="en-IN" dirty="0"/>
              <a:t>&lt;/servlet&gt;</a:t>
            </a:r>
            <a:endParaRPr lang="en-IN" dirty="0"/>
          </a:p>
          <a:p>
            <a:r>
              <a:rPr lang="en-IN" dirty="0"/>
              <a:t>&lt;servlet-mapping&gt;</a:t>
            </a:r>
            <a:endParaRPr lang="en-IN" dirty="0"/>
          </a:p>
          <a:p>
            <a:r>
              <a:rPr lang="en-IN" dirty="0"/>
              <a:t>  &lt;servlet-name&gt;LoginCheck&lt;/servlet-name&gt;</a:t>
            </a:r>
            <a:endParaRPr lang="en-IN" dirty="0"/>
          </a:p>
          <a:p>
            <a:r>
              <a:rPr lang="en-IN" dirty="0"/>
              <a:t>  &lt;url-pattern&gt;/LoginCheck&lt;/url-pattern&gt;</a:t>
            </a:r>
            <a:endParaRPr lang="en-IN" dirty="0"/>
          </a:p>
          <a:p>
            <a:r>
              <a:rPr lang="en-IN" dirty="0"/>
              <a:t>&lt;/servlet-mapping&gt;</a:t>
            </a:r>
            <a:endParaRPr lang="en-IN" dirty="0"/>
          </a:p>
          <a:p>
            <a:r>
              <a:rPr lang="en-IN" dirty="0"/>
              <a:t>&lt;servlet&gt;</a:t>
            </a:r>
            <a:endParaRPr lang="en-IN" dirty="0"/>
          </a:p>
          <a:p>
            <a:r>
              <a:rPr lang="en-IN" dirty="0"/>
              <a:t>  &lt;servlet-name&gt;Home&lt;/servlet-name&gt;</a:t>
            </a:r>
            <a:endParaRPr lang="en-IN" dirty="0"/>
          </a:p>
          <a:p>
            <a:r>
              <a:rPr lang="en-IN" dirty="0"/>
              <a:t>  &lt;servlet-class&gt;servs.Home&lt;/servlet-class&gt;</a:t>
            </a:r>
            <a:endParaRPr lang="en-IN" dirty="0"/>
          </a:p>
          <a:p>
            <a:r>
              <a:rPr lang="en-IN" dirty="0"/>
              <a:t>&lt;/servlet&gt;</a:t>
            </a:r>
            <a:endParaRPr lang="en-IN" dirty="0"/>
          </a:p>
          <a:p>
            <a:r>
              <a:rPr lang="en-IN" dirty="0"/>
              <a:t>&lt;servlet-mapping&gt;</a:t>
            </a:r>
            <a:endParaRPr lang="en-IN" dirty="0"/>
          </a:p>
          <a:p>
            <a:r>
              <a:rPr lang="en-IN" dirty="0"/>
              <a:t>  &lt;servlet-name&gt;Home&lt;/servlet-name&gt;</a:t>
            </a:r>
            <a:endParaRPr lang="en-IN" dirty="0"/>
          </a:p>
          <a:p>
            <a:r>
              <a:rPr lang="en-IN" dirty="0"/>
              <a:t>  &lt;url-pattern&gt;/Home&lt;/url-pattern&gt;</a:t>
            </a:r>
            <a:endParaRPr lang="en-IN" dirty="0"/>
          </a:p>
          <a:p>
            <a:r>
              <a:rPr lang="en-IN" dirty="0"/>
              <a:t>&lt;/servlet-mapping&gt;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0" y="0"/>
            <a:ext cx="11744960" cy="6858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0" y="0"/>
            <a:ext cx="12050395" cy="6857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dirty="0"/>
              <a:t>Example -</a:t>
            </a:r>
            <a:endParaRPr lang="en-IN" dirty="0"/>
          </a:p>
          <a:p>
            <a:r>
              <a:rPr lang="en-IN" dirty="0"/>
              <a:t>In this example, default page (index.html) will ask for username and password, if we enter correct username and password, it will forward us to Home page, otherwise it will again show you index.html page with an error message.</a:t>
            </a:r>
            <a:endParaRPr lang="en-IN" dirty="0"/>
          </a:p>
          <a:p>
            <a:r>
              <a:rPr lang="en-IN" dirty="0"/>
              <a:t>1- index.html or index.jsp - This will be default page.</a:t>
            </a:r>
            <a:endParaRPr lang="en-IN" dirty="0"/>
          </a:p>
          <a:p>
            <a:r>
              <a:rPr lang="en-IN" sz="2660" dirty="0">
                <a:sym typeface="+mn-ea"/>
              </a:rPr>
              <a:t>&lt;html&gt;</a:t>
            </a:r>
            <a:endParaRPr lang="en-IN" sz="2660" dirty="0"/>
          </a:p>
          <a:p>
            <a:r>
              <a:rPr lang="en-IN" sz="2660" dirty="0">
                <a:sym typeface="+mn-ea"/>
              </a:rPr>
              <a:t>    &lt;head&gt;</a:t>
            </a:r>
            <a:endParaRPr lang="en-IN" sz="2660" dirty="0"/>
          </a:p>
          <a:p>
            <a:r>
              <a:rPr lang="en-IN" sz="2660" dirty="0">
                <a:sym typeface="+mn-ea"/>
              </a:rPr>
              <a:t>        &lt;title&gt;Login Form&lt;/title&gt;</a:t>
            </a:r>
            <a:endParaRPr lang="en-IN" sz="2660" dirty="0"/>
          </a:p>
          <a:p>
            <a:r>
              <a:rPr lang="en-IN" sz="2660" dirty="0">
                <a:sym typeface="+mn-ea"/>
              </a:rPr>
              <a:t>    &lt;/head&gt;</a:t>
            </a:r>
            <a:endParaRPr lang="en-IN" sz="2660" dirty="0"/>
          </a:p>
          <a:p>
            <a:r>
              <a:rPr lang="en-IN" sz="2660" dirty="0">
                <a:sym typeface="+mn-ea"/>
              </a:rPr>
              <a:t>    &lt;body&gt;</a:t>
            </a:r>
            <a:endParaRPr lang="en-IN" sz="2660" dirty="0"/>
          </a:p>
          <a:p>
            <a:r>
              <a:rPr lang="en-IN" sz="2660" dirty="0">
                <a:sym typeface="+mn-ea"/>
              </a:rPr>
              <a:t>     &lt;form method="post" action="LoginCheck"&gt;</a:t>
            </a:r>
            <a:endParaRPr lang="en-IN" sz="2660" dirty="0"/>
          </a:p>
          <a:p>
            <a:r>
              <a:rPr lang="en-IN" sz="2660" dirty="0">
                <a:sym typeface="+mn-ea"/>
              </a:rPr>
              <a:t>     &lt;table border="1px"&gt;</a:t>
            </a:r>
            <a:endParaRPr lang="en-IN" sz="2660" dirty="0"/>
          </a:p>
          <a:p>
            <a:r>
              <a:rPr lang="en-IN" sz="2660" dirty="0">
                <a:sym typeface="+mn-ea"/>
              </a:rPr>
              <a:t>      &lt;tr&gt;</a:t>
            </a:r>
            <a:endParaRPr lang="en-IN" sz="2660"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        &lt;td&gt;User Name: &lt;/td&gt;</a:t>
            </a:r>
            <a:endParaRPr lang="en-IN" dirty="0"/>
          </a:p>
          <a:p>
            <a:r>
              <a:rPr lang="en-IN" dirty="0"/>
              <a:t>        &lt;td&gt;&lt;input type="text" name="t1"&gt;&lt;/td&gt;</a:t>
            </a:r>
            <a:endParaRPr lang="en-IN" dirty="0"/>
          </a:p>
          <a:p>
            <a:r>
              <a:rPr lang="en-IN" dirty="0"/>
              <a:t>      &lt;/tr&gt;</a:t>
            </a:r>
            <a:endParaRPr lang="en-IN" dirty="0"/>
          </a:p>
          <a:p>
            <a:r>
              <a:rPr lang="en-IN" dirty="0"/>
              <a:t>      &lt;tr&gt;</a:t>
            </a:r>
            <a:endParaRPr lang="en-IN" dirty="0"/>
          </a:p>
          <a:p>
            <a:r>
              <a:rPr lang="en-IN" dirty="0"/>
              <a:t>        &lt;td&gt;Password &lt;/td&gt;</a:t>
            </a:r>
            <a:endParaRPr lang="en-IN" dirty="0"/>
          </a:p>
          <a:p>
            <a:r>
              <a:rPr lang="en-IN" dirty="0"/>
              <a:t>        &lt;td&gt;&lt;input type="password" name="t2"&gt;&lt;/td&gt;</a:t>
            </a:r>
            <a:endParaRPr lang="en-IN" dirty="0"/>
          </a:p>
          <a:p>
            <a:r>
              <a:rPr lang="en-IN" dirty="0"/>
              <a:t>      &lt;/tr&gt;</a:t>
            </a:r>
            <a:endParaRPr lang="en-IN" dirty="0"/>
          </a:p>
          <a:p>
            <a:r>
              <a:rPr lang="en-IN" dirty="0"/>
              <a:t>      &lt;tr&gt;</a:t>
            </a:r>
            <a:endParaRPr lang="en-IN" dirty="0"/>
          </a:p>
          <a:p>
            <a:r>
              <a:rPr lang="en-IN" dirty="0"/>
              <a:t>        &lt;td&gt;&lt;input type="submit" value="Login"&gt;&lt;/td&gt;</a:t>
            </a:r>
            <a:endParaRPr lang="en-IN" dirty="0"/>
          </a:p>
          <a:p>
            <a:r>
              <a:rPr lang="en-IN" dirty="0"/>
              <a:t>        &lt;td&gt;&lt;input type="reset" value="Reset"&gt;&lt;/td&gt;</a:t>
            </a:r>
            <a:endParaRPr lang="en-IN" dirty="0"/>
          </a:p>
          <a:p>
            <a:r>
              <a:rPr lang="en-IN" dirty="0"/>
              <a:t>      &lt;/tr&gt;</a:t>
            </a:r>
            <a:endParaRPr lang="en-IN" dirty="0"/>
          </a:p>
          <a:p>
            <a:r>
              <a:rPr lang="en-IN" dirty="0"/>
              <a:t>                </a:t>
            </a:r>
            <a:endParaRPr lang="en-IN" dirty="0"/>
          </a:p>
          <a:p>
            <a:r>
              <a:rPr lang="en-IN" dirty="0"/>
              <a:t>    &lt;/table&gt;</a:t>
            </a:r>
            <a:endParaRPr lang="en-IN" dirty="0"/>
          </a:p>
          <a:p>
            <a:r>
              <a:rPr lang="en-IN" dirty="0"/>
              <a:t>    &lt;/form&gt;</a:t>
            </a:r>
            <a:endParaRPr lang="en-IN" dirty="0"/>
          </a:p>
          <a:p>
            <a:r>
              <a:rPr lang="en-IN" dirty="0"/>
              <a:t>    &lt;/body&gt;</a:t>
            </a:r>
            <a:endParaRPr lang="en-IN" dirty="0"/>
          </a:p>
          <a:p>
            <a:r>
              <a:rPr lang="en-IN" dirty="0"/>
              <a:t>&lt;/html&gt;</a:t>
            </a:r>
            <a:endParaRPr lang="en-IN" dirty="0"/>
          </a:p>
          <a:p>
            <a:r>
              <a:rPr lang="en-IN" dirty="0"/>
              <a:t>  </a:t>
            </a:r>
            <a:endParaRPr lang="en-IN" dirty="0"/>
          </a:p>
          <a:p>
            <a:r>
              <a:rPr lang="en-IN" dirty="0"/>
              <a:t>This will create a login form with two fields Username and Password, When we click the Login button it will redirect us to LoginChek servlet.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2- LoginCheck servlet - Create a Package named "servs" and within "servs", create a Servlet named "LoginCheck".</a:t>
            </a:r>
            <a:endParaRPr lang="en-IN" dirty="0"/>
          </a:p>
          <a:p>
            <a:r>
              <a:rPr lang="en-IN" dirty="0"/>
              <a:t>LoginCheck servlet will get the username and password entered by user, and if user enters the valid username and password (username = admin and password = 123 in our example) then redirected to Home servlet, otherwise it include index.html in LoginCheck servlet.</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endParaRPr lang="en-IN" dirty="0"/>
          </a:p>
          <a:p>
            <a:r>
              <a:rPr lang="en-IN" dirty="0"/>
              <a:t>public class LoginCheck extends HttpServlet {</a:t>
            </a:r>
            <a:endParaRPr lang="en-IN" dirty="0"/>
          </a:p>
          <a:p>
            <a:endParaRPr lang="en-IN" dirty="0"/>
          </a:p>
          <a:p>
            <a:endParaRPr lang="en-IN" dirty="0"/>
          </a:p>
          <a:p>
            <a:r>
              <a:rPr lang="en-IN" dirty="0"/>
              <a:t>    public void doPost(HttpServletRequest request, HttpServletResponse response)</a:t>
            </a:r>
            <a:endParaRPr lang="en-IN" dirty="0"/>
          </a:p>
          <a:p>
            <a:r>
              <a:rPr lang="en-IN" dirty="0"/>
              <a:t>            throws ServletException, IOException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try</a:t>
            </a:r>
            <a:endParaRPr lang="en-IN" dirty="0"/>
          </a:p>
          <a:p>
            <a:r>
              <a:rPr lang="en-IN" dirty="0"/>
              <a:t>        {</a:t>
            </a:r>
            <a:endParaRPr lang="en-IN" dirty="0"/>
          </a:p>
          <a:p>
            <a:r>
              <a:rPr lang="en-IN" dirty="0"/>
              <a:t>            PrintWriter out = response.getWriter();</a:t>
            </a:r>
            <a:endParaRPr lang="en-IN" dirty="0"/>
          </a:p>
          <a:p>
            <a:r>
              <a:rPr lang="en-IN" dirty="0"/>
              <a:t>            String nm = request.getParameter("t1");</a:t>
            </a:r>
            <a:endParaRPr lang="en-IN" dirty="0"/>
          </a:p>
          <a:p>
            <a:r>
              <a:rPr lang="en-IN" dirty="0"/>
              <a:t>            String ps = request.getParameter("t2");</a:t>
            </a:r>
            <a:endParaRPr lang="en-IN" dirty="0"/>
          </a:p>
          <a:p>
            <a:r>
              <a:rPr lang="en-IN" dirty="0"/>
              <a:t>            if(nm.equals("admin") &amp;&amp; ps.equals("123"))</a:t>
            </a:r>
            <a:endParaRPr lang="en-IN" dirty="0"/>
          </a:p>
          <a:p>
            <a:r>
              <a:rPr lang="en-IN" dirty="0"/>
              <a:t>            {</a:t>
            </a:r>
            <a:endParaRPr lang="en-IN" dirty="0"/>
          </a:p>
          <a:p>
            <a:r>
              <a:rPr lang="en-IN" dirty="0"/>
              <a:t>                RequestDispatcher rdp = request.getRequestDispatcher("Home");</a:t>
            </a:r>
            <a:endParaRPr lang="en-IN" dirty="0"/>
          </a:p>
          <a:p>
            <a:r>
              <a:rPr lang="en-IN" dirty="0"/>
              <a:t>                rdp.forward(request, response);</a:t>
            </a:r>
            <a:endParaRPr lang="en-IN" dirty="0"/>
          </a:p>
          <a:p>
            <a:r>
              <a:rPr lang="en-IN" dirty="0"/>
              <a:t>            }       </a:t>
            </a:r>
            <a:endParaRPr lang="en-IN" dirty="0"/>
          </a:p>
          <a:p>
            <a:r>
              <a:rPr lang="en-IN" dirty="0"/>
              <a:t>            else</a:t>
            </a:r>
            <a:endParaRPr lang="en-IN" dirty="0"/>
          </a:p>
          <a:p>
            <a:r>
              <a:rPr lang="en-IN" dirty="0"/>
              <a:t>            {</a:t>
            </a:r>
            <a:endParaRPr lang="en-IN" dirty="0"/>
          </a:p>
          <a:p>
            <a:r>
              <a:rPr lang="en-IN" dirty="0"/>
              <a:t>                out.println("&lt;p style='color:red'&gt;Wrong username or password&lt;/p&gt;");</a:t>
            </a:r>
            <a:endParaRPr lang="en-IN" dirty="0"/>
          </a:p>
          <a:p>
            <a:r>
              <a:rPr lang="en-IN" dirty="0"/>
              <a:t>                RequestDispatcher rdp = request.getRequestDispatcher("index.html");</a:t>
            </a:r>
            <a:endParaRPr lang="en-IN" dirty="0"/>
          </a:p>
          <a:p>
            <a:r>
              <a:rPr lang="en-IN" dirty="0"/>
              <a:t>                rdp.include(request, response);</a:t>
            </a:r>
            <a:endParaRPr lang="en-IN" dirty="0"/>
          </a:p>
          <a:p>
            <a:r>
              <a:rPr lang="en-IN" dirty="0"/>
              <a: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3- Home servlet within servs create servlet named "Home".</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Home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a:t>
            </a:r>
            <a:endParaRPr lang="en-IN" dirty="0"/>
          </a:p>
          <a:p>
            <a:r>
              <a:rPr lang="en-IN" dirty="0"/>
              <a:t>        try</a:t>
            </a:r>
            <a:endParaRPr lang="en-IN" dirty="0"/>
          </a:p>
          <a:p>
            <a:r>
              <a:rPr lang="en-IN" dirty="0"/>
              <a:t>        {</a:t>
            </a:r>
            <a:endParaRPr lang="en-IN" dirty="0"/>
          </a:p>
          <a:p>
            <a:r>
              <a:rPr lang="en-IN" dirty="0"/>
              <a:t>            PrintWriter out = response.getWriter();</a:t>
            </a:r>
            <a:endParaRPr lang="en-IN" dirty="0"/>
          </a:p>
          <a:p>
            <a:r>
              <a:rPr lang="en-IN" dirty="0"/>
              <a:t>            out.println("&lt;!DOCTYPE html&gt;");</a:t>
            </a:r>
            <a:endParaRPr lang="en-IN" dirty="0"/>
          </a:p>
          <a:p>
            <a:r>
              <a:rPr lang="en-IN" dirty="0"/>
              <a:t>            out.println("&lt;html&gt;");</a:t>
            </a:r>
            <a:endParaRPr lang="en-IN" dirty="0"/>
          </a:p>
          <a:p>
            <a:r>
              <a:rPr lang="en-IN" dirty="0"/>
              <a:t>            out.println("&lt;head&gt;");</a:t>
            </a:r>
            <a:endParaRPr lang="en-IN" dirty="0"/>
          </a:p>
          <a:p>
            <a:r>
              <a:rPr lang="en-IN" dirty="0"/>
              <a:t>            out.println("&lt;title&gt;Servlet Home&lt;/title&gt;");            </a:t>
            </a:r>
            <a:endParaRPr lang="en-IN" dirty="0"/>
          </a:p>
          <a:p>
            <a:r>
              <a:rPr lang="en-IN" dirty="0"/>
              <a:t>            out.println("&lt;/head&gt;");</a:t>
            </a:r>
            <a:endParaRPr lang="en-IN" dirty="0"/>
          </a:p>
          <a:p>
            <a:r>
              <a:rPr lang="en-IN" dirty="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9118</Words>
  <Application>WPS Presentation</Application>
  <PresentationFormat>Custom</PresentationFormat>
  <Paragraphs>273</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373</cp:revision>
  <dcterms:created xsi:type="dcterms:W3CDTF">2020-05-19T06:27:00Z</dcterms:created>
  <dcterms:modified xsi:type="dcterms:W3CDTF">2021-07-01T04:51:50Z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