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632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664" r:id="rId35"/>
    <p:sldId id="665" r:id="rId36"/>
    <p:sldId id="666" r:id="rId37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39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CF60-8DE4-402C-A36B-B826303C81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546B0-7B77-4BCD-AFE3-BED10F14C6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1531" y="0"/>
            <a:ext cx="10320469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uFillTx/>
              </a:rPr>
              <a:t>Free PPT _ Click to add title</a:t>
            </a:r>
            <a:endParaRPr lang="ko-KR" altLang="en-US" dirty="0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4995" y="1316766"/>
            <a:ext cx="9481645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88787" y="2218994"/>
            <a:ext cx="9481645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b="1" dirty="0"/>
              <a:t>HttpSession Interface:-</a:t>
            </a:r>
            <a:endParaRPr lang="en-IN" b="1" dirty="0"/>
          </a:p>
          <a:p>
            <a:r>
              <a:rPr lang="en-IN" dirty="0"/>
              <a:t>As we already know that HTTP is a stateless protocol, so it does not have any means for web server to identify multiple client requests (i.e. web server cannot know whether client made a request before too or not).</a:t>
            </a:r>
            <a:endParaRPr lang="en-IN" dirty="0"/>
          </a:p>
          <a:p>
            <a:r>
              <a:rPr lang="en-IN" dirty="0"/>
              <a:t>Java solve this problem by introducing HttpSession. Web container uses HttpSession to identify client requests across multiple client requests.</a:t>
            </a:r>
            <a:endParaRPr lang="en-IN" dirty="0"/>
          </a:p>
          <a:p>
            <a:r>
              <a:rPr lang="en-IN" dirty="0"/>
              <a:t>A session is a name(String)/value(Object) pair, stored at the server side.</a:t>
            </a:r>
            <a:endParaRPr lang="en-IN" dirty="0"/>
          </a:p>
          <a:p>
            <a:r>
              <a:rPr lang="en-IN" dirty="0"/>
              <a:t>Web container creates a separate session for each client, and it exists for a time specified by you at the time of creating session.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5000"/>
          </a:bodyPr>
          <a:lstStyle/>
          <a:p>
            <a:r>
              <a:rPr lang="en-IN" dirty="0"/>
              <a:t>Ending a session -</a:t>
            </a:r>
            <a:endParaRPr lang="en-IN" dirty="0"/>
          </a:p>
          <a:p>
            <a:r>
              <a:rPr lang="en-IN" dirty="0"/>
              <a:t>There are 3 ways a session can end -</a:t>
            </a:r>
            <a:endParaRPr lang="en-IN" dirty="0"/>
          </a:p>
          <a:p>
            <a:r>
              <a:rPr lang="en-IN" dirty="0"/>
              <a:t>1- The application shut down.</a:t>
            </a:r>
            <a:endParaRPr lang="en-IN" dirty="0"/>
          </a:p>
          <a:p>
            <a:r>
              <a:rPr lang="en-IN" dirty="0"/>
              <a:t>2- Session expiry time over.</a:t>
            </a:r>
            <a:endParaRPr lang="en-IN" dirty="0"/>
          </a:p>
          <a:p>
            <a:r>
              <a:rPr lang="en-IN" dirty="0"/>
              <a:t>3- You call invalidate() method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Setting session expiry time -</a:t>
            </a:r>
            <a:endParaRPr lang="en-IN" dirty="0"/>
          </a:p>
          <a:p>
            <a:r>
              <a:rPr lang="en-IN" dirty="0"/>
              <a:t>We can define same expiry time for all sessions in web app or define different expiry time for different session instances -</a:t>
            </a:r>
            <a:endParaRPr lang="en-IN" dirty="0"/>
          </a:p>
          <a:p>
            <a:r>
              <a:rPr lang="en-IN" dirty="0"/>
              <a:t>1- Setting same expiry time for all sessions -</a:t>
            </a:r>
            <a:endParaRPr lang="en-IN" dirty="0"/>
          </a:p>
          <a:p>
            <a:r>
              <a:rPr lang="en-IN" dirty="0"/>
              <a:t>If we want to set the same expiry time for all the sessions, we can define it in deployment descriptor (web.xml) as follows -</a:t>
            </a:r>
            <a:endParaRPr lang="en-IN" dirty="0"/>
          </a:p>
          <a:p>
            <a:r>
              <a:rPr lang="en-IN" dirty="0"/>
              <a:t>&lt;web-app&gt;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......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.......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endParaRPr lang="en-IN" sz="2660" dirty="0"/>
          </a:p>
          <a:p>
            <a:r>
              <a:rPr lang="en-IN" sz="2660" dirty="0">
                <a:sym typeface="+mn-ea"/>
              </a:rPr>
              <a:t>&lt;session-config&gt;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&lt;session-timeout&gt;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30 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&lt;!--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// note time is specified in minutes.</a:t>
            </a:r>
            <a:endParaRPr lang="en-IN" sz="2660" dirty="0"/>
          </a:p>
          <a:p>
            <a:r>
              <a:rPr lang="en-IN" sz="2660" dirty="0">
                <a:sym typeface="+mn-ea"/>
              </a:rPr>
              <a:t>// If client does not make any request for 30 minutes, session will expire.</a:t>
            </a:r>
            <a:endParaRPr lang="en-IN" sz="2660" dirty="0"/>
          </a:p>
          <a:p>
            <a:r>
              <a:rPr lang="en-IN" sz="2660" dirty="0">
                <a:sym typeface="+mn-ea"/>
              </a:rPr>
              <a:t>--&gt;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&lt;/session-timeout&gt;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&lt;/session-config&gt;</a:t>
            </a:r>
            <a:endParaRPr lang="en-IN" sz="2660" dirty="0"/>
          </a:p>
          <a:p>
            <a:endParaRPr lang="en-IN" sz="2660" dirty="0"/>
          </a:p>
          <a:p>
            <a:endParaRPr lang="en-IN" sz="2660" dirty="0"/>
          </a:p>
          <a:p>
            <a:r>
              <a:rPr lang="en-IN" sz="2660" dirty="0">
                <a:sym typeface="+mn-ea"/>
              </a:rPr>
              <a:t>&lt;/web-app&gt; </a:t>
            </a:r>
            <a:endParaRPr lang="en-IN" sz="2660" dirty="0">
              <a:sym typeface="+mn-ea"/>
            </a:endParaRPr>
          </a:p>
          <a:p>
            <a:r>
              <a:rPr lang="en-IN" sz="2660" dirty="0"/>
              <a:t>2- Setting different expiry time for different sessions -</a:t>
            </a:r>
            <a:endParaRPr lang="en-IN" sz="2660" dirty="0"/>
          </a:p>
          <a:p>
            <a:r>
              <a:rPr lang="en-IN" sz="2660" dirty="0"/>
              <a:t>We can define different expiry time for different sessions using setMaxInactiveInterval() method as follows -</a:t>
            </a:r>
            <a:endParaRPr lang="en-IN" sz="2660" dirty="0"/>
          </a:p>
          <a:p>
            <a:r>
              <a:rPr lang="en-IN" sz="2660" dirty="0"/>
              <a:t>session.setMaxInactiveInterval(60*30); // Note time is specified in second. </a:t>
            </a:r>
            <a:endParaRPr lang="en-IN" sz="2660" dirty="0"/>
          </a:p>
          <a:p>
            <a:r>
              <a:rPr lang="en-IN" sz="2660" dirty="0"/>
              <a:t>// If client does not make any request for 30 minutes, this session will expire.     </a:t>
            </a:r>
            <a:endParaRPr lang="en-IN" sz="2660" dirty="0"/>
          </a:p>
          <a:p>
            <a:r>
              <a:rPr lang="en-IN" sz="2660" dirty="0"/>
              <a:t>Note -</a:t>
            </a:r>
            <a:endParaRPr lang="en-IN" sz="2660" dirty="0"/>
          </a:p>
          <a:p>
            <a:r>
              <a:rPr lang="en-IN" sz="2660" dirty="0"/>
              <a:t>If we deine the session expiry time in both ways, then second one has the priority i.e. session will expire depending upon the expiry time defined in setMaxInactiveInterval() method.</a:t>
            </a:r>
            <a:endParaRPr lang="en-IN" sz="266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5000"/>
          </a:bodyPr>
          <a:lstStyle/>
          <a:p>
            <a:r>
              <a:rPr lang="en-IN" dirty="0"/>
              <a:t>Example 2 -</a:t>
            </a:r>
            <a:endParaRPr lang="en-IN" dirty="0"/>
          </a:p>
          <a:p>
            <a:r>
              <a:rPr lang="en-IN" dirty="0"/>
              <a:t>In this example we will use session to identify subsequent client requests.</a:t>
            </a:r>
            <a:endParaRPr lang="en-IN" dirty="0"/>
          </a:p>
          <a:p>
            <a:r>
              <a:rPr lang="en-IN" dirty="0"/>
              <a:t>Example 2.1 - TO better understand why to use sessions, let us first see what problem will occur if we do not use session. index.html or index.jsp -</a:t>
            </a:r>
            <a:endParaRPr lang="en-IN" dirty="0"/>
          </a:p>
          <a:p>
            <a:r>
              <a:rPr lang="en-IN" dirty="0"/>
              <a:t>&lt;!DOCTYPE html&gt;</a:t>
            </a:r>
            <a:endParaRPr lang="en-IN" dirty="0"/>
          </a:p>
          <a:p>
            <a:r>
              <a:rPr lang="en-IN" dirty="0"/>
              <a:t>&lt;html&gt;</a:t>
            </a:r>
            <a:endParaRPr lang="en-IN" dirty="0"/>
          </a:p>
          <a:p>
            <a:r>
              <a:rPr lang="en-IN" dirty="0"/>
              <a:t> &lt;head&gt;</a:t>
            </a:r>
            <a:endParaRPr lang="en-IN" dirty="0"/>
          </a:p>
          <a:p>
            <a:r>
              <a:rPr lang="en-IN" dirty="0"/>
              <a:t>   &lt;title&gt;HttpSessionDemo2&lt;/title&gt;</a:t>
            </a:r>
            <a:endParaRPr lang="en-IN" dirty="0"/>
          </a:p>
          <a:p>
            <a:r>
              <a:rPr lang="en-IN" dirty="0"/>
              <a:t> &lt;/head&gt;</a:t>
            </a:r>
            <a:endParaRPr lang="en-IN" dirty="0"/>
          </a:p>
          <a:p>
            <a:r>
              <a:rPr lang="en-IN" dirty="0"/>
              <a:t> &lt;body&gt;</a:t>
            </a:r>
            <a:endParaRPr lang="en-IN" dirty="0"/>
          </a:p>
          <a:p>
            <a:r>
              <a:rPr lang="en-IN" dirty="0"/>
              <a:t>      </a:t>
            </a:r>
            <a:endParaRPr lang="en-IN" dirty="0"/>
          </a:p>
          <a:p>
            <a:r>
              <a:rPr lang="en-IN" dirty="0"/>
              <a:t>  &lt;form method="post" action="LoginCheck"&gt;</a:t>
            </a:r>
            <a:endParaRPr lang="en-IN" dirty="0"/>
          </a:p>
          <a:p>
            <a:r>
              <a:rPr lang="en-IN" dirty="0"/>
              <a:t>             </a:t>
            </a:r>
            <a:endParaRPr lang="en-IN" dirty="0"/>
          </a:p>
          <a:p>
            <a:r>
              <a:rPr lang="en-IN" dirty="0"/>
              <a:t>   &lt;table border="1px"&gt;</a:t>
            </a:r>
            <a:endParaRPr lang="en-IN" dirty="0"/>
          </a:p>
          <a:p>
            <a:r>
              <a:rPr lang="en-IN" dirty="0"/>
              <a:t>     &lt;tr&gt;</a:t>
            </a:r>
            <a:endParaRPr lang="en-IN" dirty="0"/>
          </a:p>
          <a:p>
            <a:r>
              <a:rPr lang="en-IN" dirty="0"/>
              <a:t>       &lt;td&gt;User Name &lt;/td&gt;</a:t>
            </a:r>
            <a:endParaRPr lang="en-IN" dirty="0"/>
          </a:p>
          <a:p>
            <a:r>
              <a:rPr lang="en-IN" dirty="0"/>
              <a:t>       &lt;td&gt;&lt;input type="text" name="t1" placeholder="Enter name"&gt;&lt;/td&gt;</a:t>
            </a:r>
            <a:endParaRPr lang="en-IN" dirty="0"/>
          </a:p>
          <a:p>
            <a:r>
              <a:rPr lang="en-IN" dirty="0"/>
              <a:t>     &lt;/tr&gt;</a:t>
            </a:r>
            <a:endParaRPr lang="en-IN" dirty="0"/>
          </a:p>
          <a:p>
            <a:r>
              <a:rPr lang="en-IN" dirty="0"/>
              <a:t>     &lt;tr&gt;</a:t>
            </a:r>
            <a:endParaRPr lang="en-IN" dirty="0"/>
          </a:p>
          <a:p>
            <a:r>
              <a:rPr lang="en-IN" dirty="0"/>
              <a:t>      &lt;td&gt;Password &lt;/td&gt;</a:t>
            </a:r>
            <a:endParaRPr lang="en-IN" dirty="0"/>
          </a:p>
          <a:p>
            <a:r>
              <a:rPr lang="en-IN" dirty="0"/>
              <a:t>      &lt;td&gt;&lt;input type="password" name="t2" placeholder="Enter password"&gt;&lt;/td&gt;</a:t>
            </a:r>
            <a:endParaRPr lang="en-IN" dirty="0"/>
          </a:p>
          <a:p>
            <a:r>
              <a:rPr lang="en-IN" dirty="0"/>
              <a:t>     &lt;/tr&gt;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sz="2660" dirty="0">
                <a:sym typeface="+mn-ea"/>
              </a:rPr>
              <a:t>    &lt;tr&gt;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&lt;td&gt;&lt;input type="submit" value="Login"&gt;&lt;/td&gt;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&lt;td&gt;&lt;input type="reset" value="Reset"&gt;&lt;/td&gt;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&lt;/tr&gt;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&lt;/table&gt;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&lt;/form&gt;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&lt;/body&gt;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&lt;/html&gt;</a:t>
            </a:r>
            <a:endParaRPr lang="en-IN" sz="266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2 - Create a package named servs and within servs create a servlets named LoginCheck and Home.</a:t>
            </a:r>
            <a:endParaRPr lang="en-IN" dirty="0"/>
          </a:p>
          <a:p>
            <a:r>
              <a:rPr lang="en-IN" dirty="0"/>
              <a:t>LoginCheck Servlet -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LoginCheck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doPost(HttpServletRequest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   String nm = request.getParameter("t1");</a:t>
            </a:r>
            <a:endParaRPr lang="en-IN" dirty="0"/>
          </a:p>
          <a:p>
            <a:r>
              <a:rPr lang="en-IN" dirty="0"/>
              <a:t>            String ps = request.getParameter("t2");</a:t>
            </a:r>
            <a:endParaRPr lang="en-IN" dirty="0"/>
          </a:p>
          <a:p>
            <a:r>
              <a:rPr lang="en-IN" dirty="0"/>
              <a:t>            if(nm.equals("admin") &amp;&amp; ps.equals("123"))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response.sendRedirect("Home");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90000" lnSpcReduction="20000"/>
          </a:bodyPr>
          <a:lstStyle/>
          <a:p>
            <a:r>
              <a:rPr lang="en-IN" dirty="0"/>
              <a:t> else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out.println("&lt;h1 style='color:red'&gt;Wrong user name or password&lt;/h1&gt;");</a:t>
            </a:r>
            <a:endParaRPr lang="en-IN" dirty="0"/>
          </a:p>
          <a:p>
            <a:r>
              <a:rPr lang="en-IN" dirty="0"/>
              <a:t>                RequestDispatcher rdp = request.getRequestDispatcher("index.html");</a:t>
            </a:r>
            <a:endParaRPr lang="en-IN" dirty="0"/>
          </a:p>
          <a:p>
            <a:r>
              <a:rPr lang="en-IN" dirty="0"/>
              <a:t>                rdp.include(request, response);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30000"/>
          </a:bodyPr>
          <a:lstStyle/>
          <a:p>
            <a:r>
              <a:rPr lang="en-IN" dirty="0"/>
              <a:t>Home Servlet -</a:t>
            </a:r>
            <a:endParaRPr lang="en-IN" dirty="0"/>
          </a:p>
          <a:p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Home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doGet(HttpServletRequest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   out.println("&lt;h1 style='padding:10px'&gt;Home Page&lt;/h1&gt;");</a:t>
            </a:r>
            <a:endParaRPr lang="en-IN" dirty="0"/>
          </a:p>
          <a:p>
            <a:r>
              <a:rPr lang="en-IN" dirty="0"/>
              <a:t>            out.println("&lt;hr&gt;");</a:t>
            </a:r>
            <a:endParaRPr lang="en-IN" dirty="0"/>
          </a:p>
          <a:p>
            <a:r>
              <a:rPr lang="en-IN" dirty="0"/>
              <a:t>            out.println("Welcome to Home");</a:t>
            </a:r>
            <a:endParaRPr lang="en-IN" dirty="0"/>
          </a:p>
          <a:p>
            <a:r>
              <a:rPr lang="en-IN" dirty="0"/>
              <a:t>        } 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   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   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3- web.xml Add the following code to web.xml -</a:t>
            </a:r>
            <a:endParaRPr lang="en-IN" dirty="0"/>
          </a:p>
          <a:p>
            <a:r>
              <a:rPr lang="en-IN" dirty="0"/>
              <a:t>&lt;web-app&gt;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&lt;servlet-name&gt;LoginCheck&lt;/servlet-name&gt;</a:t>
            </a:r>
            <a:endParaRPr lang="en-IN" dirty="0"/>
          </a:p>
          <a:p>
            <a:r>
              <a:rPr lang="en-IN" dirty="0"/>
              <a:t>        &lt;servlet-class&gt;servs.LoginCheck&lt;/servlet-class&gt;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&lt;servlet-name&gt;Home&lt;/servlet-name&gt;</a:t>
            </a:r>
            <a:endParaRPr lang="en-IN" dirty="0"/>
          </a:p>
          <a:p>
            <a:r>
              <a:rPr lang="en-IN" dirty="0"/>
              <a:t>        &lt;servlet-class&gt;servs.Home&lt;/servlet-class&gt;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</a:t>
            </a:r>
            <a:endParaRPr lang="en-IN" dirty="0"/>
          </a:p>
          <a:p>
            <a:r>
              <a:rPr lang="en-IN" dirty="0"/>
              <a:t> &lt;servlet-mapping&gt;</a:t>
            </a:r>
            <a:endParaRPr lang="en-IN" dirty="0"/>
          </a:p>
          <a:p>
            <a:r>
              <a:rPr lang="en-IN" dirty="0"/>
              <a:t>        &lt;servlet-name&gt;LoginCheck&lt;/servlet-name&gt;</a:t>
            </a:r>
            <a:endParaRPr lang="en-IN" dirty="0"/>
          </a:p>
          <a:p>
            <a:r>
              <a:rPr lang="en-IN" dirty="0"/>
              <a:t>        &lt;url-pattern&gt;/LoginCheck&lt;/url-pattern&gt;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&lt;servlet-name&gt;Home&lt;/servlet-name&gt;</a:t>
            </a:r>
            <a:endParaRPr lang="en-IN" dirty="0"/>
          </a:p>
          <a:p>
            <a:r>
              <a:rPr lang="en-IN" dirty="0"/>
              <a:t>        &lt;url-pattern&gt;/Home&lt;/url-pattern&gt;</a:t>
            </a:r>
            <a:endParaRPr lang="en-IN" dirty="0"/>
          </a:p>
          <a:p>
            <a:r>
              <a:rPr lang="en-IN" dirty="0"/>
              <a:t>    &lt;/servlet-mapping&gt; </a:t>
            </a:r>
            <a:endParaRPr lang="en-IN" dirty="0"/>
          </a:p>
          <a:p>
            <a:r>
              <a:rPr lang="en-IN" dirty="0"/>
              <a:t>&lt;/web-app&gt;</a:t>
            </a:r>
            <a:endParaRPr lang="en-IN" dirty="0"/>
          </a:p>
          <a:p>
            <a:r>
              <a:rPr lang="en-IN" dirty="0"/>
              <a:t>       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5880" y="405130"/>
            <a:ext cx="7463155" cy="6126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280" y="542290"/>
            <a:ext cx="11113135" cy="3632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44090" y="4895850"/>
            <a:ext cx="914400" cy="914400"/>
          </a:xfrm>
          <a:prstGeom prst="rect">
            <a:avLst/>
          </a:prstGeom>
        </p:spPr>
        <p:txBody>
          <a:bodyPr wrap="none"/>
          <a:p>
            <a:pPr algn="l"/>
            <a:r>
              <a:rPr lang="en-US"/>
              <a:t>Whenever client made a request for the first time, web container automatically creates a unique </a:t>
            </a:r>
            <a:endParaRPr lang="en-US"/>
          </a:p>
          <a:p>
            <a:pPr algn="l"/>
            <a:r>
              <a:rPr lang="en-US"/>
              <a:t>sessions ID (called JSessionID) for each client, that is used to identify clients across multiple requests.</a:t>
            </a:r>
            <a:endParaRPr lang="en-US"/>
          </a:p>
          <a:p>
            <a:pPr algn="l"/>
            <a:r>
              <a:rPr lang="en-US"/>
              <a:t>Container creates a Cookie, embed the session ID in that and send back to the client as a part of server</a:t>
            </a:r>
            <a:endParaRPr lang="en-US"/>
          </a:p>
          <a:p>
            <a:pPr algn="l"/>
            <a:r>
              <a:rPr lang="en-US"/>
              <a:t> response. Whenever client makes subsequent requests, he also sends its session ID with request. </a:t>
            </a:r>
            <a:endParaRPr lang="en-US"/>
          </a:p>
          <a:p>
            <a:pPr algn="l"/>
            <a:r>
              <a:rPr lang="en-US"/>
              <a:t>Container sees the session ID to identify the client.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7565" y="1339215"/>
            <a:ext cx="84391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5000"/>
          </a:bodyPr>
          <a:lstStyle/>
          <a:p>
            <a:r>
              <a:rPr lang="en-IN" dirty="0"/>
              <a:t>Example 2.2 - To solve the above problem we can use Session as follows -</a:t>
            </a:r>
            <a:endParaRPr lang="en-IN" dirty="0"/>
          </a:p>
          <a:p>
            <a:r>
              <a:rPr lang="en-IN" dirty="0"/>
              <a:t>index.html or index.jsp -</a:t>
            </a:r>
            <a:endParaRPr lang="en-IN" dirty="0"/>
          </a:p>
          <a:p>
            <a:r>
              <a:rPr lang="en-IN" dirty="0"/>
              <a:t>&lt;!DOCTYPE html&gt;</a:t>
            </a:r>
            <a:endParaRPr lang="en-IN" dirty="0"/>
          </a:p>
          <a:p>
            <a:r>
              <a:rPr lang="en-IN" dirty="0"/>
              <a:t>&lt;html&gt;</a:t>
            </a:r>
            <a:endParaRPr lang="en-IN" dirty="0"/>
          </a:p>
          <a:p>
            <a:r>
              <a:rPr lang="en-IN" dirty="0"/>
              <a:t> &lt;head&gt;</a:t>
            </a:r>
            <a:endParaRPr lang="en-IN" dirty="0"/>
          </a:p>
          <a:p>
            <a:r>
              <a:rPr lang="en-IN" dirty="0"/>
              <a:t>   &lt;title&gt;HttpSessionDemo2&lt;/title&gt;</a:t>
            </a:r>
            <a:endParaRPr lang="en-IN" dirty="0"/>
          </a:p>
          <a:p>
            <a:r>
              <a:rPr lang="en-IN" dirty="0"/>
              <a:t> &lt;/head&gt;</a:t>
            </a:r>
            <a:endParaRPr lang="en-IN" dirty="0"/>
          </a:p>
          <a:p>
            <a:r>
              <a:rPr lang="en-IN" dirty="0"/>
              <a:t> &lt;body&gt;</a:t>
            </a:r>
            <a:endParaRPr lang="en-IN" dirty="0"/>
          </a:p>
          <a:p>
            <a:r>
              <a:rPr lang="en-IN" dirty="0"/>
              <a:t>      </a:t>
            </a:r>
            <a:endParaRPr lang="en-IN" dirty="0"/>
          </a:p>
          <a:p>
            <a:r>
              <a:rPr lang="en-IN" dirty="0"/>
              <a:t>  &lt;form method="post" action="LoginCheck"&gt;</a:t>
            </a:r>
            <a:endParaRPr lang="en-IN" dirty="0"/>
          </a:p>
          <a:p>
            <a:r>
              <a:rPr lang="en-IN" dirty="0"/>
              <a:t>             </a:t>
            </a:r>
            <a:endParaRPr lang="en-IN" dirty="0"/>
          </a:p>
          <a:p>
            <a:r>
              <a:rPr lang="en-IN" dirty="0"/>
              <a:t>   &lt;table border="1px"&gt;</a:t>
            </a:r>
            <a:endParaRPr lang="en-IN" dirty="0"/>
          </a:p>
          <a:p>
            <a:r>
              <a:rPr lang="en-IN" dirty="0"/>
              <a:t>     &lt;tr&gt;</a:t>
            </a:r>
            <a:endParaRPr lang="en-IN" dirty="0"/>
          </a:p>
          <a:p>
            <a:r>
              <a:rPr lang="en-IN" dirty="0"/>
              <a:t>       &lt;td&gt;User Name &lt;/td&gt;</a:t>
            </a:r>
            <a:endParaRPr lang="en-IN" dirty="0"/>
          </a:p>
          <a:p>
            <a:r>
              <a:rPr lang="en-IN" dirty="0"/>
              <a:t>       &lt;td&gt;&lt;input type="text" name="t1" placeholder="Enter name"&gt;&lt;/td&gt;</a:t>
            </a:r>
            <a:endParaRPr lang="en-IN" dirty="0"/>
          </a:p>
          <a:p>
            <a:r>
              <a:rPr lang="en-IN" dirty="0"/>
              <a:t>     &lt;/tr&gt;</a:t>
            </a:r>
            <a:endParaRPr lang="en-IN" dirty="0"/>
          </a:p>
          <a:p>
            <a:r>
              <a:rPr lang="en-IN" dirty="0"/>
              <a:t>     &lt;tr&gt;</a:t>
            </a:r>
            <a:endParaRPr lang="en-IN" dirty="0"/>
          </a:p>
          <a:p>
            <a:r>
              <a:rPr lang="en-IN" dirty="0"/>
              <a:t>      &lt;td&gt;Password &lt;/td&gt;</a:t>
            </a:r>
            <a:endParaRPr lang="en-IN" dirty="0"/>
          </a:p>
          <a:p>
            <a:r>
              <a:rPr lang="en-IN" dirty="0"/>
              <a:t>      &lt;td&gt;&lt;input type="password" name="t2" placeholder="Enter password"&gt;&lt;/td&gt;</a:t>
            </a:r>
            <a:endParaRPr lang="en-IN" dirty="0"/>
          </a:p>
          <a:p>
            <a:r>
              <a:rPr lang="en-IN" dirty="0"/>
              <a:t>     &lt;/tr&gt;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sz="2660" dirty="0">
                <a:sym typeface="+mn-ea"/>
              </a:rPr>
              <a:t>    &lt;tr&gt;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&lt;td&gt;&lt;input type="submit" value="Login"&gt;&lt;/td&gt;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&lt;td&gt;&lt;input type="reset" value="Reset"&gt;&lt;/td&gt;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&lt;/tr&gt;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&lt;/table&gt;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&lt;/form&gt;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&lt;/body&gt;</a:t>
            </a:r>
            <a:endParaRPr lang="en-IN" sz="2660" dirty="0"/>
          </a:p>
          <a:p>
            <a:r>
              <a:rPr lang="en-IN" sz="2660" dirty="0">
                <a:sym typeface="+mn-ea"/>
              </a:rPr>
              <a:t>&lt;/html&gt;  </a:t>
            </a:r>
            <a:endParaRPr lang="en-IN" sz="266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30000"/>
          </a:bodyPr>
          <a:lstStyle/>
          <a:p>
            <a:r>
              <a:rPr lang="en-IN" dirty="0"/>
              <a:t>2 - Create a package named servs and within servs create following servlets -</a:t>
            </a:r>
            <a:endParaRPr lang="en-IN" dirty="0"/>
          </a:p>
          <a:p>
            <a:r>
              <a:rPr lang="en-IN" dirty="0"/>
              <a:t>LoginCheck Servlet -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LoginCheck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doPost(HttpServletRequest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   HttpSession session = request.getSession();</a:t>
            </a:r>
            <a:endParaRPr lang="en-IN" dirty="0"/>
          </a:p>
          <a:p>
            <a:r>
              <a:rPr lang="en-IN" dirty="0"/>
              <a:t>            String nm = request.getParameter("t1");</a:t>
            </a:r>
            <a:endParaRPr lang="en-IN" dirty="0"/>
          </a:p>
          <a:p>
            <a:r>
              <a:rPr lang="en-IN" dirty="0"/>
              <a:t>            String ps = request.getParameter("t2");</a:t>
            </a:r>
            <a:endParaRPr lang="en-IN" dirty="0"/>
          </a:p>
          <a:p>
            <a:r>
              <a:rPr lang="en-IN" dirty="0"/>
              <a:t>            if(nm.equals("admin") &amp;&amp; ps.equals("123"))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session.setAttribute("Name", nm);</a:t>
            </a:r>
            <a:endParaRPr lang="en-IN" dirty="0"/>
          </a:p>
          <a:p>
            <a:r>
              <a:rPr lang="en-IN" dirty="0"/>
              <a:t>                response.sendRedirect("Home");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90000" lnSpcReduction="20000"/>
          </a:bodyPr>
          <a:lstStyle/>
          <a:p>
            <a:r>
              <a:rPr lang="en-IN" dirty="0"/>
              <a:t> else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out.println("&lt;h1 style='color:red'&gt;Wrong user name or password&lt;/h1&gt;");</a:t>
            </a:r>
            <a:endParaRPr lang="en-IN" dirty="0"/>
          </a:p>
          <a:p>
            <a:r>
              <a:rPr lang="en-IN" dirty="0"/>
              <a:t>                RequestDispatcher rdp = request.getRequestDispatcher("index.html");</a:t>
            </a:r>
            <a:endParaRPr lang="en-IN" dirty="0"/>
          </a:p>
          <a:p>
            <a:r>
              <a:rPr lang="en-IN" dirty="0"/>
              <a:t>                rdp.include(request, response);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5000"/>
          </a:bodyPr>
          <a:lstStyle/>
          <a:p>
            <a:r>
              <a:rPr lang="en-IN" dirty="0"/>
              <a:t>Home Servlet -</a:t>
            </a:r>
            <a:endParaRPr lang="en-IN" dirty="0"/>
          </a:p>
          <a:p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Home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doGet(HttpServletRequest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HttpSession session = request.getSession();</a:t>
            </a:r>
            <a:endParaRPr lang="en-IN" dirty="0"/>
          </a:p>
          <a:p>
            <a:r>
              <a:rPr lang="en-IN" dirty="0"/>
              <a:t>            if(session.getAttribute("Name") == null)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response.sendRedirect("index.html");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r>
              <a:rPr lang="en-IN" sz="2660" dirty="0">
                <a:sym typeface="+mn-ea"/>
              </a:rPr>
              <a:t>   out.println("&lt;h1 style='padding:10px'&gt;Welcome to Home&lt;/h1&gt;");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out.println("&lt;hr&gt;");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out.print("&lt;a href='Gallery'&gt;Gallery&lt;/a&gt;");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out.print("&lt;a href='Logout'&gt;Logout&lt;/a&gt;");</a:t>
            </a:r>
            <a:endParaRPr lang="en-IN" sz="2660" dirty="0"/>
          </a:p>
          <a:p>
            <a:endParaRPr lang="en-IN" sz="2660" dirty="0"/>
          </a:p>
          <a:p>
            <a:r>
              <a:rPr lang="en-IN" sz="2660" dirty="0">
                <a:sym typeface="+mn-ea"/>
              </a:rPr>
              <a:t>        }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catch(Exception ex)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{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System.out.println(ex);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}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}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}   </a:t>
            </a:r>
            <a:endParaRPr lang="en-IN" sz="266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25000"/>
          </a:bodyPr>
          <a:lstStyle/>
          <a:p>
            <a:r>
              <a:rPr lang="en-IN" dirty="0"/>
              <a:t>Gallery Servlet -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Gallery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doGet(HttpServletRequest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r>
              <a:rPr lang="en-IN" dirty="0"/>
              <a:t>      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HttpSession session = request.getSession();</a:t>
            </a:r>
            <a:endParaRPr lang="en-IN" dirty="0"/>
          </a:p>
          <a:p>
            <a:r>
              <a:rPr lang="en-IN" dirty="0"/>
              <a:t>            if(session.getAttribute("Name") == null)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response.sendRedirect("index.html");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   out.println("&lt;h1&gt;Welcome to gallery&lt;/h1&gt;");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  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30000"/>
          </a:bodyPr>
          <a:lstStyle/>
          <a:p>
            <a:r>
              <a:rPr lang="en-IN" dirty="0"/>
              <a:t>Logout Servlet -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Logout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void doGet(HttpServletRequest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r>
              <a:rPr lang="en-IN" dirty="0"/>
              <a:t>       try</a:t>
            </a:r>
            <a:endParaRPr lang="en-IN" dirty="0"/>
          </a:p>
          <a:p>
            <a:r>
              <a:rPr lang="en-IN" dirty="0"/>
              <a:t>       {</a:t>
            </a:r>
            <a:endParaRPr lang="en-IN" dirty="0"/>
          </a:p>
          <a:p>
            <a:r>
              <a:rPr lang="en-IN" dirty="0"/>
              <a:t>           HttpSession session = request.getSession();</a:t>
            </a:r>
            <a:endParaRPr lang="en-IN" dirty="0"/>
          </a:p>
          <a:p>
            <a:r>
              <a:rPr lang="en-IN" dirty="0"/>
              <a:t>           session.invalidate();  // destroy all sessions and go back to Login form.</a:t>
            </a:r>
            <a:endParaRPr lang="en-IN" dirty="0"/>
          </a:p>
          <a:p>
            <a:r>
              <a:rPr lang="en-IN" dirty="0"/>
              <a:t>           response.sendRedirect("index.html");</a:t>
            </a:r>
            <a:endParaRPr lang="en-IN" dirty="0"/>
          </a:p>
          <a:p>
            <a:r>
              <a:rPr lang="en-IN" dirty="0"/>
              <a:t>       }</a:t>
            </a:r>
            <a:endParaRPr lang="en-IN" dirty="0"/>
          </a:p>
          <a:p>
            <a:r>
              <a:rPr lang="en-IN" dirty="0"/>
              <a:t>       catch(Exception ex)</a:t>
            </a:r>
            <a:endParaRPr lang="en-IN" dirty="0"/>
          </a:p>
          <a:p>
            <a:r>
              <a:rPr lang="en-IN" dirty="0"/>
              <a:t>       {</a:t>
            </a:r>
            <a:endParaRPr lang="en-IN" dirty="0"/>
          </a:p>
          <a:p>
            <a:r>
              <a:rPr lang="en-IN" dirty="0"/>
              <a:t>           System.out.println(ex);</a:t>
            </a:r>
            <a:endParaRPr lang="en-IN" dirty="0"/>
          </a:p>
          <a:p>
            <a:r>
              <a:rPr lang="en-IN" dirty="0"/>
              <a:t>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    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3- web.xml Add the following code to web.xml -</a:t>
            </a:r>
            <a:endParaRPr lang="en-IN" dirty="0"/>
          </a:p>
          <a:p>
            <a:r>
              <a:rPr lang="en-IN" dirty="0"/>
              <a:t>&lt;web-app&gt;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&lt;servlet-name&gt;LoginCheck&lt;/servlet-name&gt;</a:t>
            </a:r>
            <a:endParaRPr lang="en-IN" dirty="0"/>
          </a:p>
          <a:p>
            <a:r>
              <a:rPr lang="en-IN" dirty="0"/>
              <a:t>        &lt;servlet-class&gt;servs.LoginCheck&lt;/servlet-class&gt;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&lt;servlet-name&gt;Home&lt;/servlet-name&gt;</a:t>
            </a:r>
            <a:endParaRPr lang="en-IN" dirty="0"/>
          </a:p>
          <a:p>
            <a:r>
              <a:rPr lang="en-IN" dirty="0"/>
              <a:t>        &lt;servlet-class&gt;servs.Home&lt;/servlet-class&gt;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&lt;servlet-name&gt;Gallery&lt;/servlet-name&gt;</a:t>
            </a:r>
            <a:endParaRPr lang="en-IN" dirty="0"/>
          </a:p>
          <a:p>
            <a:r>
              <a:rPr lang="en-IN" dirty="0"/>
              <a:t>        &lt;servlet-class&gt;servs.Gallery&lt;/servlet-class&gt;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&lt;servlet-name&gt;Logout&lt;/servlet-name&gt;</a:t>
            </a:r>
            <a:endParaRPr lang="en-IN" dirty="0"/>
          </a:p>
          <a:p>
            <a:r>
              <a:rPr lang="en-IN" dirty="0"/>
              <a:t>        &lt;servlet-class&gt;servs.Logout&lt;/servlet-class&gt;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&lt;servlet-name&gt;LoginCheck&lt;/servlet-name&gt;</a:t>
            </a:r>
            <a:endParaRPr lang="en-IN" dirty="0"/>
          </a:p>
          <a:p>
            <a:r>
              <a:rPr lang="en-IN" dirty="0"/>
              <a:t>        &lt;url-pattern&gt;/LoginCheck&lt;/url-pattern&gt;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b="1" dirty="0"/>
              <a:t>Getting a reference to HttpSession -</a:t>
            </a:r>
            <a:endParaRPr lang="en-IN" b="1" dirty="0"/>
          </a:p>
          <a:p>
            <a:r>
              <a:rPr lang="en-IN" dirty="0"/>
              <a:t>We can get a reference to HttpSession by using one of the following methods of HttpServletRequest-</a:t>
            </a:r>
            <a:endParaRPr lang="en-IN" dirty="0"/>
          </a:p>
          <a:p>
            <a:r>
              <a:rPr lang="en-IN" dirty="0"/>
              <a:t>1 - HttpSession getSession() - This method creates a new HttpSession if there is no session exists previously.</a:t>
            </a:r>
            <a:endParaRPr lang="en-IN" dirty="0"/>
          </a:p>
          <a:p>
            <a:r>
              <a:rPr lang="en-IN" dirty="0"/>
              <a:t>, or returns the existing session otherwise.</a:t>
            </a:r>
            <a:endParaRPr lang="en-IN" dirty="0"/>
          </a:p>
          <a:p>
            <a:r>
              <a:rPr lang="en-IN" dirty="0"/>
              <a:t>HttpSession session = request.getSession()</a:t>
            </a:r>
            <a:endParaRPr lang="en-IN" dirty="0"/>
          </a:p>
          <a:p>
            <a:endParaRPr lang="en-IN" dirty="0"/>
          </a:p>
          <a:p>
            <a:r>
              <a:rPr lang="en-IN" dirty="0"/>
              <a:t>Where request is a HttpServletRequest.</a:t>
            </a:r>
            <a:endParaRPr lang="en-IN" dirty="0"/>
          </a:p>
          <a:p>
            <a:r>
              <a:rPr lang="en-IN" dirty="0"/>
              <a:t>2- HttpSession getSession(boolean state) - This method can do one of the following thing depending upon state value -</a:t>
            </a:r>
            <a:endParaRPr lang="en-IN" dirty="0"/>
          </a:p>
          <a:p>
            <a:r>
              <a:rPr lang="en-IN" dirty="0"/>
              <a:t>a- If state is set to false - It will return you existing HttpSession. If no session exists previously, it will not create any new session and returns null.</a:t>
            </a:r>
            <a:endParaRPr lang="en-IN" dirty="0"/>
          </a:p>
          <a:p>
            <a:r>
              <a:rPr lang="en-IN" dirty="0"/>
              <a:t>b- If state is set to true - It will return you existing session or create a new session if session does not exists previously.</a:t>
            </a:r>
            <a:endParaRPr lang="en-IN" dirty="0"/>
          </a:p>
          <a:p>
            <a:r>
              <a:rPr lang="en-IN" dirty="0"/>
              <a:t>HttpSession session = request.getSession(true/false);</a:t>
            </a:r>
            <a:endParaRPr lang="en-IN" dirty="0"/>
          </a:p>
          <a:p>
            <a:endParaRPr lang="en-IN" dirty="0"/>
          </a:p>
          <a:p>
            <a:r>
              <a:rPr lang="en-IN" dirty="0"/>
              <a:t>Where request belongs to HttpServletRequest.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 &lt;servlet-mapping&gt;</a:t>
            </a:r>
            <a:endParaRPr lang="en-IN" dirty="0"/>
          </a:p>
          <a:p>
            <a:r>
              <a:rPr lang="en-IN" dirty="0"/>
              <a:t>        &lt;servlet-name&gt;Home&lt;/servlet-name&gt;</a:t>
            </a:r>
            <a:endParaRPr lang="en-IN" dirty="0"/>
          </a:p>
          <a:p>
            <a:r>
              <a:rPr lang="en-IN" dirty="0"/>
              <a:t>        &lt;url-pattern&gt;/Home&lt;/url-pattern&gt;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&lt;servlet-name&gt;Gallery&lt;/servlet-name&gt;</a:t>
            </a:r>
            <a:endParaRPr lang="en-IN" dirty="0"/>
          </a:p>
          <a:p>
            <a:r>
              <a:rPr lang="en-IN" dirty="0"/>
              <a:t>        &lt;url-pattern&gt;/Gallery&lt;/url-pattern&gt;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&lt;servlet-name&gt;Logout&lt;/servlet-name&gt;</a:t>
            </a:r>
            <a:endParaRPr lang="en-IN" dirty="0"/>
          </a:p>
          <a:p>
            <a:r>
              <a:rPr lang="en-IN" dirty="0"/>
              <a:t>        &lt;url-pattern&gt;/Logout&lt;/url-pattern&gt;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r>
              <a:rPr lang="en-IN" dirty="0"/>
              <a:t>&lt;/web-app&gt;   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5095" y="501015"/>
            <a:ext cx="7324725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215" y="1638935"/>
            <a:ext cx="71818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140" y="701040"/>
            <a:ext cx="991362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735" y="621665"/>
            <a:ext cx="905002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90000" lnSpcReduction="20000"/>
          </a:bodyPr>
          <a:lstStyle/>
          <a:p>
            <a:r>
              <a:rPr lang="en-IN" dirty="0"/>
              <a:t>Example 1 -</a:t>
            </a:r>
            <a:endParaRPr lang="en-IN" dirty="0"/>
          </a:p>
          <a:p>
            <a:r>
              <a:rPr lang="en-IN" dirty="0"/>
              <a:t>This basic example will show you how to create a session, check whether session is new or existing one, how to set expiry time for session, and how to get servlet creation and last accessed time.</a:t>
            </a:r>
            <a:endParaRPr lang="en-IN" dirty="0"/>
          </a:p>
          <a:p>
            <a:r>
              <a:rPr lang="en-IN" dirty="0"/>
              <a:t>And finally we will see that container creates a unique session for each client, when client makes first request.</a:t>
            </a:r>
            <a:endParaRPr lang="en-IN" dirty="0"/>
          </a:p>
          <a:p>
            <a:r>
              <a:rPr lang="en-IN" dirty="0"/>
              <a:t>1- index.html or index.jsp - This will be your default page.</a:t>
            </a:r>
            <a:endParaRPr lang="en-IN" dirty="0"/>
          </a:p>
          <a:p>
            <a:r>
              <a:rPr lang="en-IN" dirty="0"/>
              <a:t>&lt;!DOCTYPE html&gt;</a:t>
            </a:r>
            <a:endParaRPr lang="en-IN" dirty="0"/>
          </a:p>
          <a:p>
            <a:r>
              <a:rPr lang="en-IN" dirty="0"/>
              <a:t>&lt;html&gt;</a:t>
            </a:r>
            <a:endParaRPr lang="en-IN" dirty="0"/>
          </a:p>
          <a:p>
            <a:r>
              <a:rPr lang="en-IN" dirty="0"/>
              <a:t>    &lt;head&gt;</a:t>
            </a:r>
            <a:endParaRPr lang="en-IN" dirty="0"/>
          </a:p>
          <a:p>
            <a:r>
              <a:rPr lang="en-IN" dirty="0"/>
              <a:t>        &lt;title&gt;Session Demo&lt;/title&gt;</a:t>
            </a:r>
            <a:endParaRPr lang="en-IN" dirty="0"/>
          </a:p>
          <a:p>
            <a:r>
              <a:rPr lang="en-IN" dirty="0"/>
              <a:t>    &lt;/head&gt;</a:t>
            </a:r>
            <a:endParaRPr lang="en-IN" dirty="0"/>
          </a:p>
          <a:p>
            <a:r>
              <a:rPr lang="en-IN" dirty="0"/>
              <a:t>    &lt;body&gt;</a:t>
            </a:r>
            <a:endParaRPr lang="en-IN" dirty="0"/>
          </a:p>
          <a:p>
            <a:r>
              <a:rPr lang="en-IN" dirty="0"/>
              <a:t>        &lt;a href="FirstServ"&gt;Click Here to show session information &lt;/a&gt;</a:t>
            </a:r>
            <a:endParaRPr lang="en-IN" dirty="0"/>
          </a:p>
          <a:p>
            <a:r>
              <a:rPr lang="en-IN" dirty="0"/>
              <a:t>    &lt;/body&gt;</a:t>
            </a:r>
            <a:endParaRPr lang="en-IN" dirty="0"/>
          </a:p>
          <a:p>
            <a:r>
              <a:rPr lang="en-IN" dirty="0"/>
              <a:t>&lt;/html&gt;   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dirty="0"/>
              <a:t>2- Create a package named servs and within servs create a servlet named FirstServ.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class FirstServ extends HttpServlet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public void doGet(HttpServletRequest request, HttpServletResponse response)</a:t>
            </a:r>
            <a:endParaRPr lang="en-IN" dirty="0"/>
          </a:p>
          <a:p>
            <a:r>
              <a:rPr lang="en-IN" dirty="0"/>
              <a:t>            throws ServletException, IOException {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PrintWriter out = response.getWriter();</a:t>
            </a:r>
            <a:endParaRPr lang="en-IN" dirty="0"/>
          </a:p>
          <a:p>
            <a:r>
              <a:rPr lang="en-IN" dirty="0"/>
              <a:t>            HttpSession session = request.getSession();</a:t>
            </a:r>
            <a:endParaRPr lang="en-IN" dirty="0"/>
          </a:p>
          <a:p>
            <a:r>
              <a:rPr lang="en-IN" dirty="0"/>
              <a:t>            if(session.isNew())  // checking whether session is new one or existing one.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out.println("This is new session");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dirty="0"/>
              <a:t>else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out.println("This is previously existed session");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// Setting session timeout to one hour</a:t>
            </a:r>
            <a:endParaRPr lang="en-IN" dirty="0"/>
          </a:p>
          <a:p>
            <a:r>
              <a:rPr lang="en-IN" dirty="0"/>
              <a:t>            session.setMaxInactiveInterval(60*60);  // 60*60(seconds) = 1 hour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// Getting session id, creation time and last accessed time.</a:t>
            </a:r>
            <a:endParaRPr lang="en-IN" dirty="0"/>
          </a:p>
          <a:p>
            <a:r>
              <a:rPr lang="en-IN" dirty="0"/>
              <a:t>            out.println("Session id is - "+ session.getId());</a:t>
            </a:r>
            <a:endParaRPr lang="en-IN" dirty="0"/>
          </a:p>
          <a:p>
            <a:r>
              <a:rPr lang="en-IN" dirty="0"/>
              <a:t>            out.println("Session creation time - "+ (new java.util.Date(session.getCreationTime())));</a:t>
            </a:r>
            <a:endParaRPr lang="en-IN" dirty="0"/>
          </a:p>
          <a:p>
            <a:r>
              <a:rPr lang="en-IN" dirty="0"/>
              <a:t>            out.println("Session last accessed time - "+ (new java.util.Date(session.getLastAccessedTime())));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3- web.xml -</a:t>
            </a:r>
            <a:endParaRPr lang="en-IN" dirty="0"/>
          </a:p>
          <a:p>
            <a:r>
              <a:rPr lang="en-IN" dirty="0"/>
              <a:t>&lt;web-app&gt;</a:t>
            </a:r>
            <a:endParaRPr lang="en-IN" dirty="0"/>
          </a:p>
          <a:p>
            <a:r>
              <a:rPr lang="en-IN" dirty="0"/>
              <a:t>    &lt;servlet&gt;</a:t>
            </a:r>
            <a:endParaRPr lang="en-IN" dirty="0"/>
          </a:p>
          <a:p>
            <a:r>
              <a:rPr lang="en-IN" dirty="0"/>
              <a:t>        &lt;servlet-name&gt;FirstServ&lt;/servlet-name&gt;</a:t>
            </a:r>
            <a:endParaRPr lang="en-IN" dirty="0"/>
          </a:p>
          <a:p>
            <a:r>
              <a:rPr lang="en-IN" dirty="0"/>
              <a:t>        &lt;servlet-class&gt;servs.FirstServ&lt;/servlet-class&gt;</a:t>
            </a:r>
            <a:endParaRPr lang="en-IN" dirty="0"/>
          </a:p>
          <a:p>
            <a:r>
              <a:rPr lang="en-IN" dirty="0"/>
              <a:t>    &lt;/servlet&gt;</a:t>
            </a:r>
            <a:endParaRPr lang="en-IN" dirty="0"/>
          </a:p>
          <a:p>
            <a:r>
              <a:rPr lang="en-IN" dirty="0"/>
              <a:t>    &lt;servlet-mapping&gt;</a:t>
            </a:r>
            <a:endParaRPr lang="en-IN" dirty="0"/>
          </a:p>
          <a:p>
            <a:r>
              <a:rPr lang="en-IN" dirty="0"/>
              <a:t>        &lt;servlet-name&gt;FirstServ&lt;/servlet-name&gt;</a:t>
            </a:r>
            <a:endParaRPr lang="en-IN" dirty="0"/>
          </a:p>
          <a:p>
            <a:r>
              <a:rPr lang="en-IN" dirty="0"/>
              <a:t>        &lt;url-pattern&gt;/FirstServ&lt;/url-pattern&gt;</a:t>
            </a:r>
            <a:endParaRPr lang="en-IN" dirty="0"/>
          </a:p>
          <a:p>
            <a:r>
              <a:rPr lang="en-IN" dirty="0"/>
              <a:t>    &lt;/servlet-mapping&gt;</a:t>
            </a:r>
            <a:endParaRPr lang="en-IN" dirty="0"/>
          </a:p>
          <a:p>
            <a:r>
              <a:rPr lang="en-IN" dirty="0"/>
              <a:t>&lt;/web-app&gt;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13243</Words>
  <Application>WPS Presentation</Application>
  <PresentationFormat>Custom</PresentationFormat>
  <Paragraphs>451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Malgun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 living</dc:creator>
  <cp:lastModifiedBy>rohit</cp:lastModifiedBy>
  <cp:revision>420</cp:revision>
  <dcterms:created xsi:type="dcterms:W3CDTF">2020-05-19T06:27:00Z</dcterms:created>
  <dcterms:modified xsi:type="dcterms:W3CDTF">2021-07-05T03:05:44Z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