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666" r:id="rId3"/>
    <p:sldId id="667" r:id="rId4"/>
    <p:sldId id="668" r:id="rId5"/>
    <p:sldId id="669" r:id="rId6"/>
    <p:sldId id="670" r:id="rId7"/>
    <p:sldId id="671" r:id="rId8"/>
    <p:sldId id="672" r:id="rId9"/>
    <p:sldId id="673" r:id="rId10"/>
    <p:sldId id="674" r:id="rId11"/>
    <p:sldId id="675" r:id="rId12"/>
    <p:sldId id="676" r:id="rId13"/>
    <p:sldId id="677" r:id="rId14"/>
    <p:sldId id="678" r:id="rId15"/>
    <p:sldId id="679" r:id="rId16"/>
    <p:sldId id="680" r:id="rId17"/>
    <p:sldId id="681" r:id="rId18"/>
    <p:sldId id="682" r:id="rId19"/>
    <p:sldId id="683" r:id="rId20"/>
    <p:sldId id="684" r:id="rId21"/>
    <p:sldId id="685" r:id="rId22"/>
    <p:sldId id="686" r:id="rId23"/>
    <p:sldId id="687" r:id="rId24"/>
    <p:sldId id="688" r:id="rId25"/>
    <p:sldId id="689" r:id="rId26"/>
    <p:sldId id="690" r:id="rId27"/>
    <p:sldId id="691" r:id="rId28"/>
    <p:sldId id="692" r:id="rId29"/>
    <p:sldId id="693" r:id="rId30"/>
    <p:sldId id="694" r:id="rId31"/>
    <p:sldId id="695" r:id="rId32"/>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39"/>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b="1" dirty="0"/>
              <a:t>javax.servlet.http.Cookie :-</a:t>
            </a:r>
            <a:endParaRPr lang="en-IN" b="1" dirty="0"/>
          </a:p>
          <a:p>
            <a:endParaRPr lang="en-IN" b="1" dirty="0"/>
          </a:p>
          <a:p>
            <a:r>
              <a:rPr lang="en-IN" dirty="0"/>
              <a:t>A cookie is a name/value (String/String) pair exchanged between client and server.</a:t>
            </a:r>
            <a:endParaRPr lang="en-IN" dirty="0"/>
          </a:p>
          <a:p>
            <a:r>
              <a:rPr lang="en-IN" dirty="0"/>
              <a:t>Cookies are created at server side and send to client by embeding them in response object. Cookies are stored at client side.</a:t>
            </a:r>
            <a:endParaRPr lang="en-IN" dirty="0"/>
          </a:p>
          <a:p>
            <a:r>
              <a:rPr lang="en-IN" dirty="0"/>
              <a:t>A cookie named JSESSIONID is automatically created by web container for each client, whenever client request comes for the first time. JSESSIONID will be unique of each client.</a:t>
            </a:r>
            <a:endParaRPr lang="en-IN" dirty="0"/>
          </a:p>
          <a:p>
            <a:r>
              <a:rPr lang="en-IN" dirty="0"/>
              <a:t>Container embeds JSESSIONID in response object and send back to client. For the next subsequent requests of the client, this JSESSIONID will be send as part of client request,to identify client uniquely.</a:t>
            </a:r>
            <a:endParaRPr lang="en-IN" dirty="0"/>
          </a:p>
          <a:p>
            <a:r>
              <a:rPr lang="en-IN" dirty="0"/>
              <a:t>In addition to this cookie, we can also make additional cookies by using javax.servlet.http.Cookie class.</a:t>
            </a:r>
            <a:endParaRPr lang="en-IN" dirty="0"/>
          </a:p>
          <a:p>
            <a:r>
              <a:rPr lang="en-IN" dirty="0"/>
              <a:t>By default a cookies exists as long as session. Cookies are destroyed as client shut down the web browser. We can make cookies availabel even after client quits the browser by using setMaxAge() method of cookie.</a:t>
            </a:r>
            <a:endParaRPr lang="en-IN" dirty="0"/>
          </a:p>
          <a:p>
            <a:r>
              <a:rPr lang="en-IN" dirty="0"/>
              <a:t>Note - Exchange of cookies between client and server is automatic, we do not have to do anything with that.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ShowCookie Servlet -</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ShowCookie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PrintWriter out = response.getWriter();</a:t>
            </a:r>
            <a:endParaRPr lang="en-IN" dirty="0"/>
          </a:p>
          <a:p>
            <a:r>
              <a:rPr lang="en-IN" dirty="0"/>
              <a:t>            Cookie ck[] = request.getCookies();</a:t>
            </a:r>
            <a:endParaRPr lang="en-IN" dirty="0"/>
          </a:p>
          <a:p>
            <a:r>
              <a:rPr lang="en-IN" dirty="0"/>
              <a:t>            for(Cookie c: ck)</a:t>
            </a:r>
            <a:endParaRPr lang="en-IN" dirty="0"/>
          </a:p>
          <a:p>
            <a:r>
              <a:rPr lang="en-IN" dirty="0"/>
              <a:t>            {</a:t>
            </a:r>
            <a:endParaRPr lang="en-IN" dirty="0"/>
          </a:p>
          <a:p>
            <a:r>
              <a:rPr lang="en-IN"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out.println("Cookie name - "+c.getName()+"&lt;br&gt;");</a:t>
            </a:r>
            <a:endParaRPr lang="en-IN" sz="2660" dirty="0"/>
          </a:p>
          <a:p>
            <a:r>
              <a:rPr lang="en-IN" sz="2660" dirty="0">
                <a:sym typeface="+mn-ea"/>
              </a:rPr>
              <a:t>                out.println("Cookie value - "+c.getValue()+"&lt;br&gt;");</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3- web.xml - Add the following code in web.xml file -</a:t>
            </a:r>
            <a:endParaRPr lang="en-IN" dirty="0"/>
          </a:p>
          <a:p>
            <a:r>
              <a:rPr lang="en-IN" dirty="0"/>
              <a:t>&lt;web-app&gt;</a:t>
            </a:r>
            <a:endParaRPr lang="en-IN" dirty="0"/>
          </a:p>
          <a:p>
            <a:r>
              <a:rPr lang="en-IN" dirty="0"/>
              <a:t>    &lt;servlet&gt;</a:t>
            </a:r>
            <a:endParaRPr lang="en-IN" dirty="0"/>
          </a:p>
          <a:p>
            <a:r>
              <a:rPr lang="en-IN" dirty="0"/>
              <a:t>        &lt;servlet-name&gt;AddCookie&lt;/servlet-name&gt;</a:t>
            </a:r>
            <a:endParaRPr lang="en-IN" dirty="0"/>
          </a:p>
          <a:p>
            <a:r>
              <a:rPr lang="en-IN" dirty="0"/>
              <a:t>        &lt;servlet-class&gt;servs.AddCookie&lt;/servlet-class&gt;</a:t>
            </a:r>
            <a:endParaRPr lang="en-IN" dirty="0"/>
          </a:p>
          <a:p>
            <a:r>
              <a:rPr lang="en-IN" dirty="0"/>
              <a:t>    &lt;/servlet&gt;</a:t>
            </a:r>
            <a:endParaRPr lang="en-IN" dirty="0"/>
          </a:p>
          <a:p>
            <a:r>
              <a:rPr lang="en-IN" dirty="0"/>
              <a:t>    &lt;servlet&gt;</a:t>
            </a:r>
            <a:endParaRPr lang="en-IN" dirty="0"/>
          </a:p>
          <a:p>
            <a:r>
              <a:rPr lang="en-IN" dirty="0"/>
              <a:t>        &lt;servlet-name&gt;ShowCookie&lt;/servlet-name&gt;</a:t>
            </a:r>
            <a:endParaRPr lang="en-IN" dirty="0"/>
          </a:p>
          <a:p>
            <a:r>
              <a:rPr lang="en-IN" dirty="0"/>
              <a:t>        &lt;servlet-class&gt;servs.ShowCookie&lt;/servlet-class&gt;</a:t>
            </a:r>
            <a:endParaRPr lang="en-IN" dirty="0"/>
          </a:p>
          <a:p>
            <a:r>
              <a:rPr lang="en-IN" dirty="0"/>
              <a:t>    &lt;/servlet&gt;</a:t>
            </a:r>
            <a:endParaRPr lang="en-IN" dirty="0"/>
          </a:p>
          <a:p>
            <a:r>
              <a:rPr lang="en-IN" dirty="0"/>
              <a:t>    &lt;servlet-mapping&gt;</a:t>
            </a:r>
            <a:endParaRPr lang="en-IN" dirty="0"/>
          </a:p>
          <a:p>
            <a:r>
              <a:rPr lang="en-IN" dirty="0"/>
              <a:t>        &lt;servlet-name&gt;AddCookie&lt;/servlet-name&gt;</a:t>
            </a:r>
            <a:endParaRPr lang="en-IN" dirty="0"/>
          </a:p>
          <a:p>
            <a:r>
              <a:rPr lang="en-IN" dirty="0"/>
              <a:t>        &lt;url-pattern&gt;/AddCookie&lt;/url-pattern&gt;</a:t>
            </a:r>
            <a:endParaRPr lang="en-IN" dirty="0"/>
          </a:p>
          <a:p>
            <a:r>
              <a:rPr lang="en-IN" dirty="0"/>
              <a:t>    &lt;/servlet-mapping&gt;</a:t>
            </a:r>
            <a:endParaRPr lang="en-IN" dirty="0"/>
          </a:p>
          <a:p>
            <a:r>
              <a:rPr lang="en-IN" dirty="0"/>
              <a:t>    &lt;servlet-mapping&gt;</a:t>
            </a:r>
            <a:endParaRPr lang="en-IN" dirty="0"/>
          </a:p>
          <a:p>
            <a:r>
              <a:rPr lang="en-IN" dirty="0"/>
              <a:t>        &lt;servlet-name&gt;ShowCookie&lt;/servlet-name&gt;</a:t>
            </a:r>
            <a:endParaRPr lang="en-IN" dirty="0"/>
          </a:p>
          <a:p>
            <a:r>
              <a:rPr lang="en-IN" dirty="0"/>
              <a:t>        &lt;url-pattern&gt;/ShowCookie&lt;/url-pattern&gt;</a:t>
            </a:r>
            <a:endParaRPr lang="en-IN" dirty="0"/>
          </a:p>
          <a:p>
            <a:r>
              <a:rPr lang="en-IN" dirty="0"/>
              <a:t>    &lt;/servlet-mapping&gt;</a:t>
            </a:r>
            <a:endParaRPr lang="en-IN" dirty="0"/>
          </a:p>
          <a:p>
            <a:r>
              <a:rPr lang="en-IN" dirty="0"/>
              <a:t>&lt;/web-app&gt;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Example 2 -</a:t>
            </a:r>
            <a:endParaRPr lang="en-IN" dirty="0"/>
          </a:p>
          <a:p>
            <a:r>
              <a:rPr lang="en-IN" dirty="0"/>
              <a:t>This example will ask for username and password and store them in cookies if user enter correct username and password and RememberMe checkbox is clicked. And use them for automatic login if user does not logout or cookies does not expire.</a:t>
            </a:r>
            <a:endParaRPr lang="en-IN" dirty="0"/>
          </a:p>
          <a:p>
            <a:r>
              <a:rPr lang="en-IN" dirty="0"/>
              <a:t>(Like in facebook, if you exit from your facebook account without proper logout, and after sometime again enter facebook url, it will redirect you to your home page without asking username and password.)</a:t>
            </a:r>
            <a:endParaRPr lang="en-IN" dirty="0"/>
          </a:p>
          <a:p>
            <a:endParaRPr lang="en-IN" dirty="0"/>
          </a:p>
          <a:p>
            <a:r>
              <a:rPr lang="en-IN" dirty="0"/>
              <a:t>1- index.html or index.jsp -</a:t>
            </a:r>
            <a:endParaRPr lang="en-IN" dirty="0"/>
          </a:p>
          <a:p>
            <a:r>
              <a:rPr lang="en-IN" dirty="0"/>
              <a:t>&lt;!DOCTYPE html&gt;</a:t>
            </a:r>
            <a:endParaRPr lang="en-IN" dirty="0"/>
          </a:p>
          <a:p>
            <a:r>
              <a:rPr lang="en-IN" dirty="0"/>
              <a:t>&lt;html&gt;</a:t>
            </a:r>
            <a:endParaRPr lang="en-IN" dirty="0"/>
          </a:p>
          <a:p>
            <a:r>
              <a:rPr lang="en-IN" dirty="0"/>
              <a:t>    &lt;head&gt;</a:t>
            </a:r>
            <a:endParaRPr lang="en-IN" dirty="0"/>
          </a:p>
          <a:p>
            <a:r>
              <a:rPr lang="en-IN" dirty="0"/>
              <a:t>        &lt;title&gt;CookieDemo_2&lt;/title&gt;</a:t>
            </a:r>
            <a:endParaRPr lang="en-IN" dirty="0"/>
          </a:p>
          <a:p>
            <a:r>
              <a:rPr lang="en-IN" dirty="0"/>
              <a:t>    &lt;/head&gt;</a:t>
            </a:r>
            <a:endParaRPr lang="en-IN" dirty="0"/>
          </a:p>
          <a:p>
            <a:r>
              <a:rPr lang="en-IN" dirty="0"/>
              <a:t>    &lt;body&gt;</a:t>
            </a:r>
            <a:endParaRPr lang="en-IN" dirty="0"/>
          </a:p>
          <a:p>
            <a:r>
              <a:rPr lang="en-IN" dirty="0"/>
              <a:t>          &lt;form method="get" action="LoginCheck"&gt;</a:t>
            </a:r>
            <a:endParaRPr lang="en-IN" dirty="0"/>
          </a:p>
          <a:p>
            <a:r>
              <a:rPr lang="en-IN" dirty="0"/>
              <a:t>            &lt;table border="1px"&gt;</a:t>
            </a:r>
            <a:endParaRPr lang="en-IN" dirty="0"/>
          </a:p>
          <a:p>
            <a:r>
              <a:rPr lang="en-IN" dirty="0"/>
              <a:t>                &lt;tr&gt;</a:t>
            </a:r>
            <a:endParaRPr lang="en-IN" dirty="0"/>
          </a:p>
          <a:p>
            <a:r>
              <a:rPr lang="en-IN" dirty="0"/>
              <a:t>                    &lt;td&gt;Enter UserName -&lt;/td&gt;</a:t>
            </a:r>
            <a:endParaRPr lang="en-IN" dirty="0"/>
          </a:p>
          <a:p>
            <a:r>
              <a:rPr lang="en-IN" dirty="0"/>
              <a:t>                    &lt;td&gt;&lt;input type="text" name="t1"&gt;&lt;/td&gt;</a:t>
            </a:r>
            <a:endParaRPr lang="en-IN" dirty="0"/>
          </a:p>
          <a:p>
            <a:r>
              <a:rPr lang="en-IN" dirty="0"/>
              <a:t>                &lt;/tr&gt;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 &lt;tr&gt;</a:t>
            </a:r>
            <a:endParaRPr lang="en-IN" dirty="0"/>
          </a:p>
          <a:p>
            <a:r>
              <a:rPr lang="en-IN" dirty="0"/>
              <a:t>                    &lt;td&gt;Enter Password -&lt;/td&gt;</a:t>
            </a:r>
            <a:endParaRPr lang="en-IN" dirty="0"/>
          </a:p>
          <a:p>
            <a:r>
              <a:rPr lang="en-IN" dirty="0"/>
              <a:t>                    &lt;td&gt;&lt;input type="password" name="t2"&gt;&lt;/td&gt;</a:t>
            </a:r>
            <a:endParaRPr lang="en-IN" dirty="0"/>
          </a:p>
          <a:p>
            <a:r>
              <a:rPr lang="en-IN" dirty="0"/>
              <a:t>                &lt;/tr&gt;</a:t>
            </a:r>
            <a:endParaRPr lang="en-IN" dirty="0"/>
          </a:p>
          <a:p>
            <a:r>
              <a:rPr lang="en-IN" dirty="0"/>
              <a:t>                &lt;tr&gt;</a:t>
            </a:r>
            <a:endParaRPr lang="en-IN" dirty="0"/>
          </a:p>
          <a:p>
            <a:r>
              <a:rPr lang="en-IN" dirty="0"/>
              <a:t>                    &lt;td&gt;Remember Me -&lt;/td&gt;</a:t>
            </a:r>
            <a:endParaRPr lang="en-IN" dirty="0"/>
          </a:p>
          <a:p>
            <a:r>
              <a:rPr lang="en-IN" dirty="0"/>
              <a:t>                    &lt;td&gt;&lt;input type="checkbox" name="t3" value="yes"&gt;&lt;/td&gt;</a:t>
            </a:r>
            <a:endParaRPr lang="en-IN" dirty="0"/>
          </a:p>
          <a:p>
            <a:r>
              <a:rPr lang="en-IN" dirty="0"/>
              <a:t>                &lt;/tr&gt;</a:t>
            </a:r>
            <a:endParaRPr lang="en-IN" dirty="0"/>
          </a:p>
          <a:p>
            <a:r>
              <a:rPr lang="en-IN" dirty="0"/>
              <a:t>                &lt;tr&gt;</a:t>
            </a:r>
            <a:endParaRPr lang="en-IN" dirty="0"/>
          </a:p>
          <a:p>
            <a:r>
              <a:rPr lang="en-IN" dirty="0"/>
              <a:t>                    &lt;td&gt;&lt;input type="submit" value="Login"&gt;&lt;/td&gt;</a:t>
            </a:r>
            <a:endParaRPr lang="en-IN" dirty="0"/>
          </a:p>
          <a:p>
            <a:r>
              <a:rPr lang="en-IN" dirty="0"/>
              <a:t>                    &lt;td&gt;&lt;input type="reset" value="Reset"&gt;&lt;/td&gt;</a:t>
            </a:r>
            <a:endParaRPr lang="en-IN" dirty="0"/>
          </a:p>
          <a:p>
            <a:r>
              <a:rPr lang="en-IN" dirty="0"/>
              <a:t>                &lt;/tr&gt;</a:t>
            </a:r>
            <a:endParaRPr lang="en-IN" dirty="0"/>
          </a:p>
          <a:p>
            <a:r>
              <a:rPr lang="en-IN" dirty="0"/>
              <a:t>                </a:t>
            </a:r>
            <a:endParaRPr lang="en-IN" dirty="0"/>
          </a:p>
          <a:p>
            <a:r>
              <a:rPr lang="en-IN" dirty="0"/>
              <a:t>            &lt;/table&gt;</a:t>
            </a:r>
            <a:endParaRPr lang="en-IN" dirty="0"/>
          </a:p>
          <a:p>
            <a:r>
              <a:rPr lang="en-IN" dirty="0"/>
              <a:t>             </a:t>
            </a:r>
            <a:endParaRPr lang="en-IN" dirty="0"/>
          </a:p>
          <a:p>
            <a:r>
              <a:rPr lang="en-IN" dirty="0"/>
              <a:t>        &lt;/form&gt;</a:t>
            </a:r>
            <a:endParaRPr lang="en-IN" dirty="0"/>
          </a:p>
          <a:p>
            <a:r>
              <a:rPr lang="en-IN" dirty="0"/>
              <a:t>    &lt;/body&gt;</a:t>
            </a:r>
            <a:endParaRPr lang="en-IN" dirty="0"/>
          </a:p>
          <a:p>
            <a:r>
              <a:rPr lang="en-IN" dirty="0"/>
              <a:t>&lt;/html&gt;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2- Create a package named servs and within servs create the following servlets -</a:t>
            </a:r>
            <a:endParaRPr lang="en-IN" dirty="0"/>
          </a:p>
          <a:p>
            <a:r>
              <a:rPr lang="en-IN" dirty="0"/>
              <a:t>LoginCheck Servlet -</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LoginCheck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PrintWriter out = response.getWriter();</a:t>
            </a:r>
            <a:endParaRPr lang="en-IN" dirty="0"/>
          </a:p>
          <a:p>
            <a:r>
              <a:rPr lang="en-IN" dirty="0"/>
              <a:t>            HttpSession session = request.getSession();</a:t>
            </a:r>
            <a:endParaRPr lang="en-IN" dirty="0"/>
          </a:p>
          <a:p>
            <a:r>
              <a:rPr lang="en-IN" dirty="0"/>
              <a:t>            </a:t>
            </a:r>
            <a:endParaRPr lang="en-IN" dirty="0"/>
          </a:p>
          <a:p>
            <a:r>
              <a:rPr lang="en-IN" dirty="0"/>
              <a:t>            String nm = request.getParameter("t1");</a:t>
            </a:r>
            <a:endParaRPr lang="en-IN" dirty="0"/>
          </a:p>
          <a:p>
            <a:r>
              <a:rPr lang="en-IN" dirty="0"/>
              <a:t>            String ps = request.getParameter("t2");</a:t>
            </a:r>
            <a:endParaRPr lang="en-IN" dirty="0"/>
          </a:p>
          <a:p>
            <a:r>
              <a:rPr lang="en-IN" dirty="0"/>
              <a:t>            String rem = request.getParameter("t3");</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a:bodyPr>
          <a:lstStyle/>
          <a:p>
            <a:r>
              <a:rPr lang="en-IN" dirty="0"/>
              <a:t> if(nm.equals("admin") &amp;&amp; ps.equals("123"))</a:t>
            </a:r>
            <a:endParaRPr lang="en-IN" dirty="0"/>
          </a:p>
          <a:p>
            <a:r>
              <a:rPr lang="en-IN" dirty="0"/>
              <a:t>            {</a:t>
            </a:r>
            <a:endParaRPr lang="en-IN" dirty="0"/>
          </a:p>
          <a:p>
            <a:r>
              <a:rPr lang="en-IN" dirty="0"/>
              <a:t>                session.setAttribute("User", nm);</a:t>
            </a:r>
            <a:endParaRPr lang="en-IN" dirty="0"/>
          </a:p>
          <a:p>
            <a:r>
              <a:rPr lang="en-IN" dirty="0"/>
              <a:t>                session.setMaxInactiveInterval(60*60*24);</a:t>
            </a:r>
            <a:endParaRPr lang="en-IN" dirty="0"/>
          </a:p>
          <a:p>
            <a:r>
              <a:rPr lang="en-IN" dirty="0"/>
              <a:t>                if(rem != null)</a:t>
            </a:r>
            <a:endParaRPr lang="en-IN" dirty="0"/>
          </a:p>
          <a:p>
            <a:r>
              <a:rPr lang="en-IN" dirty="0"/>
              <a:t>                {</a:t>
            </a:r>
            <a:endParaRPr lang="en-IN" dirty="0"/>
          </a:p>
          <a:p>
            <a:r>
              <a:rPr lang="en-IN" dirty="0"/>
              <a:t>                    Cookie c1 = new Cookie("username", nm);</a:t>
            </a:r>
            <a:endParaRPr lang="en-IN" dirty="0"/>
          </a:p>
          <a:p>
            <a:r>
              <a:rPr lang="en-IN" dirty="0"/>
              <a:t>                    Cookie c2 = new Cookie("password", ps);</a:t>
            </a:r>
            <a:endParaRPr lang="en-IN" dirty="0"/>
          </a:p>
          <a:p>
            <a:r>
              <a:rPr lang="en-IN" dirty="0"/>
              <a:t>                    c1.setMaxAge(60*60*24);</a:t>
            </a:r>
            <a:endParaRPr lang="en-IN" dirty="0"/>
          </a:p>
          <a:p>
            <a:r>
              <a:rPr lang="en-IN" dirty="0"/>
              <a:t>                    c2.setMaxAge(60*60*24);</a:t>
            </a:r>
            <a:endParaRPr lang="en-IN" dirty="0"/>
          </a:p>
          <a:p>
            <a:r>
              <a:rPr lang="en-IN" dirty="0"/>
              <a:t>                    response.addCookie(c1);</a:t>
            </a:r>
            <a:endParaRPr lang="en-IN" dirty="0"/>
          </a:p>
          <a:p>
            <a:r>
              <a:rPr lang="en-IN" dirty="0"/>
              <a:t>                    response.addCookie(c2);</a:t>
            </a:r>
            <a:endParaRPr lang="en-IN" dirty="0"/>
          </a:p>
          <a:p>
            <a:r>
              <a:rPr lang="en-IN" dirty="0"/>
              <a:t>                }</a:t>
            </a:r>
            <a:endParaRPr lang="en-IN" dirty="0"/>
          </a:p>
          <a:p>
            <a:r>
              <a:rPr lang="en-IN" dirty="0"/>
              <a:t>                response.sendRedirect("Home");</a:t>
            </a:r>
            <a:endParaRPr lang="en-IN" dirty="0"/>
          </a:p>
          <a:p>
            <a:r>
              <a:rPr lang="en-IN" dirty="0"/>
              <a:t>            }</a:t>
            </a:r>
            <a:endParaRPr lang="en-IN" dirty="0"/>
          </a:p>
          <a:p>
            <a:r>
              <a:rPr lang="en-IN" dirty="0"/>
              <a:t>            else</a:t>
            </a:r>
            <a:endParaRPr lang="en-IN" dirty="0"/>
          </a:p>
          <a:p>
            <a:r>
              <a:rPr lang="en-IN" dirty="0"/>
              <a:t>            {</a:t>
            </a:r>
            <a:endParaRPr lang="en-IN" dirty="0"/>
          </a:p>
          <a:p>
            <a:r>
              <a:rPr lang="en-IN" dirty="0"/>
              <a:t>         }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sz="2660" dirty="0">
                <a:sym typeface="+mn-ea"/>
              </a:rPr>
              <a:t>       out.println("&lt;h1 style = 'color:red'&gt;Wrong username or password&lt;/h1&gt;");</a:t>
            </a:r>
            <a:endParaRPr lang="en-IN" sz="2660" dirty="0"/>
          </a:p>
          <a:p>
            <a:r>
              <a:rPr lang="en-IN" sz="2660" dirty="0">
                <a:sym typeface="+mn-ea"/>
              </a:rPr>
              <a:t>                RequestDispatcher rdp = request.getRequestDispatcher("index.html");</a:t>
            </a:r>
            <a:endParaRPr lang="en-IN" sz="2660" dirty="0"/>
          </a:p>
          <a:p>
            <a:r>
              <a:rPr lang="en-IN" sz="2660" dirty="0">
                <a:sym typeface="+mn-ea"/>
              </a:rPr>
              <a:t>                rdp.include(request, response);</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Home Servlet -</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Home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HttpSession session = request.getSession();</a:t>
            </a:r>
            <a:endParaRPr lang="en-IN" dirty="0"/>
          </a:p>
          <a:p>
            <a:r>
              <a:rPr lang="en-IN" dirty="0"/>
              <a:t>            if(session.getAttribute("User") == null)</a:t>
            </a:r>
            <a:endParaRPr lang="en-IN" dirty="0"/>
          </a:p>
          <a:p>
            <a:r>
              <a:rPr lang="en-IN" dirty="0"/>
              <a:t>            {</a:t>
            </a:r>
            <a:endParaRPr lang="en-IN" dirty="0"/>
          </a:p>
          <a:p>
            <a:r>
              <a:rPr lang="en-IN" dirty="0"/>
              <a:t>                response.sendRedirect("index.html");</a:t>
            </a:r>
            <a:endParaRPr lang="en-IN" dirty="0"/>
          </a:p>
          <a:p>
            <a:r>
              <a:rPr lang="en-IN" dirty="0"/>
              <a: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dirty="0"/>
              <a:t> PrintWriter out = response.getWriter();</a:t>
            </a:r>
            <a:endParaRPr lang="en-IN" dirty="0"/>
          </a:p>
          <a:p>
            <a:r>
              <a:rPr lang="en-IN" dirty="0"/>
              <a:t>            out.println("&lt;h1 style='text-align:center; padding:10px'&gt;Welcome to Home&lt;/h1&gt;");</a:t>
            </a:r>
            <a:endParaRPr lang="en-IN" dirty="0"/>
          </a:p>
          <a:p>
            <a:r>
              <a:rPr lang="en-IN" dirty="0"/>
              <a:t>            out.println("&lt;hr&gt;");</a:t>
            </a:r>
            <a:endParaRPr lang="en-IN" dirty="0"/>
          </a:p>
          <a:p>
            <a:r>
              <a:rPr lang="en-IN" dirty="0"/>
              <a:t>            out.println("&lt;a href = 'Gallery'&gt;Gallery&lt;/a&gt;");</a:t>
            </a:r>
            <a:endParaRPr lang="en-IN" dirty="0"/>
          </a:p>
          <a:p>
            <a:r>
              <a:rPr lang="en-IN" dirty="0"/>
              <a:t>            out.println("&lt;a href = 'Logout'&gt;Logout&lt;/a&gt;");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3155315" y="1591310"/>
            <a:ext cx="6343650" cy="3752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25000"/>
          </a:bodyPr>
          <a:lstStyle/>
          <a:p>
            <a:r>
              <a:rPr lang="en-IN" dirty="0"/>
              <a:t>Gallery Servlet -</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Gallery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HttpSession session = request.getSession();</a:t>
            </a:r>
            <a:endParaRPr lang="en-IN" dirty="0"/>
          </a:p>
          <a:p>
            <a:r>
              <a:rPr lang="en-IN" dirty="0"/>
              <a:t>            if(session.getAttribute("User") == null)</a:t>
            </a:r>
            <a:endParaRPr lang="en-IN" dirty="0"/>
          </a:p>
          <a:p>
            <a:r>
              <a:rPr lang="en-IN" dirty="0"/>
              <a:t>            {</a:t>
            </a:r>
            <a:endParaRPr lang="en-IN" dirty="0"/>
          </a:p>
          <a:p>
            <a:r>
              <a:rPr lang="en-IN" dirty="0"/>
              <a:t>                response.sendRedirect("index.html");</a:t>
            </a:r>
            <a:endParaRPr lang="en-IN" dirty="0"/>
          </a:p>
          <a:p>
            <a:r>
              <a:rPr lang="en-IN" dirty="0"/>
              <a:t>            }</a:t>
            </a:r>
            <a:endParaRPr lang="en-IN" dirty="0"/>
          </a:p>
          <a:p>
            <a:r>
              <a:rPr lang="en-IN" dirty="0"/>
              <a:t>            PrintWriter out = response.getWriter();</a:t>
            </a:r>
            <a:endParaRPr lang="en-IN" dirty="0"/>
          </a:p>
          <a:p>
            <a:r>
              <a:rPr lang="en-IN" dirty="0"/>
              <a:t>            out.println("&lt;h1&gt;Welcome to Gallery&lt;/h1&gt;");</a:t>
            </a:r>
            <a:endParaRPr lang="en-IN" dirty="0"/>
          </a:p>
          <a:p>
            <a:r>
              <a:rPr lang="en-IN" dirty="0"/>
              <a: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Logout Servlet -</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Logout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HttpSession session = request.getSession();</a:t>
            </a:r>
            <a:endParaRPr lang="en-IN" dirty="0"/>
          </a:p>
          <a:p>
            <a:r>
              <a:rPr lang="en-IN" dirty="0"/>
              <a:t>            session.invalidate();</a:t>
            </a:r>
            <a:endParaRPr lang="en-IN" dirty="0"/>
          </a:p>
          <a:p>
            <a:r>
              <a:rPr lang="en-IN" dirty="0"/>
              <a:t>            Cookie c1 = new Cookie("username", "");</a:t>
            </a:r>
            <a:endParaRPr lang="en-IN" dirty="0"/>
          </a:p>
          <a:p>
            <a:r>
              <a:rPr lang="en-IN" dirty="0"/>
              <a:t>            Cookie c2 = new Cookie("password", "");</a:t>
            </a:r>
            <a:endParaRPr lang="en-IN" dirty="0"/>
          </a:p>
          <a:p>
            <a:r>
              <a:rPr lang="en-IN" dirty="0"/>
              <a:t>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c1.setMaxAge(-1);</a:t>
            </a:r>
            <a:endParaRPr lang="en-IN" sz="2660" dirty="0"/>
          </a:p>
          <a:p>
            <a:r>
              <a:rPr lang="en-IN" sz="2660" dirty="0">
                <a:sym typeface="+mn-ea"/>
              </a:rPr>
              <a:t>            c2.setMaxAge(-1);</a:t>
            </a:r>
            <a:endParaRPr lang="en-IN" sz="2660" dirty="0"/>
          </a:p>
          <a:p>
            <a:r>
              <a:rPr lang="en-IN" sz="2660" dirty="0">
                <a:sym typeface="+mn-ea"/>
              </a:rPr>
              <a:t>            response.addCookie(c1);</a:t>
            </a:r>
            <a:endParaRPr lang="en-IN" sz="2660" dirty="0"/>
          </a:p>
          <a:p>
            <a:r>
              <a:rPr lang="en-IN" sz="2660" dirty="0">
                <a:sym typeface="+mn-ea"/>
              </a:rPr>
              <a:t>            response.addCookie(c2);</a:t>
            </a:r>
            <a:endParaRPr lang="en-IN" sz="2660" dirty="0"/>
          </a:p>
          <a:p>
            <a:r>
              <a:rPr lang="en-IN" sz="2660" dirty="0">
                <a:sym typeface="+mn-ea"/>
              </a:rPr>
              <a:t>            response.sendRedirect("index.html");</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Welcome Servlet - It will be your default page.</a:t>
            </a:r>
            <a:endParaRPr lang="en-IN" dirty="0"/>
          </a:p>
          <a:p>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Welcome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String username = "";</a:t>
            </a:r>
            <a:endParaRPr lang="en-IN" dirty="0"/>
          </a:p>
          <a:p>
            <a:r>
              <a:rPr lang="en-IN" dirty="0"/>
              <a:t>           String password = "";</a:t>
            </a:r>
            <a:endParaRPr lang="en-IN" dirty="0"/>
          </a:p>
          <a:p>
            <a:r>
              <a:rPr lang="en-IN" dirty="0"/>
              <a:t>           Cookie ck[] = request.getCookies();</a:t>
            </a:r>
            <a:endParaRPr lang="en-IN" dirty="0"/>
          </a:p>
          <a:p>
            <a:r>
              <a:rPr lang="en-IN" dirty="0"/>
              <a:t>           if(ck != null)</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a:t>
            </a:r>
            <a:endParaRPr lang="en-IN" dirty="0"/>
          </a:p>
          <a:p>
            <a:r>
              <a:rPr lang="en-IN" dirty="0"/>
              <a:t>               for(Cookie c : ck)</a:t>
            </a:r>
            <a:endParaRPr lang="en-IN" dirty="0"/>
          </a:p>
          <a:p>
            <a:r>
              <a:rPr lang="en-IN" dirty="0"/>
              <a:t>               {</a:t>
            </a:r>
            <a:endParaRPr lang="en-IN" dirty="0"/>
          </a:p>
          <a:p>
            <a:r>
              <a:rPr lang="en-IN" dirty="0"/>
              <a:t>                   if(c.getName().equals("username"))</a:t>
            </a:r>
            <a:endParaRPr lang="en-IN" dirty="0"/>
          </a:p>
          <a:p>
            <a:r>
              <a:rPr lang="en-IN" dirty="0"/>
              <a:t>                   {</a:t>
            </a:r>
            <a:endParaRPr lang="en-IN" dirty="0"/>
          </a:p>
          <a:p>
            <a:r>
              <a:rPr lang="en-IN" dirty="0"/>
              <a:t>                       username = c.getValue();</a:t>
            </a:r>
            <a:endParaRPr lang="en-IN" dirty="0"/>
          </a:p>
          <a:p>
            <a:r>
              <a:rPr lang="en-IN" dirty="0"/>
              <a:t>                   }</a:t>
            </a:r>
            <a:endParaRPr lang="en-IN" dirty="0"/>
          </a:p>
          <a:p>
            <a:r>
              <a:rPr lang="en-IN" dirty="0"/>
              <a:t>                   if(c.getName().equals("password"))</a:t>
            </a:r>
            <a:endParaRPr lang="en-IN" dirty="0"/>
          </a:p>
          <a:p>
            <a:r>
              <a:rPr lang="en-IN" dirty="0"/>
              <a:t>                   {</a:t>
            </a:r>
            <a:endParaRPr lang="en-IN" dirty="0"/>
          </a:p>
          <a:p>
            <a:r>
              <a:rPr lang="en-IN" dirty="0"/>
              <a:t>                       password = c.getValue();</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if(username.equals("") &amp;&amp; password.equals(""))</a:t>
            </a:r>
            <a:endParaRPr lang="en-IN" dirty="0"/>
          </a:p>
          <a:p>
            <a:r>
              <a:rPr lang="en-IN" dirty="0"/>
              <a:t>               {</a:t>
            </a:r>
            <a:endParaRPr lang="en-IN" dirty="0"/>
          </a:p>
          <a:p>
            <a:r>
              <a:rPr lang="en-IN" dirty="0"/>
              <a:t>                   response.sendRedirect("index.html");</a:t>
            </a:r>
            <a:endParaRPr lang="en-IN" dirty="0"/>
          </a:p>
          <a:p>
            <a:r>
              <a:rPr lang="en-IN" dirty="0"/>
              <a:t>               }</a:t>
            </a:r>
            <a:endParaRPr lang="en-IN" dirty="0"/>
          </a:p>
          <a:p>
            <a:r>
              <a:rPr lang="en-IN" dirty="0"/>
              <a:t>               else</a:t>
            </a:r>
            <a:endParaRPr lang="en-IN" dirty="0"/>
          </a:p>
          <a:p>
            <a:r>
              <a:rPr lang="en-IN" dirty="0"/>
              <a:t>               {</a:t>
            </a:r>
            <a:endParaRPr lang="en-IN" dirty="0"/>
          </a:p>
          <a:p>
            <a:r>
              <a:rPr lang="en-IN" dirty="0"/>
              <a:t>                  response.sendRedirect("LoginCheck?t1="+username+"&amp;t2="+password+"&amp;t3=yes"); </a:t>
            </a:r>
            <a:endParaRPr lang="en-IN" dirty="0"/>
          </a:p>
          <a:p>
            <a:r>
              <a:rPr lang="en-IN" dirty="0"/>
              <a: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a:t>
            </a:r>
            <a:endParaRPr lang="en-IN" dirty="0"/>
          </a:p>
          <a:p>
            <a:r>
              <a:rPr lang="en-IN" dirty="0"/>
              <a:t>3- web.xml Add Servlet information in web.xml and change default page to Welcome Servlet as follows -</a:t>
            </a:r>
            <a:endParaRPr lang="en-IN" dirty="0"/>
          </a:p>
          <a:p>
            <a:r>
              <a:rPr lang="en-IN" dirty="0"/>
              <a:t>&lt;web-app&gt;</a:t>
            </a:r>
            <a:endParaRPr lang="en-IN" dirty="0"/>
          </a:p>
          <a:p>
            <a:r>
              <a:rPr lang="en-IN" dirty="0"/>
              <a:t>    &lt;servlet&gt;</a:t>
            </a:r>
            <a:endParaRPr lang="en-IN" dirty="0"/>
          </a:p>
          <a:p>
            <a:r>
              <a:rPr lang="en-IN" dirty="0"/>
              <a:t>        &lt;servlet-name&gt;LoginCheck&lt;/servlet-name&gt;</a:t>
            </a:r>
            <a:endParaRPr lang="en-IN" dirty="0"/>
          </a:p>
          <a:p>
            <a:r>
              <a:rPr lang="en-IN" dirty="0"/>
              <a:t>        &lt;servlet-class&gt;servs.LoginCheck&lt;/servlet-class&gt;</a:t>
            </a:r>
            <a:endParaRPr lang="en-IN" dirty="0"/>
          </a:p>
          <a:p>
            <a:r>
              <a:rPr lang="en-IN" dirty="0"/>
              <a:t>    &lt;/servlet&gt;</a:t>
            </a:r>
            <a:endParaRPr lang="en-IN" dirty="0"/>
          </a:p>
          <a:p>
            <a:r>
              <a:rPr lang="en-IN" dirty="0"/>
              <a:t>    &lt;servlet&gt;</a:t>
            </a:r>
            <a:endParaRPr lang="en-IN" dirty="0"/>
          </a:p>
          <a:p>
            <a:r>
              <a:rPr lang="en-IN" dirty="0"/>
              <a:t>        &lt;servlet-name&gt;Home&lt;/servlet-name&gt;</a:t>
            </a:r>
            <a:endParaRPr lang="en-IN" dirty="0"/>
          </a:p>
          <a:p>
            <a:r>
              <a:rPr lang="en-IN" dirty="0"/>
              <a:t>        &lt;servlet-class&gt;servs.Home&lt;/servlet-class&gt;</a:t>
            </a:r>
            <a:endParaRPr lang="en-IN" dirty="0"/>
          </a:p>
          <a:p>
            <a:r>
              <a:rPr lang="en-IN" dirty="0"/>
              <a:t>    &lt;/servlet&gt;</a:t>
            </a:r>
            <a:endParaRPr lang="en-IN" dirty="0"/>
          </a:p>
          <a:p>
            <a:r>
              <a:rPr lang="en-IN" dirty="0"/>
              <a:t>    &lt;servlet&gt;</a:t>
            </a:r>
            <a:endParaRPr lang="en-IN" dirty="0"/>
          </a:p>
          <a:p>
            <a:r>
              <a:rPr lang="en-IN" dirty="0"/>
              <a:t>        &lt;servlet-name&gt;Gallery&lt;/servlet-name&gt;</a:t>
            </a:r>
            <a:endParaRPr lang="en-IN" dirty="0"/>
          </a:p>
          <a:p>
            <a:r>
              <a:rPr lang="en-IN" dirty="0"/>
              <a:t>        &lt;servlet-class&gt;servs.Gallery&lt;/servlet-class&gt;</a:t>
            </a:r>
            <a:endParaRPr lang="en-IN" dirty="0"/>
          </a:p>
          <a:p>
            <a:r>
              <a:rPr lang="en-IN" dirty="0"/>
              <a:t>    &lt;/servlet&gt;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&lt;servlet&gt;</a:t>
            </a:r>
            <a:endParaRPr lang="en-IN" dirty="0"/>
          </a:p>
          <a:p>
            <a:r>
              <a:rPr lang="en-IN" dirty="0"/>
              <a:t>        &lt;servlet-name&gt;Logout&lt;/servlet-name&gt;</a:t>
            </a:r>
            <a:endParaRPr lang="en-IN" dirty="0"/>
          </a:p>
          <a:p>
            <a:r>
              <a:rPr lang="en-IN" dirty="0"/>
              <a:t>        &lt;servlet-class&gt;servs.Logout&lt;/servlet-class&gt;</a:t>
            </a:r>
            <a:endParaRPr lang="en-IN" dirty="0"/>
          </a:p>
          <a:p>
            <a:r>
              <a:rPr lang="en-IN" dirty="0"/>
              <a:t>    &lt;/servlet&gt;</a:t>
            </a:r>
            <a:endParaRPr lang="en-IN" dirty="0"/>
          </a:p>
          <a:p>
            <a:r>
              <a:rPr lang="en-IN" dirty="0"/>
              <a:t>    &lt;servlet&gt;</a:t>
            </a:r>
            <a:endParaRPr lang="en-IN" dirty="0"/>
          </a:p>
          <a:p>
            <a:r>
              <a:rPr lang="en-IN" dirty="0"/>
              <a:t>        &lt;servlet-name&gt;Welcome&lt;/servlet-name&gt;</a:t>
            </a:r>
            <a:endParaRPr lang="en-IN" dirty="0"/>
          </a:p>
          <a:p>
            <a:r>
              <a:rPr lang="en-IN" dirty="0"/>
              <a:t>        &lt;servlet-class&gt;servs.Welcome&lt;/servlet-class&gt;</a:t>
            </a:r>
            <a:endParaRPr lang="en-IN" dirty="0"/>
          </a:p>
          <a:p>
            <a:r>
              <a:rPr lang="en-IN" dirty="0"/>
              <a:t>    &lt;/servlet&gt;</a:t>
            </a:r>
            <a:endParaRPr lang="en-IN" dirty="0"/>
          </a:p>
          <a:p>
            <a:r>
              <a:rPr lang="en-IN" dirty="0"/>
              <a:t>    &lt;servlet-mapping&gt;</a:t>
            </a:r>
            <a:endParaRPr lang="en-IN" dirty="0"/>
          </a:p>
          <a:p>
            <a:r>
              <a:rPr lang="en-IN" dirty="0"/>
              <a:t>        &lt;servlet-name&gt;LoginCheck&lt;/servlet-name&gt;</a:t>
            </a:r>
            <a:endParaRPr lang="en-IN" dirty="0"/>
          </a:p>
          <a:p>
            <a:r>
              <a:rPr lang="en-IN" dirty="0"/>
              <a:t>        &lt;url-pattern&gt;/LoginCheck&lt;/url-pattern&gt;</a:t>
            </a:r>
            <a:endParaRPr lang="en-IN" dirty="0"/>
          </a:p>
          <a:p>
            <a:r>
              <a:rPr lang="en-IN" dirty="0"/>
              <a:t>    &lt;/servlet-mapping&gt;</a:t>
            </a:r>
            <a:endParaRPr lang="en-IN" dirty="0"/>
          </a:p>
          <a:p>
            <a:r>
              <a:rPr lang="en-IN" dirty="0"/>
              <a:t>    &lt;servlet-mapping&gt;</a:t>
            </a:r>
            <a:endParaRPr lang="en-IN" dirty="0"/>
          </a:p>
          <a:p>
            <a:r>
              <a:rPr lang="en-IN" dirty="0"/>
              <a:t>        &lt;servlet-name&gt;Home&lt;/servlet-name&gt;</a:t>
            </a:r>
            <a:endParaRPr lang="en-IN" dirty="0"/>
          </a:p>
          <a:p>
            <a:r>
              <a:rPr lang="en-IN" dirty="0"/>
              <a:t>        &lt;url-pattern&gt;/Home&lt;/url-pattern&gt;</a:t>
            </a:r>
            <a:endParaRPr lang="en-IN" dirty="0"/>
          </a:p>
          <a:p>
            <a:r>
              <a:rPr lang="en-IN" dirty="0"/>
              <a:t>    &lt;/servlet-mapping&gt;</a:t>
            </a:r>
            <a:endParaRPr lang="en-IN" dirty="0"/>
          </a:p>
          <a:p>
            <a:r>
              <a:rPr lang="en-IN" dirty="0"/>
              <a:t>    &lt;servlet-mapping&gt;</a:t>
            </a:r>
            <a:endParaRPr lang="en-IN" dirty="0"/>
          </a:p>
          <a:p>
            <a:r>
              <a:rPr lang="en-IN" dirty="0"/>
              <a:t>        &lt;servlet-name&gt;Gallery&lt;/servlet-name&gt;</a:t>
            </a:r>
            <a:endParaRPr lang="en-IN" dirty="0"/>
          </a:p>
          <a:p>
            <a:r>
              <a:rPr lang="en-IN" dirty="0"/>
              <a:t>        &lt;url-pattern&gt;/Gallery&lt;/url-pattern&gt;</a:t>
            </a:r>
            <a:endParaRPr lang="en-IN" dirty="0"/>
          </a:p>
          <a:p>
            <a:r>
              <a:rPr lang="en-IN" dirty="0"/>
              <a:t>    &lt;/servlet-mapping&gt;</a:t>
            </a:r>
            <a:endParaRPr lang="en-IN" dirty="0"/>
          </a:p>
          <a:p>
            <a:r>
              <a:rPr lang="en-IN" dirty="0"/>
              <a:t>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&lt;servlet-mapping&gt;</a:t>
            </a:r>
            <a:endParaRPr lang="en-IN" sz="2660" dirty="0"/>
          </a:p>
          <a:p>
            <a:r>
              <a:rPr lang="en-IN" sz="2660" dirty="0">
                <a:sym typeface="+mn-ea"/>
              </a:rPr>
              <a:t>        &lt;servlet-name&gt;Logout&lt;/servlet-name&gt;</a:t>
            </a:r>
            <a:endParaRPr lang="en-IN" sz="2660" dirty="0"/>
          </a:p>
          <a:p>
            <a:r>
              <a:rPr lang="en-IN" sz="2660" dirty="0">
                <a:sym typeface="+mn-ea"/>
              </a:rPr>
              <a:t>        &lt;url-pattern&gt;/Logout&lt;/url-pattern&gt;</a:t>
            </a:r>
            <a:endParaRPr lang="en-IN" sz="2660" dirty="0"/>
          </a:p>
          <a:p>
            <a:r>
              <a:rPr lang="en-IN" sz="2660" dirty="0">
                <a:sym typeface="+mn-ea"/>
              </a:rPr>
              <a:t>    &lt;/servlet-mapping&gt;</a:t>
            </a:r>
            <a:endParaRPr lang="en-IN" sz="2660" dirty="0"/>
          </a:p>
          <a:p>
            <a:r>
              <a:rPr lang="en-IN" sz="2660" dirty="0">
                <a:sym typeface="+mn-ea"/>
              </a:rPr>
              <a:t>    &lt;servlet-mapping&gt;</a:t>
            </a:r>
            <a:endParaRPr lang="en-IN" sz="2660" dirty="0"/>
          </a:p>
          <a:p>
            <a:r>
              <a:rPr lang="en-IN" sz="2660" dirty="0">
                <a:sym typeface="+mn-ea"/>
              </a:rPr>
              <a:t>        &lt;servlet-name&gt;Welcome&lt;/servlet-name&gt;</a:t>
            </a:r>
            <a:endParaRPr lang="en-IN" sz="2660" dirty="0"/>
          </a:p>
          <a:p>
            <a:r>
              <a:rPr lang="en-IN" sz="2660" dirty="0">
                <a:sym typeface="+mn-ea"/>
              </a:rPr>
              <a:t>        &lt;url-pattern&gt;/Welcome&lt;/url-pattern&gt;</a:t>
            </a:r>
            <a:endParaRPr lang="en-IN" sz="2660" dirty="0"/>
          </a:p>
          <a:p>
            <a:r>
              <a:rPr lang="en-IN" sz="2660" dirty="0">
                <a:sym typeface="+mn-ea"/>
              </a:rPr>
              <a:t>    &lt;/servlet-mapping&gt;</a:t>
            </a:r>
            <a:endParaRPr lang="en-IN" sz="2660" dirty="0"/>
          </a:p>
          <a:p>
            <a:r>
              <a:rPr lang="en-IN" sz="2660" dirty="0">
                <a:sym typeface="+mn-ea"/>
              </a:rPr>
              <a:t>    &lt;welcome-file-list&gt;</a:t>
            </a:r>
            <a:endParaRPr lang="en-IN" sz="2660" dirty="0"/>
          </a:p>
          <a:p>
            <a:r>
              <a:rPr lang="en-IN" sz="2660" dirty="0">
                <a:sym typeface="+mn-ea"/>
              </a:rPr>
              <a:t>        &lt;welcome-file&gt;Welcome&lt;/welcome-file&gt;</a:t>
            </a:r>
            <a:endParaRPr lang="en-IN" sz="2660" dirty="0"/>
          </a:p>
          <a:p>
            <a:r>
              <a:rPr lang="en-IN" sz="2660" dirty="0">
                <a:sym typeface="+mn-ea"/>
              </a:rPr>
              <a:t>    &lt;/welcome-file-list&gt;</a:t>
            </a:r>
            <a:endParaRPr lang="en-IN" sz="2660" dirty="0"/>
          </a:p>
          <a:p>
            <a:r>
              <a:rPr lang="en-IN" sz="2660" dirty="0">
                <a:sym typeface="+mn-ea"/>
              </a:rPr>
              <a:t>&lt;/web-app&gt;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041400" y="422910"/>
            <a:ext cx="9927590" cy="63042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when user will run the project, he will be redirected to welcome servlet. Welcome servlet checks whether cookies exists for this user or not. If cookies do not exists, it will redirect user to index.html login form, otherwise it will redirect user directly to LoginCheck with username and password extrexted from cookies.</a:t>
            </a:r>
            <a:endParaRPr lang="en-IN" dirty="0"/>
          </a:p>
          <a:p>
            <a:r>
              <a:rPr lang="en-IN" dirty="0"/>
              <a:t>If username and password are valid, user will enter to Home page. Home conatin a Logout link, that will expire user cookies and session, and redirect user to index.html Login form.</a:t>
            </a:r>
            <a:endParaRPr lang="en-IN" dirty="0"/>
          </a:p>
          <a:p>
            <a:r>
              <a:rPr lang="en-IN" dirty="0"/>
              <a:t>If user close the browser without proper Logout, cookies will remain alive for 24 hours.And if user run the project again within 24 hours , it will directly takes the user to Home page without asking for username and password.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181100" y="475615"/>
            <a:ext cx="9989820" cy="60413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1- Creating Cookie's -</a:t>
            </a:r>
            <a:endParaRPr lang="en-IN" dirty="0"/>
          </a:p>
          <a:p>
            <a:r>
              <a:rPr lang="en-IN" dirty="0"/>
              <a:t>Cookie class provides the following constructor to create cookies -</a:t>
            </a:r>
            <a:endParaRPr lang="en-IN" dirty="0"/>
          </a:p>
          <a:p>
            <a:r>
              <a:rPr lang="en-IN" dirty="0"/>
              <a:t>public Cookie(String Cookie_name, String Cookie_value)</a:t>
            </a:r>
            <a:endParaRPr lang="en-IN" dirty="0"/>
          </a:p>
          <a:p>
            <a:r>
              <a:rPr lang="en-IN" dirty="0"/>
              <a:t>It creates a cookie with name and value specified by Cookie_name and Cookie_value respectively. </a:t>
            </a:r>
            <a:endParaRPr lang="en-IN" dirty="0"/>
          </a:p>
          <a:p>
            <a:r>
              <a:rPr lang="en-IN" dirty="0"/>
              <a:t>For example -</a:t>
            </a:r>
            <a:endParaRPr lang="en-IN" dirty="0"/>
          </a:p>
          <a:p>
            <a:r>
              <a:rPr lang="en-IN" dirty="0"/>
              <a:t>Cookie c1 = new Cookie("UserName", "Admin");   </a:t>
            </a:r>
            <a:endParaRPr lang="en-IN" dirty="0"/>
          </a:p>
          <a:p>
            <a:r>
              <a:rPr lang="en-IN" dirty="0"/>
              <a:t>It will creates a cookie with name - UserName and value - Admin. </a:t>
            </a:r>
            <a:endParaRPr lang="en-IN" dirty="0"/>
          </a:p>
          <a:p>
            <a:endParaRPr lang="en-IN" dirty="0"/>
          </a:p>
          <a:p>
            <a:r>
              <a:rPr lang="en-IN" dirty="0"/>
              <a:t>2- Setting expiry time for cookie -</a:t>
            </a:r>
            <a:endParaRPr lang="en-IN" dirty="0"/>
          </a:p>
          <a:p>
            <a:r>
              <a:rPr lang="en-IN" dirty="0"/>
              <a:t>    c1.setMaxAge(60*60);</a:t>
            </a:r>
            <a:endParaRPr lang="en-IN" dirty="0"/>
          </a:p>
          <a:p>
            <a:r>
              <a:rPr lang="en-IN" dirty="0"/>
              <a:t>// c1 cookie will expire in 60*60(seconds) = 1 hour</a:t>
            </a:r>
            <a:endParaRPr lang="en-IN" dirty="0"/>
          </a:p>
          <a:p>
            <a:endParaRPr lang="en-IN" dirty="0"/>
          </a:p>
          <a:p>
            <a:r>
              <a:rPr lang="en-IN" dirty="0"/>
              <a:t>3- Sending Cookie to client -</a:t>
            </a:r>
            <a:endParaRPr lang="en-IN" dirty="0"/>
          </a:p>
          <a:p>
            <a:r>
              <a:rPr lang="en-IN" dirty="0"/>
              <a:t>To send cookies to client we need to embed them in response object. HttpServletResponse provide a method named addCookie() that is used to embed cookie into response object.</a:t>
            </a:r>
            <a:endParaRPr lang="en-IN" dirty="0"/>
          </a:p>
          <a:p>
            <a:r>
              <a:rPr lang="en-IN" dirty="0"/>
              <a:t>Syntax -</a:t>
            </a:r>
            <a:endParaRPr lang="en-IN" dirty="0"/>
          </a:p>
          <a:p>
            <a:r>
              <a:rPr lang="en-IN" dirty="0"/>
              <a:t>public void addCookie(Cookie cookie_Object)  </a:t>
            </a:r>
            <a:endParaRPr lang="en-IN" dirty="0"/>
          </a:p>
          <a:p>
            <a:r>
              <a:rPr lang="en-IN" dirty="0"/>
              <a:t>Add the cookie specified by cookie_Object in response object</a:t>
            </a:r>
            <a:endParaRPr lang="en-IN" dirty="0"/>
          </a:p>
          <a:p>
            <a:r>
              <a:rPr lang="en-IN" dirty="0"/>
              <a:t>For example -</a:t>
            </a:r>
            <a:endParaRPr lang="en-IN" dirty="0"/>
          </a:p>
          <a:p>
            <a:r>
              <a:rPr lang="en-IN" dirty="0"/>
              <a:t>response.addCookie(c1);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4- Getting cookies from client request -</a:t>
            </a:r>
            <a:endParaRPr lang="en-IN" dirty="0"/>
          </a:p>
          <a:p>
            <a:r>
              <a:rPr lang="en-IN" dirty="0"/>
              <a:t>To get all the cookies from client HttpServletRequest provides method named getCookies().</a:t>
            </a:r>
            <a:endParaRPr lang="en-IN" dirty="0"/>
          </a:p>
          <a:p>
            <a:r>
              <a:rPr lang="en-IN" dirty="0"/>
              <a:t>Syntax -</a:t>
            </a:r>
            <a:endParaRPr lang="en-IN" dirty="0"/>
          </a:p>
          <a:p>
            <a:r>
              <a:rPr lang="en-IN" dirty="0"/>
              <a:t>public Cookie[] getCookies() </a:t>
            </a:r>
            <a:endParaRPr lang="en-IN" dirty="0"/>
          </a:p>
          <a:p>
            <a:r>
              <a:rPr lang="en-IN" dirty="0"/>
              <a:t>It returns all the cookies availabel in request object.   </a:t>
            </a:r>
            <a:endParaRPr lang="en-IN" dirty="0"/>
          </a:p>
          <a:p>
            <a:endParaRPr lang="en-IN" dirty="0"/>
          </a:p>
          <a:p>
            <a:r>
              <a:rPr lang="en-IN" dirty="0"/>
              <a:t>For example -</a:t>
            </a:r>
            <a:endParaRPr lang="en-IN" dirty="0"/>
          </a:p>
          <a:p>
            <a:r>
              <a:rPr lang="en-IN" dirty="0"/>
              <a:t>Cookie ck[] = request.getCookies();</a:t>
            </a:r>
            <a:endParaRPr lang="en-IN" dirty="0"/>
          </a:p>
          <a:p>
            <a:endParaRPr lang="en-IN" dirty="0"/>
          </a:p>
          <a:p>
            <a:r>
              <a:rPr lang="en-IN" dirty="0"/>
              <a:t>for(Cookie c : ck)</a:t>
            </a:r>
            <a:endParaRPr lang="en-IN" dirty="0"/>
          </a:p>
          <a:p>
            <a:r>
              <a:rPr lang="en-IN" dirty="0"/>
              <a:t>{</a:t>
            </a:r>
            <a:endParaRPr lang="en-IN" dirty="0"/>
          </a:p>
          <a:p>
            <a:r>
              <a:rPr lang="en-IN" dirty="0"/>
              <a:t> out.println("Cookie name is - "+ c.getName());</a:t>
            </a:r>
            <a:endParaRPr lang="en-IN" dirty="0"/>
          </a:p>
          <a:p>
            <a:r>
              <a:rPr lang="en-IN" dirty="0"/>
              <a:t> out.println("Cookie value is - "+ c.getValue());</a:t>
            </a:r>
            <a:endParaRPr lang="en-IN" dirty="0"/>
          </a:p>
          <a:p>
            <a:r>
              <a:rPr lang="en-IN"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129030" y="318770"/>
            <a:ext cx="10481945" cy="6169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25000"/>
          </a:bodyPr>
          <a:lstStyle/>
          <a:p>
            <a:r>
              <a:rPr lang="en-IN" dirty="0"/>
              <a:t>1- index.html or index.jsp - This will be your default page.</a:t>
            </a:r>
            <a:endParaRPr lang="en-IN" dirty="0"/>
          </a:p>
          <a:p>
            <a:r>
              <a:rPr lang="en-IN" dirty="0"/>
              <a:t>&lt;!DOCTYPE html&gt;</a:t>
            </a:r>
            <a:endParaRPr lang="en-IN" dirty="0"/>
          </a:p>
          <a:p>
            <a:endParaRPr lang="en-IN" dirty="0"/>
          </a:p>
          <a:p>
            <a:r>
              <a:rPr lang="en-IN" dirty="0"/>
              <a:t>&lt;html&gt;</a:t>
            </a:r>
            <a:endParaRPr lang="en-IN" dirty="0"/>
          </a:p>
          <a:p>
            <a:r>
              <a:rPr lang="en-IN" dirty="0"/>
              <a:t>    &lt;head&gt;</a:t>
            </a:r>
            <a:endParaRPr lang="en-IN" dirty="0"/>
          </a:p>
          <a:p>
            <a:r>
              <a:rPr lang="en-IN" dirty="0"/>
              <a:t>        &lt;title&gt;Cookie Demo_1&lt;/title&gt;</a:t>
            </a:r>
            <a:endParaRPr lang="en-IN" dirty="0"/>
          </a:p>
          <a:p>
            <a:r>
              <a:rPr lang="en-IN" dirty="0"/>
              <a:t>    &lt;/head&gt;</a:t>
            </a:r>
            <a:endParaRPr lang="en-IN" dirty="0"/>
          </a:p>
          <a:p>
            <a:r>
              <a:rPr lang="en-IN" dirty="0"/>
              <a:t>    &lt;body&gt;</a:t>
            </a:r>
            <a:endParaRPr lang="en-IN" dirty="0"/>
          </a:p>
          <a:p>
            <a:r>
              <a:rPr lang="en-IN" dirty="0"/>
              <a:t>        &lt;form method="post" action="AddCookie"&gt;</a:t>
            </a:r>
            <a:endParaRPr lang="en-IN" dirty="0"/>
          </a:p>
          <a:p>
            <a:r>
              <a:rPr lang="en-IN" dirty="0"/>
              <a:t>            &lt;table border="1px"&gt;</a:t>
            </a:r>
            <a:endParaRPr lang="en-IN" dirty="0"/>
          </a:p>
          <a:p>
            <a:r>
              <a:rPr lang="en-IN" dirty="0"/>
              <a:t>                &lt;tr&gt;</a:t>
            </a:r>
            <a:endParaRPr lang="en-IN" dirty="0"/>
          </a:p>
          <a:p>
            <a:r>
              <a:rPr lang="en-IN" dirty="0"/>
              <a:t>                    &lt;td&gt;Enter Cookie Name -&lt;/td&gt;</a:t>
            </a:r>
            <a:endParaRPr lang="en-IN" dirty="0"/>
          </a:p>
          <a:p>
            <a:r>
              <a:rPr lang="en-IN" dirty="0"/>
              <a:t>                    &lt;td&gt;&lt;input type="text" name="t1"&gt;&lt;/td&gt;</a:t>
            </a:r>
            <a:endParaRPr lang="en-IN" dirty="0"/>
          </a:p>
          <a:p>
            <a:r>
              <a:rPr lang="en-IN" dirty="0"/>
              <a:t>                &lt;/tr&gt;</a:t>
            </a:r>
            <a:endParaRPr lang="en-IN" dirty="0"/>
          </a:p>
          <a:p>
            <a:r>
              <a:rPr lang="en-IN" dirty="0"/>
              <a:t>                &lt;tr&gt;</a:t>
            </a:r>
            <a:endParaRPr lang="en-IN" dirty="0"/>
          </a:p>
          <a:p>
            <a:r>
              <a:rPr lang="en-IN" dirty="0"/>
              <a:t>                    &lt;td&gt;Enter Cookie Value -&lt;/td&gt;</a:t>
            </a:r>
            <a:endParaRPr lang="en-IN" dirty="0"/>
          </a:p>
          <a:p>
            <a:r>
              <a:rPr lang="en-IN" dirty="0"/>
              <a:t>                    &lt;td&gt;&lt;input type="text" name="t2"&gt;&lt;/td&gt;</a:t>
            </a:r>
            <a:endParaRPr lang="en-IN" dirty="0"/>
          </a:p>
          <a:p>
            <a:r>
              <a:rPr lang="en-IN" dirty="0"/>
              <a:t>                &lt;/tr&gt;</a:t>
            </a:r>
            <a:endParaRPr lang="en-IN" dirty="0"/>
          </a:p>
          <a:p>
            <a:r>
              <a:rPr lang="en-IN" dirty="0"/>
              <a:t>                &lt;tr&gt;</a:t>
            </a:r>
            <a:endParaRPr lang="en-IN" dirty="0"/>
          </a:p>
          <a:p>
            <a:r>
              <a:rPr lang="en-IN" dirty="0"/>
              <a:t>                    &lt;td&gt;&lt;input type="submit" value="AddCookie"&gt;&lt;/td&gt;</a:t>
            </a:r>
            <a:endParaRPr lang="en-IN" dirty="0"/>
          </a:p>
          <a:p>
            <a:r>
              <a:rPr lang="en-IN" dirty="0"/>
              <a:t>                    &lt;td&gt;&lt;a href="ShowCookie"&gt;Show Cookies&lt;/a&gt;&lt;/td&gt;</a:t>
            </a:r>
            <a:endParaRPr lang="en-IN" dirty="0"/>
          </a:p>
          <a:p>
            <a:r>
              <a:rPr lang="en-IN" dirty="0"/>
              <a:t>                &lt;/tr&gt;</a:t>
            </a:r>
            <a:endParaRPr lang="en-IN" dirty="0"/>
          </a:p>
          <a:p>
            <a:r>
              <a:rPr lang="en-IN" dirty="0"/>
              <a:t>                </a:t>
            </a:r>
            <a:endParaRPr lang="en-IN" dirty="0"/>
          </a:p>
          <a:p>
            <a:r>
              <a:rPr lang="en-IN" dirty="0"/>
              <a:t>            &lt;/table&gt;</a:t>
            </a:r>
            <a:endParaRPr lang="en-IN" dirty="0"/>
          </a:p>
          <a:p>
            <a:r>
              <a:rPr lang="en-IN" dirty="0"/>
              <a:t>             </a:t>
            </a:r>
            <a:endParaRPr lang="en-IN" dirty="0"/>
          </a:p>
          <a:p>
            <a:r>
              <a:rPr lang="en-IN" dirty="0"/>
              <a:t>        &lt;/form&gt;</a:t>
            </a:r>
            <a:endParaRPr lang="en-IN" dirty="0"/>
          </a:p>
          <a:p>
            <a:r>
              <a:rPr lang="en-IN" dirty="0"/>
              <a:t>    &lt;/body&gt;</a:t>
            </a:r>
            <a:endParaRPr lang="en-IN" dirty="0"/>
          </a:p>
          <a:p>
            <a:r>
              <a:rPr lang="en-IN" dirty="0"/>
              <a:t>&lt;/html&gt;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2- Create a package named servs and within servs create the following servlets -</a:t>
            </a:r>
            <a:endParaRPr lang="en-IN" dirty="0"/>
          </a:p>
          <a:p>
            <a:r>
              <a:rPr lang="en-IN" dirty="0"/>
              <a:t>AddCookie Servlet -</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AddCookie extends HttpServlet {</a:t>
            </a:r>
            <a:endParaRPr lang="en-IN" dirty="0"/>
          </a:p>
          <a:p>
            <a:endParaRPr lang="en-IN" dirty="0"/>
          </a:p>
          <a:p>
            <a:r>
              <a:rPr lang="en-IN" dirty="0"/>
              <a:t>    public void doPost(HttpServletRequest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String nm = request.getParameter("t1");</a:t>
            </a:r>
            <a:endParaRPr lang="en-IN" dirty="0"/>
          </a:p>
          <a:p>
            <a:r>
              <a:rPr lang="en-IN" dirty="0"/>
              <a:t>            String val = request.getParameter("t2");</a:t>
            </a:r>
            <a:endParaRPr lang="en-IN" dirty="0"/>
          </a:p>
          <a:p>
            <a:r>
              <a:rPr lang="en-IN" dirty="0"/>
              <a:t>            Cookie c1 = new Cookie(nm, val);  //create cookie with specified name and value.</a:t>
            </a:r>
            <a:endParaRPr lang="en-IN" dirty="0"/>
          </a:p>
          <a:p>
            <a:r>
              <a:rPr lang="en-IN"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c1.setMaxAge(60*60); // Cookie will expire after 1 hour.</a:t>
            </a:r>
            <a:endParaRPr lang="en-IN" sz="2660" dirty="0"/>
          </a:p>
          <a:p>
            <a:r>
              <a:rPr lang="en-IN" sz="2660" dirty="0">
                <a:sym typeface="+mn-ea"/>
              </a:rPr>
              <a:t>            response.addCookie(c1);  // embed cookie in response object. </a:t>
            </a:r>
            <a:endParaRPr lang="en-IN" sz="2660" dirty="0"/>
          </a:p>
          <a:p>
            <a:r>
              <a:rPr lang="en-IN" sz="2660" dirty="0">
                <a:sym typeface="+mn-ea"/>
              </a:rPr>
              <a:t>            response.sendRedirect("index.html"); // go back to index.html page.</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14236</Words>
  <Application>WPS Presentation</Application>
  <PresentationFormat>Custom</PresentationFormat>
  <Paragraphs>455</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440</cp:revision>
  <dcterms:created xsi:type="dcterms:W3CDTF">2020-05-19T06:27:00Z</dcterms:created>
  <dcterms:modified xsi:type="dcterms:W3CDTF">2021-07-06T02:42:47Z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