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Lst>
  <p:sldSz cx="12192000" cy="6858000"/>
  <p:notesSz cx="6858000" cy="9144000"/>
  <p:defaultText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84"/>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5CF60-8DE4-402C-A36B-B826303C810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546B0-7B77-4BCD-AFE3-BED10F14C6D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uFillTx/>
              </a:defRPr>
            </a:lvl1pPr>
          </a:lstStyle>
          <a:p>
            <a:r>
              <a:rPr lang="en-US">
                <a:uFillTx/>
              </a:rPr>
              <a:t>Click to edit Master title style</a:t>
            </a:r>
            <a:endParaRPr lang="en-US">
              <a:uFillTx/>
            </a:endParaRP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uFillTx/>
              </a:defRPr>
            </a:lvl1pPr>
            <a:lvl2pPr marL="457200" indent="0" algn="ctr">
              <a:buNone/>
              <a:defRPr sz="2000">
                <a:uFillTx/>
              </a:defRPr>
            </a:lvl2pPr>
            <a:lvl3pPr marL="914400" indent="0" algn="ctr">
              <a:buNone/>
              <a:defRPr sz="1800">
                <a:uFillTx/>
              </a:defRPr>
            </a:lvl3pPr>
            <a:lvl4pPr marL="1371600" indent="0" algn="ctr">
              <a:buNone/>
              <a:defRPr sz="1600">
                <a:uFillTx/>
              </a:defRPr>
            </a:lvl4pPr>
            <a:lvl5pPr marL="1828800" indent="0" algn="ctr">
              <a:buNone/>
              <a:defRPr sz="1600">
                <a:uFillTx/>
              </a:defRPr>
            </a:lvl5pPr>
            <a:lvl6pPr marL="2286000" indent="0" algn="ctr">
              <a:buNone/>
              <a:defRPr sz="1600">
                <a:uFillTx/>
              </a:defRPr>
            </a:lvl6pPr>
            <a:lvl7pPr marL="2743200" indent="0" algn="ctr">
              <a:buNone/>
              <a:defRPr sz="1600">
                <a:uFillTx/>
              </a:defRPr>
            </a:lvl7pPr>
            <a:lvl8pPr marL="3200400" indent="0" algn="ctr">
              <a:buNone/>
              <a:defRPr sz="1600">
                <a:uFillTx/>
              </a:defRPr>
            </a:lvl8pPr>
            <a:lvl9pPr marL="3657600" indent="0" algn="ctr">
              <a:buNone/>
              <a:defRPr sz="1600">
                <a:uFillTx/>
              </a:defRPr>
            </a:lvl9pPr>
          </a:lstStyle>
          <a:p>
            <a:r>
              <a:rPr lang="en-US">
                <a:uFillTx/>
              </a:rPr>
              <a:t>Click to edit Master subtitle style</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Vertical Text Placeholder 2"/>
          <p:cNvSpPr>
            <a:spLocks noGrp="1"/>
          </p:cNvSpPr>
          <p:nvPr>
            <p:ph type="body" orient="vert" idx="1"/>
          </p:nvPr>
        </p:nvSpPr>
        <p:spPr/>
        <p:txBody>
          <a:bodyPr vert="eaVert"/>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uFillTx/>
              </a:rPr>
              <a:t>Click to edit Master title style</a:t>
            </a:r>
            <a:endParaRPr lang="en-US">
              <a:uFillTx/>
            </a:endParaRP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71531" y="0"/>
            <a:ext cx="10320469" cy="1179288"/>
          </a:xfrm>
          <a:prstGeom prst="rect">
            <a:avLst/>
          </a:prstGeom>
        </p:spPr>
        <p:txBody>
          <a:bodyPr anchor="ctr"/>
          <a:lstStyle>
            <a:lvl1pPr algn="l">
              <a:defRPr>
                <a:solidFill>
                  <a:schemeClr val="tx1">
                    <a:lumMod val="75000"/>
                    <a:lumOff val="25000"/>
                  </a:schemeClr>
                </a:solidFill>
                <a:uFillTx/>
                <a:latin typeface="Arial" panose="020B0604020202020204" pitchFamily="34" charset="0"/>
                <a:cs typeface="Arial" panose="020B0604020202020204" pitchFamily="34" charset="0"/>
              </a:defRPr>
            </a:lvl1pPr>
          </a:lstStyle>
          <a:p>
            <a:r>
              <a:rPr lang="en-US" altLang="ko-KR" dirty="0">
                <a:uFillTx/>
              </a:rPr>
              <a:t>Free PPT _ Click to add title</a:t>
            </a:r>
            <a:endParaRPr lang="ko-KR" altLang="en-US" dirty="0">
              <a:uFillTx/>
            </a:endParaRPr>
          </a:p>
        </p:txBody>
      </p:sp>
      <p:sp>
        <p:nvSpPr>
          <p:cNvPr id="4" name="Content Placeholder 2"/>
          <p:cNvSpPr>
            <a:spLocks noGrp="1"/>
          </p:cNvSpPr>
          <p:nvPr>
            <p:ph idx="1"/>
          </p:nvPr>
        </p:nvSpPr>
        <p:spPr>
          <a:xfrm>
            <a:off x="2374995" y="1316766"/>
            <a:ext cx="9481645" cy="614197"/>
          </a:xfrm>
          <a:prstGeom prst="rect">
            <a:avLst/>
          </a:prstGeom>
        </p:spPr>
        <p:txBody>
          <a:bodyPr anchor="ctr"/>
          <a:lstStyle>
            <a:lvl1pPr marL="0" indent="0">
              <a:buNone/>
              <a:defRPr sz="26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endParaRPr lang="en-US" altLang="ko-KR" dirty="0">
              <a:uFillTx/>
            </a:endParaRPr>
          </a:p>
        </p:txBody>
      </p:sp>
      <p:sp>
        <p:nvSpPr>
          <p:cNvPr id="5" name="Content Placeholder 2"/>
          <p:cNvSpPr>
            <a:spLocks noGrp="1"/>
          </p:cNvSpPr>
          <p:nvPr>
            <p:ph idx="10"/>
          </p:nvPr>
        </p:nvSpPr>
        <p:spPr>
          <a:xfrm>
            <a:off x="2388787" y="2218994"/>
            <a:ext cx="9481645" cy="3994316"/>
          </a:xfrm>
          <a:prstGeom prst="rect">
            <a:avLst/>
          </a:prstGeom>
        </p:spPr>
        <p:txBody>
          <a:bodyPr lIns="396000" anchor="t"/>
          <a:lstStyle>
            <a:lvl1pPr marL="0" indent="0">
              <a:buNone/>
              <a:defRPr sz="18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endParaRPr lang="en-US" altLang="ko-KR" dirty="0">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Content Placeholder 2"/>
          <p:cNvSpPr>
            <a:spLocks noGrp="1"/>
          </p:cNvSpPr>
          <p:nvPr>
            <p:ph idx="1"/>
          </p:nvPr>
        </p:nvSpPr>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uFillTx/>
              </a:defRPr>
            </a:lvl1p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uFillTx/>
              </a:defRPr>
            </a:lvl1pPr>
            <a:lvl2pPr marL="457200" indent="0">
              <a:buNone/>
              <a:defRPr sz="2000">
                <a:solidFill>
                  <a:schemeClr val="tx1">
                    <a:tint val="75000"/>
                  </a:schemeClr>
                </a:solidFill>
                <a:uFillTx/>
              </a:defRPr>
            </a:lvl2pPr>
            <a:lvl3pPr marL="914400" indent="0">
              <a:buNone/>
              <a:defRPr sz="1800">
                <a:solidFill>
                  <a:schemeClr val="tx1">
                    <a:tint val="75000"/>
                  </a:schemeClr>
                </a:solidFill>
                <a:uFillTx/>
              </a:defRPr>
            </a:lvl3pPr>
            <a:lvl4pPr marL="1371600" indent="0">
              <a:buNone/>
              <a:defRPr sz="1600">
                <a:solidFill>
                  <a:schemeClr val="tx1">
                    <a:tint val="75000"/>
                  </a:schemeClr>
                </a:solidFill>
                <a:uFillTx/>
              </a:defRPr>
            </a:lvl4pPr>
            <a:lvl5pPr marL="1828800" indent="0">
              <a:buNone/>
              <a:defRPr sz="1600">
                <a:solidFill>
                  <a:schemeClr val="tx1">
                    <a:tint val="75000"/>
                  </a:schemeClr>
                </a:solidFill>
                <a:uFillTx/>
              </a:defRPr>
            </a:lvl5pPr>
            <a:lvl6pPr marL="2286000" indent="0">
              <a:buNone/>
              <a:defRPr sz="1600">
                <a:solidFill>
                  <a:schemeClr val="tx1">
                    <a:tint val="75000"/>
                  </a:schemeClr>
                </a:solidFill>
                <a:uFillTx/>
              </a:defRPr>
            </a:lvl6pPr>
            <a:lvl7pPr marL="2743200" indent="0">
              <a:buNone/>
              <a:defRPr sz="1600">
                <a:solidFill>
                  <a:schemeClr val="tx1">
                    <a:tint val="75000"/>
                  </a:schemeClr>
                </a:solidFill>
                <a:uFillTx/>
              </a:defRPr>
            </a:lvl7pPr>
            <a:lvl8pPr marL="3200400" indent="0">
              <a:buNone/>
              <a:defRPr sz="1600">
                <a:solidFill>
                  <a:schemeClr val="tx1">
                    <a:tint val="75000"/>
                  </a:schemeClr>
                </a:solidFill>
                <a:uFillTx/>
              </a:defRPr>
            </a:lvl8pPr>
            <a:lvl9pPr marL="3657600" indent="0">
              <a:buNone/>
              <a:defRPr sz="1600">
                <a:solidFill>
                  <a:schemeClr val="tx1">
                    <a:tint val="75000"/>
                  </a:schemeClr>
                </a:solidFill>
                <a:uFillTx/>
              </a:defRPr>
            </a:lvl9pPr>
          </a:lstStyle>
          <a:p>
            <a:pPr lvl="0"/>
            <a:r>
              <a:rPr lang="en-US">
                <a:uFillTx/>
              </a:rPr>
              <a:t>Click to edit Master text styles</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Content Placeholder 2"/>
          <p:cNvSpPr>
            <a:spLocks noGrp="1"/>
          </p:cNvSpPr>
          <p:nvPr>
            <p:ph sz="half" idx="1"/>
          </p:nvPr>
        </p:nvSpPr>
        <p:spPr>
          <a:xfrm>
            <a:off x="838200" y="1825625"/>
            <a:ext cx="5181600" cy="435133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Content Placeholder 3"/>
          <p:cNvSpPr>
            <a:spLocks noGrp="1"/>
          </p:cNvSpPr>
          <p:nvPr>
            <p:ph sz="half" idx="2"/>
          </p:nvPr>
        </p:nvSpPr>
        <p:spPr>
          <a:xfrm>
            <a:off x="6172200" y="1825625"/>
            <a:ext cx="5181600" cy="435133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endParaRPr lang="en-US">
              <a:uFillTx/>
            </a:endParaRPr>
          </a:p>
        </p:txBody>
      </p:sp>
      <p:sp>
        <p:nvSpPr>
          <p:cNvPr id="4" name="Content Placeholder 3"/>
          <p:cNvSpPr>
            <a:spLocks noGrp="1"/>
          </p:cNvSpPr>
          <p:nvPr>
            <p:ph sz="half" idx="2"/>
          </p:nvPr>
        </p:nvSpPr>
        <p:spPr>
          <a:xfrm>
            <a:off x="839788" y="2505075"/>
            <a:ext cx="5157787" cy="368458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endParaRPr lang="en-US">
              <a:uFillTx/>
            </a:endParaRPr>
          </a:p>
        </p:txBody>
      </p:sp>
      <p:sp>
        <p:nvSpPr>
          <p:cNvPr id="6" name="Content Placeholder 5"/>
          <p:cNvSpPr>
            <a:spLocks noGrp="1"/>
          </p:cNvSpPr>
          <p:nvPr>
            <p:ph sz="quarter" idx="4"/>
          </p:nvPr>
        </p:nvSpPr>
        <p:spPr>
          <a:xfrm>
            <a:off x="6172200" y="2505075"/>
            <a:ext cx="5183188" cy="368458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7" name="Date Placeholder 6"/>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Date Placeholder 2"/>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3" name="Footer Placeholder 2"/>
          <p:cNvSpPr>
            <a:spLocks noGrp="1"/>
          </p:cNvSpPr>
          <p:nvPr>
            <p:ph type="ftr" sz="quarter" idx="11"/>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endParaRPr lang="en-US">
              <a:uFillTx/>
            </a:endParaRPr>
          </a:p>
        </p:txBody>
      </p:sp>
      <p:sp>
        <p:nvSpPr>
          <p:cNvPr id="3" name="Content Placeholder 2"/>
          <p:cNvSpPr>
            <a:spLocks noGrp="1"/>
          </p:cNvSpPr>
          <p:nvPr>
            <p:ph idx="1"/>
          </p:nvPr>
        </p:nvSpPr>
        <p:spPr>
          <a:xfrm>
            <a:off x="5183188" y="987425"/>
            <a:ext cx="6172200" cy="4873625"/>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endParaRPr lang="en-US">
              <a:uFillTx/>
            </a:endParaRP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uFillTx/>
              </a:defRPr>
            </a:lvl1p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uFillTx/>
              </a:defRPr>
            </a:lvl1pPr>
          </a:lstStyle>
          <a:p>
            <a:endParaRPr lang="en-US">
              <a:uFillTx/>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uFillTx/>
              </a:defRPr>
            </a:lvl1pPr>
          </a:lstStyle>
          <a:p>
            <a:fld id="{37E40F56-3E3B-4AF6-BE07-1F5C2D4E3C28}" type="slidenum">
              <a:rPr lang="en-US" smtClean="0">
                <a:uFillTx/>
              </a:rPr>
            </a:fld>
            <a:endParaRPr lang="en-US">
              <a:uFillTx/>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uFillTx/>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uFillTx/>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uFillTx/>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b="1" dirty="0"/>
              <a:t>JDBC and Servlet - </a:t>
            </a:r>
            <a:endParaRPr lang="en-IN" b="1" dirty="0"/>
          </a:p>
          <a:p>
            <a:r>
              <a:rPr lang="en-IN" sz="2000" b="1" dirty="0"/>
              <a:t>This example will ask the user to login if the user is already registered, otherwise register yourself and then login based on the credentials specified at the time of registration.</a:t>
            </a:r>
            <a:endParaRPr lang="en-IN" sz="2000" b="1" dirty="0"/>
          </a:p>
        </p:txBody>
      </p:sp>
      <p:pic>
        <p:nvPicPr>
          <p:cNvPr id="2" name="Picture 1"/>
          <p:cNvPicPr>
            <a:picLocks noChangeAspect="1"/>
          </p:cNvPicPr>
          <p:nvPr/>
        </p:nvPicPr>
        <p:blipFill>
          <a:blip r:embed="rId1"/>
          <a:stretch>
            <a:fillRect/>
          </a:stretch>
        </p:blipFill>
        <p:spPr>
          <a:xfrm>
            <a:off x="601980" y="1959610"/>
            <a:ext cx="10414635" cy="47567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70000"/>
          </a:bodyPr>
          <a:lstStyle/>
          <a:p>
            <a:r>
              <a:rPr lang="en-IN" dirty="0"/>
              <a:t>Class.forName("com.mysql.jdbc.Driver");</a:t>
            </a:r>
            <a:endParaRPr lang="en-IN" dirty="0"/>
          </a:p>
          <a:p>
            <a:r>
              <a:rPr lang="en-IN" dirty="0"/>
              <a:t>            Connection con = DriverManager.getConnection("jdbc:mysql://localhost:3306/mydatabase","root","");</a:t>
            </a:r>
            <a:endParaRPr lang="en-IN" dirty="0"/>
          </a:p>
          <a:p>
            <a:r>
              <a:rPr lang="en-IN" dirty="0"/>
              <a:t>            PreparedStatement ps = con.prepareStatement("select * from userinfo where email=?");</a:t>
            </a:r>
            <a:endParaRPr lang="en-IN" dirty="0"/>
          </a:p>
          <a:p>
            <a:r>
              <a:rPr lang="en-IN" dirty="0"/>
              <a:t>            ps.setString(1, email);</a:t>
            </a:r>
            <a:endParaRPr lang="en-IN" dirty="0"/>
          </a:p>
          <a:p>
            <a:r>
              <a:rPr lang="en-IN" dirty="0"/>
              <a:t>            ResultSet rs = ps.executeQuery();</a:t>
            </a:r>
            <a:endParaRPr lang="en-IN" dirty="0"/>
          </a:p>
          <a:p>
            <a:r>
              <a:rPr lang="en-IN" dirty="0"/>
              <a:t>            String dbpass = null;</a:t>
            </a:r>
            <a:endParaRPr lang="en-IN" dirty="0"/>
          </a:p>
          <a:p>
            <a:r>
              <a:rPr lang="en-IN" dirty="0"/>
              <a:t>            if(rs.next())</a:t>
            </a:r>
            <a:endParaRPr lang="en-IN" dirty="0"/>
          </a:p>
          <a:p>
            <a:r>
              <a:rPr lang="en-IN" dirty="0"/>
              <a:t>            {</a:t>
            </a:r>
            <a:endParaRPr lang="en-IN" dirty="0"/>
          </a:p>
          <a:p>
            <a:r>
              <a:rPr lang="en-IN" dirty="0"/>
              <a:t>                dbpass = rs.getString(2);</a:t>
            </a:r>
            <a:endParaRPr lang="en-IN" dirty="0"/>
          </a:p>
          <a:p>
            <a:r>
              <a:rPr lang="en-IN" dirty="0"/>
              <a:t>            }</a:t>
            </a:r>
            <a:endParaRPr lang="en-IN" dirty="0"/>
          </a:p>
          <a:p>
            <a:r>
              <a:rPr lang="en-IN" dirty="0"/>
              <a:t>            </a:t>
            </a:r>
            <a:endParaRPr lang="en-IN" dirty="0"/>
          </a:p>
          <a:p>
            <a:r>
              <a:rPr lang="en-IN" dirty="0"/>
              <a:t>            if(pass.equals(dbpass))</a:t>
            </a:r>
            <a:endParaRPr lang="en-IN" dirty="0"/>
          </a:p>
          <a:p>
            <a:r>
              <a:rPr lang="en-IN" dirty="0"/>
              <a:t>            {</a:t>
            </a:r>
            <a:endParaRPr lang="en-IN" dirty="0"/>
          </a:p>
          <a:p>
            <a:r>
              <a:rPr lang="en-IN" dirty="0"/>
              <a:t>                response.sendRedirect("Home");</a:t>
            </a:r>
            <a:endParaRPr lang="en-IN" dirty="0"/>
          </a:p>
          <a:p>
            <a:r>
              <a:rPr lang="en-IN"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0000" lnSpcReduction="20000"/>
          </a:bodyPr>
          <a:lstStyle/>
          <a:p>
            <a:r>
              <a:rPr lang="en-IN" dirty="0"/>
              <a:t> else</a:t>
            </a:r>
            <a:endParaRPr lang="en-IN" dirty="0"/>
          </a:p>
          <a:p>
            <a:r>
              <a:rPr lang="en-IN" dirty="0"/>
              <a:t>            {</a:t>
            </a:r>
            <a:endParaRPr lang="en-IN" dirty="0"/>
          </a:p>
          <a:p>
            <a:r>
              <a:rPr lang="en-IN" dirty="0"/>
              <a:t>                out.println("&lt;h1 style = 'color:red'&gt;Wrong username or password&lt;/h1&gt;");</a:t>
            </a:r>
            <a:endParaRPr lang="en-IN" dirty="0"/>
          </a:p>
          <a:p>
            <a:r>
              <a:rPr lang="en-IN" dirty="0"/>
              <a:t>                RequestDispatcher rdp = request.getRequestDispatcher("index.html");</a:t>
            </a:r>
            <a:endParaRPr lang="en-IN" dirty="0"/>
          </a:p>
          <a:p>
            <a:r>
              <a:rPr lang="en-IN" dirty="0"/>
              <a:t>                rdp.include(request, response);</a:t>
            </a:r>
            <a:endParaRPr lang="en-IN" dirty="0"/>
          </a:p>
          <a:p>
            <a:r>
              <a:rPr lang="en-IN" dirty="0"/>
              <a:t>            }</a:t>
            </a:r>
            <a:endParaRPr lang="en-IN" dirty="0"/>
          </a:p>
          <a:p>
            <a:r>
              <a:rPr lang="en-IN" dirty="0"/>
              <a:t>            </a:t>
            </a:r>
            <a:endParaRPr lang="en-IN" dirty="0"/>
          </a:p>
          <a:p>
            <a:r>
              <a:rPr lang="en-IN" dirty="0"/>
              <a:t>        }</a:t>
            </a:r>
            <a:endParaRPr lang="en-IN" dirty="0"/>
          </a:p>
          <a:p>
            <a:r>
              <a:rPr lang="en-IN" dirty="0"/>
              <a:t>        catch(Exception ex)</a:t>
            </a:r>
            <a:endParaRPr lang="en-IN" dirty="0"/>
          </a:p>
          <a:p>
            <a:r>
              <a:rPr lang="en-IN" dirty="0"/>
              <a:t>        {</a:t>
            </a:r>
            <a:endParaRPr lang="en-IN" dirty="0"/>
          </a:p>
          <a:p>
            <a:r>
              <a:rPr lang="en-IN" dirty="0"/>
              <a:t>            out.println(ex);</a:t>
            </a:r>
            <a:endParaRPr lang="en-IN" dirty="0"/>
          </a:p>
          <a:p>
            <a:r>
              <a:rPr lang="en-IN" dirty="0"/>
              <a:t>        }</a:t>
            </a:r>
            <a:endParaRPr lang="en-IN" dirty="0"/>
          </a:p>
          <a:p>
            <a:r>
              <a:rPr lang="en-IN" dirty="0"/>
              <a:t>    }</a:t>
            </a:r>
            <a:endParaRPr lang="en-IN" dirty="0"/>
          </a:p>
          <a:p>
            <a:r>
              <a:rPr lang="en-IN" dirty="0"/>
              <a: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35000"/>
          </a:bodyPr>
          <a:lstStyle/>
          <a:p>
            <a:r>
              <a:rPr lang="en-IN" dirty="0"/>
              <a:t>Home Servlet - This will be our home page, where user will reach if entered correct credentials.</a:t>
            </a:r>
            <a:endParaRPr lang="en-IN" dirty="0"/>
          </a:p>
          <a:p>
            <a:r>
              <a:rPr lang="en-IN" dirty="0"/>
              <a:t>package servs;</a:t>
            </a:r>
            <a:endParaRPr lang="en-IN" dirty="0"/>
          </a:p>
          <a:p>
            <a:endParaRPr lang="en-IN" dirty="0"/>
          </a:p>
          <a:p>
            <a:r>
              <a:rPr lang="en-IN" dirty="0"/>
              <a:t>import java.io.*;</a:t>
            </a:r>
            <a:endParaRPr lang="en-IN" dirty="0"/>
          </a:p>
          <a:p>
            <a:r>
              <a:rPr lang="en-IN" dirty="0"/>
              <a:t>import javax.servlet.*;</a:t>
            </a:r>
            <a:endParaRPr lang="en-IN" dirty="0"/>
          </a:p>
          <a:p>
            <a:r>
              <a:rPr lang="en-IN" dirty="0"/>
              <a:t>import javax.servlet.http.*;</a:t>
            </a:r>
            <a:endParaRPr lang="en-IN" dirty="0"/>
          </a:p>
          <a:p>
            <a:endParaRPr lang="en-IN" dirty="0"/>
          </a:p>
          <a:p>
            <a:r>
              <a:rPr lang="en-IN" dirty="0"/>
              <a:t>public class Home extends HttpServlet {</a:t>
            </a:r>
            <a:endParaRPr lang="en-IN" dirty="0"/>
          </a:p>
          <a:p>
            <a:endParaRPr lang="en-IN" dirty="0"/>
          </a:p>
          <a:p>
            <a:r>
              <a:rPr lang="en-IN" dirty="0"/>
              <a:t>    public void doGet(HttpServletRequest request, HttpServletResponse response)</a:t>
            </a:r>
            <a:endParaRPr lang="en-IN" dirty="0"/>
          </a:p>
          <a:p>
            <a:r>
              <a:rPr lang="en-IN" dirty="0"/>
              <a:t>            throws ServletException, IOException {</a:t>
            </a:r>
            <a:endParaRPr lang="en-IN" dirty="0"/>
          </a:p>
          <a:p>
            <a:r>
              <a:rPr lang="en-IN" dirty="0"/>
              <a:t>        response.setContentType("text/html;charset=UTF-8");</a:t>
            </a:r>
            <a:endParaRPr lang="en-IN" dirty="0"/>
          </a:p>
          <a:p>
            <a:r>
              <a:rPr lang="en-IN" dirty="0"/>
              <a:t>        try</a:t>
            </a:r>
            <a:endParaRPr lang="en-IN" dirty="0"/>
          </a:p>
          <a:p>
            <a:r>
              <a:rPr lang="en-IN" dirty="0"/>
              <a:t>        {</a:t>
            </a:r>
            <a:endParaRPr lang="en-IN" dirty="0"/>
          </a:p>
          <a:p>
            <a:r>
              <a:rPr lang="en-IN" dirty="0"/>
              <a:t>            PrintWriter out = response.getWriter();</a:t>
            </a:r>
            <a:endParaRPr lang="en-IN" dirty="0"/>
          </a:p>
          <a:p>
            <a:r>
              <a:rPr lang="en-IN" dirty="0"/>
              <a:t>            out.println("&lt;h1 style='text-align:center; padding:10px'&gt;Welcome to Home&lt;/h1&gt;");</a:t>
            </a:r>
            <a:endParaRPr lang="en-IN" dirty="0"/>
          </a:p>
          <a:p>
            <a:r>
              <a:rPr lang="en-IN" dirty="0"/>
              <a:t>            out.println("&lt;hr&gt;");</a:t>
            </a:r>
            <a:endParaRPr lang="en-IN" dirty="0"/>
          </a:p>
          <a:p>
            <a:r>
              <a:rPr lang="en-IN" dirty="0"/>
              <a:t>        }</a:t>
            </a:r>
            <a:endParaRPr lang="en-IN" dirty="0"/>
          </a:p>
          <a:p>
            <a:r>
              <a:rPr lang="en-IN" dirty="0"/>
              <a:t>        catch(Exception ex)</a:t>
            </a:r>
            <a:endParaRPr lang="en-IN" dirty="0"/>
          </a:p>
          <a:p>
            <a:r>
              <a:rPr lang="en-IN" dirty="0"/>
              <a:t>        {</a:t>
            </a:r>
            <a:endParaRPr lang="en-IN" dirty="0"/>
          </a:p>
          <a:p>
            <a:r>
              <a:rPr lang="en-IN" dirty="0"/>
              <a:t>            System.out.println(ex);</a:t>
            </a:r>
            <a:endParaRPr lang="en-IN" dirty="0"/>
          </a:p>
          <a:p>
            <a:r>
              <a:rPr lang="en-IN" dirty="0"/>
              <a:t>        }</a:t>
            </a:r>
            <a:endParaRPr lang="en-IN" dirty="0"/>
          </a:p>
          <a:p>
            <a:r>
              <a:rPr lang="en-IN" dirty="0"/>
              <a:t>    }</a:t>
            </a:r>
            <a:endParaRPr lang="en-IN" dirty="0"/>
          </a:p>
          <a:p>
            <a:r>
              <a:rPr lang="en-IN" dirty="0"/>
              <a:t>}    </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5000"/>
          </a:bodyPr>
          <a:lstStyle/>
          <a:p>
            <a:r>
              <a:rPr lang="en-IN" dirty="0"/>
              <a:t>4 web.xml - Add the information of Servlets in web.xml as follows -</a:t>
            </a:r>
            <a:endParaRPr lang="en-IN" dirty="0"/>
          </a:p>
          <a:p>
            <a:r>
              <a:rPr lang="en-IN" dirty="0"/>
              <a:t>&lt;web-app&gt;</a:t>
            </a:r>
            <a:endParaRPr lang="en-IN" dirty="0"/>
          </a:p>
          <a:p>
            <a:r>
              <a:rPr lang="en-IN" dirty="0"/>
              <a:t>    &lt;servlet&gt;</a:t>
            </a:r>
            <a:endParaRPr lang="en-IN" dirty="0"/>
          </a:p>
          <a:p>
            <a:r>
              <a:rPr lang="en-IN" dirty="0"/>
              <a:t>        &lt;servlet-name&gt;Register_Info&lt;/servlet-name&gt;</a:t>
            </a:r>
            <a:endParaRPr lang="en-IN" dirty="0"/>
          </a:p>
          <a:p>
            <a:r>
              <a:rPr lang="en-IN" dirty="0"/>
              <a:t>        &lt;servlet-class&gt;servs.Register_Info&lt;/servlet-class&gt;</a:t>
            </a:r>
            <a:endParaRPr lang="en-IN" dirty="0"/>
          </a:p>
          <a:p>
            <a:r>
              <a:rPr lang="en-IN" dirty="0"/>
              <a:t>    &lt;/servlet&gt;</a:t>
            </a:r>
            <a:endParaRPr lang="en-IN" dirty="0"/>
          </a:p>
          <a:p>
            <a:r>
              <a:rPr lang="en-IN" dirty="0"/>
              <a:t>    &lt;servlet-mapping&gt;</a:t>
            </a:r>
            <a:endParaRPr lang="en-IN" dirty="0"/>
          </a:p>
          <a:p>
            <a:r>
              <a:rPr lang="en-IN" dirty="0"/>
              <a:t>        &lt;servlet-name&gt;Register_Info&lt;/servlet-name&gt;</a:t>
            </a:r>
            <a:endParaRPr lang="en-IN" dirty="0"/>
          </a:p>
          <a:p>
            <a:r>
              <a:rPr lang="en-IN" dirty="0"/>
              <a:t>        &lt;url-pattern&gt;/Register_Info&lt;/url-pattern&gt;</a:t>
            </a:r>
            <a:endParaRPr lang="en-IN" dirty="0"/>
          </a:p>
          <a:p>
            <a:r>
              <a:rPr lang="en-IN" dirty="0"/>
              <a:t>    &lt;/servlet-mapping&gt;</a:t>
            </a:r>
            <a:endParaRPr lang="en-IN" dirty="0"/>
          </a:p>
          <a:p>
            <a:endParaRPr lang="en-IN" dirty="0"/>
          </a:p>
          <a:p>
            <a:r>
              <a:rPr lang="en-IN" dirty="0"/>
              <a:t>    &lt;servlet&gt;</a:t>
            </a:r>
            <a:endParaRPr lang="en-IN" dirty="0"/>
          </a:p>
          <a:p>
            <a:r>
              <a:rPr lang="en-IN" dirty="0"/>
              <a:t>        &lt;servlet-name&gt;LoginChk&lt;/servlet-name&gt;</a:t>
            </a:r>
            <a:endParaRPr lang="en-IN" dirty="0"/>
          </a:p>
          <a:p>
            <a:r>
              <a:rPr lang="en-IN" dirty="0"/>
              <a:t>        &lt;servlet-class&gt;servs.LoginChk&lt;/servlet-class&gt;</a:t>
            </a:r>
            <a:endParaRPr lang="en-IN" dirty="0"/>
          </a:p>
          <a:p>
            <a:r>
              <a:rPr lang="en-IN" dirty="0"/>
              <a:t>    &lt;/servlet&gt;</a:t>
            </a:r>
            <a:endParaRPr lang="en-IN" dirty="0"/>
          </a:p>
          <a:p>
            <a:r>
              <a:rPr lang="en-IN" dirty="0"/>
              <a:t>    &lt;servlet-mapping&gt;</a:t>
            </a:r>
            <a:endParaRPr lang="en-IN" dirty="0"/>
          </a:p>
          <a:p>
            <a:r>
              <a:rPr lang="en-IN" dirty="0"/>
              <a:t>        &lt;servlet-name&gt;LoginChk&lt;/servlet-name&gt;</a:t>
            </a:r>
            <a:endParaRPr lang="en-IN" dirty="0"/>
          </a:p>
          <a:p>
            <a:r>
              <a:rPr lang="en-IN" dirty="0"/>
              <a:t>        &lt;url-pattern&gt;/LoginChk&lt;/url-pattern&gt;</a:t>
            </a:r>
            <a:endParaRPr lang="en-IN" dirty="0"/>
          </a:p>
          <a:p>
            <a:r>
              <a:rPr lang="en-IN" dirty="0"/>
              <a:t>    &lt;/servlet-mapping&gt;</a:t>
            </a:r>
            <a:endParaRPr lang="en-IN" dirty="0"/>
          </a:p>
          <a:p>
            <a:endParaRPr lang="en-IN" dirty="0"/>
          </a:p>
          <a:p>
            <a:r>
              <a:rPr lang="en-IN" dirty="0"/>
              <a:t>  </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sz="2660" dirty="0">
                <a:sym typeface="+mn-ea"/>
              </a:rPr>
              <a:t>  &lt;servlet&gt;</a:t>
            </a:r>
            <a:endParaRPr lang="en-IN" sz="2660" dirty="0"/>
          </a:p>
          <a:p>
            <a:r>
              <a:rPr lang="en-IN" sz="2660" dirty="0">
                <a:sym typeface="+mn-ea"/>
              </a:rPr>
              <a:t>        &lt;servlet-name&gt;Home&lt;/servlet-name&gt;</a:t>
            </a:r>
            <a:endParaRPr lang="en-IN" sz="2660" dirty="0"/>
          </a:p>
          <a:p>
            <a:r>
              <a:rPr lang="en-IN" sz="2660" dirty="0">
                <a:sym typeface="+mn-ea"/>
              </a:rPr>
              <a:t>        &lt;servlet-class&gt;servs.Home&lt;/servlet-class&gt;</a:t>
            </a:r>
            <a:endParaRPr lang="en-IN" sz="2660" dirty="0"/>
          </a:p>
          <a:p>
            <a:r>
              <a:rPr lang="en-IN" sz="2660" dirty="0">
                <a:sym typeface="+mn-ea"/>
              </a:rPr>
              <a:t>    &lt;/servlet&gt;</a:t>
            </a:r>
            <a:endParaRPr lang="en-IN" sz="2660" dirty="0"/>
          </a:p>
          <a:p>
            <a:r>
              <a:rPr lang="en-IN" sz="2660" dirty="0">
                <a:sym typeface="+mn-ea"/>
              </a:rPr>
              <a:t>    &lt;servlet-mapping&gt;</a:t>
            </a:r>
            <a:endParaRPr lang="en-IN" sz="2660" dirty="0"/>
          </a:p>
          <a:p>
            <a:r>
              <a:rPr lang="en-IN" sz="2660" dirty="0">
                <a:sym typeface="+mn-ea"/>
              </a:rPr>
              <a:t>        &lt;servlet-name&gt;Home&lt;/servlet-name&gt;</a:t>
            </a:r>
            <a:endParaRPr lang="en-IN" sz="2660" dirty="0"/>
          </a:p>
          <a:p>
            <a:r>
              <a:rPr lang="en-IN" sz="2660" dirty="0">
                <a:sym typeface="+mn-ea"/>
              </a:rPr>
              <a:t>        &lt;url-pattern&gt;/Home&lt;/url-pattern&gt;</a:t>
            </a:r>
            <a:endParaRPr lang="en-IN" sz="2660" dirty="0"/>
          </a:p>
          <a:p>
            <a:r>
              <a:rPr lang="en-IN" sz="2660" dirty="0">
                <a:sym typeface="+mn-ea"/>
              </a:rPr>
              <a:t>    &lt;/servlet-mapping&gt;</a:t>
            </a:r>
            <a:endParaRPr lang="en-IN" sz="2660" dirty="0"/>
          </a:p>
          <a:p>
            <a:r>
              <a:rPr lang="en-IN" sz="2660" dirty="0">
                <a:sym typeface="+mn-ea"/>
              </a:rPr>
              <a:t>&lt;/web-app&gt;</a:t>
            </a:r>
            <a:endParaRPr lang="en-IN" sz="2660" dirty="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dirty="0"/>
              <a:t>Note - Do not forgot to include MySQL Connector jar file into your project.</a:t>
            </a:r>
            <a:endParaRPr lang="en-IN" dirty="0"/>
          </a:p>
          <a:p>
            <a:endParaRPr lang="en-IN" dirty="0"/>
          </a:p>
          <a:p>
            <a:r>
              <a:rPr lang="en-IN" dirty="0"/>
              <a:t>Now run the project and it will show you Login form as follows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tretch>
            <a:fillRect/>
          </a:stretch>
        </p:blipFill>
        <p:spPr>
          <a:xfrm>
            <a:off x="1396365" y="365760"/>
            <a:ext cx="9718040" cy="53168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5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1- index.html or index.jsp - This will be your default page and Login Form </a:t>
            </a:r>
            <a:endParaRPr lang="en-IN" dirty="0"/>
          </a:p>
          <a:p>
            <a:endParaRPr lang="en-IN" dirty="0"/>
          </a:p>
          <a:p>
            <a:r>
              <a:rPr lang="en-IN" dirty="0"/>
              <a:t>&lt;!DOCTYPE html&gt;</a:t>
            </a:r>
            <a:endParaRPr lang="en-IN" dirty="0"/>
          </a:p>
          <a:p>
            <a:r>
              <a:rPr lang="en-IN" dirty="0"/>
              <a:t>&lt;html&gt;</a:t>
            </a:r>
            <a:endParaRPr lang="en-IN" dirty="0"/>
          </a:p>
          <a:p>
            <a:r>
              <a:rPr lang="en-IN" dirty="0"/>
              <a:t>    &lt;head&gt;</a:t>
            </a:r>
            <a:endParaRPr lang="en-IN" dirty="0"/>
          </a:p>
          <a:p>
            <a:r>
              <a:rPr lang="en-IN" dirty="0"/>
              <a:t>        &lt;title&gt;JDBC and Servlet Demo&lt;/title&gt;</a:t>
            </a:r>
            <a:endParaRPr lang="en-IN" dirty="0"/>
          </a:p>
          <a:p>
            <a:r>
              <a:rPr lang="en-IN" dirty="0"/>
              <a:t>    &lt;/head&gt;</a:t>
            </a:r>
            <a:endParaRPr lang="en-IN" dirty="0"/>
          </a:p>
          <a:p>
            <a:r>
              <a:rPr lang="en-IN" dirty="0"/>
              <a:t>    &lt;body&gt;</a:t>
            </a:r>
            <a:endParaRPr lang="en-IN" dirty="0"/>
          </a:p>
          <a:p>
            <a:r>
              <a:rPr lang="en-IN" dirty="0"/>
              <a:t>          &lt;form method="get" action="LoginChk"&gt;</a:t>
            </a:r>
            <a:endParaRPr lang="en-IN" dirty="0"/>
          </a:p>
          <a:p>
            <a:r>
              <a:rPr lang="en-IN" dirty="0"/>
              <a:t>            &lt;table border="1px"&gt;</a:t>
            </a:r>
            <a:endParaRPr lang="en-IN" dirty="0"/>
          </a:p>
          <a:p>
            <a:r>
              <a:rPr lang="en-IN" dirty="0"/>
              <a:t>             </a:t>
            </a:r>
            <a:endParaRPr lang="en-IN" dirty="0"/>
          </a:p>
        </p:txBody>
      </p:sp>
      <p:pic>
        <p:nvPicPr>
          <p:cNvPr id="3" name="Picture 2"/>
          <p:cNvPicPr>
            <a:picLocks noChangeAspect="1"/>
          </p:cNvPicPr>
          <p:nvPr/>
        </p:nvPicPr>
        <p:blipFill>
          <a:blip r:embed="rId1"/>
          <a:stretch>
            <a:fillRect/>
          </a:stretch>
        </p:blipFill>
        <p:spPr>
          <a:xfrm>
            <a:off x="2823845" y="499745"/>
            <a:ext cx="6372225" cy="19907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sz="2660" dirty="0">
                <a:sym typeface="+mn-ea"/>
              </a:rPr>
              <a:t>          &lt;tr&gt;</a:t>
            </a:r>
            <a:endParaRPr lang="en-IN" sz="2660" dirty="0"/>
          </a:p>
          <a:p>
            <a:r>
              <a:rPr lang="en-IN" sz="2660" dirty="0">
                <a:sym typeface="+mn-ea"/>
              </a:rPr>
              <a:t>                    &lt;td&gt;Enter Email -&lt;/td&gt;</a:t>
            </a:r>
            <a:endParaRPr lang="en-IN" sz="2660" dirty="0"/>
          </a:p>
          <a:p>
            <a:r>
              <a:rPr lang="en-IN" sz="2660" dirty="0">
                <a:sym typeface="+mn-ea"/>
              </a:rPr>
              <a:t>                    &lt;td&gt;&lt;input type="email" name="t1"&gt;&lt;/td&gt;</a:t>
            </a:r>
            <a:endParaRPr lang="en-IN" sz="2660" dirty="0"/>
          </a:p>
          <a:p>
            <a:r>
              <a:rPr lang="en-IN" sz="2660" dirty="0">
                <a:sym typeface="+mn-ea"/>
              </a:rPr>
              <a:t>                &lt;/tr&gt;</a:t>
            </a:r>
            <a:endParaRPr lang="en-IN" sz="2660" dirty="0"/>
          </a:p>
          <a:p>
            <a:r>
              <a:rPr lang="en-IN" sz="2660" dirty="0">
                <a:sym typeface="+mn-ea"/>
              </a:rPr>
              <a:t>                &lt;tr&gt;</a:t>
            </a:r>
            <a:endParaRPr lang="en-IN" sz="2660" dirty="0"/>
          </a:p>
          <a:p>
            <a:r>
              <a:rPr lang="en-IN" sz="2660" dirty="0">
                <a:sym typeface="+mn-ea"/>
              </a:rPr>
              <a:t>                    &lt;td&gt;Enter Password -&lt;/td&gt;</a:t>
            </a:r>
            <a:endParaRPr lang="en-IN" sz="2660" dirty="0"/>
          </a:p>
          <a:p>
            <a:r>
              <a:rPr lang="en-IN" sz="2660" dirty="0">
                <a:sym typeface="+mn-ea"/>
              </a:rPr>
              <a:t>                    &lt;td&gt;&lt;input type="password" name="t2"&gt;&lt;/td&gt;</a:t>
            </a:r>
            <a:endParaRPr lang="en-IN" sz="2660" dirty="0"/>
          </a:p>
          <a:p>
            <a:r>
              <a:rPr lang="en-IN" sz="2660" dirty="0">
                <a:sym typeface="+mn-ea"/>
              </a:rPr>
              <a:t>                &lt;/tr&gt;</a:t>
            </a:r>
            <a:endParaRPr lang="en-IN" sz="2660" dirty="0"/>
          </a:p>
          <a:p>
            <a:r>
              <a:rPr lang="en-IN" sz="2660" dirty="0">
                <a:sym typeface="+mn-ea"/>
              </a:rPr>
              <a:t>                &lt;tr&gt;</a:t>
            </a:r>
            <a:endParaRPr lang="en-IN" sz="2660" dirty="0"/>
          </a:p>
          <a:p>
            <a:r>
              <a:rPr lang="en-IN" sz="2660" dirty="0">
                <a:sym typeface="+mn-ea"/>
              </a:rPr>
              <a:t>                    &lt;td&gt;&lt;a href="Register.html"&gt;Register Here&lt;/a&gt;&lt;/td&gt;</a:t>
            </a:r>
            <a:endParaRPr lang="en-IN" sz="2660" dirty="0"/>
          </a:p>
          <a:p>
            <a:r>
              <a:rPr lang="en-IN" sz="2660" dirty="0">
                <a:sym typeface="+mn-ea"/>
              </a:rPr>
              <a:t>                    &lt;td&gt;&lt;input type="submit" value="Login"&gt;&lt;/td&gt;</a:t>
            </a:r>
            <a:endParaRPr lang="en-IN" sz="2660" dirty="0"/>
          </a:p>
          <a:p>
            <a:r>
              <a:rPr lang="en-IN" sz="2660" dirty="0">
                <a:sym typeface="+mn-ea"/>
              </a:rPr>
              <a:t>                &lt;/tr&gt;</a:t>
            </a:r>
            <a:endParaRPr lang="en-IN" sz="2660" dirty="0"/>
          </a:p>
          <a:p>
            <a:r>
              <a:rPr lang="en-IN" sz="2660" dirty="0">
                <a:sym typeface="+mn-ea"/>
              </a:rPr>
              <a:t>                </a:t>
            </a:r>
            <a:endParaRPr lang="en-IN" sz="2660" dirty="0"/>
          </a:p>
          <a:p>
            <a:r>
              <a:rPr lang="en-IN" sz="2660" dirty="0">
                <a:sym typeface="+mn-ea"/>
              </a:rPr>
              <a:t>            &lt;/table&gt;</a:t>
            </a:r>
            <a:endParaRPr lang="en-IN" sz="2660" dirty="0"/>
          </a:p>
          <a:p>
            <a:r>
              <a:rPr lang="en-IN" sz="2660" dirty="0">
                <a:sym typeface="+mn-ea"/>
              </a:rPr>
              <a:t>             </a:t>
            </a:r>
            <a:endParaRPr lang="en-IN" sz="2660" dirty="0"/>
          </a:p>
          <a:p>
            <a:r>
              <a:rPr lang="en-IN" sz="2660" dirty="0">
                <a:sym typeface="+mn-ea"/>
              </a:rPr>
              <a:t>        &lt;/form&gt;</a:t>
            </a:r>
            <a:endParaRPr lang="en-IN" sz="2660" dirty="0"/>
          </a:p>
          <a:p>
            <a:r>
              <a:rPr lang="en-IN" sz="2660" dirty="0">
                <a:sym typeface="+mn-ea"/>
              </a:rPr>
              <a:t>    &lt;/body&gt;</a:t>
            </a:r>
            <a:endParaRPr lang="en-IN" sz="2660" dirty="0"/>
          </a:p>
          <a:p>
            <a:r>
              <a:rPr lang="en-IN" sz="2660" dirty="0">
                <a:sym typeface="+mn-ea"/>
              </a:rPr>
              <a:t>&lt;/html&gt;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5000"/>
          </a:bodyPr>
          <a:lstStyle/>
          <a:p>
            <a:r>
              <a:rPr lang="en-IN" dirty="0"/>
              <a:t>2- Register.html - Create a html file named Register.html. It will be our Registration form.</a:t>
            </a:r>
            <a:endParaRPr lang="en-IN" dirty="0"/>
          </a:p>
          <a:p>
            <a:endParaRPr lang="en-IN" dirty="0"/>
          </a:p>
          <a:p>
            <a:endParaRPr lang="en-IN" dirty="0"/>
          </a:p>
          <a:p>
            <a:r>
              <a:rPr lang="en-IN" dirty="0"/>
              <a:t>&lt;!DOCTYPE html&gt;</a:t>
            </a:r>
            <a:endParaRPr lang="en-IN" dirty="0"/>
          </a:p>
          <a:p>
            <a:r>
              <a:rPr lang="en-IN" dirty="0"/>
              <a:t>&lt;html&gt;</a:t>
            </a:r>
            <a:endParaRPr lang="en-IN" dirty="0"/>
          </a:p>
          <a:p>
            <a:r>
              <a:rPr lang="en-IN" dirty="0"/>
              <a:t>    &lt;head&gt;</a:t>
            </a:r>
            <a:endParaRPr lang="en-IN" dirty="0"/>
          </a:p>
          <a:p>
            <a:r>
              <a:rPr lang="en-IN" dirty="0"/>
              <a:t>        &lt;title&gt;Registration Form&lt;/title&gt;</a:t>
            </a:r>
            <a:endParaRPr lang="en-IN" dirty="0"/>
          </a:p>
          <a:p>
            <a:r>
              <a:rPr lang="en-IN" dirty="0"/>
              <a:t>    &lt;/head&gt;</a:t>
            </a:r>
            <a:endParaRPr lang="en-IN" dirty="0"/>
          </a:p>
          <a:p>
            <a:r>
              <a:rPr lang="en-IN" dirty="0"/>
              <a:t>    &lt;body&gt;</a:t>
            </a:r>
            <a:endParaRPr lang="en-IN" dirty="0"/>
          </a:p>
          <a:p>
            <a:r>
              <a:rPr lang="en-IN" dirty="0"/>
              <a:t>         &lt;form method="post" action="Register_Info"&gt;</a:t>
            </a:r>
            <a:endParaRPr lang="en-IN" dirty="0"/>
          </a:p>
          <a:p>
            <a:r>
              <a:rPr lang="en-IN" dirty="0"/>
              <a:t>            &lt;table border="1px"&gt;</a:t>
            </a:r>
            <a:endParaRPr lang="en-IN" dirty="0"/>
          </a:p>
          <a:p>
            <a:r>
              <a:rPr lang="en-IN" dirty="0"/>
              <a:t>                &lt;tr&gt;</a:t>
            </a:r>
            <a:endParaRPr lang="en-IN" dirty="0"/>
          </a:p>
          <a:p>
            <a:r>
              <a:rPr lang="en-IN" dirty="0"/>
              <a:t>                    &lt;td&gt;Name -&lt;/td&gt;</a:t>
            </a:r>
            <a:endParaRPr lang="en-IN" dirty="0"/>
          </a:p>
          <a:p>
            <a:r>
              <a:rPr lang="en-IN" dirty="0"/>
              <a:t>                    &lt;td&gt;&lt;input type="text" name="t1"&gt;&lt;/td&gt;</a:t>
            </a:r>
            <a:endParaRPr lang="en-IN" dirty="0"/>
          </a:p>
          <a:p>
            <a:r>
              <a:rPr lang="en-IN" dirty="0"/>
              <a:t>                &lt;/tr&gt;</a:t>
            </a:r>
            <a:endParaRPr lang="en-IN" dirty="0"/>
          </a:p>
          <a:p>
            <a:r>
              <a:rPr lang="en-IN" dirty="0"/>
              <a:t>                &lt;tr&gt;</a:t>
            </a:r>
            <a:endParaRPr lang="en-IN" dirty="0"/>
          </a:p>
          <a:p>
            <a:r>
              <a:rPr lang="en-IN" dirty="0"/>
              <a:t>                    &lt;td&gt;Password -&lt;/td&gt;</a:t>
            </a:r>
            <a:endParaRPr lang="en-IN" dirty="0"/>
          </a:p>
          <a:p>
            <a:r>
              <a:rPr lang="en-IN" dirty="0"/>
              <a:t>                    &lt;td&gt;&lt;input type="password" name="t2"&gt;&lt;/td&gt;</a:t>
            </a:r>
            <a:endParaRPr lang="en-IN" dirty="0"/>
          </a:p>
          <a:p>
            <a:r>
              <a:rPr lang="en-IN" dirty="0"/>
              <a:t>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sz="2660" dirty="0">
                <a:sym typeface="+mn-ea"/>
              </a:rPr>
              <a:t>          &lt;/tr&gt;</a:t>
            </a:r>
            <a:endParaRPr lang="en-IN" sz="2660" dirty="0"/>
          </a:p>
          <a:p>
            <a:r>
              <a:rPr lang="en-IN" sz="2660" dirty="0">
                <a:sym typeface="+mn-ea"/>
              </a:rPr>
              <a:t>                &lt;tr&gt;</a:t>
            </a:r>
            <a:endParaRPr lang="en-IN" sz="2660" dirty="0"/>
          </a:p>
          <a:p>
            <a:r>
              <a:rPr lang="en-IN" sz="2660" dirty="0">
                <a:sym typeface="+mn-ea"/>
              </a:rPr>
              <a:t>                    &lt;td&gt;Email ID -&lt;/td&gt;</a:t>
            </a:r>
            <a:endParaRPr lang="en-IN" sz="2660" dirty="0"/>
          </a:p>
          <a:p>
            <a:r>
              <a:rPr lang="en-IN" sz="2660" dirty="0">
                <a:sym typeface="+mn-ea"/>
              </a:rPr>
              <a:t>                    &lt;td&gt;&lt;input type="email" name="t3"&gt;&lt;/td&gt;</a:t>
            </a:r>
            <a:endParaRPr lang="en-IN" sz="2660" dirty="0"/>
          </a:p>
          <a:p>
            <a:r>
              <a:rPr lang="en-IN" sz="2660" dirty="0">
                <a:sym typeface="+mn-ea"/>
              </a:rPr>
              <a:t>                &lt;/tr&gt;</a:t>
            </a:r>
            <a:endParaRPr lang="en-IN" sz="2660" dirty="0"/>
          </a:p>
          <a:p>
            <a:r>
              <a:rPr lang="en-IN" sz="2660" dirty="0">
                <a:sym typeface="+mn-ea"/>
              </a:rPr>
              <a:t>                &lt;tr&gt;</a:t>
            </a:r>
            <a:endParaRPr lang="en-IN" sz="2660" dirty="0"/>
          </a:p>
          <a:p>
            <a:r>
              <a:rPr lang="en-IN" sz="2660" dirty="0">
                <a:sym typeface="+mn-ea"/>
              </a:rPr>
              <a:t>                    &lt;td&gt;Mobile -&lt;/td&gt;</a:t>
            </a:r>
            <a:endParaRPr lang="en-IN" sz="2660" dirty="0"/>
          </a:p>
          <a:p>
            <a:r>
              <a:rPr lang="en-IN" sz="2660" dirty="0">
                <a:sym typeface="+mn-ea"/>
              </a:rPr>
              <a:t>                    &lt;td&gt;&lt;input type="tel" name="t4"&gt;&lt;/td&gt;</a:t>
            </a:r>
            <a:endParaRPr lang="en-IN" sz="2660" dirty="0"/>
          </a:p>
          <a:p>
            <a:r>
              <a:rPr lang="en-IN" sz="2660" dirty="0">
                <a:sym typeface="+mn-ea"/>
              </a:rPr>
              <a:t>                &lt;/tr&gt;</a:t>
            </a:r>
            <a:endParaRPr lang="en-IN" sz="2660" dirty="0"/>
          </a:p>
          <a:p>
            <a:r>
              <a:rPr lang="en-IN" sz="2660" dirty="0">
                <a:sym typeface="+mn-ea"/>
              </a:rPr>
              <a:t>                &lt;tr&gt;</a:t>
            </a:r>
            <a:endParaRPr lang="en-IN" sz="2660" dirty="0"/>
          </a:p>
          <a:p>
            <a:r>
              <a:rPr lang="en-IN" sz="2660" dirty="0">
                <a:sym typeface="+mn-ea"/>
              </a:rPr>
              <a:t>                    &lt;td&gt;&lt;/td&gt;</a:t>
            </a:r>
            <a:endParaRPr lang="en-IN" sz="2660" dirty="0"/>
          </a:p>
          <a:p>
            <a:r>
              <a:rPr lang="en-IN" sz="2660" dirty="0">
                <a:sym typeface="+mn-ea"/>
              </a:rPr>
              <a:t>                    &lt;td&gt;&lt;input type="submit" value="Register"&gt;&lt;/td&gt;</a:t>
            </a:r>
            <a:endParaRPr lang="en-IN" sz="2660" dirty="0"/>
          </a:p>
          <a:p>
            <a:r>
              <a:rPr lang="en-IN" sz="2660" dirty="0">
                <a:sym typeface="+mn-ea"/>
              </a:rPr>
              <a:t>                &lt;/tr&gt;</a:t>
            </a:r>
            <a:endParaRPr lang="en-IN" sz="2660" dirty="0"/>
          </a:p>
          <a:p>
            <a:r>
              <a:rPr lang="en-IN" sz="2660" dirty="0">
                <a:sym typeface="+mn-ea"/>
              </a:rPr>
              <a:t>                </a:t>
            </a:r>
            <a:endParaRPr lang="en-IN" sz="2660" dirty="0"/>
          </a:p>
          <a:p>
            <a:r>
              <a:rPr lang="en-IN" sz="2660" dirty="0">
                <a:sym typeface="+mn-ea"/>
              </a:rPr>
              <a:t>            &lt;/table&gt;</a:t>
            </a:r>
            <a:endParaRPr lang="en-IN" sz="2660" dirty="0"/>
          </a:p>
          <a:p>
            <a:r>
              <a:rPr lang="en-IN" sz="2660" dirty="0">
                <a:sym typeface="+mn-ea"/>
              </a:rPr>
              <a:t>             </a:t>
            </a:r>
            <a:endParaRPr lang="en-IN" sz="2660" dirty="0"/>
          </a:p>
          <a:p>
            <a:r>
              <a:rPr lang="en-IN" sz="2660" dirty="0">
                <a:sym typeface="+mn-ea"/>
              </a:rPr>
              <a:t>        &lt;/form&gt;</a:t>
            </a:r>
            <a:endParaRPr lang="en-IN" sz="2660" dirty="0"/>
          </a:p>
          <a:p>
            <a:r>
              <a:rPr lang="en-IN" sz="2660" dirty="0">
                <a:sym typeface="+mn-ea"/>
              </a:rPr>
              <a:t>    &lt;/body&gt;</a:t>
            </a:r>
            <a:endParaRPr lang="en-IN" sz="2660" dirty="0"/>
          </a:p>
          <a:p>
            <a:r>
              <a:rPr lang="en-IN" sz="2660" dirty="0">
                <a:sym typeface="+mn-ea"/>
              </a:rPr>
              <a:t>&lt;/html&gt; </a:t>
            </a:r>
            <a:endParaRPr lang="en-IN" sz="2660"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30000"/>
          </a:bodyPr>
          <a:lstStyle/>
          <a:p>
            <a:r>
              <a:rPr lang="en-IN" dirty="0"/>
              <a:t>3- Create a package named servs, and within that create the following servlets -</a:t>
            </a:r>
            <a:endParaRPr lang="en-IN" dirty="0"/>
          </a:p>
          <a:p>
            <a:endParaRPr lang="en-IN" dirty="0"/>
          </a:p>
          <a:p>
            <a:r>
              <a:rPr lang="en-IN" dirty="0"/>
              <a:t> </a:t>
            </a:r>
            <a:endParaRPr lang="en-IN" dirty="0"/>
          </a:p>
          <a:p>
            <a:endParaRPr lang="en-IN" dirty="0"/>
          </a:p>
          <a:p>
            <a:r>
              <a:rPr lang="en-IN" dirty="0"/>
              <a:t>Register_Info Servlet - This servlet will be used to store user registration information into database.</a:t>
            </a:r>
            <a:endParaRPr lang="en-IN" dirty="0"/>
          </a:p>
          <a:p>
            <a:r>
              <a:rPr lang="en-IN" dirty="0"/>
              <a:t>package servs;</a:t>
            </a:r>
            <a:endParaRPr lang="en-IN" dirty="0"/>
          </a:p>
          <a:p>
            <a:endParaRPr lang="en-IN" dirty="0"/>
          </a:p>
          <a:p>
            <a:r>
              <a:rPr lang="en-IN" dirty="0"/>
              <a:t>import java.io.*;</a:t>
            </a:r>
            <a:endParaRPr lang="en-IN" dirty="0"/>
          </a:p>
          <a:p>
            <a:r>
              <a:rPr lang="en-IN" dirty="0"/>
              <a:t>import javax.servlet.*;</a:t>
            </a:r>
            <a:endParaRPr lang="en-IN" dirty="0"/>
          </a:p>
          <a:p>
            <a:r>
              <a:rPr lang="en-IN" dirty="0"/>
              <a:t>import javax.servlet.http.*;</a:t>
            </a:r>
            <a:endParaRPr lang="en-IN" dirty="0"/>
          </a:p>
          <a:p>
            <a:r>
              <a:rPr lang="en-IN" dirty="0"/>
              <a:t>import java.sql.*;</a:t>
            </a:r>
            <a:endParaRPr lang="en-IN" dirty="0"/>
          </a:p>
          <a:p>
            <a:endParaRPr lang="en-IN" dirty="0"/>
          </a:p>
          <a:p>
            <a:r>
              <a:rPr lang="en-IN" dirty="0"/>
              <a:t>public class Register_Info extends HttpServlet {</a:t>
            </a:r>
            <a:endParaRPr lang="en-IN" dirty="0"/>
          </a:p>
          <a:p>
            <a:endParaRPr lang="en-IN" dirty="0"/>
          </a:p>
          <a:p>
            <a:r>
              <a:rPr lang="en-IN" dirty="0"/>
              <a:t>    public void doPost(HttpServletRequest request, HttpServletResponse response)</a:t>
            </a:r>
            <a:endParaRPr lang="en-IN" dirty="0"/>
          </a:p>
          <a:p>
            <a:r>
              <a:rPr lang="en-IN" dirty="0"/>
              <a:t>            throws ServletException, IOException {</a:t>
            </a:r>
            <a:endParaRPr lang="en-IN" dirty="0"/>
          </a:p>
          <a:p>
            <a:r>
              <a:rPr lang="en-IN" dirty="0"/>
              <a:t>        response.setContentType("text/html;charset=UTF-8");</a:t>
            </a:r>
            <a:endParaRPr lang="en-IN" dirty="0"/>
          </a:p>
          <a:p>
            <a:r>
              <a:rPr lang="en-IN" dirty="0"/>
              <a:t>        PrintWriter out = null;</a:t>
            </a:r>
            <a:endParaRPr lang="en-IN" dirty="0"/>
          </a:p>
          <a:p>
            <a:r>
              <a:rPr lang="en-IN" dirty="0"/>
              <a:t>        try</a:t>
            </a:r>
            <a:endParaRPr lang="en-IN" dirty="0"/>
          </a:p>
          <a:p>
            <a:r>
              <a:rPr lang="en-IN" dirty="0"/>
              <a:t>        {</a:t>
            </a:r>
            <a:endParaRPr lang="en-IN" dirty="0"/>
          </a:p>
          <a:p>
            <a:r>
              <a:rPr lang="en-IN" dirty="0"/>
              <a:t>          out = response.getWriter();</a:t>
            </a:r>
            <a:endParaRPr lang="en-IN" dirty="0"/>
          </a:p>
          <a:p>
            <a:r>
              <a:rPr lang="en-IN" dirty="0"/>
              <a:t>          String name = request.getParameter("t1");</a:t>
            </a:r>
            <a:endParaRPr lang="en-IN" dirty="0"/>
          </a:p>
          <a:p>
            <a:r>
              <a:rPr lang="en-IN" dirty="0"/>
              <a:t>          String pass = request.getParameter("t2");</a:t>
            </a:r>
            <a:endParaRPr lang="en-IN" dirty="0"/>
          </a:p>
          <a:p>
            <a:r>
              <a:rPr lang="en-IN" dirty="0"/>
              <a:t>          String email = request.getParameter("t3");</a:t>
            </a:r>
            <a:endParaRPr lang="en-IN" dirty="0"/>
          </a:p>
          <a:p>
            <a:r>
              <a:rPr lang="en-IN" dirty="0"/>
              <a:t>          String mobile = request.getParameter("t4");</a:t>
            </a:r>
            <a:endParaRPr lang="en-IN" dirty="0"/>
          </a:p>
          <a:p>
            <a:r>
              <a:rPr lang="en-IN" dirty="0"/>
              <a:t>          String dob = request.getParameter("t5");</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30000"/>
          </a:bodyPr>
          <a:lstStyle/>
          <a:p>
            <a:r>
              <a:rPr lang="en-IN" dirty="0"/>
              <a:t>Class.forName("com.mysql.jdbc.Driver");</a:t>
            </a:r>
            <a:endParaRPr lang="en-IN" dirty="0"/>
          </a:p>
          <a:p>
            <a:r>
              <a:rPr lang="en-IN" dirty="0"/>
              <a:t>          Connection con = DriverManager.getConnection("jdbc:mysql://localhost:3306/mydatabase","root","");</a:t>
            </a:r>
            <a:endParaRPr lang="en-IN" dirty="0"/>
          </a:p>
          <a:p>
            <a:r>
              <a:rPr lang="en-IN" dirty="0"/>
              <a:t>          PreparedStatement ps = con.prepareStatement("insert into userinfo (Name,Password,Email,Mobile) values (?,?,?,?)");</a:t>
            </a:r>
            <a:endParaRPr lang="en-IN" dirty="0"/>
          </a:p>
          <a:p>
            <a:r>
              <a:rPr lang="en-IN" dirty="0"/>
              <a:t>          ps.setString(1, name);</a:t>
            </a:r>
            <a:endParaRPr lang="en-IN" dirty="0"/>
          </a:p>
          <a:p>
            <a:r>
              <a:rPr lang="en-IN" dirty="0"/>
              <a:t>          ps.setString(2, pass);</a:t>
            </a:r>
            <a:endParaRPr lang="en-IN" dirty="0"/>
          </a:p>
          <a:p>
            <a:r>
              <a:rPr lang="en-IN" dirty="0"/>
              <a:t>          ps.setString(3, email);</a:t>
            </a:r>
            <a:endParaRPr lang="en-IN" dirty="0"/>
          </a:p>
          <a:p>
            <a:r>
              <a:rPr lang="en-IN" dirty="0"/>
              <a:t>          ps.setString(4, mobile);</a:t>
            </a:r>
            <a:endParaRPr lang="en-IN" dirty="0"/>
          </a:p>
          <a:p>
            <a:r>
              <a:rPr lang="en-IN" dirty="0"/>
              <a:t>          int val = ps.executeUpdate();</a:t>
            </a:r>
            <a:endParaRPr lang="en-IN" dirty="0"/>
          </a:p>
          <a:p>
            <a:r>
              <a:rPr lang="en-IN" dirty="0"/>
              <a:t>         </a:t>
            </a:r>
            <a:endParaRPr lang="en-IN" dirty="0"/>
          </a:p>
          <a:p>
            <a:r>
              <a:rPr lang="en-IN" dirty="0"/>
              <a:t>          if(val != 0)</a:t>
            </a:r>
            <a:endParaRPr lang="en-IN" dirty="0"/>
          </a:p>
          <a:p>
            <a:r>
              <a:rPr lang="en-IN" dirty="0"/>
              <a:t>          {</a:t>
            </a:r>
            <a:endParaRPr lang="en-IN" dirty="0"/>
          </a:p>
          <a:p>
            <a:r>
              <a:rPr lang="en-IN" dirty="0"/>
              <a:t>              out.println("&lt;h1&gt;Registered Successfully&lt;/h1&gt;");</a:t>
            </a:r>
            <a:endParaRPr lang="en-IN" dirty="0"/>
          </a:p>
          <a:p>
            <a:r>
              <a:rPr lang="en-IN" dirty="0"/>
              <a:t>              RequestDispatcher rdp = request.getRequestDispatcher("index.html");</a:t>
            </a:r>
            <a:endParaRPr lang="en-IN" dirty="0"/>
          </a:p>
          <a:p>
            <a:r>
              <a:rPr lang="en-IN" dirty="0"/>
              <a:t>              rdp.include(request, response);</a:t>
            </a:r>
            <a:endParaRPr lang="en-IN" dirty="0"/>
          </a:p>
          <a:p>
            <a:r>
              <a:rPr lang="en-IN" dirty="0"/>
              <a:t>          }</a:t>
            </a:r>
            <a:endParaRPr lang="en-IN" dirty="0"/>
          </a:p>
          <a:p>
            <a:r>
              <a:rPr lang="en-IN" dirty="0"/>
              <a:t>          else</a:t>
            </a:r>
            <a:endParaRPr lang="en-IN" dirty="0"/>
          </a:p>
          <a:p>
            <a:r>
              <a:rPr lang="en-IN" dirty="0"/>
              <a:t>          {</a:t>
            </a:r>
            <a:endParaRPr lang="en-IN" dirty="0"/>
          </a:p>
          <a:p>
            <a:r>
              <a:rPr lang="en-IN" dirty="0"/>
              <a:t>              response.sendRedirect("Register.html");</a:t>
            </a:r>
            <a:endParaRPr lang="en-IN" dirty="0"/>
          </a:p>
          <a:p>
            <a:r>
              <a:rPr lang="en-IN" dirty="0"/>
              <a:t>          }</a:t>
            </a:r>
            <a:endParaRPr lang="en-IN" dirty="0"/>
          </a:p>
          <a:p>
            <a:r>
              <a:rPr lang="en-IN" dirty="0"/>
              <a:t>        }</a:t>
            </a:r>
            <a:endParaRPr lang="en-IN" dirty="0"/>
          </a:p>
          <a:p>
            <a:r>
              <a:rPr lang="en-IN" dirty="0"/>
              <a:t>        catch(Exception ex)</a:t>
            </a:r>
            <a:endParaRPr lang="en-IN" dirty="0"/>
          </a:p>
          <a:p>
            <a:r>
              <a:rPr lang="en-IN" dirty="0"/>
              <a:t>        {</a:t>
            </a:r>
            <a:endParaRPr lang="en-IN" dirty="0"/>
          </a:p>
          <a:p>
            <a:r>
              <a:rPr lang="en-IN" dirty="0"/>
              <a:t>            out.println(ex);</a:t>
            </a:r>
            <a:endParaRPr lang="en-IN" dirty="0"/>
          </a:p>
          <a:p>
            <a:r>
              <a:rPr lang="en-IN" dirty="0"/>
              <a:t>        }</a:t>
            </a:r>
            <a:endParaRPr lang="en-IN" dirty="0"/>
          </a:p>
          <a:p>
            <a:r>
              <a:rPr lang="en-IN" dirty="0"/>
              <a:t>    }</a:t>
            </a:r>
            <a:endParaRPr lang="en-IN" dirty="0"/>
          </a:p>
          <a:p>
            <a:r>
              <a:rPr lang="en-IN" dirty="0"/>
              <a: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0000"/>
          </a:bodyPr>
          <a:lstStyle/>
          <a:p>
            <a:r>
              <a:rPr lang="en-IN" dirty="0"/>
              <a:t>LoginChk Servlet - This servlet will be used to check user email and password from database, If valid credentials provided by user, he will be redirected to Home page, otherwise Login page with error message will be displayed.</a:t>
            </a:r>
            <a:endParaRPr lang="en-IN" dirty="0"/>
          </a:p>
          <a:p>
            <a:endParaRPr lang="en-IN" dirty="0"/>
          </a:p>
          <a:p>
            <a:r>
              <a:rPr lang="en-IN" dirty="0"/>
              <a:t>package servs;</a:t>
            </a:r>
            <a:endParaRPr lang="en-IN" dirty="0"/>
          </a:p>
          <a:p>
            <a:endParaRPr lang="en-IN" dirty="0"/>
          </a:p>
          <a:p>
            <a:r>
              <a:rPr lang="en-IN" dirty="0"/>
              <a:t>import java.io.*;</a:t>
            </a:r>
            <a:endParaRPr lang="en-IN" dirty="0"/>
          </a:p>
          <a:p>
            <a:r>
              <a:rPr lang="en-IN" dirty="0"/>
              <a:t>import javax.servlet.*;</a:t>
            </a:r>
            <a:endParaRPr lang="en-IN" dirty="0"/>
          </a:p>
          <a:p>
            <a:r>
              <a:rPr lang="en-IN" dirty="0"/>
              <a:t>import javax.servlet.http.*;</a:t>
            </a:r>
            <a:endParaRPr lang="en-IN" dirty="0"/>
          </a:p>
          <a:p>
            <a:r>
              <a:rPr lang="en-IN" dirty="0"/>
              <a:t>import java.sql.*;</a:t>
            </a:r>
            <a:endParaRPr lang="en-IN" dirty="0"/>
          </a:p>
          <a:p>
            <a:endParaRPr lang="en-IN" dirty="0"/>
          </a:p>
          <a:p>
            <a:r>
              <a:rPr lang="en-IN" dirty="0"/>
              <a:t>public class LoginChk extends HttpServlet {</a:t>
            </a:r>
            <a:endParaRPr lang="en-IN" dirty="0"/>
          </a:p>
          <a:p>
            <a:endParaRPr lang="en-IN" dirty="0"/>
          </a:p>
          <a:p>
            <a:r>
              <a:rPr lang="en-IN" dirty="0"/>
              <a:t>    public void doGet(HttpServletRequest request, HttpServletResponse response)</a:t>
            </a:r>
            <a:endParaRPr lang="en-IN" dirty="0"/>
          </a:p>
          <a:p>
            <a:r>
              <a:rPr lang="en-IN" dirty="0"/>
              <a:t>            throws ServletException, IOException {</a:t>
            </a:r>
            <a:endParaRPr lang="en-IN" dirty="0"/>
          </a:p>
          <a:p>
            <a:r>
              <a:rPr lang="en-IN" dirty="0"/>
              <a:t>        response.setContentType("text/html;charset=UTF-8");</a:t>
            </a:r>
            <a:endParaRPr lang="en-IN" dirty="0"/>
          </a:p>
          <a:p>
            <a:r>
              <a:rPr lang="en-IN" dirty="0"/>
              <a:t>        PrintWriter out = null;</a:t>
            </a:r>
            <a:endParaRPr lang="en-IN" dirty="0"/>
          </a:p>
          <a:p>
            <a:r>
              <a:rPr lang="en-IN" dirty="0"/>
              <a:t>        try</a:t>
            </a:r>
            <a:endParaRPr lang="en-IN" dirty="0"/>
          </a:p>
          <a:p>
            <a:r>
              <a:rPr lang="en-IN" dirty="0"/>
              <a:t>        {</a:t>
            </a:r>
            <a:endParaRPr lang="en-IN" dirty="0"/>
          </a:p>
          <a:p>
            <a:r>
              <a:rPr lang="en-IN" dirty="0"/>
              <a:t>            out = response.getWriter();</a:t>
            </a:r>
            <a:endParaRPr lang="en-IN" dirty="0"/>
          </a:p>
          <a:p>
            <a:r>
              <a:rPr lang="en-IN" dirty="0"/>
              <a:t>    </a:t>
            </a:r>
            <a:endParaRPr lang="en-IN" dirty="0"/>
          </a:p>
          <a:p>
            <a:r>
              <a:rPr lang="en-IN" dirty="0"/>
              <a:t>            String email = request.getParameter("t1");</a:t>
            </a:r>
            <a:endParaRPr lang="en-IN" dirty="0"/>
          </a:p>
          <a:p>
            <a:r>
              <a:rPr lang="en-IN" dirty="0"/>
              <a:t>            String pass = request.getParameter("t2");</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7141</Words>
  <Application>WPS Presentation</Application>
  <PresentationFormat>Custom</PresentationFormat>
  <Paragraphs>251</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Microsoft YaHei</vt:lpstr>
      <vt:lpstr>Arial Unicode MS</vt:lpstr>
      <vt:lpstr>Calibri Light</vt:lpstr>
      <vt:lpstr>Calibri</vt:lpstr>
      <vt:lpstr>Malgun Gothic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 living</dc:creator>
  <cp:lastModifiedBy>rohit</cp:lastModifiedBy>
  <cp:revision>454</cp:revision>
  <dcterms:created xsi:type="dcterms:W3CDTF">2020-05-19T06:27:00Z</dcterms:created>
  <dcterms:modified xsi:type="dcterms:W3CDTF">2021-07-08T03:30:16Z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