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709" r:id="rId3"/>
    <p:sldId id="710" r:id="rId4"/>
    <p:sldId id="711" r:id="rId5"/>
    <p:sldId id="712" r:id="rId6"/>
    <p:sldId id="713" r:id="rId7"/>
    <p:sldId id="714" r:id="rId8"/>
    <p:sldId id="715" r:id="rId9"/>
    <p:sldId id="716" r:id="rId10"/>
    <p:sldId id="717" r:id="rId11"/>
    <p:sldId id="718" r:id="rId12"/>
    <p:sldId id="719" r:id="rId13"/>
    <p:sldId id="720" r:id="rId14"/>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000" b="1" dirty="0"/>
              <a:t>JSP Introduction :-</a:t>
            </a:r>
            <a:endParaRPr lang="en-IN" sz="2000" b="1" dirty="0"/>
          </a:p>
          <a:p>
            <a:r>
              <a:rPr lang="en-IN" sz="2000" dirty="0"/>
              <a:t>JSP is another Java Technology that provides easy and fast development of web applications. JSP is an extension of Servlet and not meant to replace Servlets. However it is a common practice to use both Servlet and JSP in your web application development according to our requirements - use JSP if a web page require more HTML than Java, and use Servlet if web page require more Java than HTML.</a:t>
            </a:r>
            <a:endParaRPr lang="en-IN" sz="2000" dirty="0"/>
          </a:p>
          <a:p>
            <a:r>
              <a:rPr lang="en-IN" sz="2000" dirty="0"/>
              <a:t>It is important to note that Java web container converts our JSP's into fully fledged Servlet's. When a request came in for a JSP page for the first time, web container converts JSP page into Servlets -</a:t>
            </a:r>
            <a:endParaRPr lang="en-IN" sz="2000" dirty="0"/>
          </a:p>
        </p:txBody>
      </p:sp>
      <p:pic>
        <p:nvPicPr>
          <p:cNvPr id="2" name="Picture 1"/>
          <p:cNvPicPr>
            <a:picLocks noChangeAspect="1"/>
          </p:cNvPicPr>
          <p:nvPr/>
        </p:nvPicPr>
        <p:blipFill>
          <a:blip r:embed="rId1"/>
          <a:stretch>
            <a:fillRect/>
          </a:stretch>
        </p:blipFill>
        <p:spPr>
          <a:xfrm>
            <a:off x="1688465" y="4284980"/>
            <a:ext cx="8341995" cy="1925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Example - </a:t>
            </a:r>
            <a:endParaRPr lang="en-IN" dirty="0"/>
          </a:p>
          <a:p>
            <a:r>
              <a:rPr lang="en-IN" dirty="0"/>
              <a:t>10- Right Click on folder WebContent, and go to New -&gt; JSP File. </a:t>
            </a:r>
            <a:endParaRPr lang="en-IN" dirty="0"/>
          </a:p>
          <a:p>
            <a:endParaRPr lang="en-IN" dirty="0"/>
          </a:p>
          <a:p>
            <a:r>
              <a:rPr lang="en-IN" dirty="0"/>
              <a:t>11- It will open New JSP File window, Name the file index.jsp and click Finish. It will create an index.jsp file in your WebContent Folder.</a:t>
            </a:r>
            <a:endParaRPr lang="en-IN" dirty="0"/>
          </a:p>
          <a:p>
            <a:r>
              <a:rPr lang="en-IN" dirty="0"/>
              <a:t>Note - This index.jsp file will be your default page i.e. when you run your project it will be your welcome page.</a:t>
            </a:r>
            <a:endParaRPr lang="en-IN" dirty="0"/>
          </a:p>
          <a:p>
            <a:endParaRPr lang="en-IN" dirty="0"/>
          </a:p>
          <a:p>
            <a:r>
              <a:rPr lang="en-IN" dirty="0"/>
              <a:t>12- Make changes in your index.jsp page as shown below -</a:t>
            </a:r>
            <a:endParaRPr lang="en-IN" dirty="0"/>
          </a:p>
          <a:p>
            <a:r>
              <a:rPr lang="en-IN" dirty="0"/>
              <a:t>&lt;%@ page language="java" contentType="text/html; charset=ISO-8859-1"</a:t>
            </a:r>
            <a:endParaRPr lang="en-IN" dirty="0"/>
          </a:p>
          <a:p>
            <a:r>
              <a:rPr lang="en-IN" dirty="0"/>
              <a:t>    pageEncoding="ISO-8859-1"%&gt;</a:t>
            </a:r>
            <a:endParaRPr lang="en-IN" dirty="0"/>
          </a:p>
          <a:p>
            <a:r>
              <a:rPr lang="en-IN" dirty="0"/>
              <a:t>&lt;!DOCTYPE&gt;</a:t>
            </a:r>
            <a:endParaRPr lang="en-IN" dirty="0"/>
          </a:p>
          <a:p>
            <a:r>
              <a:rPr lang="en-IN" dirty="0"/>
              <a:t>&lt;html&gt;</a:t>
            </a:r>
            <a:endParaRPr lang="en-IN" dirty="0"/>
          </a:p>
          <a:p>
            <a:r>
              <a:rPr lang="en-IN" dirty="0"/>
              <a:t>&lt;head&gt;</a:t>
            </a:r>
            <a:endParaRPr lang="en-IN" dirty="0"/>
          </a:p>
          <a:p>
            <a:r>
              <a:rPr lang="en-IN" dirty="0"/>
              <a:t>&lt;title&gt;Insert title here&lt;/title&gt;</a:t>
            </a:r>
            <a:endParaRPr lang="en-IN" dirty="0"/>
          </a:p>
          <a:p>
            <a:r>
              <a:rPr lang="en-IN" dirty="0"/>
              <a:t>&lt;/head&gt;</a:t>
            </a:r>
            <a:endParaRPr lang="en-IN" dirty="0"/>
          </a:p>
          <a:p>
            <a:r>
              <a:rPr lang="en-IN" dirty="0"/>
              <a:t>&lt;body&gt;</a:t>
            </a:r>
            <a:endParaRPr lang="en-IN" dirty="0"/>
          </a:p>
          <a:p>
            <a:r>
              <a:rPr lang="en-IN" dirty="0"/>
              <a:t>&lt;form method="post" action="First.jsp"&gt;</a:t>
            </a:r>
            <a:endParaRPr lang="en-IN" dirty="0"/>
          </a:p>
          <a:p>
            <a:r>
              <a:rPr lang="en-IN" dirty="0"/>
              <a:t> Name - &lt;input type="text" name="t1"&gt;&lt;br&gt;</a:t>
            </a:r>
            <a:endParaRPr lang="en-IN" dirty="0"/>
          </a:p>
          <a:p>
            <a:r>
              <a:rPr lang="en-IN" dirty="0"/>
              <a:t> &lt;input type="submit"&gt;</a:t>
            </a:r>
            <a:endParaRPr lang="en-IN" dirty="0"/>
          </a:p>
          <a:p>
            <a:r>
              <a:rPr lang="en-IN" dirty="0"/>
              <a:t>&lt;/form&gt;   </a:t>
            </a:r>
            <a:endParaRPr lang="en-IN" dirty="0"/>
          </a:p>
          <a:p>
            <a:r>
              <a:rPr lang="en-IN" dirty="0"/>
              <a:t>&lt;/body&gt;</a:t>
            </a:r>
            <a:endParaRPr lang="en-IN" dirty="0"/>
          </a:p>
          <a:p>
            <a:r>
              <a:rPr lang="en-IN" dirty="0"/>
              <a:t>&lt;/html&gt;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13- Again Right click on WebContent folder, and go to New -&gt; JSP File . Enter name of file (First in our example) and click Finish.</a:t>
            </a:r>
            <a:endParaRPr lang="en-IN" dirty="0"/>
          </a:p>
          <a:p>
            <a:r>
              <a:rPr lang="en-IN" dirty="0"/>
              <a:t>14- Make changes in your First.jsp page as shown below -</a:t>
            </a:r>
            <a:endParaRPr lang="en-IN" dirty="0"/>
          </a:p>
          <a:p>
            <a:r>
              <a:rPr lang="en-IN" dirty="0"/>
              <a:t> &lt;%@ page language="java" contentType="text/html; charset=ISO-8859-1"</a:t>
            </a:r>
            <a:endParaRPr lang="en-IN" dirty="0"/>
          </a:p>
          <a:p>
            <a:r>
              <a:rPr lang="en-IN" dirty="0"/>
              <a:t>    pageEncoding="ISO-8859-1"%&gt;</a:t>
            </a:r>
            <a:endParaRPr lang="en-IN" dirty="0"/>
          </a:p>
          <a:p>
            <a:r>
              <a:rPr lang="en-IN" dirty="0"/>
              <a:t>&lt;!DOCTYPE html&gt;</a:t>
            </a:r>
            <a:endParaRPr lang="en-IN" dirty="0"/>
          </a:p>
          <a:p>
            <a:r>
              <a:rPr lang="en-IN" dirty="0"/>
              <a:t>&lt;html&gt;</a:t>
            </a:r>
            <a:endParaRPr lang="en-IN" dirty="0"/>
          </a:p>
          <a:p>
            <a:r>
              <a:rPr lang="en-IN" dirty="0"/>
              <a:t>&lt;head&gt;</a:t>
            </a:r>
            <a:endParaRPr lang="en-IN" dirty="0"/>
          </a:p>
          <a:p>
            <a:r>
              <a:rPr lang="en-IN" dirty="0"/>
              <a:t>&lt;title&gt;Insert title here&lt;/title&gt;</a:t>
            </a:r>
            <a:endParaRPr lang="en-IN" dirty="0"/>
          </a:p>
          <a:p>
            <a:r>
              <a:rPr lang="en-IN" dirty="0"/>
              <a:t>&lt;/head&gt;</a:t>
            </a:r>
            <a:endParaRPr lang="en-IN" dirty="0"/>
          </a:p>
          <a:p>
            <a:r>
              <a:rPr lang="en-IN" dirty="0"/>
              <a:t>&lt;body&gt;</a:t>
            </a:r>
            <a:endParaRPr lang="en-IN" dirty="0"/>
          </a:p>
          <a:p>
            <a:r>
              <a:rPr lang="en-IN" dirty="0"/>
              <a:t>&lt;h1&gt;My First JSP Page&lt;/h1&gt;</a:t>
            </a:r>
            <a:endParaRPr lang="en-IN" dirty="0"/>
          </a:p>
          <a:p>
            <a:r>
              <a:rPr lang="en-IN" dirty="0"/>
              <a:t>        &lt;%</a:t>
            </a:r>
            <a:endParaRPr lang="en-IN" dirty="0"/>
          </a:p>
          <a:p>
            <a:r>
              <a:rPr lang="en-IN" dirty="0"/>
              <a:t>        String name = request.getParameter("t1");</a:t>
            </a:r>
            <a:endParaRPr lang="en-IN" dirty="0"/>
          </a:p>
          <a:p>
            <a:r>
              <a:rPr lang="en-IN" dirty="0"/>
              <a:t>        out.println("Welcome "+name);  </a:t>
            </a:r>
            <a:endParaRPr lang="en-IN" dirty="0"/>
          </a:p>
          <a:p>
            <a:r>
              <a:rPr lang="en-IN" dirty="0"/>
              <a:t>        %&gt;</a:t>
            </a:r>
            <a:endParaRPr lang="en-IN" dirty="0"/>
          </a:p>
          <a:p>
            <a:r>
              <a:rPr lang="en-IN" dirty="0"/>
              <a:t> &lt;%-- out is an implicit object of javax.servlet.jsp. JSPWriter class available in JSP.  --%&gt;</a:t>
            </a:r>
            <a:endParaRPr lang="en-IN" dirty="0"/>
          </a:p>
          <a:p>
            <a:r>
              <a:rPr lang="en-IN" dirty="0"/>
              <a:t>&lt;/body&gt;</a:t>
            </a:r>
            <a:endParaRPr lang="en-IN" dirty="0"/>
          </a:p>
          <a:p>
            <a:r>
              <a:rPr lang="en-IN" dirty="0"/>
              <a:t>&lt;/html&gt;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15- TO run your project, Right Click on Your Project and go to Run As -&gt; Run on Server.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dirty="0"/>
              <a:t>Note that, web container does not do any thing with JSP pages until a request came in for that, this conversion and compilation of JSP pages take place when a request came in for the first time for the particular JSP page. It is a onetime process and never happens again.</a:t>
            </a:r>
            <a:endParaRPr lang="en-IN" dirty="0"/>
          </a:p>
          <a:p>
            <a:endParaRPr lang="en-IN" dirty="0"/>
          </a:p>
          <a:p>
            <a:r>
              <a:rPr lang="en-IN" dirty="0"/>
              <a:t>Advantages of JSP -</a:t>
            </a:r>
            <a:endParaRPr lang="en-IN" dirty="0"/>
          </a:p>
          <a:p>
            <a:r>
              <a:rPr lang="en-IN" dirty="0"/>
              <a:t>1- Easy to learn - If you are familiar with HTML, you can use JSP without much knowledge of Java and underlying API,s. JSP makes use of tags like HTML or XML. However if you want to be a very good java programmer, you need to know both JSP and Servlet.</a:t>
            </a:r>
            <a:endParaRPr lang="en-IN" dirty="0"/>
          </a:p>
          <a:p>
            <a:r>
              <a:rPr lang="en-IN" dirty="0"/>
              <a:t>2- Less coding - JSP makes use of expression language and Java standard tag library that require less code compared to Servlet.</a:t>
            </a:r>
            <a:endParaRPr lang="en-IN" dirty="0"/>
          </a:p>
          <a:p>
            <a:r>
              <a:rPr lang="en-IN" dirty="0"/>
              <a:t>3- Flexibility - JSP allows developer to build their own tags, that provides flexibility to developer to build and use tags according to their requirements.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JSP LifeCycle :-</a:t>
            </a:r>
            <a:endParaRPr lang="en-IN" dirty="0"/>
          </a:p>
        </p:txBody>
      </p:sp>
      <p:pic>
        <p:nvPicPr>
          <p:cNvPr id="2" name="Picture 1"/>
          <p:cNvPicPr>
            <a:picLocks noChangeAspect="1"/>
          </p:cNvPicPr>
          <p:nvPr/>
        </p:nvPicPr>
        <p:blipFill>
          <a:blip r:embed="rId1"/>
          <a:stretch>
            <a:fillRect/>
          </a:stretch>
        </p:blipFill>
        <p:spPr>
          <a:xfrm>
            <a:off x="1540510" y="1704975"/>
            <a:ext cx="9425305" cy="5037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1- User makes a request for a JSP Page for first time.</a:t>
            </a:r>
            <a:endParaRPr lang="en-IN" dirty="0"/>
          </a:p>
          <a:p>
            <a:r>
              <a:rPr lang="en-IN" dirty="0"/>
              <a:t>2- Web Container converts the JSP file into Servlet class (from .jsp to .java file).</a:t>
            </a:r>
            <a:endParaRPr lang="en-IN" dirty="0"/>
          </a:p>
          <a:p>
            <a:r>
              <a:rPr lang="en-IN" dirty="0"/>
              <a:t>3- Web Container compiles the Servlet class (from .java to .class file).</a:t>
            </a:r>
            <a:endParaRPr lang="en-IN" dirty="0"/>
          </a:p>
          <a:p>
            <a:r>
              <a:rPr lang="en-IN" dirty="0"/>
              <a:t>4- Web Container loads the Servlet class and intialized it by calling jspInit() method.</a:t>
            </a:r>
            <a:endParaRPr lang="en-IN" dirty="0"/>
          </a:p>
          <a:p>
            <a:r>
              <a:rPr lang="en-IN" dirty="0"/>
              <a:t>5- At this stage class has became a fully fledged servlet and is ready to accept user requests.</a:t>
            </a:r>
            <a:endParaRPr lang="en-IN" dirty="0"/>
          </a:p>
          <a:p>
            <a:r>
              <a:rPr lang="en-IN" dirty="0"/>
              <a:t>6- Web Container assigned a thread for user request and calls _jspService() method. _jspService() generates the user response.</a:t>
            </a:r>
            <a:endParaRPr lang="en-IN" dirty="0"/>
          </a:p>
          <a:p>
            <a:r>
              <a:rPr lang="en-IN" dirty="0"/>
              <a:t>7- Web Container calls the jspDestroy() method just before the JSP Page is destroyed. After that JSP page becomes eligible for garbase collection.</a:t>
            </a:r>
            <a:endParaRPr lang="en-IN" dirty="0"/>
          </a:p>
          <a:p>
            <a:r>
              <a:rPr lang="en-IN" dirty="0"/>
              <a:t>Note - JSP Page conversion and compilation take place only once in the JSP Lifecycle when request comes in for the first time. After that it works exactly the same way as our old servlets.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JSP Tags and Directives :-</a:t>
            </a:r>
            <a:endParaRPr lang="en-IN" dirty="0"/>
          </a:p>
          <a:p>
            <a:r>
              <a:rPr lang="en-IN" dirty="0"/>
              <a:t>The basic structure of a JSP Page is most like a HTML file as follows -</a:t>
            </a:r>
            <a:endParaRPr lang="en-IN" dirty="0"/>
          </a:p>
          <a:p>
            <a:endParaRPr lang="en-IN" dirty="0"/>
          </a:p>
          <a:p>
            <a:r>
              <a:rPr lang="en-IN" dirty="0"/>
              <a:t>&lt;HTML&gt;</a:t>
            </a:r>
            <a:endParaRPr lang="en-IN" dirty="0"/>
          </a:p>
          <a:p>
            <a:r>
              <a:rPr lang="en-IN" dirty="0"/>
              <a:t>&lt;HEAD&gt;</a:t>
            </a:r>
            <a:endParaRPr lang="en-IN" dirty="0"/>
          </a:p>
          <a:p>
            <a:r>
              <a:rPr lang="en-IN" dirty="0"/>
              <a:t>&lt;/HEAD&gt;</a:t>
            </a:r>
            <a:endParaRPr lang="en-IN" dirty="0"/>
          </a:p>
          <a:p>
            <a:r>
              <a:rPr lang="en-IN" dirty="0"/>
              <a:t>&lt;BODY&gt;</a:t>
            </a:r>
            <a:endParaRPr lang="en-IN" dirty="0"/>
          </a:p>
          <a:p>
            <a:r>
              <a:rPr lang="en-IN" dirty="0"/>
              <a:t>JSP Content</a:t>
            </a:r>
            <a:endParaRPr lang="en-IN" dirty="0"/>
          </a:p>
          <a:p>
            <a:r>
              <a:rPr lang="en-IN" dirty="0"/>
              <a:t>&lt;/BODY&gt;</a:t>
            </a:r>
            <a:endParaRPr lang="en-IN" dirty="0"/>
          </a:p>
          <a:p>
            <a:r>
              <a:rPr lang="en-IN" dirty="0"/>
              <a:t>&lt;/HTML&gt;</a:t>
            </a:r>
            <a:endParaRPr lang="en-IN" dirty="0"/>
          </a:p>
          <a:p>
            <a:r>
              <a:rPr lang="en-IN" dirty="0"/>
              <a:t>You can include java into above file by using JSP tags and directives. JSP makes use of the following tags and directives -</a:t>
            </a:r>
            <a:endParaRPr lang="en-IN" dirty="0"/>
          </a:p>
          <a:p>
            <a:endParaRPr lang="en-IN" dirty="0"/>
          </a:p>
          <a:p>
            <a:r>
              <a:rPr lang="en-IN" dirty="0"/>
              <a:t>1- Declaration tag (&lt;%!     !&gt;) - In JSP, we often need to declare variables and methods, JSP Declaration tag is used for that purpose. It does not generate any screen output. A JSP declaration tag starts with '&lt;%!' and ends with '%&gt;'.</a:t>
            </a:r>
            <a:endParaRPr lang="en-IN" dirty="0"/>
          </a:p>
          <a:p>
            <a:r>
              <a:rPr lang="en-IN" dirty="0"/>
              <a:t>For example -</a:t>
            </a:r>
            <a:endParaRPr lang="en-IN" dirty="0"/>
          </a:p>
          <a:p>
            <a:r>
              <a:rPr lang="en-IN" dirty="0"/>
              <a:t>&lt;%!</a:t>
            </a:r>
            <a:endParaRPr lang="en-IN" dirty="0"/>
          </a:p>
          <a:p>
            <a:r>
              <a:rPr lang="en-IN" dirty="0"/>
              <a:t>private String name;  // declaring variables</a:t>
            </a:r>
            <a:endParaRPr lang="en-IN" dirty="0"/>
          </a:p>
          <a:p>
            <a:r>
              <a:rPr lang="en-IN" dirty="0"/>
              <a:t>public String getName()  // declaring methods</a:t>
            </a:r>
            <a:endParaRPr lang="en-IN" dirty="0"/>
          </a:p>
          <a:p>
            <a:r>
              <a:rPr lang="en-IN" dirty="0"/>
              <a:t>{</a:t>
            </a:r>
            <a:endParaRPr lang="en-IN" dirty="0"/>
          </a:p>
          <a:p>
            <a:r>
              <a:rPr lang="en-IN" dirty="0"/>
              <a:t> return name;</a:t>
            </a:r>
            <a:endParaRPr lang="en-IN" dirty="0"/>
          </a:p>
          <a:p>
            <a:r>
              <a:rPr lang="en-IN"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2- Scriptlet tag (&lt;%     %&gt;) Scriptlet tags starts with '&lt;%' and ends with '%&gt;'. The java code inside it will be included in _jspService() method. So you can define here any valid java code that can go in _jspService() method.</a:t>
            </a:r>
            <a:endParaRPr lang="en-IN" dirty="0"/>
          </a:p>
          <a:p>
            <a:r>
              <a:rPr lang="en-IN" dirty="0"/>
              <a:t>For example -</a:t>
            </a:r>
            <a:endParaRPr lang="en-IN" dirty="0"/>
          </a:p>
          <a:p>
            <a:r>
              <a:rPr lang="en-IN" dirty="0"/>
              <a:t>&lt;%</a:t>
            </a:r>
            <a:endParaRPr lang="en-IN" dirty="0"/>
          </a:p>
          <a:p>
            <a:r>
              <a:rPr lang="en-IN" dirty="0"/>
              <a:t>if(username.equals("admin")  &amp;&amp; password.equals("123"))</a:t>
            </a:r>
            <a:endParaRPr lang="en-IN" dirty="0"/>
          </a:p>
          <a:p>
            <a:r>
              <a:rPr lang="en-IN" dirty="0"/>
              <a:t>{</a:t>
            </a:r>
            <a:endParaRPr lang="en-IN" dirty="0"/>
          </a:p>
          <a:p>
            <a:r>
              <a:rPr lang="en-IN" dirty="0"/>
              <a:t>  out.println("Welcome");</a:t>
            </a:r>
            <a:endParaRPr lang="en-IN" dirty="0"/>
          </a:p>
          <a:p>
            <a:r>
              <a:rPr lang="en-IN" dirty="0"/>
              <a:t>}    </a:t>
            </a:r>
            <a:endParaRPr lang="en-IN" dirty="0"/>
          </a:p>
          <a:p>
            <a:r>
              <a:rPr lang="en-IN" dirty="0"/>
              <a:t>else</a:t>
            </a:r>
            <a:endParaRPr lang="en-IN" dirty="0"/>
          </a:p>
          <a:p>
            <a:r>
              <a:rPr lang="en-IN" dirty="0"/>
              <a:t>{</a:t>
            </a:r>
            <a:endParaRPr lang="en-IN" dirty="0"/>
          </a:p>
          <a:p>
            <a:r>
              <a:rPr lang="en-IN" dirty="0"/>
              <a:t> out.println("Wrong username or password");</a:t>
            </a:r>
            <a:endParaRPr lang="en-IN" dirty="0"/>
          </a:p>
          <a:p>
            <a:r>
              <a:rPr lang="en-IN" dirty="0"/>
              <a:t>}</a:t>
            </a:r>
            <a:endParaRPr lang="en-IN" dirty="0"/>
          </a:p>
          <a:p>
            <a:r>
              <a:rPr lang="en-IN" dirty="0"/>
              <a:t>%&gt;    </a:t>
            </a:r>
            <a:endParaRPr lang="en-IN" dirty="0"/>
          </a:p>
          <a:p>
            <a:endParaRPr lang="en-IN" dirty="0"/>
          </a:p>
          <a:p>
            <a:r>
              <a:rPr lang="en-IN" dirty="0"/>
              <a:t>3- Expression tag (&lt;%=     %&gt;) Expression tag starts with '&lt;%=' and ends with '%&gt;'. It evaluates any java expression and prints its result on screen.</a:t>
            </a:r>
            <a:endParaRPr lang="en-IN" dirty="0"/>
          </a:p>
          <a:p>
            <a:r>
              <a:rPr lang="en-IN" dirty="0"/>
              <a:t>For example -</a:t>
            </a:r>
            <a:endParaRPr lang="en-IN" dirty="0"/>
          </a:p>
          <a:p>
            <a:r>
              <a:rPr lang="en-IN" dirty="0"/>
              <a:t>&lt;%= Welcome to JSP %&gt;   // It is equivalent to out.println("Welcome to JSP");           </a:t>
            </a:r>
            <a:endParaRPr lang="en-IN" dirty="0"/>
          </a:p>
          <a:p>
            <a:r>
              <a:rPr lang="en-IN" dirty="0"/>
              <a:t>&lt;%= 2+2 %&gt;   // It will produce output - 4</a:t>
            </a:r>
            <a:endParaRPr lang="en-IN" dirty="0"/>
          </a:p>
          <a:p>
            <a:r>
              <a:rPr lang="en-IN" dirty="0"/>
              <a:t>Note that there is no semicolon(;) at the end of expression.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4- Comments tag- JSP supports two types of comments -</a:t>
            </a:r>
            <a:endParaRPr lang="en-IN" dirty="0"/>
          </a:p>
          <a:p>
            <a:r>
              <a:rPr lang="en-IN" dirty="0"/>
              <a:t>HTML Comments - &lt;!-- HTML Comments --&gt;</a:t>
            </a:r>
            <a:endParaRPr lang="en-IN" dirty="0"/>
          </a:p>
          <a:p>
            <a:r>
              <a:rPr lang="en-IN" dirty="0"/>
              <a:t>JSP Comments - &lt;%-- JSP Comments -%&gt;</a:t>
            </a:r>
            <a:endParaRPr lang="en-IN" dirty="0"/>
          </a:p>
          <a:p>
            <a:endParaRPr lang="en-IN" dirty="0"/>
          </a:p>
          <a:p>
            <a:r>
              <a:rPr lang="en-IN" dirty="0"/>
              <a:t>5- Page Directives - Page directive inform JSP engine the rules applied to a specific jsp page. It define page specific properties like content-type, character encoding, import a package etc.</a:t>
            </a:r>
            <a:endParaRPr lang="en-IN" dirty="0"/>
          </a:p>
          <a:p>
            <a:r>
              <a:rPr lang="en-IN" dirty="0"/>
              <a:t>For example to include a java package in a JSP file we can use the following syntax -</a:t>
            </a:r>
            <a:endParaRPr lang="en-IN" dirty="0"/>
          </a:p>
          <a:p>
            <a:endParaRPr lang="en-IN" dirty="0"/>
          </a:p>
          <a:p>
            <a:r>
              <a:rPr lang="en-IN" dirty="0"/>
              <a:t> </a:t>
            </a:r>
            <a:endParaRPr lang="en-IN" dirty="0"/>
          </a:p>
          <a:p>
            <a:r>
              <a:rPr lang="en-IN" dirty="0"/>
              <a:t>&lt;%@ page import="java.uti.*" %&gt;  // equivalent to import java.uti.* in plain java</a:t>
            </a:r>
            <a:endParaRPr lang="en-IN" dirty="0"/>
          </a:p>
          <a:p>
            <a:endParaRPr lang="en-IN" dirty="0"/>
          </a:p>
          <a:p>
            <a:r>
              <a:rPr lang="en-IN" dirty="0"/>
              <a:t> </a:t>
            </a:r>
            <a:endParaRPr lang="en-IN" dirty="0"/>
          </a:p>
          <a:p>
            <a:r>
              <a:rPr lang="en-IN" dirty="0"/>
              <a:t>To set the response type we can use the following syntax -</a:t>
            </a:r>
            <a:endParaRPr lang="en-IN" dirty="0"/>
          </a:p>
          <a:p>
            <a:r>
              <a:rPr lang="en-IN" dirty="0"/>
              <a:t>&lt;%@ page contentType="text/html" %&gt;  // equivalent to response.setContentType("text/html") in Servlet   </a:t>
            </a:r>
            <a:endParaRPr lang="en-IN" dirty="0"/>
          </a:p>
          <a:p>
            <a:r>
              <a:rPr lang="en-IN" dirty="0"/>
              <a:t>Page directive can have up to 13 different attributes.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Consider the following sample JSP file -</a:t>
            </a:r>
            <a:endParaRPr lang="en-IN" dirty="0"/>
          </a:p>
          <a:p>
            <a:endParaRPr lang="en-IN" dirty="0"/>
          </a:p>
          <a:p>
            <a:r>
              <a:rPr lang="en-IN" dirty="0"/>
              <a:t>&lt;%@page contentType="text/html" pageEncoding="UTF-8"%&gt;</a:t>
            </a:r>
            <a:endParaRPr lang="en-IN" dirty="0"/>
          </a:p>
          <a:p>
            <a:r>
              <a:rPr lang="en-IN" dirty="0"/>
              <a:t>&lt;%@page import="java.util.*" %&gt;</a:t>
            </a:r>
            <a:endParaRPr lang="en-IN" dirty="0"/>
          </a:p>
          <a:p>
            <a:r>
              <a:rPr lang="en-IN" dirty="0"/>
              <a:t>&lt;%!</a:t>
            </a:r>
            <a:endParaRPr lang="en-IN" dirty="0"/>
          </a:p>
          <a:p>
            <a:r>
              <a:rPr lang="en-IN" dirty="0"/>
              <a:t>private String name;</a:t>
            </a:r>
            <a:endParaRPr lang="en-IN" dirty="0"/>
          </a:p>
          <a:p>
            <a:r>
              <a:rPr lang="en-IN" dirty="0"/>
              <a:t>public String getName()</a:t>
            </a:r>
            <a:endParaRPr lang="en-IN" dirty="0"/>
          </a:p>
          <a:p>
            <a:r>
              <a:rPr lang="en-IN" dirty="0"/>
              <a:t>{</a:t>
            </a:r>
            <a:endParaRPr lang="en-IN" dirty="0"/>
          </a:p>
          <a:p>
            <a:r>
              <a:rPr lang="en-IN" dirty="0"/>
              <a:t>  return name;</a:t>
            </a:r>
            <a:endParaRPr lang="en-IN" dirty="0"/>
          </a:p>
          <a:p>
            <a:r>
              <a:rPr lang="en-IN" dirty="0"/>
              <a:t>}</a:t>
            </a:r>
            <a:endParaRPr lang="en-IN" dirty="0"/>
          </a:p>
          <a:p>
            <a:r>
              <a:rPr lang="en-IN" dirty="0"/>
              <a:t>%&gt;</a:t>
            </a:r>
            <a:endParaRPr lang="en-IN" dirty="0"/>
          </a:p>
          <a:p>
            <a:r>
              <a:rPr lang="en-IN" dirty="0"/>
              <a:t>&lt;!DOCTYPE html&gt;</a:t>
            </a:r>
            <a:endParaRPr lang="en-IN" dirty="0"/>
          </a:p>
          <a:p>
            <a:r>
              <a:rPr lang="en-IN" dirty="0"/>
              <a:t>&lt;html&gt;</a:t>
            </a:r>
            <a:endParaRPr lang="en-IN" dirty="0"/>
          </a:p>
          <a:p>
            <a:r>
              <a:rPr lang="en-IN" dirty="0"/>
              <a:t>    &lt;head&gt;</a:t>
            </a:r>
            <a:endParaRPr lang="en-IN" dirty="0"/>
          </a:p>
          <a:p>
            <a:r>
              <a:rPr lang="en-IN" dirty="0"/>
              <a:t>        &lt;title&gt;JSP Page&lt;/title&gt;</a:t>
            </a:r>
            <a:endParaRPr lang="en-IN" dirty="0"/>
          </a:p>
          <a:p>
            <a:r>
              <a:rPr lang="en-IN" dirty="0"/>
              <a:t>    &lt;/head&gt;</a:t>
            </a:r>
            <a:endParaRPr lang="en-IN" dirty="0"/>
          </a:p>
          <a:p>
            <a:r>
              <a:rPr lang="en-IN" dirty="0"/>
              <a:t>    &lt;body&gt;</a:t>
            </a:r>
            <a:endParaRPr lang="en-IN" dirty="0"/>
          </a:p>
          <a:p>
            <a:r>
              <a:rPr lang="en-IN" dirty="0"/>
              <a:t>   &lt;%</a:t>
            </a:r>
            <a:endParaRPr lang="en-IN" dirty="0"/>
          </a:p>
          <a:p>
            <a:r>
              <a:rPr lang="en-IN" dirty="0"/>
              <a:t>   out.println("Welcome to JSP");   </a:t>
            </a:r>
            <a:endParaRPr lang="en-IN" dirty="0"/>
          </a:p>
          <a:p>
            <a:r>
              <a:rPr lang="en-IN" dirty="0"/>
              <a:t>   %&gt;</a:t>
            </a:r>
            <a:endParaRPr lang="en-IN" dirty="0"/>
          </a:p>
          <a:p>
            <a:r>
              <a:rPr lang="en-IN" dirty="0"/>
              <a:t>   &lt;%-- out is an implicit object of javax.servlet.jsp.JSPWriter class availabel in JSP.  --%&gt;</a:t>
            </a:r>
            <a:endParaRPr lang="en-IN" dirty="0"/>
          </a:p>
          <a:p>
            <a:r>
              <a:rPr lang="en-IN" dirty="0"/>
              <a:t>   &lt;%= 2+2 %&gt;</a:t>
            </a:r>
            <a:endParaRPr lang="en-IN" dirty="0"/>
          </a:p>
          <a:p>
            <a:r>
              <a:rPr lang="en-IN" dirty="0"/>
              <a:t>   &lt;%= new Date().toString() %&gt;</a:t>
            </a:r>
            <a:endParaRPr lang="en-IN" dirty="0"/>
          </a:p>
          <a:p>
            <a:r>
              <a:rPr lang="en-IN" dirty="0"/>
              <a:t>    &lt;/body&gt;</a:t>
            </a:r>
            <a:endParaRPr lang="en-IN" dirty="0"/>
          </a:p>
          <a:p>
            <a:r>
              <a:rPr lang="en-IN" dirty="0"/>
              <a:t>&lt;/html&gt;    </a:t>
            </a:r>
            <a:endParaRPr lang="en-IN" dirty="0"/>
          </a:p>
          <a:p>
            <a:r>
              <a:rPr lang="en-IN" dirty="0"/>
              <a:t>Container will convert the above jsp file into the following servlet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import java.util.*;</a:t>
            </a:r>
            <a:endParaRPr lang="en-IN" dirty="0"/>
          </a:p>
          <a:p>
            <a:r>
              <a:rPr lang="en-IN" dirty="0"/>
              <a:t>public class -------- extends HttpServlet</a:t>
            </a:r>
            <a:endParaRPr lang="en-IN" dirty="0"/>
          </a:p>
          <a:p>
            <a:r>
              <a:rPr lang="en-IN" dirty="0"/>
              <a:t>{</a:t>
            </a:r>
            <a:endParaRPr lang="en-IN" dirty="0"/>
          </a:p>
          <a:p>
            <a:r>
              <a:rPr lang="en-IN" dirty="0"/>
              <a:t> private String name;</a:t>
            </a:r>
            <a:endParaRPr lang="en-IN" dirty="0"/>
          </a:p>
          <a:p>
            <a:r>
              <a:rPr lang="en-IN" dirty="0"/>
              <a:t> </a:t>
            </a:r>
            <a:endParaRPr lang="en-IN" dirty="0"/>
          </a:p>
          <a:p>
            <a:r>
              <a:rPr lang="en-IN" dirty="0"/>
              <a:t> private String getName()</a:t>
            </a:r>
            <a:endParaRPr lang="en-IN" dirty="0"/>
          </a:p>
          <a:p>
            <a:r>
              <a:rPr lang="en-IN" dirty="0"/>
              <a:t> {</a:t>
            </a:r>
            <a:endParaRPr lang="en-IN" dirty="0"/>
          </a:p>
          <a:p>
            <a:r>
              <a:rPr lang="en-IN" dirty="0"/>
              <a:t>  return name;</a:t>
            </a:r>
            <a:endParaRPr lang="en-IN" dirty="0"/>
          </a:p>
          <a:p>
            <a:r>
              <a:rPr lang="en-IN" dirty="0"/>
              <a:t> }</a:t>
            </a:r>
            <a:endParaRPr lang="en-IN" dirty="0"/>
          </a:p>
          <a:p>
            <a:r>
              <a:rPr lang="en-IN" dirty="0"/>
              <a:t> public void service()throws ServletException, IOException </a:t>
            </a:r>
            <a:endParaRPr lang="en-IN" dirty="0"/>
          </a:p>
          <a:p>
            <a:r>
              <a:rPr lang="en-IN" dirty="0"/>
              <a:t> {</a:t>
            </a:r>
            <a:endParaRPr lang="en-IN" dirty="0"/>
          </a:p>
          <a:p>
            <a:r>
              <a:rPr lang="en-IN" dirty="0"/>
              <a:t>  JspWriter out = response.getWriter();</a:t>
            </a:r>
            <a:endParaRPr lang="en-IN" dirty="0"/>
          </a:p>
          <a:p>
            <a:r>
              <a:rPr lang="en-IN" dirty="0"/>
              <a:t>  out.println("text/html;charset=UTF-8");</a:t>
            </a:r>
            <a:endParaRPr lang="en-IN" dirty="0"/>
          </a:p>
          <a:p>
            <a:r>
              <a:rPr lang="en-IN" dirty="0"/>
              <a:t>  out.println("&lt;!DOCTYPE html&gt;");</a:t>
            </a:r>
            <a:endParaRPr lang="en-IN" dirty="0"/>
          </a:p>
          <a:p>
            <a:r>
              <a:rPr lang="en-IN" dirty="0"/>
              <a:t>  out.println("&lt;html&gt;");</a:t>
            </a:r>
            <a:endParaRPr lang="en-IN" dirty="0"/>
          </a:p>
          <a:p>
            <a:r>
              <a:rPr lang="en-IN" dirty="0"/>
              <a:t>  out.println("&lt;head&gt;");</a:t>
            </a:r>
            <a:endParaRPr lang="en-IN" dirty="0"/>
          </a:p>
          <a:p>
            <a:r>
              <a:rPr lang="en-IN" dirty="0"/>
              <a:t>  out.println("&lt;title&gt;Servlet FirstServ&lt;/title&gt;");            </a:t>
            </a:r>
            <a:endParaRPr lang="en-IN" dirty="0"/>
          </a:p>
          <a:p>
            <a:r>
              <a:rPr lang="en-IN" dirty="0"/>
              <a:t>  out.println("&lt;/head&gt;");</a:t>
            </a:r>
            <a:endParaRPr lang="en-IN" dirty="0"/>
          </a:p>
          <a:p>
            <a:r>
              <a:rPr lang="en-IN" dirty="0"/>
              <a:t>  out.println("&lt;body&gt;");</a:t>
            </a:r>
            <a:endParaRPr lang="en-IN" dirty="0"/>
          </a:p>
          <a:p>
            <a:r>
              <a:rPr lang="en-IN" dirty="0"/>
              <a:t>  out.println("Welcome to JSP");</a:t>
            </a:r>
            <a:endParaRPr lang="en-IN" dirty="0"/>
          </a:p>
          <a:p>
            <a:r>
              <a:rPr lang="en-IN" dirty="0"/>
              <a:t>  out.println(2+2);</a:t>
            </a:r>
            <a:endParaRPr lang="en-IN" dirty="0"/>
          </a:p>
          <a:p>
            <a:r>
              <a:rPr lang="en-IN" dirty="0"/>
              <a:t>  out.println(new Date().toString());</a:t>
            </a:r>
            <a:endParaRPr lang="en-IN" dirty="0"/>
          </a:p>
          <a:p>
            <a:r>
              <a:rPr lang="en-IN" dirty="0"/>
              <a:t>  out.println("&lt;/body&gt;");</a:t>
            </a:r>
            <a:endParaRPr lang="en-IN" dirty="0"/>
          </a:p>
          <a:p>
            <a:r>
              <a:rPr lang="en-IN" dirty="0"/>
              <a:t>  out.println("&lt;/html&gt;");</a:t>
            </a:r>
            <a:endParaRPr lang="en-IN" dirty="0"/>
          </a:p>
          <a:p>
            <a:r>
              <a:rPr lang="en-IN" dirty="0"/>
              <a:t> }</a:t>
            </a:r>
            <a:endParaRPr lang="en-IN" dirty="0"/>
          </a:p>
          <a:p>
            <a:r>
              <a:rPr lang="en-IN" dirty="0"/>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6891</Words>
  <Application>WPS Presentation</Application>
  <PresentationFormat>Custom</PresentationFormat>
  <Paragraphs>174</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468</cp:revision>
  <dcterms:created xsi:type="dcterms:W3CDTF">2020-05-19T06:27:00Z</dcterms:created>
  <dcterms:modified xsi:type="dcterms:W3CDTF">2021-07-09T04:39:05Z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