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43" r:id="rId25"/>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85"/>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pPr/>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6/11/2021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pPr/>
              <a:t>6/11/2021</a:t>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pPr/>
              <a:t>‹#›</a:t>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20000"/>
          </a:bodyPr>
          <a:lstStyle/>
          <a:p>
            <a:r>
              <a:rPr lang="en-US" b="1" dirty="0" smtClean="0"/>
              <a:t>Inheritance -</a:t>
            </a:r>
          </a:p>
          <a:p>
            <a:r>
              <a:rPr lang="en-US" dirty="0" smtClean="0"/>
              <a:t>The process of using (inheriting) properties of existing class into new class is known as </a:t>
            </a:r>
            <a:r>
              <a:rPr lang="en-US" b="1" dirty="0" smtClean="0"/>
              <a:t>inheritance</a:t>
            </a:r>
            <a:r>
              <a:rPr lang="en-US" dirty="0" smtClean="0"/>
              <a:t>. In such case, the previously existed class is known as </a:t>
            </a:r>
            <a:r>
              <a:rPr lang="en-US" b="1" dirty="0" smtClean="0"/>
              <a:t>super/parent/base class</a:t>
            </a:r>
            <a:r>
              <a:rPr lang="en-US" dirty="0" smtClean="0"/>
              <a:t> and new class is known as </a:t>
            </a:r>
            <a:r>
              <a:rPr lang="en-US" b="1" dirty="0" smtClean="0"/>
              <a:t>subclass/derived/child class</a:t>
            </a:r>
            <a:r>
              <a:rPr lang="en-US" dirty="0" smtClean="0"/>
              <a:t>.</a:t>
            </a:r>
            <a:br>
              <a:rPr lang="en-US" dirty="0" smtClean="0"/>
            </a:br>
            <a:r>
              <a:rPr lang="en-US" dirty="0" smtClean="0"/>
              <a:t>Java supports the concept of reusability by inheritance. It is always good if you can reuse something that existed previously. Through inheritance new classes can reuse the variables and methods of the previously existed classes.</a:t>
            </a:r>
            <a:br>
              <a:rPr lang="en-US" dirty="0" smtClean="0"/>
            </a:br>
            <a:endParaRPr lang="en-US" dirty="0" smtClean="0"/>
          </a:p>
          <a:p>
            <a:r>
              <a:rPr lang="en-US" b="1" dirty="0" smtClean="0"/>
              <a:t>extends keyword in java -</a:t>
            </a:r>
          </a:p>
          <a:p>
            <a:r>
              <a:rPr lang="en-US" dirty="0" smtClean="0"/>
              <a:t>A subclass can inherit the properties of super class by using the keyword </a:t>
            </a:r>
            <a:r>
              <a:rPr lang="en-US" b="1" dirty="0" smtClean="0"/>
              <a:t>extends</a:t>
            </a:r>
            <a:r>
              <a:rPr lang="en-US" dirty="0" smtClean="0"/>
              <a:t>.</a:t>
            </a:r>
            <a:br>
              <a:rPr lang="en-US" dirty="0" smtClean="0"/>
            </a:br>
            <a:r>
              <a:rPr lang="en-US" b="1" dirty="0" smtClean="0"/>
              <a:t>For example –</a:t>
            </a:r>
          </a:p>
          <a:p>
            <a:r>
              <a:rPr lang="en-US" dirty="0" smtClean="0"/>
              <a:t>class subclass extends </a:t>
            </a:r>
            <a:r>
              <a:rPr lang="en-US" dirty="0" err="1" smtClean="0"/>
              <a:t>superclass</a:t>
            </a:r>
            <a:r>
              <a:rPr lang="en-US" dirty="0" smtClean="0"/>
              <a:t> { </a:t>
            </a:r>
          </a:p>
          <a:p>
            <a:r>
              <a:rPr lang="en-US" dirty="0" smtClean="0"/>
              <a:t>// variables and methods declarations </a:t>
            </a:r>
          </a:p>
          <a:p>
            <a:r>
              <a:rPr lang="en-US" dirty="0" smtClean="0"/>
              <a:t>} </a:t>
            </a:r>
          </a:p>
          <a:p>
            <a:r>
              <a:rPr lang="en-US" dirty="0" smtClean="0"/>
              <a:t>The subclass will now has its own as well as super class variables and methods if they are not private. i.e. private members do not inherit.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lnSpcReduction="20000"/>
          </a:bodyPr>
          <a:lstStyle/>
          <a:p>
            <a:r>
              <a:rPr lang="en-US" dirty="0" smtClean="0"/>
              <a:t>class Marks {</a:t>
            </a:r>
          </a:p>
          <a:p>
            <a:r>
              <a:rPr lang="en-US" dirty="0" smtClean="0"/>
              <a:t> private </a:t>
            </a:r>
            <a:r>
              <a:rPr lang="en-US" dirty="0" err="1" smtClean="0"/>
              <a:t>int</a:t>
            </a:r>
            <a:r>
              <a:rPr lang="en-US" dirty="0" smtClean="0"/>
              <a:t> </a:t>
            </a:r>
            <a:r>
              <a:rPr lang="en-US" dirty="0" err="1" smtClean="0"/>
              <a:t>phy</a:t>
            </a:r>
            <a:r>
              <a:rPr lang="en-US" dirty="0" smtClean="0"/>
              <a:t>, </a:t>
            </a:r>
            <a:r>
              <a:rPr lang="en-US" dirty="0" err="1" smtClean="0"/>
              <a:t>chem</a:t>
            </a:r>
            <a:r>
              <a:rPr lang="en-US" dirty="0" smtClean="0"/>
              <a:t>; </a:t>
            </a:r>
          </a:p>
          <a:p>
            <a:r>
              <a:rPr lang="en-US" dirty="0" smtClean="0"/>
              <a:t>public void </a:t>
            </a:r>
            <a:r>
              <a:rPr lang="en-US" dirty="0" err="1" smtClean="0"/>
              <a:t>inputM</a:t>
            </a:r>
            <a:r>
              <a:rPr lang="en-US" dirty="0" smtClean="0"/>
              <a:t>() { </a:t>
            </a:r>
          </a:p>
          <a:p>
            <a:r>
              <a:rPr lang="en-US" dirty="0" err="1" smtClean="0"/>
              <a:t>phy</a:t>
            </a:r>
            <a:r>
              <a:rPr lang="en-US" dirty="0" smtClean="0"/>
              <a:t>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physics marks")); </a:t>
            </a:r>
          </a:p>
          <a:p>
            <a:r>
              <a:rPr lang="en-US" dirty="0" err="1" smtClean="0"/>
              <a:t>chem</a:t>
            </a:r>
            <a:r>
              <a:rPr lang="en-US" dirty="0" smtClean="0"/>
              <a:t>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chemistry marks")); </a:t>
            </a:r>
          </a:p>
          <a:p>
            <a:r>
              <a:rPr lang="en-US" dirty="0" smtClean="0"/>
              <a:t>} </a:t>
            </a:r>
          </a:p>
          <a:p>
            <a:r>
              <a:rPr lang="en-US" dirty="0" smtClean="0"/>
              <a:t>public void </a:t>
            </a:r>
            <a:r>
              <a:rPr lang="en-US" dirty="0" err="1" smtClean="0"/>
              <a:t>dispM</a:t>
            </a:r>
            <a:r>
              <a:rPr lang="en-US" dirty="0" smtClean="0"/>
              <a:t>() </a:t>
            </a:r>
          </a:p>
          <a:p>
            <a:r>
              <a:rPr lang="en-US" dirty="0" smtClean="0"/>
              <a:t>{ </a:t>
            </a:r>
          </a:p>
          <a:p>
            <a:r>
              <a:rPr lang="en-US" dirty="0" err="1" smtClean="0"/>
              <a:t>System.out.println</a:t>
            </a:r>
            <a:r>
              <a:rPr lang="en-US" dirty="0" smtClean="0"/>
              <a:t>(</a:t>
            </a:r>
            <a:r>
              <a:rPr lang="en-US" dirty="0" err="1" smtClean="0"/>
              <a:t>phy</a:t>
            </a:r>
            <a:r>
              <a:rPr lang="en-US" dirty="0" smtClean="0"/>
              <a:t>+" "+</a:t>
            </a:r>
            <a:r>
              <a:rPr lang="en-US" dirty="0" err="1" smtClean="0"/>
              <a:t>chem</a:t>
            </a:r>
            <a:r>
              <a:rPr lang="en-US" dirty="0" smtClean="0"/>
              <a:t>); </a:t>
            </a:r>
          </a:p>
          <a:p>
            <a:r>
              <a:rPr lang="en-US" dirty="0" smtClean="0"/>
              <a:t>} </a:t>
            </a:r>
          </a:p>
          <a:p>
            <a:r>
              <a:rPr lang="en-US" dirty="0" smtClean="0"/>
              <a:t>public Marks() </a:t>
            </a:r>
          </a:p>
          <a:p>
            <a:r>
              <a:rPr lang="en-US" dirty="0" smtClean="0"/>
              <a:t>{ </a:t>
            </a:r>
          </a:p>
          <a:p>
            <a:r>
              <a:rPr lang="en-US" dirty="0" err="1" smtClean="0"/>
              <a:t>System.out.println</a:t>
            </a:r>
            <a:r>
              <a:rPr lang="en-US" dirty="0" smtClean="0"/>
              <a:t>("Marks Default"); </a:t>
            </a:r>
          </a:p>
          <a:p>
            <a:r>
              <a:rPr lang="en-US" dirty="0" smtClean="0"/>
              <a:t>} </a:t>
            </a:r>
          </a:p>
          <a:p>
            <a:r>
              <a:rPr lang="en-US" dirty="0" smtClean="0"/>
              <a:t>public Marks(</a:t>
            </a:r>
            <a:r>
              <a:rPr lang="en-US" dirty="0" err="1" smtClean="0"/>
              <a:t>int</a:t>
            </a:r>
            <a:r>
              <a:rPr lang="en-US" dirty="0" smtClean="0"/>
              <a:t> p) </a:t>
            </a:r>
          </a:p>
          <a:p>
            <a:r>
              <a:rPr lang="en-US" dirty="0" smtClean="0"/>
              <a:t>{ </a:t>
            </a:r>
          </a:p>
          <a:p>
            <a:r>
              <a:rPr lang="en-US" dirty="0" err="1" smtClean="0"/>
              <a:t>phy</a:t>
            </a:r>
            <a:r>
              <a:rPr lang="en-US" dirty="0" smtClean="0"/>
              <a:t> = p; </a:t>
            </a:r>
          </a:p>
          <a:p>
            <a:r>
              <a:rPr lang="en-US" dirty="0" smtClean="0"/>
              <a:t>} </a:t>
            </a:r>
          </a:p>
          <a:p>
            <a:r>
              <a:rPr lang="en-US" dirty="0" smtClean="0"/>
              <a:t>public Marks(</a:t>
            </a:r>
            <a:r>
              <a:rPr lang="en-US" dirty="0" err="1" smtClean="0"/>
              <a:t>int</a:t>
            </a:r>
            <a:r>
              <a:rPr lang="en-US" dirty="0" smtClean="0"/>
              <a:t> p, </a:t>
            </a:r>
            <a:r>
              <a:rPr lang="en-US" dirty="0" err="1" smtClean="0"/>
              <a:t>int</a:t>
            </a:r>
            <a:r>
              <a:rPr lang="en-US" dirty="0" smtClean="0"/>
              <a:t> c) </a:t>
            </a:r>
          </a:p>
          <a:p>
            <a:r>
              <a:rPr lang="en-US" dirty="0" smtClean="0"/>
              <a:t>{ </a:t>
            </a:r>
          </a:p>
          <a:p>
            <a:r>
              <a:rPr lang="en-US" dirty="0" err="1" smtClean="0"/>
              <a:t>phy</a:t>
            </a:r>
            <a:r>
              <a:rPr lang="en-US" dirty="0" smtClean="0"/>
              <a:t> = p; </a:t>
            </a:r>
          </a:p>
          <a:p>
            <a:r>
              <a:rPr lang="en-US" dirty="0" err="1" smtClean="0"/>
              <a:t>chem</a:t>
            </a:r>
            <a:r>
              <a:rPr lang="en-US" dirty="0" smtClean="0"/>
              <a:t> = c; </a:t>
            </a:r>
          </a:p>
          <a:p>
            <a:r>
              <a:rPr lang="en-US" dirty="0" smtClean="0"/>
              <a:t>} </a:t>
            </a:r>
          </a:p>
          <a:p>
            <a:r>
              <a:rPr lang="en-US" dirty="0" smtClean="0"/>
              <a:t>} </a:t>
            </a:r>
            <a:br>
              <a:rPr lang="en-US" dirty="0" smtClean="0"/>
            </a:b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lnSpcReduction="20000"/>
          </a:bodyPr>
          <a:lstStyle/>
          <a:p>
            <a:r>
              <a:rPr lang="en-US" dirty="0" smtClean="0"/>
              <a:t>class Student extends Marks { </a:t>
            </a:r>
          </a:p>
          <a:p>
            <a:r>
              <a:rPr lang="en-US" dirty="0" smtClean="0"/>
              <a:t>private </a:t>
            </a:r>
            <a:r>
              <a:rPr lang="en-US" dirty="0" err="1" smtClean="0"/>
              <a:t>int</a:t>
            </a:r>
            <a:r>
              <a:rPr lang="en-US" dirty="0" smtClean="0"/>
              <a:t> roll; </a:t>
            </a:r>
          </a:p>
          <a:p>
            <a:r>
              <a:rPr lang="en-US" dirty="0" smtClean="0"/>
              <a:t>private String name; </a:t>
            </a:r>
          </a:p>
          <a:p>
            <a:r>
              <a:rPr lang="en-US" dirty="0" smtClean="0"/>
              <a:t>public void </a:t>
            </a:r>
            <a:r>
              <a:rPr lang="en-US" dirty="0" err="1" smtClean="0"/>
              <a:t>inputS</a:t>
            </a:r>
            <a:r>
              <a:rPr lang="en-US" dirty="0" smtClean="0"/>
              <a:t>() { </a:t>
            </a:r>
          </a:p>
          <a:p>
            <a:r>
              <a:rPr lang="en-US" dirty="0" smtClean="0"/>
              <a:t>roll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roll")); name = </a:t>
            </a:r>
            <a:r>
              <a:rPr lang="en-US" dirty="0" err="1" smtClean="0"/>
              <a:t>System.console</a:t>
            </a:r>
            <a:r>
              <a:rPr lang="en-US" dirty="0" smtClean="0"/>
              <a:t>().</a:t>
            </a:r>
            <a:r>
              <a:rPr lang="en-US" dirty="0" err="1" smtClean="0"/>
              <a:t>readLine</a:t>
            </a:r>
            <a:r>
              <a:rPr lang="en-US" dirty="0" smtClean="0"/>
              <a:t>(); </a:t>
            </a:r>
          </a:p>
          <a:p>
            <a:r>
              <a:rPr lang="en-US" dirty="0" err="1" smtClean="0"/>
              <a:t>super.inputM</a:t>
            </a:r>
            <a:r>
              <a:rPr lang="en-US" dirty="0" smtClean="0"/>
              <a:t>(); </a:t>
            </a:r>
          </a:p>
          <a:p>
            <a:r>
              <a:rPr lang="en-US" dirty="0" smtClean="0"/>
              <a:t>} </a:t>
            </a:r>
          </a:p>
          <a:p>
            <a:r>
              <a:rPr lang="en-US" dirty="0" smtClean="0"/>
              <a:t>public void </a:t>
            </a:r>
            <a:r>
              <a:rPr lang="en-US" dirty="0" err="1" smtClean="0"/>
              <a:t>dispS</a:t>
            </a:r>
            <a:r>
              <a:rPr lang="en-US" dirty="0" smtClean="0"/>
              <a:t>() { </a:t>
            </a:r>
          </a:p>
          <a:p>
            <a:r>
              <a:rPr lang="en-US" dirty="0" err="1" smtClean="0"/>
              <a:t>System.out.println</a:t>
            </a:r>
            <a:r>
              <a:rPr lang="en-US" dirty="0" smtClean="0"/>
              <a:t>(roll+ " "+ name); </a:t>
            </a:r>
          </a:p>
          <a:p>
            <a:r>
              <a:rPr lang="en-US" dirty="0" err="1" smtClean="0"/>
              <a:t>super.dispM</a:t>
            </a:r>
            <a:r>
              <a:rPr lang="en-US" dirty="0" smtClean="0"/>
              <a:t>(); </a:t>
            </a:r>
          </a:p>
          <a:p>
            <a:r>
              <a:rPr lang="en-US" dirty="0" smtClean="0"/>
              <a:t>} </a:t>
            </a:r>
          </a:p>
          <a:p>
            <a:r>
              <a:rPr lang="en-US" dirty="0" smtClean="0"/>
              <a:t>public Student() </a:t>
            </a:r>
          </a:p>
          <a:p>
            <a:r>
              <a:rPr lang="en-US" dirty="0" smtClean="0"/>
              <a:t>{ </a:t>
            </a:r>
          </a:p>
          <a:p>
            <a:r>
              <a:rPr lang="en-US" dirty="0" err="1" smtClean="0"/>
              <a:t>System.out.println</a:t>
            </a:r>
            <a:r>
              <a:rPr lang="en-US" dirty="0" smtClean="0"/>
              <a:t>("Student Default"); </a:t>
            </a:r>
          </a:p>
          <a:p>
            <a:r>
              <a:rPr lang="en-US" dirty="0" smtClean="0"/>
              <a:t>} </a:t>
            </a:r>
          </a:p>
          <a:p>
            <a:r>
              <a:rPr lang="en-US" dirty="0" smtClean="0"/>
              <a:t>public Student(</a:t>
            </a:r>
            <a:r>
              <a:rPr lang="en-US" dirty="0" err="1" smtClean="0"/>
              <a:t>int</a:t>
            </a:r>
            <a:r>
              <a:rPr lang="en-US" dirty="0" smtClean="0"/>
              <a:t> r) { </a:t>
            </a:r>
          </a:p>
          <a:p>
            <a:r>
              <a:rPr lang="en-US" dirty="0" smtClean="0"/>
              <a:t>roll = r; </a:t>
            </a:r>
          </a:p>
          <a:p>
            <a:r>
              <a:rPr lang="en-US"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public Student(</a:t>
            </a:r>
            <a:r>
              <a:rPr lang="en-US" dirty="0" err="1" smtClean="0"/>
              <a:t>int</a:t>
            </a:r>
            <a:r>
              <a:rPr lang="en-US" dirty="0" smtClean="0"/>
              <a:t> r, String n) </a:t>
            </a:r>
          </a:p>
          <a:p>
            <a:r>
              <a:rPr lang="en-US" dirty="0" smtClean="0"/>
              <a:t>{ </a:t>
            </a:r>
          </a:p>
          <a:p>
            <a:r>
              <a:rPr lang="en-US" dirty="0" smtClean="0"/>
              <a:t>roll = r; </a:t>
            </a:r>
          </a:p>
          <a:p>
            <a:r>
              <a:rPr lang="en-US" dirty="0" smtClean="0"/>
              <a:t>name = n; </a:t>
            </a:r>
          </a:p>
          <a:p>
            <a:r>
              <a:rPr lang="en-US" dirty="0" smtClean="0"/>
              <a:t>} </a:t>
            </a:r>
          </a:p>
          <a:p>
            <a:r>
              <a:rPr lang="en-US" dirty="0" smtClean="0"/>
              <a:t>public Student(</a:t>
            </a:r>
            <a:r>
              <a:rPr lang="en-US" dirty="0" err="1" smtClean="0"/>
              <a:t>int</a:t>
            </a:r>
            <a:r>
              <a:rPr lang="en-US" dirty="0" smtClean="0"/>
              <a:t> r, String n, </a:t>
            </a:r>
            <a:r>
              <a:rPr lang="en-US" dirty="0" err="1" smtClean="0"/>
              <a:t>int</a:t>
            </a:r>
            <a:r>
              <a:rPr lang="en-US" dirty="0" smtClean="0"/>
              <a:t> p, </a:t>
            </a:r>
            <a:r>
              <a:rPr lang="en-US" dirty="0" err="1" smtClean="0"/>
              <a:t>int</a:t>
            </a:r>
            <a:r>
              <a:rPr lang="en-US" dirty="0" smtClean="0"/>
              <a:t> c) { </a:t>
            </a:r>
          </a:p>
          <a:p>
            <a:r>
              <a:rPr lang="en-US" dirty="0" smtClean="0"/>
              <a:t>super(p, c); </a:t>
            </a:r>
          </a:p>
          <a:p>
            <a:r>
              <a:rPr lang="en-US" dirty="0" smtClean="0"/>
              <a:t>roll = r; </a:t>
            </a:r>
          </a:p>
          <a:p>
            <a:r>
              <a:rPr lang="en-US" dirty="0" smtClean="0"/>
              <a:t>name = n; </a:t>
            </a:r>
          </a:p>
          <a:p>
            <a:r>
              <a:rPr lang="en-US" dirty="0" smtClean="0"/>
              <a:t>} </a:t>
            </a:r>
          </a:p>
          <a:p>
            <a:r>
              <a:rPr lang="en-US"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2500" lnSpcReduction="20000"/>
          </a:bodyPr>
          <a:lstStyle/>
          <a:p>
            <a:r>
              <a:rPr lang="en-US" dirty="0" smtClean="0"/>
              <a:t>class Comment extends Student { </a:t>
            </a:r>
          </a:p>
          <a:p>
            <a:r>
              <a:rPr lang="en-US" dirty="0" smtClean="0"/>
              <a:t>String comment; </a:t>
            </a:r>
          </a:p>
          <a:p>
            <a:r>
              <a:rPr lang="en-US" dirty="0" smtClean="0"/>
              <a:t>public void </a:t>
            </a:r>
            <a:r>
              <a:rPr lang="en-US" dirty="0" err="1" smtClean="0"/>
              <a:t>inputC</a:t>
            </a:r>
            <a:r>
              <a:rPr lang="en-US" dirty="0" smtClean="0"/>
              <a:t>() </a:t>
            </a:r>
          </a:p>
          <a:p>
            <a:r>
              <a:rPr lang="en-US" dirty="0" smtClean="0"/>
              <a:t>{ </a:t>
            </a:r>
          </a:p>
          <a:p>
            <a:r>
              <a:rPr lang="en-US" dirty="0" err="1" smtClean="0"/>
              <a:t>super.inputS</a:t>
            </a:r>
            <a:r>
              <a:rPr lang="en-US" dirty="0" smtClean="0"/>
              <a:t>(); </a:t>
            </a:r>
          </a:p>
          <a:p>
            <a:r>
              <a:rPr lang="en-US" dirty="0" smtClean="0"/>
              <a:t>comment = </a:t>
            </a:r>
            <a:r>
              <a:rPr lang="en-US" dirty="0" err="1" smtClean="0"/>
              <a:t>System.console</a:t>
            </a:r>
            <a:r>
              <a:rPr lang="en-US" dirty="0" smtClean="0"/>
              <a:t>().</a:t>
            </a:r>
            <a:r>
              <a:rPr lang="en-US" dirty="0" err="1" smtClean="0"/>
              <a:t>readLine</a:t>
            </a:r>
            <a:r>
              <a:rPr lang="en-US" dirty="0" smtClean="0"/>
              <a:t>("Enter Comments"); </a:t>
            </a:r>
          </a:p>
          <a:p>
            <a:r>
              <a:rPr lang="en-US" dirty="0" smtClean="0"/>
              <a:t>} </a:t>
            </a:r>
          </a:p>
          <a:p>
            <a:r>
              <a:rPr lang="en-US" dirty="0" smtClean="0"/>
              <a:t>public void </a:t>
            </a:r>
            <a:r>
              <a:rPr lang="en-US" dirty="0" err="1" smtClean="0"/>
              <a:t>dispC</a:t>
            </a:r>
            <a:r>
              <a:rPr lang="en-US" dirty="0" smtClean="0"/>
              <a:t>() { </a:t>
            </a:r>
          </a:p>
          <a:p>
            <a:r>
              <a:rPr lang="en-US" dirty="0" err="1" smtClean="0"/>
              <a:t>super.dispS</a:t>
            </a:r>
            <a:r>
              <a:rPr lang="en-US" dirty="0" smtClean="0"/>
              <a:t>(); </a:t>
            </a:r>
          </a:p>
          <a:p>
            <a:r>
              <a:rPr lang="en-US" dirty="0" err="1" smtClean="0"/>
              <a:t>System.out.println</a:t>
            </a:r>
            <a:r>
              <a:rPr lang="en-US" dirty="0" smtClean="0"/>
              <a:t>(comment); </a:t>
            </a:r>
          </a:p>
          <a:p>
            <a:r>
              <a:rPr lang="en-US" dirty="0" smtClean="0"/>
              <a:t>} </a:t>
            </a:r>
          </a:p>
          <a:p>
            <a:r>
              <a:rPr lang="en-US" dirty="0" smtClean="0"/>
              <a:t>public Comment() { </a:t>
            </a:r>
          </a:p>
          <a:p>
            <a:r>
              <a:rPr lang="en-US" dirty="0" err="1" smtClean="0"/>
              <a:t>System.out.println</a:t>
            </a:r>
            <a:r>
              <a:rPr lang="en-US" dirty="0" smtClean="0"/>
              <a:t>("Comment Default"); </a:t>
            </a:r>
          </a:p>
          <a:p>
            <a:r>
              <a:rPr lang="en-US" dirty="0" smtClean="0"/>
              <a:t>} </a:t>
            </a:r>
          </a:p>
          <a:p>
            <a:r>
              <a:rPr lang="en-US" dirty="0" smtClean="0"/>
              <a:t>public Comment(</a:t>
            </a:r>
            <a:r>
              <a:rPr lang="en-US" dirty="0" err="1" smtClean="0"/>
              <a:t>int</a:t>
            </a:r>
            <a:r>
              <a:rPr lang="en-US" dirty="0" smtClean="0"/>
              <a:t> r, String n, </a:t>
            </a:r>
            <a:r>
              <a:rPr lang="en-US" dirty="0" err="1" smtClean="0"/>
              <a:t>int</a:t>
            </a:r>
            <a:r>
              <a:rPr lang="en-US" dirty="0" smtClean="0"/>
              <a:t> p, </a:t>
            </a:r>
            <a:r>
              <a:rPr lang="en-US" dirty="0" err="1" smtClean="0"/>
              <a:t>int</a:t>
            </a:r>
            <a:r>
              <a:rPr lang="en-US" dirty="0" smtClean="0"/>
              <a:t> c, String com) { </a:t>
            </a:r>
          </a:p>
          <a:p>
            <a:r>
              <a:rPr lang="en-US" dirty="0" smtClean="0"/>
              <a:t>super(r, n, p, c); </a:t>
            </a:r>
          </a:p>
          <a:p>
            <a:r>
              <a:rPr lang="en-US" dirty="0" smtClean="0"/>
              <a:t>comment = com; </a:t>
            </a:r>
          </a:p>
          <a:p>
            <a:r>
              <a:rPr lang="en-US" dirty="0" smtClean="0"/>
              <a:t>} </a:t>
            </a:r>
          </a:p>
          <a:p>
            <a:r>
              <a:rPr lang="en-US"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public class Demo { </a:t>
            </a:r>
          </a:p>
          <a:p>
            <a:r>
              <a:rPr lang="en-US" dirty="0" smtClean="0"/>
              <a:t>public static void main(String[] </a:t>
            </a:r>
            <a:r>
              <a:rPr lang="en-US" dirty="0" err="1" smtClean="0"/>
              <a:t>args</a:t>
            </a:r>
            <a:r>
              <a:rPr lang="en-US" dirty="0" smtClean="0"/>
              <a:t>) </a:t>
            </a:r>
          </a:p>
          <a:p>
            <a:r>
              <a:rPr lang="en-US" dirty="0" smtClean="0"/>
              <a:t>{ </a:t>
            </a:r>
          </a:p>
          <a:p>
            <a:r>
              <a:rPr lang="en-US" dirty="0" smtClean="0"/>
              <a:t>Comment c1 = new Comment(1, "John", 80, 90, "Good"); </a:t>
            </a:r>
          </a:p>
          <a:p>
            <a:r>
              <a:rPr lang="en-US" dirty="0" smtClean="0"/>
              <a:t>c1.dispC(); </a:t>
            </a:r>
          </a:p>
          <a:p>
            <a:r>
              <a:rPr lang="en-US" dirty="0" smtClean="0"/>
              <a:t>} </a:t>
            </a:r>
          </a:p>
          <a:p>
            <a:r>
              <a:rPr lang="en-US" dirty="0" smtClean="0"/>
              <a: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US" dirty="0" smtClean="0"/>
              <a:t>Example -</a:t>
            </a:r>
          </a:p>
          <a:p>
            <a:r>
              <a:rPr lang="en-US" dirty="0" smtClean="0"/>
              <a:t>In the below example class A will be Marks class, class B will be Student class and class C will be Comment class.</a:t>
            </a:r>
            <a:endParaRPr lang="en-IN" dirty="0"/>
          </a:p>
        </p:txBody>
      </p:sp>
      <p:pic>
        <p:nvPicPr>
          <p:cNvPr id="2050" name="Picture 2"/>
          <p:cNvPicPr>
            <a:picLocks noChangeAspect="1" noChangeArrowheads="1"/>
          </p:cNvPicPr>
          <p:nvPr/>
        </p:nvPicPr>
        <p:blipFill>
          <a:blip r:embed="rId2"/>
          <a:srcRect l="16566" t="16071" r="20284" b="41250"/>
          <a:stretch>
            <a:fillRect/>
          </a:stretch>
        </p:blipFill>
        <p:spPr bwMode="auto">
          <a:xfrm>
            <a:off x="1084217" y="391886"/>
            <a:ext cx="10476412" cy="3840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5000" lnSpcReduction="20000"/>
          </a:bodyPr>
          <a:lstStyle/>
          <a:p>
            <a:r>
              <a:rPr lang="en-US" dirty="0" smtClean="0"/>
              <a:t>class Marks { </a:t>
            </a:r>
          </a:p>
          <a:p>
            <a:r>
              <a:rPr lang="en-US" dirty="0" smtClean="0"/>
              <a:t>private </a:t>
            </a:r>
            <a:r>
              <a:rPr lang="en-US" dirty="0" err="1" smtClean="0"/>
              <a:t>int</a:t>
            </a:r>
            <a:r>
              <a:rPr lang="en-US" dirty="0" smtClean="0"/>
              <a:t> </a:t>
            </a:r>
            <a:r>
              <a:rPr lang="en-US" dirty="0" err="1" smtClean="0"/>
              <a:t>phy</a:t>
            </a:r>
            <a:r>
              <a:rPr lang="en-US" dirty="0" smtClean="0"/>
              <a:t>, </a:t>
            </a:r>
            <a:r>
              <a:rPr lang="en-US" dirty="0" err="1" smtClean="0"/>
              <a:t>chem</a:t>
            </a:r>
            <a:r>
              <a:rPr lang="en-US" dirty="0" smtClean="0"/>
              <a:t>; </a:t>
            </a:r>
          </a:p>
          <a:p>
            <a:r>
              <a:rPr lang="en-US" dirty="0" smtClean="0"/>
              <a:t>public void </a:t>
            </a:r>
            <a:r>
              <a:rPr lang="en-US" dirty="0" err="1" smtClean="0"/>
              <a:t>inputM</a:t>
            </a:r>
            <a:r>
              <a:rPr lang="en-US" dirty="0" smtClean="0"/>
              <a:t>() { </a:t>
            </a:r>
          </a:p>
          <a:p>
            <a:r>
              <a:rPr lang="en-US" dirty="0" err="1" smtClean="0"/>
              <a:t>phy</a:t>
            </a:r>
            <a:r>
              <a:rPr lang="en-US" dirty="0" smtClean="0"/>
              <a:t>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physics marks")); </a:t>
            </a:r>
          </a:p>
          <a:p>
            <a:r>
              <a:rPr lang="en-US" dirty="0" err="1" smtClean="0"/>
              <a:t>chem</a:t>
            </a:r>
            <a:r>
              <a:rPr lang="en-US" dirty="0" smtClean="0"/>
              <a:t>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chemistry marks")); </a:t>
            </a:r>
          </a:p>
          <a:p>
            <a:r>
              <a:rPr lang="en-US" dirty="0" smtClean="0"/>
              <a:t>} </a:t>
            </a:r>
          </a:p>
          <a:p>
            <a:r>
              <a:rPr lang="en-US" dirty="0" smtClean="0"/>
              <a:t>public void </a:t>
            </a:r>
            <a:r>
              <a:rPr lang="en-US" dirty="0" err="1" smtClean="0"/>
              <a:t>dispM</a:t>
            </a:r>
            <a:r>
              <a:rPr lang="en-US" dirty="0" smtClean="0"/>
              <a:t>() { </a:t>
            </a:r>
          </a:p>
          <a:p>
            <a:r>
              <a:rPr lang="en-US" dirty="0" err="1" smtClean="0"/>
              <a:t>System.out.println</a:t>
            </a:r>
            <a:r>
              <a:rPr lang="en-US" dirty="0" smtClean="0"/>
              <a:t>(</a:t>
            </a:r>
            <a:r>
              <a:rPr lang="en-US" dirty="0" err="1" smtClean="0"/>
              <a:t>phy</a:t>
            </a:r>
            <a:r>
              <a:rPr lang="en-US" dirty="0" smtClean="0"/>
              <a:t>+" "+</a:t>
            </a:r>
            <a:r>
              <a:rPr lang="en-US" dirty="0" err="1" smtClean="0"/>
              <a:t>chem</a:t>
            </a:r>
            <a:r>
              <a:rPr lang="en-US" dirty="0" smtClean="0"/>
              <a:t>); </a:t>
            </a:r>
          </a:p>
          <a:p>
            <a:r>
              <a:rPr lang="en-US" dirty="0" smtClean="0"/>
              <a:t>} </a:t>
            </a:r>
          </a:p>
          <a:p>
            <a:r>
              <a:rPr lang="en-US" dirty="0" smtClean="0"/>
              <a:t>public Marks() { </a:t>
            </a:r>
          </a:p>
          <a:p>
            <a:r>
              <a:rPr lang="en-US" dirty="0" err="1" smtClean="0"/>
              <a:t>System.out.println</a:t>
            </a:r>
            <a:r>
              <a:rPr lang="en-US" dirty="0" smtClean="0"/>
              <a:t>("Marks Default"); </a:t>
            </a:r>
          </a:p>
          <a:p>
            <a:r>
              <a:rPr lang="en-US" dirty="0" smtClean="0"/>
              <a:t>} </a:t>
            </a:r>
          </a:p>
          <a:p>
            <a:r>
              <a:rPr lang="en-US" dirty="0" smtClean="0"/>
              <a:t>public Marks(</a:t>
            </a:r>
            <a:r>
              <a:rPr lang="en-US" dirty="0" err="1" smtClean="0"/>
              <a:t>int</a:t>
            </a:r>
            <a:r>
              <a:rPr lang="en-US" dirty="0" smtClean="0"/>
              <a:t> p) { </a:t>
            </a:r>
          </a:p>
          <a:p>
            <a:r>
              <a:rPr lang="en-US" dirty="0" err="1" smtClean="0"/>
              <a:t>phy</a:t>
            </a:r>
            <a:r>
              <a:rPr lang="en-US" dirty="0" smtClean="0"/>
              <a:t> = p; </a:t>
            </a:r>
          </a:p>
          <a:p>
            <a:r>
              <a:rPr lang="en-US" dirty="0" smtClean="0"/>
              <a:t>} </a:t>
            </a:r>
          </a:p>
          <a:p>
            <a:r>
              <a:rPr lang="en-US" dirty="0" smtClean="0"/>
              <a:t>public Marks(</a:t>
            </a:r>
            <a:r>
              <a:rPr lang="en-US" dirty="0" err="1" smtClean="0"/>
              <a:t>int</a:t>
            </a:r>
            <a:r>
              <a:rPr lang="en-US" dirty="0" smtClean="0"/>
              <a:t> p, </a:t>
            </a:r>
            <a:r>
              <a:rPr lang="en-US" dirty="0" err="1" smtClean="0"/>
              <a:t>int</a:t>
            </a:r>
            <a:r>
              <a:rPr lang="en-US" dirty="0" smtClean="0"/>
              <a:t> c) { </a:t>
            </a:r>
          </a:p>
          <a:p>
            <a:r>
              <a:rPr lang="en-US" dirty="0" err="1" smtClean="0"/>
              <a:t>phy</a:t>
            </a:r>
            <a:r>
              <a:rPr lang="en-US" dirty="0" smtClean="0"/>
              <a:t> = p; </a:t>
            </a:r>
          </a:p>
          <a:p>
            <a:r>
              <a:rPr lang="en-US" dirty="0" err="1" smtClean="0"/>
              <a:t>chem</a:t>
            </a:r>
            <a:r>
              <a:rPr lang="en-US" dirty="0" smtClean="0"/>
              <a:t> = c; </a:t>
            </a:r>
          </a:p>
          <a:p>
            <a:r>
              <a:rPr lang="en-US" dirty="0" smtClean="0"/>
              <a:t>} </a:t>
            </a:r>
          </a:p>
          <a:p>
            <a:r>
              <a:rPr lang="en-US" dirty="0" smtClean="0"/>
              <a:t>} </a:t>
            </a:r>
            <a:br>
              <a:rPr lang="en-US" dirty="0" smtClean="0"/>
            </a:b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20000"/>
          </a:bodyPr>
          <a:lstStyle/>
          <a:p>
            <a:r>
              <a:rPr lang="en-US" dirty="0" smtClean="0"/>
              <a:t>class Student extends Marks { </a:t>
            </a:r>
          </a:p>
          <a:p>
            <a:r>
              <a:rPr lang="en-US" dirty="0" smtClean="0"/>
              <a:t>private </a:t>
            </a:r>
            <a:r>
              <a:rPr lang="en-US" dirty="0" err="1" smtClean="0"/>
              <a:t>int</a:t>
            </a:r>
            <a:r>
              <a:rPr lang="en-US" dirty="0" smtClean="0"/>
              <a:t> roll; </a:t>
            </a:r>
          </a:p>
          <a:p>
            <a:r>
              <a:rPr lang="en-US" dirty="0" smtClean="0"/>
              <a:t>private String name; </a:t>
            </a:r>
          </a:p>
          <a:p>
            <a:r>
              <a:rPr lang="en-US" dirty="0" smtClean="0"/>
              <a:t>public void </a:t>
            </a:r>
            <a:r>
              <a:rPr lang="en-US" dirty="0" err="1" smtClean="0"/>
              <a:t>inputS</a:t>
            </a:r>
            <a:r>
              <a:rPr lang="en-US" dirty="0" smtClean="0"/>
              <a:t>() { </a:t>
            </a:r>
          </a:p>
          <a:p>
            <a:r>
              <a:rPr lang="en-US" dirty="0" smtClean="0"/>
              <a:t>roll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roll")); name = </a:t>
            </a:r>
            <a:r>
              <a:rPr lang="en-US" dirty="0" err="1" smtClean="0"/>
              <a:t>System.console</a:t>
            </a:r>
            <a:r>
              <a:rPr lang="en-US" dirty="0" smtClean="0"/>
              <a:t>().</a:t>
            </a:r>
            <a:r>
              <a:rPr lang="en-US" dirty="0" err="1" smtClean="0"/>
              <a:t>readLine</a:t>
            </a:r>
            <a:r>
              <a:rPr lang="en-US" dirty="0" smtClean="0"/>
              <a:t>(); </a:t>
            </a:r>
          </a:p>
          <a:p>
            <a:r>
              <a:rPr lang="en-US" dirty="0" err="1" smtClean="0"/>
              <a:t>super.inputM</a:t>
            </a:r>
            <a:r>
              <a:rPr lang="en-US" dirty="0" smtClean="0"/>
              <a:t>(); </a:t>
            </a:r>
          </a:p>
          <a:p>
            <a:r>
              <a:rPr lang="en-US" dirty="0" smtClean="0"/>
              <a:t>} </a:t>
            </a:r>
          </a:p>
          <a:p>
            <a:r>
              <a:rPr lang="en-US" dirty="0" smtClean="0"/>
              <a:t>public void </a:t>
            </a:r>
            <a:r>
              <a:rPr lang="en-US" dirty="0" err="1" smtClean="0"/>
              <a:t>dispS</a:t>
            </a:r>
            <a:r>
              <a:rPr lang="en-US" dirty="0" smtClean="0"/>
              <a:t>() { </a:t>
            </a:r>
          </a:p>
          <a:p>
            <a:r>
              <a:rPr lang="en-US" dirty="0" err="1" smtClean="0"/>
              <a:t>System.out.println</a:t>
            </a:r>
            <a:r>
              <a:rPr lang="en-US" dirty="0" smtClean="0"/>
              <a:t>(roll+ " "+ name); </a:t>
            </a:r>
          </a:p>
          <a:p>
            <a:r>
              <a:rPr lang="en-US" dirty="0" err="1" smtClean="0"/>
              <a:t>super.dispM</a:t>
            </a:r>
            <a:r>
              <a:rPr lang="en-US" dirty="0" smtClean="0"/>
              <a:t>(); </a:t>
            </a:r>
          </a:p>
          <a:p>
            <a:r>
              <a:rPr lang="en-US" dirty="0" smtClean="0"/>
              <a:t>}</a:t>
            </a:r>
          </a:p>
          <a:p>
            <a:r>
              <a:rPr lang="en-US" dirty="0" smtClean="0"/>
              <a:t> public Student() { </a:t>
            </a:r>
          </a:p>
          <a:p>
            <a:r>
              <a:rPr lang="en-US" dirty="0" err="1" smtClean="0"/>
              <a:t>System.out.println</a:t>
            </a:r>
            <a:r>
              <a:rPr lang="en-US" dirty="0" smtClean="0"/>
              <a:t>("Student Default"); </a:t>
            </a:r>
          </a:p>
          <a:p>
            <a:r>
              <a:rPr lang="en-US"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20000"/>
          </a:bodyPr>
          <a:lstStyle/>
          <a:p>
            <a:r>
              <a:rPr lang="en-US" dirty="0" smtClean="0"/>
              <a:t>public Student(</a:t>
            </a:r>
            <a:r>
              <a:rPr lang="en-US" dirty="0" err="1" smtClean="0"/>
              <a:t>int</a:t>
            </a:r>
            <a:r>
              <a:rPr lang="en-US" dirty="0" smtClean="0"/>
              <a:t> r) {</a:t>
            </a:r>
          </a:p>
          <a:p>
            <a:r>
              <a:rPr lang="en-US" dirty="0" smtClean="0"/>
              <a:t> roll = r; </a:t>
            </a:r>
          </a:p>
          <a:p>
            <a:r>
              <a:rPr lang="en-US" dirty="0" smtClean="0"/>
              <a:t>} </a:t>
            </a:r>
          </a:p>
          <a:p>
            <a:r>
              <a:rPr lang="en-US" dirty="0" smtClean="0"/>
              <a:t>public Student(</a:t>
            </a:r>
            <a:r>
              <a:rPr lang="en-US" dirty="0" err="1" smtClean="0"/>
              <a:t>int</a:t>
            </a:r>
            <a:r>
              <a:rPr lang="en-US" dirty="0" smtClean="0"/>
              <a:t> r, String n) { </a:t>
            </a:r>
          </a:p>
          <a:p>
            <a:r>
              <a:rPr lang="en-US" dirty="0" smtClean="0"/>
              <a:t>roll = r; </a:t>
            </a:r>
          </a:p>
          <a:p>
            <a:r>
              <a:rPr lang="en-US" dirty="0" smtClean="0"/>
              <a:t>name = n; </a:t>
            </a:r>
          </a:p>
          <a:p>
            <a:r>
              <a:rPr lang="en-US" dirty="0" smtClean="0"/>
              <a:t>} </a:t>
            </a:r>
          </a:p>
          <a:p>
            <a:r>
              <a:rPr lang="en-US" dirty="0" smtClean="0"/>
              <a:t>public Student(</a:t>
            </a:r>
            <a:r>
              <a:rPr lang="en-US" dirty="0" err="1" smtClean="0"/>
              <a:t>int</a:t>
            </a:r>
            <a:r>
              <a:rPr lang="en-US" dirty="0" smtClean="0"/>
              <a:t> r, String n, </a:t>
            </a:r>
            <a:r>
              <a:rPr lang="en-US" dirty="0" err="1" smtClean="0"/>
              <a:t>int</a:t>
            </a:r>
            <a:r>
              <a:rPr lang="en-US" dirty="0" smtClean="0"/>
              <a:t> p, </a:t>
            </a:r>
            <a:r>
              <a:rPr lang="en-US" dirty="0" err="1" smtClean="0"/>
              <a:t>int</a:t>
            </a:r>
            <a:r>
              <a:rPr lang="en-US" dirty="0" smtClean="0"/>
              <a:t> c) { </a:t>
            </a:r>
          </a:p>
          <a:p>
            <a:r>
              <a:rPr lang="en-US" dirty="0" smtClean="0"/>
              <a:t>super(p, c); </a:t>
            </a:r>
          </a:p>
          <a:p>
            <a:r>
              <a:rPr lang="en-US" dirty="0" smtClean="0"/>
              <a:t>roll = r; </a:t>
            </a:r>
          </a:p>
          <a:p>
            <a:r>
              <a:rPr lang="en-US" dirty="0" smtClean="0"/>
              <a:t>name = n; </a:t>
            </a:r>
          </a:p>
          <a:p>
            <a:r>
              <a:rPr lang="en-US" dirty="0" smtClean="0"/>
              <a:t>} </a:t>
            </a:r>
          </a:p>
          <a:p>
            <a:r>
              <a:rPr lang="en-US" dirty="0" smtClean="0"/>
              <a:t>} </a:t>
            </a:r>
          </a:p>
          <a:p>
            <a:r>
              <a:rPr lang="en-US" dirty="0" smtClean="0"/>
              <a:t/>
            </a:r>
            <a:br>
              <a:rPr lang="en-US" dirty="0" smtClean="0"/>
            </a:br>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lnSpcReduction="20000"/>
          </a:bodyPr>
          <a:lstStyle/>
          <a:p>
            <a:r>
              <a:rPr lang="en-US" dirty="0" smtClean="0"/>
              <a:t>class Comment extends Marks { </a:t>
            </a:r>
          </a:p>
          <a:p>
            <a:r>
              <a:rPr lang="en-US" dirty="0" smtClean="0"/>
              <a:t>String comment; </a:t>
            </a:r>
          </a:p>
          <a:p>
            <a:r>
              <a:rPr lang="en-US" dirty="0" smtClean="0"/>
              <a:t>public void </a:t>
            </a:r>
            <a:r>
              <a:rPr lang="en-US" dirty="0" err="1" smtClean="0"/>
              <a:t>inputC</a:t>
            </a:r>
            <a:r>
              <a:rPr lang="en-US" dirty="0" smtClean="0"/>
              <a:t>() { </a:t>
            </a:r>
          </a:p>
          <a:p>
            <a:r>
              <a:rPr lang="en-US" dirty="0" err="1" smtClean="0"/>
              <a:t>super.inputM</a:t>
            </a:r>
            <a:r>
              <a:rPr lang="en-US" dirty="0" smtClean="0"/>
              <a:t>(); // Here we can not call Student class Methods comment = </a:t>
            </a:r>
            <a:r>
              <a:rPr lang="en-US" dirty="0" err="1" smtClean="0"/>
              <a:t>System.console</a:t>
            </a:r>
            <a:r>
              <a:rPr lang="en-US" dirty="0" smtClean="0"/>
              <a:t>().</a:t>
            </a:r>
            <a:r>
              <a:rPr lang="en-US" dirty="0" err="1" smtClean="0"/>
              <a:t>readLine</a:t>
            </a:r>
            <a:r>
              <a:rPr lang="en-US" dirty="0" smtClean="0"/>
              <a:t>("Enter Comments"); </a:t>
            </a:r>
          </a:p>
          <a:p>
            <a:r>
              <a:rPr lang="en-US" dirty="0" smtClean="0"/>
              <a:t>}</a:t>
            </a:r>
          </a:p>
          <a:p>
            <a:r>
              <a:rPr lang="en-US" dirty="0" smtClean="0"/>
              <a:t> public void </a:t>
            </a:r>
            <a:r>
              <a:rPr lang="en-US" dirty="0" err="1" smtClean="0"/>
              <a:t>dispC</a:t>
            </a:r>
            <a:r>
              <a:rPr lang="en-US" dirty="0" smtClean="0"/>
              <a:t>() { </a:t>
            </a:r>
          </a:p>
          <a:p>
            <a:r>
              <a:rPr lang="en-US" dirty="0" err="1" smtClean="0"/>
              <a:t>super.dispM</a:t>
            </a:r>
            <a:r>
              <a:rPr lang="en-US" dirty="0" smtClean="0"/>
              <a:t>(); </a:t>
            </a:r>
          </a:p>
          <a:p>
            <a:r>
              <a:rPr lang="en-US" dirty="0" err="1" smtClean="0"/>
              <a:t>System.out.println</a:t>
            </a:r>
            <a:r>
              <a:rPr lang="en-US" dirty="0" smtClean="0"/>
              <a:t>(comment); </a:t>
            </a:r>
          </a:p>
          <a:p>
            <a:r>
              <a:rPr lang="en-US" dirty="0" smtClean="0"/>
              <a:t>} </a:t>
            </a:r>
          </a:p>
          <a:p>
            <a:r>
              <a:rPr lang="en-US" dirty="0" smtClean="0"/>
              <a:t>public Comment() { </a:t>
            </a:r>
          </a:p>
          <a:p>
            <a:r>
              <a:rPr lang="en-US" dirty="0" err="1" smtClean="0"/>
              <a:t>System.out.println</a:t>
            </a:r>
            <a:r>
              <a:rPr lang="en-US" dirty="0" smtClean="0"/>
              <a:t>("Comment Default"); </a:t>
            </a:r>
          </a:p>
          <a:p>
            <a:r>
              <a:rPr lang="en-US" dirty="0" smtClean="0"/>
              <a:t>} </a:t>
            </a:r>
          </a:p>
          <a:p>
            <a:r>
              <a:rPr lang="en-US" dirty="0" smtClean="0"/>
              <a:t>public Comment(</a:t>
            </a:r>
            <a:r>
              <a:rPr lang="en-US" dirty="0" err="1" smtClean="0"/>
              <a:t>int</a:t>
            </a:r>
            <a:r>
              <a:rPr lang="en-US" dirty="0" smtClean="0"/>
              <a:t> p, </a:t>
            </a:r>
            <a:r>
              <a:rPr lang="en-US" dirty="0" err="1" smtClean="0"/>
              <a:t>int</a:t>
            </a:r>
            <a:r>
              <a:rPr lang="en-US" dirty="0" smtClean="0"/>
              <a:t> c, String com) { </a:t>
            </a:r>
          </a:p>
          <a:p>
            <a:r>
              <a:rPr lang="en-US" dirty="0" smtClean="0"/>
              <a:t>super(p, c); </a:t>
            </a:r>
          </a:p>
          <a:p>
            <a:r>
              <a:rPr lang="en-US" dirty="0" smtClean="0"/>
              <a:t>comment = com; </a:t>
            </a:r>
          </a:p>
          <a:p>
            <a:r>
              <a:rPr lang="en-US" dirty="0" smtClean="0"/>
              <a:t>} </a:t>
            </a:r>
          </a:p>
          <a:p>
            <a:r>
              <a:rPr lang="en-US" dirty="0" smtClean="0"/>
              <a: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b="1" dirty="0" smtClean="0"/>
              <a:t>Types of Inheritance -</a:t>
            </a:r>
          </a:p>
          <a:p>
            <a:r>
              <a:rPr lang="en-US" sz="2000" dirty="0" smtClean="0"/>
              <a:t>Java supports the following types of inheritance -</a:t>
            </a:r>
            <a:br>
              <a:rPr lang="en-US" sz="2000" dirty="0" smtClean="0"/>
            </a:br>
            <a:r>
              <a:rPr lang="en-US" sz="2000" dirty="0" smtClean="0"/>
              <a:t>1- Single level inheritance</a:t>
            </a:r>
            <a:br>
              <a:rPr lang="en-US" sz="2000" dirty="0" smtClean="0"/>
            </a:br>
            <a:r>
              <a:rPr lang="en-US" sz="2000" dirty="0" smtClean="0"/>
              <a:t>2- Multi level inheritance</a:t>
            </a:r>
            <a:br>
              <a:rPr lang="en-US" sz="2000" dirty="0" smtClean="0"/>
            </a:br>
            <a:r>
              <a:rPr lang="en-US" sz="2000" dirty="0" smtClean="0"/>
              <a:t>3- Hierarchical inheritance</a:t>
            </a:r>
            <a:br>
              <a:rPr lang="en-US" sz="2000" dirty="0" smtClean="0"/>
            </a:br>
            <a:r>
              <a:rPr lang="en-US" sz="2000" dirty="0" smtClean="0"/>
              <a:t>4- Multiple Inheritance (using interface)</a:t>
            </a:r>
            <a:br>
              <a:rPr lang="en-US" sz="2000" dirty="0" smtClean="0"/>
            </a:br>
            <a:r>
              <a:rPr lang="en-US" sz="2000" dirty="0" smtClean="0"/>
              <a:t>5- Hybrid Inheritance</a:t>
            </a:r>
            <a:endParaRPr lang="en-IN" sz="2000" dirty="0"/>
          </a:p>
        </p:txBody>
      </p:sp>
      <p:pic>
        <p:nvPicPr>
          <p:cNvPr id="1026" name="Picture 2"/>
          <p:cNvPicPr>
            <a:picLocks noChangeAspect="1" noChangeArrowheads="1"/>
          </p:cNvPicPr>
          <p:nvPr/>
        </p:nvPicPr>
        <p:blipFill>
          <a:blip r:embed="rId2"/>
          <a:srcRect l="16867" t="31964" r="20887" b="24286"/>
          <a:stretch>
            <a:fillRect/>
          </a:stretch>
        </p:blipFill>
        <p:spPr bwMode="auto">
          <a:xfrm>
            <a:off x="1058092" y="2860765"/>
            <a:ext cx="10946674" cy="3762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public class Demo { </a:t>
            </a:r>
          </a:p>
          <a:p>
            <a:r>
              <a:rPr lang="en-US" dirty="0" smtClean="0"/>
              <a:t>public static void main(String[] </a:t>
            </a:r>
            <a:r>
              <a:rPr lang="en-US" dirty="0" err="1" smtClean="0"/>
              <a:t>args</a:t>
            </a:r>
            <a:r>
              <a:rPr lang="en-US" dirty="0" smtClean="0"/>
              <a:t>) { </a:t>
            </a:r>
          </a:p>
          <a:p>
            <a:r>
              <a:rPr lang="en-US" dirty="0" smtClean="0"/>
              <a:t>Student s1 = new Student(1, "John", 80, 90); </a:t>
            </a:r>
          </a:p>
          <a:p>
            <a:r>
              <a:rPr lang="en-US" dirty="0" smtClean="0"/>
              <a:t>s1.dispS(); </a:t>
            </a:r>
          </a:p>
          <a:p>
            <a:r>
              <a:rPr lang="en-US" dirty="0" smtClean="0"/>
              <a:t>Comment c1 = new Comment(100, 70, "Good"); </a:t>
            </a:r>
          </a:p>
          <a:p>
            <a:r>
              <a:rPr lang="en-US" dirty="0" smtClean="0"/>
              <a:t>c1.dispC(); </a:t>
            </a:r>
          </a:p>
          <a:p>
            <a:r>
              <a:rPr lang="en-US" dirty="0" smtClean="0"/>
              <a:t>}</a:t>
            </a:r>
          </a:p>
          <a:p>
            <a:r>
              <a:rPr lang="en-US" dirty="0" smtClean="0"/>
              <a:t>}</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pic>
        <p:nvPicPr>
          <p:cNvPr id="3074" name="Picture 2"/>
          <p:cNvPicPr>
            <a:picLocks noChangeAspect="1" noChangeArrowheads="1"/>
          </p:cNvPicPr>
          <p:nvPr/>
        </p:nvPicPr>
        <p:blipFill>
          <a:blip r:embed="rId2"/>
          <a:srcRect l="16867" t="23750" r="18678" b="35000"/>
          <a:stretch>
            <a:fillRect/>
          </a:stretch>
        </p:blipFill>
        <p:spPr bwMode="auto">
          <a:xfrm>
            <a:off x="1045028" y="352697"/>
            <a:ext cx="10502537" cy="25603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16702" t="18304" r="18944" b="16875"/>
          <a:stretch>
            <a:fillRect/>
          </a:stretch>
        </p:blipFill>
        <p:spPr bwMode="auto">
          <a:xfrm>
            <a:off x="1058091" y="2886891"/>
            <a:ext cx="10541726" cy="39711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b="1" dirty="0" smtClean="0"/>
              <a:t>Method Overriding (</a:t>
            </a:r>
            <a:r>
              <a:rPr lang="en-US" b="1" smtClean="0"/>
              <a:t>Function </a:t>
            </a:r>
            <a:r>
              <a:rPr lang="en-US" b="1" smtClean="0"/>
              <a:t>Overriding)-</a:t>
            </a:r>
            <a:endParaRPr lang="en-US" b="1" dirty="0" smtClean="0"/>
          </a:p>
          <a:p>
            <a:r>
              <a:rPr lang="en-US" dirty="0" smtClean="0"/>
              <a:t>In case of inheritance, When a method in the subclass has the same name and type signature as method in the super class, then method in subclass is said to be overridden method and this process is known as </a:t>
            </a:r>
            <a:r>
              <a:rPr lang="en-US" b="1" dirty="0" smtClean="0"/>
              <a:t>method overriding</a:t>
            </a:r>
            <a:r>
              <a:rPr lang="en-US" dirty="0" smtClean="0"/>
              <a:t>.</a:t>
            </a:r>
          </a:p>
          <a:p>
            <a:r>
              <a:rPr lang="en-US" dirty="0" smtClean="0"/>
              <a:t>Example -</a:t>
            </a:r>
          </a:p>
          <a:p>
            <a:r>
              <a:rPr lang="en-US" dirty="0" smtClean="0"/>
              <a:t>class First { </a:t>
            </a:r>
          </a:p>
          <a:p>
            <a:r>
              <a:rPr lang="en-US" dirty="0" smtClean="0"/>
              <a:t>private </a:t>
            </a:r>
            <a:r>
              <a:rPr lang="en-US" dirty="0" err="1" smtClean="0"/>
              <a:t>int</a:t>
            </a:r>
            <a:r>
              <a:rPr lang="en-US" dirty="0" smtClean="0"/>
              <a:t> a; </a:t>
            </a:r>
          </a:p>
          <a:p>
            <a:r>
              <a:rPr lang="en-US" dirty="0" smtClean="0"/>
              <a:t>public First(</a:t>
            </a:r>
            <a:r>
              <a:rPr lang="en-US" dirty="0" err="1" smtClean="0"/>
              <a:t>int</a:t>
            </a:r>
            <a:r>
              <a:rPr lang="en-US" dirty="0" smtClean="0"/>
              <a:t> a) { </a:t>
            </a:r>
          </a:p>
          <a:p>
            <a:r>
              <a:rPr lang="en-US" dirty="0" err="1" smtClean="0"/>
              <a:t>this.a</a:t>
            </a:r>
            <a:r>
              <a:rPr lang="en-US" dirty="0" smtClean="0"/>
              <a:t> = a; </a:t>
            </a:r>
          </a:p>
          <a:p>
            <a:r>
              <a:rPr lang="en-US" dirty="0" smtClean="0"/>
              <a:t>} </a:t>
            </a:r>
          </a:p>
          <a:p>
            <a:r>
              <a:rPr lang="en-US" dirty="0" smtClean="0"/>
              <a:t>public void </a:t>
            </a:r>
            <a:r>
              <a:rPr lang="en-US" dirty="0" err="1" smtClean="0"/>
              <a:t>disp</a:t>
            </a:r>
            <a:r>
              <a:rPr lang="en-US" dirty="0" smtClean="0"/>
              <a:t>() { </a:t>
            </a:r>
          </a:p>
          <a:p>
            <a:r>
              <a:rPr lang="en-US" dirty="0" err="1" smtClean="0"/>
              <a:t>System.out.println</a:t>
            </a:r>
            <a:r>
              <a:rPr lang="en-US" dirty="0" smtClean="0"/>
              <a:t>("a = "+a); </a:t>
            </a:r>
          </a:p>
          <a:p>
            <a:r>
              <a:rPr lang="en-US" dirty="0" smtClean="0"/>
              <a:t>}</a:t>
            </a:r>
          </a:p>
          <a:p>
            <a:r>
              <a:rPr lang="en-US" dirty="0" smtClean="0"/>
              <a:t> }</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5000" lnSpcReduction="20000"/>
          </a:bodyPr>
          <a:lstStyle/>
          <a:p>
            <a:r>
              <a:rPr lang="en-US" dirty="0" smtClean="0"/>
              <a:t>class Second extends First {</a:t>
            </a:r>
          </a:p>
          <a:p>
            <a:r>
              <a:rPr lang="en-US" dirty="0" smtClean="0"/>
              <a:t> </a:t>
            </a:r>
            <a:r>
              <a:rPr lang="en-US" dirty="0" err="1" smtClean="0"/>
              <a:t>int</a:t>
            </a:r>
            <a:r>
              <a:rPr lang="en-US" dirty="0" smtClean="0"/>
              <a:t> </a:t>
            </a:r>
            <a:r>
              <a:rPr lang="en-US" dirty="0" err="1" smtClean="0"/>
              <a:t>x,y</a:t>
            </a:r>
            <a:r>
              <a:rPr lang="en-US" dirty="0" smtClean="0"/>
              <a:t>; </a:t>
            </a:r>
          </a:p>
          <a:p>
            <a:r>
              <a:rPr lang="en-US" dirty="0" smtClean="0"/>
              <a:t>public Second(</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a) { </a:t>
            </a:r>
          </a:p>
          <a:p>
            <a:r>
              <a:rPr lang="en-US" dirty="0" smtClean="0"/>
              <a:t>super(a); </a:t>
            </a:r>
          </a:p>
          <a:p>
            <a:r>
              <a:rPr lang="en-US" dirty="0" err="1" smtClean="0"/>
              <a:t>this.x</a:t>
            </a:r>
            <a:r>
              <a:rPr lang="en-US" dirty="0" smtClean="0"/>
              <a:t> = x; </a:t>
            </a:r>
          </a:p>
          <a:p>
            <a:r>
              <a:rPr lang="en-US" dirty="0" err="1" smtClean="0"/>
              <a:t>this.y</a:t>
            </a:r>
            <a:r>
              <a:rPr lang="en-US" dirty="0" smtClean="0"/>
              <a:t> = y; </a:t>
            </a:r>
          </a:p>
          <a:p>
            <a:r>
              <a:rPr lang="en-US" dirty="0" smtClean="0"/>
              <a:t>} </a:t>
            </a:r>
          </a:p>
          <a:p>
            <a:r>
              <a:rPr lang="en-US" dirty="0" smtClean="0"/>
              <a:t>public void </a:t>
            </a:r>
            <a:r>
              <a:rPr lang="en-US" dirty="0" err="1" smtClean="0"/>
              <a:t>disp</a:t>
            </a:r>
            <a:r>
              <a:rPr lang="en-US" dirty="0" smtClean="0"/>
              <a:t>() // Overridden method </a:t>
            </a:r>
          </a:p>
          <a:p>
            <a:r>
              <a:rPr lang="en-US" dirty="0" smtClean="0"/>
              <a:t>{ </a:t>
            </a:r>
          </a:p>
          <a:p>
            <a:r>
              <a:rPr lang="en-US" dirty="0" err="1" smtClean="0"/>
              <a:t>System.out.println</a:t>
            </a:r>
            <a:r>
              <a:rPr lang="en-US" dirty="0" smtClean="0"/>
              <a:t>("x and y = "+x+" "+y); </a:t>
            </a:r>
          </a:p>
          <a:p>
            <a:r>
              <a:rPr lang="en-US" dirty="0" smtClean="0"/>
              <a:t>} </a:t>
            </a:r>
          </a:p>
          <a:p>
            <a:r>
              <a:rPr lang="en-US" dirty="0" smtClean="0"/>
              <a:t>} </a:t>
            </a:r>
          </a:p>
          <a:p>
            <a:r>
              <a:rPr lang="en-US" dirty="0" smtClean="0"/>
              <a:t>class Demo { </a:t>
            </a:r>
          </a:p>
          <a:p>
            <a:r>
              <a:rPr lang="en-US" dirty="0" smtClean="0"/>
              <a:t>public static void main(String[] </a:t>
            </a:r>
            <a:r>
              <a:rPr lang="en-US" dirty="0" err="1" smtClean="0"/>
              <a:t>args</a:t>
            </a:r>
            <a:r>
              <a:rPr lang="en-US" dirty="0" smtClean="0"/>
              <a:t>) { </a:t>
            </a:r>
          </a:p>
          <a:p>
            <a:r>
              <a:rPr lang="en-US" dirty="0" smtClean="0"/>
              <a:t>Second s1 = new Second(1, 2, 3); </a:t>
            </a:r>
          </a:p>
          <a:p>
            <a:r>
              <a:rPr lang="en-US" dirty="0" smtClean="0"/>
              <a:t>s1.disp(); // call overridden method </a:t>
            </a:r>
          </a:p>
          <a:p>
            <a:r>
              <a:rPr lang="en-US" dirty="0" smtClean="0"/>
              <a:t>First f1 = new First(1); </a:t>
            </a:r>
          </a:p>
          <a:p>
            <a:r>
              <a:rPr lang="en-US" dirty="0" smtClean="0"/>
              <a:t>f1.disp(); // call First class </a:t>
            </a:r>
            <a:r>
              <a:rPr lang="en-US" dirty="0" err="1" smtClean="0"/>
              <a:t>disp</a:t>
            </a:r>
            <a:r>
              <a:rPr lang="en-US" dirty="0" smtClean="0"/>
              <a:t>() method </a:t>
            </a:r>
          </a:p>
          <a:p>
            <a:r>
              <a:rPr lang="en-US" dirty="0" smtClean="0"/>
              <a:t>}</a:t>
            </a:r>
          </a:p>
          <a:p>
            <a:r>
              <a:rPr lang="en-US" dirty="0" smtClean="0"/>
              <a:t> }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7500" lnSpcReduction="20000"/>
          </a:bodyPr>
          <a:lstStyle/>
          <a:p>
            <a:r>
              <a:rPr lang="en-US" dirty="0" smtClean="0"/>
              <a:t>Example -</a:t>
            </a:r>
          </a:p>
          <a:p>
            <a:r>
              <a:rPr lang="en-US" dirty="0" smtClean="0"/>
              <a:t>Below is the example of single level inheritance, where </a:t>
            </a:r>
            <a:r>
              <a:rPr lang="en-US" b="1" dirty="0" smtClean="0"/>
              <a:t>Student class</a:t>
            </a:r>
            <a:r>
              <a:rPr lang="en-US" dirty="0" smtClean="0"/>
              <a:t> (class B) is inheriting the </a:t>
            </a:r>
            <a:r>
              <a:rPr lang="en-US" b="1" dirty="0" smtClean="0"/>
              <a:t>Marks class</a:t>
            </a:r>
            <a:r>
              <a:rPr lang="en-US" dirty="0" smtClean="0"/>
              <a:t> (class A).</a:t>
            </a:r>
          </a:p>
          <a:p>
            <a:r>
              <a:rPr lang="en-US" dirty="0" smtClean="0"/>
              <a:t>class Marks { </a:t>
            </a:r>
          </a:p>
          <a:p>
            <a:r>
              <a:rPr lang="en-US" dirty="0" smtClean="0"/>
              <a:t>private </a:t>
            </a:r>
            <a:r>
              <a:rPr lang="en-US" dirty="0" err="1" smtClean="0"/>
              <a:t>int</a:t>
            </a:r>
            <a:r>
              <a:rPr lang="en-US" dirty="0" smtClean="0"/>
              <a:t> </a:t>
            </a:r>
            <a:r>
              <a:rPr lang="en-US" dirty="0" err="1" smtClean="0"/>
              <a:t>phy</a:t>
            </a:r>
            <a:r>
              <a:rPr lang="en-US" dirty="0" smtClean="0"/>
              <a:t>, </a:t>
            </a:r>
            <a:r>
              <a:rPr lang="en-US" dirty="0" err="1" smtClean="0"/>
              <a:t>chem</a:t>
            </a:r>
            <a:r>
              <a:rPr lang="en-US" dirty="0" smtClean="0"/>
              <a:t>; </a:t>
            </a:r>
          </a:p>
          <a:p>
            <a:r>
              <a:rPr lang="en-US" dirty="0" smtClean="0"/>
              <a:t>public void </a:t>
            </a:r>
            <a:r>
              <a:rPr lang="en-US" dirty="0" err="1" smtClean="0"/>
              <a:t>inputM</a:t>
            </a:r>
            <a:r>
              <a:rPr lang="en-US" dirty="0" smtClean="0"/>
              <a:t>() { </a:t>
            </a:r>
          </a:p>
          <a:p>
            <a:r>
              <a:rPr lang="en-US" dirty="0" err="1" smtClean="0"/>
              <a:t>phy</a:t>
            </a:r>
            <a:r>
              <a:rPr lang="en-US" dirty="0" smtClean="0"/>
              <a:t>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physics marks")); </a:t>
            </a:r>
          </a:p>
          <a:p>
            <a:r>
              <a:rPr lang="en-US" dirty="0" err="1" smtClean="0"/>
              <a:t>chem</a:t>
            </a:r>
            <a:r>
              <a:rPr lang="en-US" dirty="0" smtClean="0"/>
              <a:t>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chemistry marks")); </a:t>
            </a:r>
          </a:p>
          <a:p>
            <a:r>
              <a:rPr lang="en-US" dirty="0" smtClean="0"/>
              <a:t>}</a:t>
            </a:r>
          </a:p>
          <a:p>
            <a:r>
              <a:rPr lang="en-US" dirty="0" smtClean="0"/>
              <a:t> public void </a:t>
            </a:r>
            <a:r>
              <a:rPr lang="en-US" dirty="0" err="1" smtClean="0"/>
              <a:t>dispM</a:t>
            </a:r>
            <a:r>
              <a:rPr lang="en-US" dirty="0" smtClean="0"/>
              <a:t>() { </a:t>
            </a:r>
          </a:p>
          <a:p>
            <a:r>
              <a:rPr lang="en-US" dirty="0" err="1" smtClean="0"/>
              <a:t>System.out.println</a:t>
            </a:r>
            <a:r>
              <a:rPr lang="en-US" dirty="0" smtClean="0"/>
              <a:t>(</a:t>
            </a:r>
            <a:r>
              <a:rPr lang="en-US" dirty="0" err="1" smtClean="0"/>
              <a:t>phy</a:t>
            </a:r>
            <a:r>
              <a:rPr lang="en-US" dirty="0" smtClean="0"/>
              <a:t>+" "+</a:t>
            </a:r>
            <a:r>
              <a:rPr lang="en-US" dirty="0" err="1" smtClean="0"/>
              <a:t>chem</a:t>
            </a:r>
            <a:r>
              <a:rPr lang="en-US" dirty="0" smtClean="0"/>
              <a:t>); </a:t>
            </a:r>
          </a:p>
          <a:p>
            <a:r>
              <a:rPr lang="en-US" dirty="0" smtClean="0"/>
              <a:t>} </a:t>
            </a:r>
          </a:p>
          <a:p>
            <a:r>
              <a:rPr lang="en-US" dirty="0" smtClean="0"/>
              <a:t>public Marks() { </a:t>
            </a:r>
          </a:p>
          <a:p>
            <a:r>
              <a:rPr lang="en-US" dirty="0" err="1" smtClean="0"/>
              <a:t>System.out.println</a:t>
            </a:r>
            <a:r>
              <a:rPr lang="en-US" dirty="0" smtClean="0"/>
              <a:t>("Marks Default"); </a:t>
            </a:r>
          </a:p>
          <a:p>
            <a:r>
              <a:rPr lang="en-US" dirty="0" smtClean="0"/>
              <a:t>} </a:t>
            </a:r>
          </a:p>
          <a:p>
            <a:r>
              <a:rPr lang="en-US" dirty="0" smtClean="0"/>
              <a:t>public Marks(</a:t>
            </a:r>
            <a:r>
              <a:rPr lang="en-US" dirty="0" err="1" smtClean="0"/>
              <a:t>int</a:t>
            </a:r>
            <a:r>
              <a:rPr lang="en-US" dirty="0" smtClean="0"/>
              <a:t> p) { </a:t>
            </a:r>
          </a:p>
          <a:p>
            <a:r>
              <a:rPr lang="en-US" dirty="0" err="1" smtClean="0"/>
              <a:t>phy</a:t>
            </a:r>
            <a:r>
              <a:rPr lang="en-US" dirty="0" smtClean="0"/>
              <a:t> = p; </a:t>
            </a:r>
          </a:p>
          <a:p>
            <a:r>
              <a:rPr lang="en-US" dirty="0" smtClean="0"/>
              <a:t>} </a:t>
            </a:r>
          </a:p>
          <a:p>
            <a:r>
              <a:rPr lang="en-US" dirty="0" smtClean="0"/>
              <a:t>public Marks(</a:t>
            </a:r>
            <a:r>
              <a:rPr lang="en-US" dirty="0" err="1" smtClean="0"/>
              <a:t>int</a:t>
            </a:r>
            <a:r>
              <a:rPr lang="en-US" dirty="0" smtClean="0"/>
              <a:t> p, </a:t>
            </a:r>
            <a:r>
              <a:rPr lang="en-US" dirty="0" err="1" smtClean="0"/>
              <a:t>int</a:t>
            </a:r>
            <a:r>
              <a:rPr lang="en-US" dirty="0" smtClean="0"/>
              <a:t> c) { </a:t>
            </a:r>
          </a:p>
          <a:p>
            <a:r>
              <a:rPr lang="en-US" dirty="0" err="1" smtClean="0"/>
              <a:t>phy</a:t>
            </a:r>
            <a:r>
              <a:rPr lang="en-US" dirty="0" smtClean="0"/>
              <a:t> = p; </a:t>
            </a:r>
          </a:p>
          <a:p>
            <a:r>
              <a:rPr lang="en-US" dirty="0" err="1" smtClean="0"/>
              <a:t>chem</a:t>
            </a:r>
            <a:r>
              <a:rPr lang="en-US" dirty="0" smtClean="0"/>
              <a:t> = c; } </a:t>
            </a:r>
          </a:p>
          <a:p>
            <a:r>
              <a:rPr lang="en-US" dirty="0" smtClean="0"/>
              <a:t>} </a:t>
            </a:r>
            <a:br>
              <a:rPr lang="en-US" dirty="0" smtClean="0"/>
            </a:b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lnSpcReduction="20000"/>
          </a:bodyPr>
          <a:lstStyle/>
          <a:p>
            <a:r>
              <a:rPr lang="en-US" dirty="0" smtClean="0"/>
              <a:t>class Student extends Marks { </a:t>
            </a:r>
          </a:p>
          <a:p>
            <a:r>
              <a:rPr lang="en-US" dirty="0" smtClean="0"/>
              <a:t>private </a:t>
            </a:r>
            <a:r>
              <a:rPr lang="en-US" dirty="0" err="1" smtClean="0"/>
              <a:t>int</a:t>
            </a:r>
            <a:r>
              <a:rPr lang="en-US" dirty="0" smtClean="0"/>
              <a:t> roll; </a:t>
            </a:r>
          </a:p>
          <a:p>
            <a:r>
              <a:rPr lang="en-US" dirty="0" smtClean="0"/>
              <a:t>private String name; </a:t>
            </a:r>
          </a:p>
          <a:p>
            <a:r>
              <a:rPr lang="en-US" dirty="0" smtClean="0"/>
              <a:t>public void </a:t>
            </a:r>
            <a:r>
              <a:rPr lang="en-US" dirty="0" err="1" smtClean="0"/>
              <a:t>inputS</a:t>
            </a:r>
            <a:r>
              <a:rPr lang="en-US" dirty="0" smtClean="0"/>
              <a:t>() { </a:t>
            </a:r>
          </a:p>
          <a:p>
            <a:r>
              <a:rPr lang="en-US" dirty="0" smtClean="0"/>
              <a:t>roll = </a:t>
            </a:r>
            <a:r>
              <a:rPr lang="en-US" dirty="0" err="1" smtClean="0"/>
              <a:t>Integer.parseInt</a:t>
            </a:r>
            <a:r>
              <a:rPr lang="en-US" dirty="0" smtClean="0"/>
              <a:t>(</a:t>
            </a:r>
            <a:r>
              <a:rPr lang="en-US" dirty="0" err="1" smtClean="0"/>
              <a:t>System.console</a:t>
            </a:r>
            <a:r>
              <a:rPr lang="en-US" dirty="0" smtClean="0"/>
              <a:t>().</a:t>
            </a:r>
            <a:r>
              <a:rPr lang="en-US" dirty="0" err="1" smtClean="0"/>
              <a:t>readLine</a:t>
            </a:r>
            <a:r>
              <a:rPr lang="en-US" dirty="0" smtClean="0"/>
              <a:t>("Enter roll")); name = </a:t>
            </a:r>
            <a:r>
              <a:rPr lang="en-US" dirty="0" err="1" smtClean="0"/>
              <a:t>System.console</a:t>
            </a:r>
            <a:r>
              <a:rPr lang="en-US" dirty="0" smtClean="0"/>
              <a:t>().</a:t>
            </a:r>
            <a:r>
              <a:rPr lang="en-US" dirty="0" err="1" smtClean="0"/>
              <a:t>readLine</a:t>
            </a:r>
            <a:r>
              <a:rPr lang="en-US" dirty="0" smtClean="0"/>
              <a:t>(); </a:t>
            </a:r>
            <a:r>
              <a:rPr lang="en-US" dirty="0" err="1" smtClean="0"/>
              <a:t>super.inputM</a:t>
            </a:r>
            <a:r>
              <a:rPr lang="en-US" dirty="0" smtClean="0"/>
              <a:t>(); </a:t>
            </a:r>
          </a:p>
          <a:p>
            <a:r>
              <a:rPr lang="en-US" dirty="0" smtClean="0"/>
              <a:t>}</a:t>
            </a:r>
          </a:p>
          <a:p>
            <a:r>
              <a:rPr lang="en-US" dirty="0" smtClean="0"/>
              <a:t> public void </a:t>
            </a:r>
            <a:r>
              <a:rPr lang="en-US" dirty="0" err="1" smtClean="0"/>
              <a:t>dispS</a:t>
            </a:r>
            <a:r>
              <a:rPr lang="en-US" dirty="0" smtClean="0"/>
              <a:t>() { </a:t>
            </a:r>
          </a:p>
          <a:p>
            <a:r>
              <a:rPr lang="en-US" dirty="0" err="1" smtClean="0"/>
              <a:t>System.out.println</a:t>
            </a:r>
            <a:r>
              <a:rPr lang="en-US" dirty="0" smtClean="0"/>
              <a:t>(roll+ " "+ name); </a:t>
            </a:r>
            <a:r>
              <a:rPr lang="en-US" dirty="0" err="1" smtClean="0"/>
              <a:t>super.dispM</a:t>
            </a:r>
            <a:r>
              <a:rPr lang="en-US" dirty="0" smtClean="0"/>
              <a:t>(); </a:t>
            </a:r>
          </a:p>
          <a:p>
            <a:r>
              <a:rPr lang="en-US" dirty="0" smtClean="0"/>
              <a:t>} </a:t>
            </a:r>
          </a:p>
          <a:p>
            <a:r>
              <a:rPr lang="en-US" dirty="0" smtClean="0"/>
              <a:t>public Student() { </a:t>
            </a:r>
          </a:p>
          <a:p>
            <a:r>
              <a:rPr lang="en-US" dirty="0" err="1" smtClean="0"/>
              <a:t>System.out.println</a:t>
            </a:r>
            <a:r>
              <a:rPr lang="en-US" dirty="0" smtClean="0"/>
              <a:t>("Student Default"); </a:t>
            </a:r>
          </a:p>
          <a:p>
            <a:r>
              <a:rPr lang="en-US" dirty="0" smtClean="0"/>
              <a:t>} </a:t>
            </a:r>
          </a:p>
          <a:p>
            <a:r>
              <a:rPr lang="en-US" dirty="0" smtClean="0"/>
              <a:t>public Student(</a:t>
            </a:r>
            <a:r>
              <a:rPr lang="en-US" dirty="0" err="1" smtClean="0"/>
              <a:t>int</a:t>
            </a:r>
            <a:r>
              <a:rPr lang="en-US" dirty="0" smtClean="0"/>
              <a:t> r) { </a:t>
            </a:r>
          </a:p>
          <a:p>
            <a:r>
              <a:rPr lang="en-US" dirty="0" smtClean="0"/>
              <a:t>roll = r; </a:t>
            </a:r>
          </a:p>
          <a:p>
            <a:r>
              <a:rPr lang="en-US" dirty="0" smtClean="0"/>
              <a:t>} </a:t>
            </a:r>
          </a:p>
          <a:p>
            <a:r>
              <a:rPr lang="en-US" dirty="0" smtClean="0"/>
              <a:t>public Student(</a:t>
            </a:r>
            <a:r>
              <a:rPr lang="en-US" dirty="0" err="1" smtClean="0"/>
              <a:t>int</a:t>
            </a:r>
            <a:r>
              <a:rPr lang="en-US" dirty="0" smtClean="0"/>
              <a:t> r, String n) { </a:t>
            </a:r>
          </a:p>
          <a:p>
            <a:r>
              <a:rPr lang="en-US" dirty="0" smtClean="0"/>
              <a:t>roll = r; </a:t>
            </a:r>
          </a:p>
          <a:p>
            <a:r>
              <a:rPr lang="en-US" dirty="0" smtClean="0"/>
              <a:t>name = n; </a:t>
            </a:r>
          </a:p>
          <a:p>
            <a:r>
              <a:rPr lang="en-US" dirty="0" smtClean="0"/>
              <a:t>} </a:t>
            </a:r>
          </a:p>
          <a:p>
            <a:r>
              <a:rPr lang="en-US" dirty="0" smtClean="0"/>
              <a:t>public Student(</a:t>
            </a:r>
            <a:r>
              <a:rPr lang="en-US" dirty="0" err="1" smtClean="0"/>
              <a:t>int</a:t>
            </a:r>
            <a:r>
              <a:rPr lang="en-US" dirty="0" smtClean="0"/>
              <a:t> r, String n, </a:t>
            </a:r>
            <a:r>
              <a:rPr lang="en-US" dirty="0" err="1" smtClean="0"/>
              <a:t>int</a:t>
            </a:r>
            <a:r>
              <a:rPr lang="en-US" dirty="0" smtClean="0"/>
              <a:t> p, </a:t>
            </a:r>
            <a:r>
              <a:rPr lang="en-US" dirty="0" err="1" smtClean="0"/>
              <a:t>int</a:t>
            </a:r>
            <a:r>
              <a:rPr lang="en-US" dirty="0" smtClean="0"/>
              <a:t> c) { </a:t>
            </a:r>
          </a:p>
          <a:p>
            <a:r>
              <a:rPr lang="en-US" dirty="0" smtClean="0"/>
              <a:t>super(p, c); </a:t>
            </a:r>
          </a:p>
          <a:p>
            <a:r>
              <a:rPr lang="en-US" dirty="0" smtClean="0"/>
              <a:t>roll = r; </a:t>
            </a:r>
          </a:p>
          <a:p>
            <a:r>
              <a:rPr lang="en-US" dirty="0" smtClean="0"/>
              <a:t>name = n; </a:t>
            </a:r>
          </a:p>
          <a:p>
            <a:r>
              <a:rPr lang="en-US" dirty="0" smtClean="0"/>
              <a:t>}</a:t>
            </a:r>
          </a:p>
          <a:p>
            <a:r>
              <a:rPr lang="en-US" dirty="0" smtClean="0"/>
              <a:t>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US" dirty="0" smtClean="0"/>
              <a:t>public class Demo { </a:t>
            </a:r>
          </a:p>
          <a:p>
            <a:r>
              <a:rPr lang="en-US" dirty="0" smtClean="0"/>
              <a:t>public static void main(String[] </a:t>
            </a:r>
            <a:r>
              <a:rPr lang="en-US" dirty="0" err="1" smtClean="0"/>
              <a:t>args</a:t>
            </a:r>
            <a:r>
              <a:rPr lang="en-US" dirty="0" smtClean="0"/>
              <a:t>) { </a:t>
            </a:r>
          </a:p>
          <a:p>
            <a:r>
              <a:rPr lang="en-US" dirty="0" smtClean="0"/>
              <a:t>Student s1 = new Student(); </a:t>
            </a:r>
          </a:p>
          <a:p>
            <a:r>
              <a:rPr lang="en-US" dirty="0" smtClean="0"/>
              <a:t>} </a:t>
            </a:r>
          </a:p>
          <a:p>
            <a:r>
              <a:rPr lang="en-US" dirty="0" smtClean="0"/>
              <a:t>}</a:t>
            </a:r>
          </a:p>
          <a:p>
            <a:r>
              <a:rPr lang="en-US" dirty="0" smtClean="0"/>
              <a:t>Program </a:t>
            </a:r>
            <a:r>
              <a:rPr lang="en-US" dirty="0" err="1" smtClean="0"/>
              <a:t>Desciption</a:t>
            </a:r>
            <a:r>
              <a:rPr lang="en-US" dirty="0" smtClean="0"/>
              <a:t> -</a:t>
            </a:r>
          </a:p>
          <a:p>
            <a:r>
              <a:rPr lang="en-US" dirty="0" smtClean="0"/>
              <a:t>Program defines a super class named </a:t>
            </a:r>
            <a:r>
              <a:rPr lang="en-US" b="1" dirty="0" smtClean="0"/>
              <a:t>Marks</a:t>
            </a:r>
            <a:r>
              <a:rPr lang="en-US" dirty="0" smtClean="0"/>
              <a:t> that is inheriting by sub class named </a:t>
            </a:r>
            <a:r>
              <a:rPr lang="en-US" b="1" dirty="0" smtClean="0"/>
              <a:t>Student</a:t>
            </a:r>
            <a:r>
              <a:rPr lang="en-US" dirty="0" smtClean="0"/>
              <a:t>. So </a:t>
            </a:r>
            <a:r>
              <a:rPr lang="en-US" b="1" dirty="0" smtClean="0"/>
              <a:t>Student class</a:t>
            </a:r>
            <a:r>
              <a:rPr lang="en-US" dirty="0" smtClean="0"/>
              <a:t>, in addition to its own variables and methods, also has </a:t>
            </a:r>
            <a:r>
              <a:rPr lang="en-US" b="1" dirty="0" smtClean="0"/>
              <a:t>Marks class</a:t>
            </a:r>
            <a:r>
              <a:rPr lang="en-US" dirty="0" smtClean="0"/>
              <a:t> variables and methods (which are not private, as we already know private members cannot be inherited).</a:t>
            </a:r>
            <a:br>
              <a:rPr lang="en-US" dirty="0" smtClean="0"/>
            </a:br>
            <a:r>
              <a:rPr lang="en-US" dirty="0" smtClean="0"/>
              <a:t>In fact in our example </a:t>
            </a:r>
            <a:r>
              <a:rPr lang="en-US" b="1" dirty="0" smtClean="0"/>
              <a:t>Student class</a:t>
            </a:r>
            <a:r>
              <a:rPr lang="en-US" dirty="0" smtClean="0"/>
              <a:t> will not have any variable of Marks class because all variables of Marks class are private. Only methods of Marks class will be available there.</a:t>
            </a:r>
            <a:br>
              <a:rPr lang="en-US" dirty="0" smtClean="0"/>
            </a:br>
            <a:r>
              <a:rPr lang="en-US" dirty="0" smtClean="0"/>
              <a:t>Note the use of </a:t>
            </a:r>
            <a:r>
              <a:rPr lang="en-US" b="1" dirty="0" smtClean="0"/>
              <a:t>super keyword</a:t>
            </a:r>
            <a:r>
              <a:rPr lang="en-US" dirty="0" smtClean="0"/>
              <a:t> within methods of Student class.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2500" lnSpcReduction="10000"/>
          </a:bodyPr>
          <a:lstStyle/>
          <a:p>
            <a:r>
              <a:rPr lang="en-US" b="1" dirty="0" smtClean="0"/>
              <a:t>super keyword -</a:t>
            </a:r>
          </a:p>
          <a:p>
            <a:r>
              <a:rPr lang="en-US" dirty="0" smtClean="0"/>
              <a:t>super is used to call the super class methods and constructors within subclass.</a:t>
            </a:r>
            <a:br>
              <a:rPr lang="en-US" dirty="0" smtClean="0"/>
            </a:br>
            <a:r>
              <a:rPr lang="en-US" dirty="0" smtClean="0"/>
              <a:t>Always remember that constructors do not inherit. We can only call them in sub class constructors using super keyword. You should remember the following points while calling parent class constructor -</a:t>
            </a:r>
            <a:br>
              <a:rPr lang="en-US" dirty="0" smtClean="0"/>
            </a:br>
            <a:endParaRPr lang="en-US" dirty="0" smtClean="0"/>
          </a:p>
          <a:p>
            <a:r>
              <a:rPr lang="en-US" dirty="0" smtClean="0"/>
              <a:t>1- </a:t>
            </a:r>
            <a:r>
              <a:rPr lang="en-US" b="1" dirty="0" smtClean="0"/>
              <a:t>super()</a:t>
            </a:r>
            <a:r>
              <a:rPr lang="en-US" dirty="0" smtClean="0"/>
              <a:t> should be the first statement within constructor. Where as </a:t>
            </a:r>
            <a:r>
              <a:rPr lang="en-US" dirty="0" err="1" smtClean="0"/>
              <a:t>whithin</a:t>
            </a:r>
            <a:r>
              <a:rPr lang="en-US" dirty="0" smtClean="0"/>
              <a:t> methods this is not the compulsion, super can be anywhere.</a:t>
            </a:r>
            <a:br>
              <a:rPr lang="en-US" dirty="0" smtClean="0"/>
            </a:br>
            <a:r>
              <a:rPr lang="en-US" dirty="0" smtClean="0"/>
              <a:t>2- </a:t>
            </a:r>
            <a:r>
              <a:rPr lang="en-US" b="1" dirty="0" smtClean="0"/>
              <a:t>super()</a:t>
            </a:r>
            <a:r>
              <a:rPr lang="en-US" dirty="0" smtClean="0"/>
              <a:t> should match the order and type of variables passed in the constructor that we want to call. Now consider output of the program. When the statement</a:t>
            </a:r>
          </a:p>
          <a:p>
            <a:r>
              <a:rPr lang="en-US" dirty="0" smtClean="0"/>
              <a:t>Student s1 = new Student();</a:t>
            </a:r>
          </a:p>
          <a:p>
            <a:r>
              <a:rPr lang="en-US" dirty="0" smtClean="0"/>
              <a:t>gets executed , we already know it is going to call default constructor of Student class. And always remember that if we have not defined any super() within any constructor in case of subclass, then there will be a hidden super() that make call to parent class default constructor. i.e.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public Student() </a:t>
            </a:r>
          </a:p>
          <a:p>
            <a:r>
              <a:rPr lang="en-US" dirty="0" smtClean="0"/>
              <a:t>{</a:t>
            </a:r>
          </a:p>
          <a:p>
            <a:r>
              <a:rPr lang="en-US" dirty="0" smtClean="0"/>
              <a:t> super(); // this statement will be hidden </a:t>
            </a:r>
          </a:p>
          <a:p>
            <a:r>
              <a:rPr lang="en-US" dirty="0" err="1" smtClean="0"/>
              <a:t>System.out.println</a:t>
            </a:r>
            <a:r>
              <a:rPr lang="en-US" dirty="0" smtClean="0"/>
              <a:t>("Student Default"); </a:t>
            </a:r>
          </a:p>
          <a:p>
            <a:r>
              <a:rPr lang="en-US" dirty="0" smtClean="0"/>
              <a:t>} </a:t>
            </a:r>
          </a:p>
          <a:p>
            <a:r>
              <a:rPr lang="en-US" dirty="0" smtClean="0"/>
              <a:t>When super() will get executed, compiler will look for a constructor that is not having any parameters (i.e. default constructor) and that constructor gets executed first and print 'Marks Default' on output screen, then it comes back and print 'Student Default'.</a:t>
            </a:r>
            <a:br>
              <a:rPr lang="en-US" dirty="0" smtClean="0"/>
            </a:br>
            <a:r>
              <a:rPr lang="en-US" dirty="0" smtClean="0"/>
              <a:t>Now consider the second variation of above program, we are going to change only main class (Demo) as follows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US" dirty="0" smtClean="0"/>
              <a:t>public class Demo</a:t>
            </a:r>
          </a:p>
          <a:p>
            <a:r>
              <a:rPr lang="en-US" dirty="0" smtClean="0"/>
              <a:t> {</a:t>
            </a:r>
          </a:p>
          <a:p>
            <a:r>
              <a:rPr lang="en-US" dirty="0" smtClean="0"/>
              <a:t> public static void main(String[] </a:t>
            </a:r>
            <a:r>
              <a:rPr lang="en-US" dirty="0" err="1" smtClean="0"/>
              <a:t>args</a:t>
            </a:r>
            <a:r>
              <a:rPr lang="en-US" dirty="0" smtClean="0"/>
              <a:t>) </a:t>
            </a:r>
          </a:p>
          <a:p>
            <a:r>
              <a:rPr lang="en-US" dirty="0" smtClean="0"/>
              <a:t>{</a:t>
            </a:r>
          </a:p>
          <a:p>
            <a:r>
              <a:rPr lang="en-US" dirty="0" smtClean="0"/>
              <a:t> Student s1 = new Student(1, "John", 80, 90); </a:t>
            </a:r>
          </a:p>
          <a:p>
            <a:r>
              <a:rPr lang="en-US" dirty="0" smtClean="0"/>
              <a:t>s1.dispS(); </a:t>
            </a:r>
          </a:p>
          <a:p>
            <a:r>
              <a:rPr lang="en-US" dirty="0" smtClean="0"/>
              <a:t>} </a:t>
            </a:r>
          </a:p>
          <a:p>
            <a:r>
              <a:rPr lang="en-US" dirty="0" smtClean="0"/>
              <a:t>}</a:t>
            </a:r>
          </a:p>
          <a:p>
            <a:r>
              <a:rPr lang="en-US" dirty="0" smtClean="0"/>
              <a:t>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US" dirty="0" smtClean="0"/>
              <a:t>Example -</a:t>
            </a:r>
          </a:p>
          <a:p>
            <a:r>
              <a:rPr lang="en-US" dirty="0" smtClean="0"/>
              <a:t>In the below example class A will be Marks class, class B will be Student class and class C will be Comment class.</a:t>
            </a:r>
            <a:endParaRPr lang="en-IN" dirty="0"/>
          </a:p>
        </p:txBody>
      </p:sp>
      <p:pic>
        <p:nvPicPr>
          <p:cNvPr id="1026" name="Picture 2"/>
          <p:cNvPicPr>
            <a:picLocks noChangeAspect="1" noChangeArrowheads="1"/>
          </p:cNvPicPr>
          <p:nvPr/>
        </p:nvPicPr>
        <p:blipFill>
          <a:blip r:embed="rId2"/>
          <a:srcRect l="16967" t="29464" r="19180" b="26607"/>
          <a:stretch>
            <a:fillRect/>
          </a:stretch>
        </p:blipFill>
        <p:spPr bwMode="auto">
          <a:xfrm>
            <a:off x="1045029" y="378822"/>
            <a:ext cx="10502537" cy="37359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1133</Words>
  <Application>WPS Presentation</Application>
  <PresentationFormat>Custom</PresentationFormat>
  <Paragraphs>288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121</cp:revision>
  <dcterms:created xsi:type="dcterms:W3CDTF">2020-05-19T06:27:00Z</dcterms:created>
  <dcterms:modified xsi:type="dcterms:W3CDTF">2021-06-11T05:26:31Z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