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62"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b="1" dirty="0"/>
              <a:t>Interface -</a:t>
            </a:r>
            <a:endParaRPr lang="en-IN" b="1" dirty="0"/>
          </a:p>
          <a:p>
            <a:r>
              <a:rPr lang="en-IN" dirty="0"/>
              <a:t>Interface is similar to a class that is a collection of methods and variables. But in interface methods are public abstract and variables are public static final by default.</a:t>
            </a:r>
            <a:endParaRPr lang="en-IN" dirty="0"/>
          </a:p>
          <a:p>
            <a:r>
              <a:rPr lang="en-IN" dirty="0"/>
              <a:t>That is interface methods does not contain any body because they are abstract and variables need to be initialized and cannot be changed their after because they are final.</a:t>
            </a:r>
            <a:endParaRPr lang="en-IN" dirty="0"/>
          </a:p>
          <a:p>
            <a:r>
              <a:rPr lang="en-IN" dirty="0"/>
              <a:t>Once an interface is defined any number of classes can implement it. Also a class can implement more than one interface.</a:t>
            </a:r>
            <a:endParaRPr lang="en-IN" dirty="0"/>
          </a:p>
          <a:p>
            <a:r>
              <a:rPr lang="en-IN" dirty="0"/>
              <a:t>Java supports the concept of multiple and hybrid inheritance through the use of interface.</a:t>
            </a:r>
            <a:endParaRPr lang="en-IN" dirty="0"/>
          </a:p>
          <a:p>
            <a:r>
              <a:rPr lang="en-IN" b="1" dirty="0"/>
              <a:t>Interface Declaration -</a:t>
            </a:r>
            <a:endParaRPr lang="en-IN" b="1" dirty="0"/>
          </a:p>
          <a:p>
            <a:r>
              <a:rPr lang="en-IN" dirty="0"/>
              <a:t>An interface is declared very similar to a class declaration. The general form of interface declaration is as follows -</a:t>
            </a:r>
            <a:endParaRPr lang="en-IN" dirty="0"/>
          </a:p>
          <a:p>
            <a:r>
              <a:rPr lang="en-IN" dirty="0"/>
              <a:t>access_specifier  interface Interface_Name</a:t>
            </a:r>
            <a:endParaRPr lang="en-IN" dirty="0"/>
          </a:p>
          <a:p>
            <a:r>
              <a:rPr lang="en-IN" dirty="0"/>
              <a:t>{</a:t>
            </a:r>
            <a:endParaRPr lang="en-IN" dirty="0"/>
          </a:p>
          <a:p>
            <a:r>
              <a:rPr lang="en-IN" dirty="0"/>
              <a:t>    variables declarations;</a:t>
            </a:r>
            <a:endParaRPr lang="en-IN" dirty="0"/>
          </a:p>
          <a:p>
            <a:r>
              <a:rPr lang="en-IN" dirty="0"/>
              <a:t>    method declarations;</a:t>
            </a:r>
            <a:endParaRPr lang="en-IN" dirty="0"/>
          </a:p>
          <a:p>
            <a:r>
              <a:rPr lang="en-IN"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interface I extends Ia, Ib</a:t>
            </a:r>
            <a:endParaRPr lang="en-IN" sz="2660" dirty="0"/>
          </a:p>
          <a:p>
            <a:r>
              <a:rPr lang="en-IN" sz="2660" dirty="0">
                <a:sym typeface="+mn-ea"/>
              </a:rPr>
              <a:t>{</a:t>
            </a:r>
            <a:endParaRPr lang="en-IN" sz="2660" dirty="0"/>
          </a:p>
          <a:p>
            <a:r>
              <a:rPr lang="en-IN" sz="2660" dirty="0">
                <a:sym typeface="+mn-ea"/>
              </a:rPr>
              <a:t>    void details();</a:t>
            </a:r>
            <a:endParaRPr lang="en-IN" sz="2660" dirty="0"/>
          </a:p>
          <a:p>
            <a:r>
              <a:rPr lang="en-IN" sz="2660" dirty="0">
                <a:sym typeface="+mn-ea"/>
              </a:rPr>
              <a:t>}</a:t>
            </a:r>
            <a:endParaRPr lang="en-IN" sz="2660" dirty="0"/>
          </a:p>
          <a:p>
            <a:endParaRPr lang="en-IN" sz="2660" dirty="0"/>
          </a:p>
          <a:p>
            <a:r>
              <a:rPr lang="en-IN" sz="2660" dirty="0">
                <a:sym typeface="+mn-ea"/>
              </a:rPr>
              <a:t>Here interface I is extending the interfaces Ia and Ib, i.e all the members of Ia and Ib are available in interface I. So if any class will implement the interface I, then it has to implements all the methods of Ia, Ib and I</a:t>
            </a:r>
            <a:endParaRPr lang="en-IN" sz="266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b="1" dirty="0"/>
              <a:t>Implementing Multiple Interfaces -</a:t>
            </a:r>
            <a:endParaRPr lang="en-IN" b="1" dirty="0"/>
          </a:p>
          <a:p>
            <a:r>
              <a:rPr lang="en-IN" dirty="0"/>
              <a:t>A class can implement any number of interfaces as required. An d in that case class need to implement all the methods available in those interfaces.</a:t>
            </a:r>
            <a:endParaRPr lang="en-IN" dirty="0"/>
          </a:p>
          <a:p>
            <a:r>
              <a:rPr lang="en-IN" dirty="0"/>
              <a:t>Example -</a:t>
            </a:r>
            <a:endParaRPr lang="en-IN" dirty="0"/>
          </a:p>
          <a:p>
            <a:r>
              <a:rPr lang="en-IN" dirty="0"/>
              <a:t>interface Ia</a:t>
            </a:r>
            <a:endParaRPr lang="en-IN" dirty="0"/>
          </a:p>
          <a:p>
            <a:r>
              <a:rPr lang="en-IN" dirty="0"/>
              <a:t>{</a:t>
            </a:r>
            <a:endParaRPr lang="en-IN" dirty="0"/>
          </a:p>
          <a:p>
            <a:r>
              <a:rPr lang="en-IN" dirty="0"/>
              <a:t>    int MIN = 1;</a:t>
            </a:r>
            <a:endParaRPr lang="en-IN" dirty="0"/>
          </a:p>
          <a:p>
            <a:r>
              <a:rPr lang="en-IN" dirty="0"/>
              <a:t>    int factorial(int n);</a:t>
            </a:r>
            <a:endParaRPr lang="en-IN" dirty="0"/>
          </a:p>
          <a:p>
            <a:r>
              <a:rPr lang="en-IN" dirty="0"/>
              <a:t>    void display(int n);</a:t>
            </a:r>
            <a:endParaRPr lang="en-IN" dirty="0"/>
          </a:p>
          <a:p>
            <a:r>
              <a:rPr lang="en-IN" dirty="0"/>
              <a:t>}</a:t>
            </a:r>
            <a:endParaRPr lang="en-IN" dirty="0"/>
          </a:p>
          <a:p>
            <a:endParaRPr lang="en-IN" dirty="0"/>
          </a:p>
          <a:p>
            <a:r>
              <a:rPr lang="en-IN" dirty="0"/>
              <a:t>interface Ib</a:t>
            </a:r>
            <a:endParaRPr lang="en-IN" dirty="0"/>
          </a:p>
          <a:p>
            <a:r>
              <a:rPr lang="en-IN" dirty="0"/>
              <a:t>{</a:t>
            </a:r>
            <a:endParaRPr lang="en-IN" dirty="0"/>
          </a:p>
          <a:p>
            <a:r>
              <a:rPr lang="en-IN" dirty="0"/>
              <a:t>    int MAX = 1;</a:t>
            </a:r>
            <a:endParaRPr lang="en-IN" dirty="0"/>
          </a:p>
          <a:p>
            <a:r>
              <a:rPr lang="en-IN" dirty="0"/>
              <a:t>    int square(int n);</a:t>
            </a:r>
            <a:endParaRPr lang="en-IN" dirty="0"/>
          </a:p>
          <a:p>
            <a:r>
              <a:rPr lang="en-IN" dirty="0"/>
              <a:t>    void display(int n);</a:t>
            </a:r>
            <a:endParaRPr lang="en-IN" dirty="0"/>
          </a:p>
          <a:p>
            <a:r>
              <a:rPr lang="en-IN"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5000"/>
          </a:bodyPr>
          <a:lstStyle/>
          <a:p>
            <a:r>
              <a:rPr lang="en-IN" dirty="0"/>
              <a:t>interface I extends Ia, Ib</a:t>
            </a:r>
            <a:endParaRPr lang="en-IN" dirty="0"/>
          </a:p>
          <a:p>
            <a:r>
              <a:rPr lang="en-IN" dirty="0"/>
              <a:t>{</a:t>
            </a:r>
            <a:endParaRPr lang="en-IN" dirty="0"/>
          </a:p>
          <a:p>
            <a:r>
              <a:rPr lang="en-IN" dirty="0"/>
              <a:t>    void details();</a:t>
            </a:r>
            <a:endParaRPr lang="en-IN" dirty="0"/>
          </a:p>
          <a:p>
            <a:r>
              <a:rPr lang="en-IN" dirty="0"/>
              <a:t>}</a:t>
            </a:r>
            <a:endParaRPr lang="en-IN" dirty="0"/>
          </a:p>
          <a:p>
            <a:endParaRPr lang="en-IN" dirty="0"/>
          </a:p>
          <a:p>
            <a:r>
              <a:rPr lang="en-IN" dirty="0"/>
              <a:t>class Test implements I, Ia, Ib</a:t>
            </a:r>
            <a:endParaRPr lang="en-IN" dirty="0"/>
          </a:p>
          <a:p>
            <a:r>
              <a:rPr lang="en-IN" dirty="0"/>
              <a:t>{</a:t>
            </a:r>
            <a:endParaRPr lang="en-IN" dirty="0"/>
          </a:p>
          <a:p>
            <a:r>
              <a:rPr lang="en-IN" dirty="0"/>
              <a:t>    public int factorial(int n)</a:t>
            </a:r>
            <a:endParaRPr lang="en-IN" dirty="0"/>
          </a:p>
          <a:p>
            <a:r>
              <a:rPr lang="en-IN" dirty="0"/>
              <a:t>    {</a:t>
            </a:r>
            <a:endParaRPr lang="en-IN" dirty="0"/>
          </a:p>
          <a:p>
            <a:r>
              <a:rPr lang="en-IN" dirty="0"/>
              <a:t>        int ans = 1;</a:t>
            </a:r>
            <a:endParaRPr lang="en-IN" dirty="0"/>
          </a:p>
          <a:p>
            <a:r>
              <a:rPr lang="en-IN" dirty="0"/>
              <a:t>        for(int i=1;i&lt;=n;i++)</a:t>
            </a:r>
            <a:endParaRPr lang="en-IN" dirty="0"/>
          </a:p>
          <a:p>
            <a:r>
              <a:rPr lang="en-IN" dirty="0"/>
              <a:t>        {</a:t>
            </a:r>
            <a:endParaRPr lang="en-IN" dirty="0"/>
          </a:p>
          <a:p>
            <a:r>
              <a:rPr lang="en-IN" dirty="0"/>
              <a:t>            ans = ans*i;</a:t>
            </a:r>
            <a:endParaRPr lang="en-IN" dirty="0"/>
          </a:p>
          <a:p>
            <a:r>
              <a:rPr lang="en-IN" dirty="0"/>
              <a:t>        }</a:t>
            </a:r>
            <a:endParaRPr lang="en-IN" dirty="0"/>
          </a:p>
          <a:p>
            <a:r>
              <a:rPr lang="en-IN" dirty="0"/>
              <a:t>        return ans;</a:t>
            </a:r>
            <a:endParaRPr lang="en-IN" dirty="0"/>
          </a:p>
          <a:p>
            <a:r>
              <a:rPr lang="en-IN" dirty="0"/>
              <a:t>    }</a:t>
            </a:r>
            <a:endParaRPr lang="en-IN" dirty="0"/>
          </a:p>
          <a:p>
            <a:r>
              <a:rPr lang="en-IN" dirty="0"/>
              <a:t>    </a:t>
            </a:r>
            <a:endParaRPr lang="en-IN" dirty="0"/>
          </a:p>
          <a:p>
            <a:r>
              <a:rPr lang="en-IN" dirty="0"/>
              <a:t>    public void display(int n)</a:t>
            </a:r>
            <a:endParaRPr lang="en-IN" dirty="0"/>
          </a:p>
          <a:p>
            <a:r>
              <a:rPr lang="en-IN" dirty="0"/>
              <a:t>    {</a:t>
            </a:r>
            <a:endParaRPr lang="en-IN" dirty="0"/>
          </a:p>
          <a:p>
            <a:r>
              <a:rPr lang="en-IN" dirty="0"/>
              <a:t>        System.out.println(n);</a:t>
            </a:r>
            <a:endParaRPr lang="en-IN" dirty="0"/>
          </a:p>
          <a:p>
            <a:r>
              <a:rPr lang="en-IN" dirty="0"/>
              <a:t>    }</a:t>
            </a:r>
            <a:endParaRPr lang="en-IN" dirty="0"/>
          </a:p>
          <a:p>
            <a:r>
              <a:rPr lang="en-IN" dirty="0"/>
              <a: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sz="2660" dirty="0">
                <a:sym typeface="+mn-ea"/>
              </a:rPr>
              <a:t>  </a:t>
            </a:r>
            <a:endParaRPr lang="en-IN" sz="2660" dirty="0"/>
          </a:p>
          <a:p>
            <a:r>
              <a:rPr lang="en-IN" sz="2660" dirty="0">
                <a:sym typeface="+mn-ea"/>
              </a:rPr>
              <a:t>    public int square(int n)</a:t>
            </a:r>
            <a:endParaRPr lang="en-IN" sz="2660" dirty="0"/>
          </a:p>
          <a:p>
            <a:r>
              <a:rPr lang="en-IN" sz="2660" dirty="0">
                <a:sym typeface="+mn-ea"/>
              </a:rPr>
              <a:t>    {</a:t>
            </a:r>
            <a:endParaRPr lang="en-IN" sz="2660" dirty="0"/>
          </a:p>
          <a:p>
            <a:r>
              <a:rPr lang="en-IN" sz="2660" dirty="0">
                <a:sym typeface="+mn-ea"/>
              </a:rPr>
              <a:t>        return n*n;</a:t>
            </a:r>
            <a:endParaRPr lang="en-IN" sz="2660" dirty="0"/>
          </a:p>
          <a:p>
            <a:r>
              <a:rPr lang="en-IN" sz="2660" dirty="0">
                <a:sym typeface="+mn-ea"/>
              </a:rPr>
              <a:t>    }</a:t>
            </a:r>
            <a:endParaRPr lang="en-IN" sz="2660" dirty="0"/>
          </a:p>
          <a:p>
            <a:r>
              <a:rPr lang="en-IN" sz="2660" dirty="0">
                <a:sym typeface="+mn-ea"/>
              </a:rPr>
              <a:t>    public void details()</a:t>
            </a:r>
            <a:endParaRPr lang="en-IN" sz="2660" dirty="0"/>
          </a:p>
          <a:p>
            <a:r>
              <a:rPr lang="en-IN" sz="2660" dirty="0">
                <a:sym typeface="+mn-ea"/>
              </a:rPr>
              <a:t>    {</a:t>
            </a:r>
            <a:endParaRPr lang="en-IN" sz="2660" dirty="0"/>
          </a:p>
          <a:p>
            <a:r>
              <a:rPr lang="en-IN" sz="2660" dirty="0">
                <a:sym typeface="+mn-ea"/>
              </a:rPr>
              <a:t>        System.out.println("Just a Demo");</a:t>
            </a:r>
            <a:endParaRPr lang="en-IN" sz="2660" dirty="0"/>
          </a:p>
          <a:p>
            <a:r>
              <a:rPr lang="en-IN" sz="2660" dirty="0">
                <a:sym typeface="+mn-ea"/>
              </a:rPr>
              <a:t>    }</a:t>
            </a:r>
            <a:endParaRPr lang="en-IN" sz="2660" dirty="0"/>
          </a:p>
          <a:p>
            <a:r>
              <a:rPr lang="en-IN" sz="2660" dirty="0">
                <a:sym typeface="+mn-ea"/>
              </a:rPr>
              <a:t>    public void info()</a:t>
            </a:r>
            <a:endParaRPr lang="en-IN" sz="2660" dirty="0"/>
          </a:p>
          <a:p>
            <a:r>
              <a:rPr lang="en-IN" sz="2660" dirty="0">
                <a:sym typeface="+mn-ea"/>
              </a:rPr>
              <a:t>    {</a:t>
            </a:r>
            <a:endParaRPr lang="en-IN" sz="2660" dirty="0"/>
          </a:p>
          <a:p>
            <a:r>
              <a:rPr lang="en-IN" sz="2660" dirty="0">
                <a:sym typeface="+mn-ea"/>
              </a:rPr>
              <a:t>        System.out.println("Example of Interface implementation");</a:t>
            </a:r>
            <a:endParaRPr lang="en-IN" sz="2660" dirty="0"/>
          </a:p>
          <a:p>
            <a:r>
              <a:rPr lang="en-IN" sz="2660" dirty="0">
                <a:sym typeface="+mn-ea"/>
              </a:rPr>
              <a:t>    }</a:t>
            </a:r>
            <a:endParaRPr lang="en-IN" sz="2660" dirty="0"/>
          </a:p>
          <a:p>
            <a:r>
              <a:rPr lang="en-IN" sz="2660" dirty="0">
                <a:sym typeface="+mn-ea"/>
              </a:rPr>
              <a:t>}</a:t>
            </a:r>
            <a:endParaRPr lang="en-IN" sz="2660"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Test t1 = new Test();</a:t>
            </a:r>
            <a:endParaRPr lang="en-IN" dirty="0"/>
          </a:p>
          <a:p>
            <a:r>
              <a:rPr lang="en-IN" dirty="0"/>
              <a:t>        System.out.println("Factorial is : "+t1.factorial(5)); </a:t>
            </a:r>
            <a:endParaRPr lang="en-IN" dirty="0"/>
          </a:p>
          <a:p>
            <a:r>
              <a:rPr lang="en-IN" dirty="0"/>
              <a:t>        System.out.println("Squar is : "+t1.square(5));</a:t>
            </a:r>
            <a:endParaRPr lang="en-IN" dirty="0"/>
          </a:p>
          <a:p>
            <a:r>
              <a:rPr lang="en-IN" dirty="0"/>
              <a:t>        t1.details();</a:t>
            </a:r>
            <a:endParaRPr lang="en-IN" dirty="0"/>
          </a:p>
          <a:p>
            <a:r>
              <a:rPr lang="en-IN" dirty="0"/>
              <a:t>        t1.info();</a:t>
            </a:r>
            <a:endParaRPr lang="en-IN" dirty="0"/>
          </a:p>
          <a:p>
            <a:r>
              <a:rPr lang="en-IN" dirty="0"/>
              <a:t>        I ref = t1;  // can call all members of I, Ia and Ib</a:t>
            </a:r>
            <a:endParaRPr lang="en-IN" dirty="0"/>
          </a:p>
          <a:p>
            <a:r>
              <a:rPr lang="en-IN" dirty="0"/>
              <a:t>        Ia refA = t1;  // can call only Ia members</a:t>
            </a:r>
            <a:endParaRPr lang="en-IN" dirty="0"/>
          </a:p>
          <a:p>
            <a:r>
              <a:rPr lang="en-IN" dirty="0"/>
              <a:t>        Ib refB = t1;  // can call only Ib members</a:t>
            </a:r>
            <a:endParaRPr lang="en-IN" dirty="0"/>
          </a:p>
          <a:p>
            <a:r>
              <a:rPr lang="en-IN" dirty="0"/>
              <a:t>    }</a:t>
            </a:r>
            <a:endParaRPr lang="en-IN" dirty="0"/>
          </a:p>
          <a:p>
            <a:r>
              <a:rPr lang="en-IN" dirty="0"/>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Here class Test implementing three interfaces Ia, Ib and I. So it has to implements all the methods available in these interfaces.</a:t>
            </a:r>
            <a:endParaRPr lang="en-IN" dirty="0"/>
          </a:p>
          <a:p>
            <a:r>
              <a:rPr lang="en-IN" dirty="0"/>
              <a:t>As we already know that if a class that is implementing any interface then those interfaces will work as their parent. So here Ia, Ib and I wil be parent of Test class and ,so we can receive object of Test class in references of Ia, Ib and I.</a:t>
            </a:r>
            <a:endParaRPr lang="en-IN" dirty="0"/>
          </a:p>
          <a:p>
            <a:r>
              <a:rPr lang="en-IN" dirty="0"/>
              <a:t>Note -</a:t>
            </a:r>
            <a:endParaRPr lang="en-IN" dirty="0"/>
          </a:p>
          <a:p>
            <a:r>
              <a:rPr lang="en-IN" dirty="0"/>
              <a:t>While working with interfaces always remember the following points -</a:t>
            </a:r>
            <a:endParaRPr lang="en-IN" dirty="0"/>
          </a:p>
          <a:p>
            <a:endParaRPr lang="en-IN" dirty="0"/>
          </a:p>
          <a:p>
            <a:r>
              <a:rPr lang="en-IN" dirty="0"/>
              <a:t>1- class extends class( only one).</a:t>
            </a:r>
            <a:endParaRPr lang="en-IN" dirty="0"/>
          </a:p>
          <a:p>
            <a:endParaRPr lang="en-IN" dirty="0"/>
          </a:p>
          <a:p>
            <a:r>
              <a:rPr lang="en-IN" dirty="0"/>
              <a:t>2- interface extends interface (any).</a:t>
            </a:r>
            <a:endParaRPr lang="en-IN" dirty="0"/>
          </a:p>
          <a:p>
            <a:endParaRPr lang="en-IN" dirty="0"/>
          </a:p>
          <a:p>
            <a:r>
              <a:rPr lang="en-IN" dirty="0"/>
              <a:t>3- class implements interface (any).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Here access_specifier can be any valid java access specifier and if no access specifier is included, then it will be default access specifier i.e. interface can be access by other members of the package in which it is declared.</a:t>
            </a:r>
            <a:endParaRPr lang="en-IN" dirty="0"/>
          </a:p>
          <a:p>
            <a:r>
              <a:rPr lang="en-IN" dirty="0"/>
              <a:t>Access specifier is followed by keyword interface that is used to declare an interface.</a:t>
            </a:r>
            <a:endParaRPr lang="en-IN" dirty="0"/>
          </a:p>
          <a:p>
            <a:r>
              <a:rPr lang="en-IN" dirty="0"/>
              <a:t>And it is followed by Interface_Name and it can be any valid Java identifier.</a:t>
            </a:r>
            <a:endParaRPr lang="en-IN" dirty="0"/>
          </a:p>
          <a:p>
            <a:r>
              <a:rPr lang="en-IN" dirty="0"/>
              <a:t>Variables declared in an interface will be public static and final implicitly weather you declare them as public static final or not. Similarly methods will be public abstract implicitly.</a:t>
            </a:r>
            <a:endParaRPr lang="en-IN" dirty="0"/>
          </a:p>
          <a:p>
            <a:r>
              <a:rPr lang="en-IN" dirty="0"/>
              <a:t>Here is an example of interface that defines one variable and two methods -</a:t>
            </a:r>
            <a:endParaRPr lang="en-IN" dirty="0"/>
          </a:p>
          <a:p>
            <a:r>
              <a:rPr lang="en-IN" dirty="0"/>
              <a:t>interface Ia</a:t>
            </a:r>
            <a:endParaRPr lang="en-IN" dirty="0"/>
          </a:p>
          <a:p>
            <a:r>
              <a:rPr lang="en-IN" dirty="0"/>
              <a:t>{</a:t>
            </a:r>
            <a:endParaRPr lang="en-IN" dirty="0"/>
          </a:p>
          <a:p>
            <a:r>
              <a:rPr lang="en-IN" dirty="0"/>
              <a:t>    int MIN = 1;            // It will be public static and final.</a:t>
            </a:r>
            <a:endParaRPr lang="en-IN" dirty="0"/>
          </a:p>
          <a:p>
            <a:r>
              <a:rPr lang="en-IN" dirty="0"/>
              <a:t>    int factorial(int n);  // both the methods will be public and abstract.</a:t>
            </a:r>
            <a:endParaRPr lang="en-IN" dirty="0"/>
          </a:p>
          <a:p>
            <a:r>
              <a:rPr lang="en-IN" dirty="0"/>
              <a:t>    void display();</a:t>
            </a:r>
            <a:endParaRPr lang="en-IN" dirty="0"/>
          </a:p>
          <a:p>
            <a:r>
              <a:rPr lang="en-IN" dirty="0"/>
              <a:t>}                    </a:t>
            </a:r>
            <a:endParaRPr lang="en-IN" dirty="0"/>
          </a:p>
          <a:p>
            <a:r>
              <a:rPr lang="en-IN" dirty="0"/>
              <a:t>Note that methods do not have any body because they are abstract and the class that will implement this interface will define the code for these methods.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Implementing the Interface -</a:t>
            </a:r>
            <a:endParaRPr lang="en-IN" b="1" dirty="0"/>
          </a:p>
          <a:p>
            <a:r>
              <a:rPr lang="en-IN" dirty="0"/>
              <a:t>Once an interface is declared, it can be implemented by any number of classes as follows -</a:t>
            </a:r>
            <a:endParaRPr lang="en-IN" dirty="0"/>
          </a:p>
          <a:p>
            <a:r>
              <a:rPr lang="en-IN" dirty="0"/>
              <a:t>class Class_Name implements Interface_Name</a:t>
            </a:r>
            <a:endParaRPr lang="en-IN" dirty="0"/>
          </a:p>
          <a:p>
            <a:r>
              <a:rPr lang="en-IN" dirty="0"/>
              <a:t>{</a:t>
            </a:r>
            <a:endParaRPr lang="en-IN" dirty="0"/>
          </a:p>
          <a:p>
            <a:r>
              <a:rPr lang="en-IN" dirty="0"/>
              <a:t>    //Class body</a:t>
            </a:r>
            <a:endParaRPr lang="en-IN" dirty="0"/>
          </a:p>
          <a:p>
            <a:r>
              <a:rPr lang="en-IN" dirty="0"/>
              <a:t>} </a:t>
            </a:r>
            <a:endParaRPr lang="en-IN" dirty="0"/>
          </a:p>
          <a:p>
            <a:r>
              <a:rPr lang="en-IN" dirty="0"/>
              <a:t>A class uses the keyword implements to implement any interface.</a:t>
            </a:r>
            <a:endParaRPr lang="en-IN" dirty="0"/>
          </a:p>
          <a:p>
            <a:r>
              <a:rPr lang="en-IN" dirty="0"/>
              <a:t>Note - While implementing the methods of interface you should declare them public otherwise an error will be shown. This is because, in interface methods are by default public so while overriding you cannot decrease the scope.</a:t>
            </a:r>
            <a:endParaRPr lang="en-IN" dirty="0"/>
          </a:p>
          <a:p>
            <a:r>
              <a:rPr lang="en-IN" dirty="0"/>
              <a:t>A more general form of interface implementation may be as follows -</a:t>
            </a:r>
            <a:endParaRPr lang="en-IN" dirty="0"/>
          </a:p>
          <a:p>
            <a:r>
              <a:rPr lang="en-IN" dirty="0"/>
              <a:t>Class Class_Name extends Superclass_Name implements Interfcae1_Name, Interfcae2_Name....</a:t>
            </a:r>
            <a:endParaRPr lang="en-IN" dirty="0"/>
          </a:p>
          <a:p>
            <a:r>
              <a:rPr lang="en-IN" dirty="0"/>
              <a:t>{</a:t>
            </a:r>
            <a:endParaRPr lang="en-IN" dirty="0"/>
          </a:p>
          <a:p>
            <a:r>
              <a:rPr lang="en-IN" dirty="0"/>
              <a:t>    //Class body</a:t>
            </a:r>
            <a:endParaRPr lang="en-IN" dirty="0"/>
          </a:p>
          <a:p>
            <a:r>
              <a:rPr lang="en-IN" dirty="0"/>
              <a:t>} </a:t>
            </a:r>
            <a:endParaRPr lang="en-IN" dirty="0"/>
          </a:p>
          <a:p>
            <a:endParaRPr lang="en-IN" dirty="0"/>
          </a:p>
          <a:p>
            <a:r>
              <a:rPr lang="en-IN" dirty="0"/>
              <a:t>        </a:t>
            </a:r>
            <a:endParaRPr lang="en-IN" dirty="0"/>
          </a:p>
          <a:p>
            <a:r>
              <a:rPr lang="en-IN" dirty="0"/>
              <a:t>A class may implements any number of interfaces and they are separated by commas. A class implementing interfaces can also inherit super class as shown above.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Example -</a:t>
            </a:r>
            <a:endParaRPr lang="en-IN" dirty="0"/>
          </a:p>
          <a:p>
            <a:r>
              <a:rPr lang="en-IN" dirty="0"/>
              <a:t>interface Ia</a:t>
            </a:r>
            <a:endParaRPr lang="en-IN" dirty="0"/>
          </a:p>
          <a:p>
            <a:r>
              <a:rPr lang="en-IN" dirty="0"/>
              <a:t>{</a:t>
            </a:r>
            <a:endParaRPr lang="en-IN" dirty="0"/>
          </a:p>
          <a:p>
            <a:r>
              <a:rPr lang="en-IN" dirty="0"/>
              <a:t>    int MIN = 1;</a:t>
            </a:r>
            <a:endParaRPr lang="en-IN" dirty="0"/>
          </a:p>
          <a:p>
            <a:r>
              <a:rPr lang="en-IN" dirty="0"/>
              <a:t>    int factorial(int n);</a:t>
            </a:r>
            <a:endParaRPr lang="en-IN" dirty="0"/>
          </a:p>
          <a:p>
            <a:r>
              <a:rPr lang="en-IN" dirty="0"/>
              <a:t>    void display(int n);</a:t>
            </a:r>
            <a:endParaRPr lang="en-IN" dirty="0"/>
          </a:p>
          <a:p>
            <a:r>
              <a:rPr lang="en-IN" dirty="0"/>
              <a:t>}</a:t>
            </a:r>
            <a:endParaRPr lang="en-IN" dirty="0"/>
          </a:p>
          <a:p>
            <a:endParaRPr lang="en-IN" dirty="0"/>
          </a:p>
          <a:p>
            <a:r>
              <a:rPr lang="en-IN" dirty="0"/>
              <a:t>class Test implements Ia</a:t>
            </a:r>
            <a:endParaRPr lang="en-IN" dirty="0"/>
          </a:p>
          <a:p>
            <a:r>
              <a:rPr lang="en-IN" dirty="0"/>
              <a:t>{</a:t>
            </a:r>
            <a:endParaRPr lang="en-IN" dirty="0"/>
          </a:p>
          <a:p>
            <a:r>
              <a:rPr lang="en-IN" dirty="0"/>
              <a:t>    public int factorial(int n)</a:t>
            </a:r>
            <a:endParaRPr lang="en-IN" dirty="0"/>
          </a:p>
          <a:p>
            <a:r>
              <a:rPr lang="en-IN" dirty="0"/>
              <a:t>    {</a:t>
            </a:r>
            <a:endParaRPr lang="en-IN" dirty="0"/>
          </a:p>
          <a:p>
            <a:r>
              <a:rPr lang="en-IN" dirty="0"/>
              <a:t>        int ans = 1;</a:t>
            </a:r>
            <a:endParaRPr lang="en-IN" dirty="0"/>
          </a:p>
          <a:p>
            <a:r>
              <a:rPr lang="en-IN" dirty="0"/>
              <a:t>        for(int i=1;i&lt;=n;i++)</a:t>
            </a:r>
            <a:endParaRPr lang="en-IN" dirty="0"/>
          </a:p>
          <a:p>
            <a:r>
              <a:rPr lang="en-IN" dirty="0"/>
              <a:t>        {</a:t>
            </a:r>
            <a:endParaRPr lang="en-IN" dirty="0"/>
          </a:p>
          <a:p>
            <a:r>
              <a:rPr lang="en-IN" dirty="0"/>
              <a:t>            ans = ans*i;</a:t>
            </a:r>
            <a:endParaRPr lang="en-IN" dirty="0"/>
          </a:p>
          <a:p>
            <a:r>
              <a:rPr lang="en-IN" dirty="0"/>
              <a:t>        }</a:t>
            </a:r>
            <a:endParaRPr lang="en-IN" dirty="0"/>
          </a:p>
          <a:p>
            <a:r>
              <a:rPr lang="en-IN" dirty="0"/>
              <a:t>        return ans;</a:t>
            </a:r>
            <a:endParaRPr lang="en-IN" dirty="0"/>
          </a:p>
          <a:p>
            <a:r>
              <a:rPr lang="en-IN" dirty="0"/>
              <a:t>    }</a:t>
            </a:r>
            <a:endParaRPr lang="en-IN" dirty="0"/>
          </a:p>
          <a:p>
            <a:r>
              <a:rPr lang="en-IN" dirty="0"/>
              <a:t>    </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2040" y="405130"/>
            <a:ext cx="10492105" cy="6326505"/>
          </a:xfrm>
        </p:spPr>
        <p:txBody>
          <a:bodyPr anchor="t">
            <a:normAutofit fontScale="30000"/>
          </a:bodyPr>
          <a:lstStyle/>
          <a:p>
            <a:r>
              <a:rPr lang="en-IN" sz="2660" dirty="0">
                <a:sym typeface="+mn-ea"/>
              </a:rPr>
              <a:t>    public void display(int n)</a:t>
            </a:r>
            <a:endParaRPr lang="en-IN" sz="2660" dirty="0"/>
          </a:p>
          <a:p>
            <a:r>
              <a:rPr lang="en-IN" sz="2660" dirty="0">
                <a:sym typeface="+mn-ea"/>
              </a:rPr>
              <a:t>    {</a:t>
            </a:r>
            <a:endParaRPr lang="en-IN" sz="2660" dirty="0"/>
          </a:p>
          <a:p>
            <a:r>
              <a:rPr lang="en-IN" sz="2660" dirty="0">
                <a:sym typeface="+mn-ea"/>
              </a:rPr>
              <a:t>        System.out.println(n);</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public void info()</a:t>
            </a:r>
            <a:endParaRPr lang="en-IN" sz="2660" dirty="0"/>
          </a:p>
          <a:p>
            <a:r>
              <a:rPr lang="en-IN" sz="2660" dirty="0">
                <a:sym typeface="+mn-ea"/>
              </a:rPr>
              <a:t>    {</a:t>
            </a:r>
            <a:endParaRPr lang="en-IN" sz="2660" dirty="0"/>
          </a:p>
          <a:p>
            <a:r>
              <a:rPr lang="en-IN" sz="2660" dirty="0">
                <a:sym typeface="+mn-ea"/>
              </a:rPr>
              <a:t>        System.out.println("Example of Interface implementation");</a:t>
            </a:r>
            <a:endParaRPr lang="en-IN" sz="2660" dirty="0"/>
          </a:p>
          <a:p>
            <a:r>
              <a:rPr lang="en-IN" sz="2660" dirty="0">
                <a:sym typeface="+mn-ea"/>
              </a:rPr>
              <a:t>    }</a:t>
            </a:r>
            <a:endParaRPr lang="en-IN" sz="2660" dirty="0"/>
          </a:p>
          <a:p>
            <a:r>
              <a:rPr lang="en-IN" sz="2660" dirty="0">
                <a:sym typeface="+mn-ea"/>
              </a:rPr>
              <a:t>}</a:t>
            </a:r>
            <a:endParaRPr lang="en-IN" sz="2660" dirty="0"/>
          </a:p>
          <a:p>
            <a:r>
              <a:rPr lang="en-IN" sz="2660" dirty="0">
                <a:sym typeface="+mn-ea"/>
              </a:rPr>
              <a:t>public class Call {</a:t>
            </a:r>
            <a:endParaRPr lang="en-IN" sz="2660" dirty="0"/>
          </a:p>
          <a:p>
            <a:endParaRPr lang="en-IN" sz="2660" dirty="0"/>
          </a:p>
          <a:p>
            <a:r>
              <a:rPr lang="en-IN" sz="2660" dirty="0">
                <a:sym typeface="+mn-ea"/>
              </a:rPr>
              <a:t>    public static void main(String[] args) {</a:t>
            </a:r>
            <a:endParaRPr lang="en-IN" sz="2660" dirty="0"/>
          </a:p>
          <a:p>
            <a:endParaRPr lang="en-IN" sz="2660" dirty="0"/>
          </a:p>
          <a:p>
            <a:r>
              <a:rPr lang="en-IN" sz="2660" dirty="0">
                <a:sym typeface="+mn-ea"/>
              </a:rPr>
              <a:t>        Test t1  = new Test();</a:t>
            </a:r>
            <a:endParaRPr lang="en-IN" sz="2660" dirty="0"/>
          </a:p>
          <a:p>
            <a:r>
              <a:rPr lang="en-IN" sz="2660" dirty="0">
                <a:sym typeface="+mn-ea"/>
              </a:rPr>
              <a:t>        int f = t1.factorial(5);</a:t>
            </a:r>
            <a:endParaRPr lang="en-IN" sz="2660" dirty="0"/>
          </a:p>
          <a:p>
            <a:r>
              <a:rPr lang="en-IN" sz="2660" dirty="0">
                <a:sym typeface="+mn-ea"/>
              </a:rPr>
              <a:t>        System.out.println("Factorial is :" + f);</a:t>
            </a:r>
            <a:endParaRPr lang="en-IN" sz="2660" dirty="0"/>
          </a:p>
          <a:p>
            <a:r>
              <a:rPr lang="en-IN" sz="2660" dirty="0">
                <a:sym typeface="+mn-ea"/>
              </a:rPr>
              <a:t>        t1.display(2);</a:t>
            </a:r>
            <a:endParaRPr lang="en-IN" sz="2660" dirty="0"/>
          </a:p>
          <a:p>
            <a:r>
              <a:rPr lang="en-IN" sz="2660" dirty="0">
                <a:sym typeface="+mn-ea"/>
              </a:rPr>
              <a:t>        t1.info();  </a:t>
            </a:r>
            <a:endParaRPr lang="en-IN" sz="2660" dirty="0"/>
          </a:p>
          <a:p>
            <a:r>
              <a:rPr lang="en-IN" sz="2660" dirty="0">
                <a:sym typeface="+mn-ea"/>
              </a:rPr>
              <a:t>       System.out.println("Value of variable :"+t1.MIN);  // or Test.MIN, because MIN is static</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a:t>
            </a:r>
            <a:endParaRPr lang="en-IN" sz="266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Here the class Test is implementing the interface Ia. Note that class Test implements all the methods of interface Ia as well as it also define its own method. So a class can also define its own methods in addition to interface methods.</a:t>
            </a:r>
            <a:endParaRPr lang="en-IN" dirty="0"/>
          </a:p>
          <a:p>
            <a:r>
              <a:rPr lang="en-IN" b="1" dirty="0"/>
              <a:t>Using interface references -</a:t>
            </a:r>
            <a:endParaRPr lang="en-IN" b="1" dirty="0"/>
          </a:p>
          <a:p>
            <a:r>
              <a:rPr lang="en-IN" dirty="0"/>
              <a:t>We can also receive objects of a class in interface reference that is implementing the interface. Because that interface will work as its parent and can receive any objects of its child's.</a:t>
            </a:r>
            <a:endParaRPr lang="en-IN" dirty="0"/>
          </a:p>
          <a:p>
            <a:r>
              <a:rPr lang="en-IN" dirty="0"/>
              <a:t>Always remember that when we are receiving objects in interfaces, we can only access methods and variables that are defined in that particular interface, we cannot access any variables or methods defined in the class directly because interface does not have any information about those members.</a:t>
            </a:r>
            <a:endParaRPr lang="en-IN" dirty="0"/>
          </a:p>
          <a:p>
            <a:r>
              <a:rPr lang="en-IN" dirty="0"/>
              <a:t>However there is a way to access those methods too by type casting interface reference into class reference. Consider the following example -</a:t>
            </a:r>
            <a:endParaRPr lang="en-IN" dirty="0"/>
          </a:p>
          <a:p>
            <a:r>
              <a:rPr lang="en-IN" dirty="0"/>
              <a:t>interface Ia</a:t>
            </a:r>
            <a:endParaRPr lang="en-IN" dirty="0"/>
          </a:p>
          <a:p>
            <a:r>
              <a:rPr lang="en-IN" dirty="0"/>
              <a:t>{</a:t>
            </a:r>
            <a:endParaRPr lang="en-IN" dirty="0"/>
          </a:p>
          <a:p>
            <a:r>
              <a:rPr lang="en-IN" dirty="0"/>
              <a:t>    int MIN = 1;</a:t>
            </a:r>
            <a:endParaRPr lang="en-IN" dirty="0"/>
          </a:p>
          <a:p>
            <a:r>
              <a:rPr lang="en-IN" dirty="0"/>
              <a:t>    int factorial(int n);</a:t>
            </a:r>
            <a:endParaRPr lang="en-IN" dirty="0"/>
          </a:p>
          <a:p>
            <a:r>
              <a:rPr lang="en-IN" dirty="0"/>
              <a:t>    void display(int n);</a:t>
            </a:r>
            <a:endParaRPr lang="en-IN" dirty="0"/>
          </a:p>
          <a:p>
            <a:r>
              <a:rPr lang="en-IN"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class Test implements Ia</a:t>
            </a:r>
            <a:endParaRPr lang="en-IN" dirty="0"/>
          </a:p>
          <a:p>
            <a:r>
              <a:rPr lang="en-IN" dirty="0"/>
              <a:t>{</a:t>
            </a:r>
            <a:endParaRPr lang="en-IN" dirty="0"/>
          </a:p>
          <a:p>
            <a:r>
              <a:rPr lang="en-IN" dirty="0"/>
              <a:t>    public int factorial(int n)</a:t>
            </a:r>
            <a:endParaRPr lang="en-IN" dirty="0"/>
          </a:p>
          <a:p>
            <a:r>
              <a:rPr lang="en-IN" dirty="0"/>
              <a:t>    {</a:t>
            </a:r>
            <a:endParaRPr lang="en-IN" dirty="0"/>
          </a:p>
          <a:p>
            <a:r>
              <a:rPr lang="en-IN" dirty="0"/>
              <a:t>        int ans = 1;</a:t>
            </a:r>
            <a:endParaRPr lang="en-IN" dirty="0"/>
          </a:p>
          <a:p>
            <a:r>
              <a:rPr lang="en-IN" dirty="0"/>
              <a:t>        for(int i=1;i&lt;=n;i++)</a:t>
            </a:r>
            <a:endParaRPr lang="en-IN" dirty="0"/>
          </a:p>
          <a:p>
            <a:r>
              <a:rPr lang="en-IN" dirty="0"/>
              <a:t>        {</a:t>
            </a:r>
            <a:endParaRPr lang="en-IN" dirty="0"/>
          </a:p>
          <a:p>
            <a:r>
              <a:rPr lang="en-IN" dirty="0"/>
              <a:t>            ans = ans*i;</a:t>
            </a:r>
            <a:endParaRPr lang="en-IN" dirty="0"/>
          </a:p>
          <a:p>
            <a:r>
              <a:rPr lang="en-IN" dirty="0"/>
              <a:t>        }</a:t>
            </a:r>
            <a:endParaRPr lang="en-IN" dirty="0"/>
          </a:p>
          <a:p>
            <a:r>
              <a:rPr lang="en-IN" dirty="0"/>
              <a:t>        return ans;</a:t>
            </a:r>
            <a:endParaRPr lang="en-IN" dirty="0"/>
          </a:p>
          <a:p>
            <a:r>
              <a:rPr lang="en-IN" dirty="0"/>
              <a:t>    }</a:t>
            </a:r>
            <a:endParaRPr lang="en-IN" dirty="0"/>
          </a:p>
          <a:p>
            <a:r>
              <a:rPr lang="en-IN" dirty="0"/>
              <a:t>    </a:t>
            </a:r>
            <a:endParaRPr lang="en-IN" dirty="0"/>
          </a:p>
          <a:p>
            <a:r>
              <a:rPr lang="en-IN" dirty="0"/>
              <a:t>    public void display(int n)</a:t>
            </a:r>
            <a:endParaRPr lang="en-IN" dirty="0"/>
          </a:p>
          <a:p>
            <a:r>
              <a:rPr lang="en-IN" dirty="0"/>
              <a:t>    {</a:t>
            </a:r>
            <a:endParaRPr lang="en-IN" dirty="0"/>
          </a:p>
          <a:p>
            <a:r>
              <a:rPr lang="en-IN" dirty="0"/>
              <a:t>        System.out.println(n);</a:t>
            </a:r>
            <a:endParaRPr lang="en-IN" dirty="0"/>
          </a:p>
          <a:p>
            <a:r>
              <a:rPr lang="en-IN" dirty="0"/>
              <a:t>    }</a:t>
            </a:r>
            <a:endParaRPr lang="en-IN" dirty="0"/>
          </a:p>
          <a:p>
            <a:r>
              <a:rPr lang="en-IN" dirty="0"/>
              <a:t>    </a:t>
            </a:r>
            <a:endParaRPr lang="en-IN" dirty="0"/>
          </a:p>
          <a:p>
            <a:r>
              <a:rPr lang="en-IN" dirty="0"/>
              <a:t>    public void info()</a:t>
            </a:r>
            <a:endParaRPr lang="en-IN" dirty="0"/>
          </a:p>
          <a:p>
            <a:r>
              <a:rPr lang="en-IN" dirty="0"/>
              <a:t>    {</a:t>
            </a:r>
            <a:endParaRPr lang="en-IN" dirty="0"/>
          </a:p>
          <a:p>
            <a:r>
              <a:rPr lang="en-IN" dirty="0"/>
              <a:t>        System.out.println("Example of Interface implementation");</a:t>
            </a:r>
            <a:endParaRPr lang="en-IN" dirty="0"/>
          </a:p>
          <a:p>
            <a:r>
              <a:rPr lang="en-IN" dirty="0"/>
              <a:t>    }</a:t>
            </a:r>
            <a:endParaRPr lang="en-IN" dirty="0"/>
          </a:p>
          <a:p>
            <a:r>
              <a:rPr lang="en-IN"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Test t1  = new Test();</a:t>
            </a:r>
            <a:endParaRPr lang="en-IN" dirty="0"/>
          </a:p>
          <a:p>
            <a:r>
              <a:rPr lang="en-IN" dirty="0"/>
              <a:t>        Ia ref = t1;      //  Or Ia ref = new Test();</a:t>
            </a:r>
            <a:endParaRPr lang="en-IN" dirty="0"/>
          </a:p>
          <a:p>
            <a:r>
              <a:rPr lang="en-IN" dirty="0"/>
              <a:t>        int f = ref.factorial(5);</a:t>
            </a:r>
            <a:endParaRPr lang="en-IN" dirty="0"/>
          </a:p>
          <a:p>
            <a:r>
              <a:rPr lang="en-IN" dirty="0"/>
              <a:t>        System.out.println("Factorial is :"+ f);</a:t>
            </a:r>
            <a:endParaRPr lang="en-IN" dirty="0"/>
          </a:p>
          <a:p>
            <a:r>
              <a:rPr lang="en-IN" dirty="0"/>
              <a:t>        ref.display(2);</a:t>
            </a:r>
            <a:endParaRPr lang="en-IN" dirty="0"/>
          </a:p>
          <a:p>
            <a:r>
              <a:rPr lang="en-IN" dirty="0"/>
              <a:t>        //ref.info();    Error because not a member of Ia</a:t>
            </a:r>
            <a:endParaRPr lang="en-IN" dirty="0"/>
          </a:p>
          <a:p>
            <a:r>
              <a:rPr lang="en-IN" dirty="0"/>
              <a:t>        Test t = (Test)ref;  //type casting ref to Test</a:t>
            </a:r>
            <a:endParaRPr lang="en-IN" dirty="0"/>
          </a:p>
          <a:p>
            <a:r>
              <a:rPr lang="en-IN" dirty="0"/>
              <a:t>        t.info();</a:t>
            </a:r>
            <a:endParaRPr lang="en-IN" dirty="0"/>
          </a:p>
          <a:p>
            <a:r>
              <a:rPr lang="en-IN" dirty="0"/>
              <a:t>    }</a:t>
            </a:r>
            <a:endParaRPr lang="en-IN" dirty="0"/>
          </a:p>
          <a:p>
            <a:r>
              <a:rPr lang="en-IN" dirty="0"/>
              <a:t>}</a:t>
            </a:r>
            <a:endParaRPr lang="en-IN" dirty="0"/>
          </a:p>
          <a:p>
            <a:r>
              <a:rPr lang="en-IN" dirty="0"/>
              <a:t>    Here we have created a reference ref of interface Ia that contain object t1 of Test class. So we can access all methods and variables of Interface Ia using this reference, But to access that of class Test we have to type cast this back to Test.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Extending Interfaces -</a:t>
            </a:r>
            <a:endParaRPr lang="en-IN" dirty="0"/>
          </a:p>
          <a:p>
            <a:r>
              <a:rPr lang="en-IN" dirty="0"/>
              <a:t>Like classes, interfaces cab also be inherited, But an Interface can inherit any number of interfaces whereas a class can inherit only single class. When an interface inherits any interface then all the members of parent interface will be available in that interface.</a:t>
            </a:r>
            <a:endParaRPr lang="en-IN" dirty="0"/>
          </a:p>
          <a:p>
            <a:r>
              <a:rPr lang="en-IN" dirty="0"/>
              <a:t>Example -</a:t>
            </a:r>
            <a:endParaRPr lang="en-IN" dirty="0"/>
          </a:p>
          <a:p>
            <a:r>
              <a:rPr lang="en-IN" dirty="0"/>
              <a:t>interface Ia</a:t>
            </a:r>
            <a:endParaRPr lang="en-IN" dirty="0"/>
          </a:p>
          <a:p>
            <a:r>
              <a:rPr lang="en-IN" dirty="0"/>
              <a:t>{</a:t>
            </a:r>
            <a:endParaRPr lang="en-IN" dirty="0"/>
          </a:p>
          <a:p>
            <a:r>
              <a:rPr lang="en-IN" dirty="0"/>
              <a:t>    int MIN = 1;</a:t>
            </a:r>
            <a:endParaRPr lang="en-IN" dirty="0"/>
          </a:p>
          <a:p>
            <a:r>
              <a:rPr lang="en-IN" dirty="0"/>
              <a:t>    int factorial(int n);</a:t>
            </a:r>
            <a:endParaRPr lang="en-IN" dirty="0"/>
          </a:p>
          <a:p>
            <a:r>
              <a:rPr lang="en-IN" dirty="0"/>
              <a:t>    void display(int n);</a:t>
            </a:r>
            <a:endParaRPr lang="en-IN" dirty="0"/>
          </a:p>
          <a:p>
            <a:r>
              <a:rPr lang="en-IN" dirty="0"/>
              <a:t>}</a:t>
            </a:r>
            <a:endParaRPr lang="en-IN" dirty="0"/>
          </a:p>
          <a:p>
            <a:endParaRPr lang="en-IN" dirty="0"/>
          </a:p>
          <a:p>
            <a:r>
              <a:rPr lang="en-IN" dirty="0"/>
              <a:t>interface Ib</a:t>
            </a:r>
            <a:endParaRPr lang="en-IN" dirty="0"/>
          </a:p>
          <a:p>
            <a:r>
              <a:rPr lang="en-IN" dirty="0"/>
              <a:t>{</a:t>
            </a:r>
            <a:endParaRPr lang="en-IN" dirty="0"/>
          </a:p>
          <a:p>
            <a:r>
              <a:rPr lang="en-IN" dirty="0"/>
              <a:t>    int MAX = 1;</a:t>
            </a:r>
            <a:endParaRPr lang="en-IN" dirty="0"/>
          </a:p>
          <a:p>
            <a:r>
              <a:rPr lang="en-IN" dirty="0"/>
              <a:t>    int square(int n);</a:t>
            </a:r>
            <a:endParaRPr lang="en-IN" dirty="0"/>
          </a:p>
          <a:p>
            <a:r>
              <a:rPr lang="en-IN" dirty="0"/>
              <a:t>    void display(int n);</a:t>
            </a:r>
            <a:endParaRPr lang="en-IN" dirty="0"/>
          </a:p>
          <a:p>
            <a:r>
              <a:rPr lang="en-IN" dirty="0"/>
              <a:t>}</a:t>
            </a:r>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7908</Words>
  <Application>WPS Presentation</Application>
  <PresentationFormat>Custom</PresentationFormat>
  <Paragraphs>250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126</cp:revision>
  <dcterms:created xsi:type="dcterms:W3CDTF">2020-05-19T06:27:00Z</dcterms:created>
  <dcterms:modified xsi:type="dcterms:W3CDTF">2021-06-16T03:14:39Z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