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140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83558-D724-4508-87C1-CBEDCC8AC40E}" type="datetimeFigureOut">
              <a:rPr lang="en-IN" smtClean="0"/>
              <a:t>18-01-2022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49266-8058-493C-8314-EA80AB1687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3149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83558-D724-4508-87C1-CBEDCC8AC40E}" type="datetimeFigureOut">
              <a:rPr lang="en-IN" smtClean="0"/>
              <a:t>18-01-2022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49266-8058-493C-8314-EA80AB1687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6764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83558-D724-4508-87C1-CBEDCC8AC40E}" type="datetimeFigureOut">
              <a:rPr lang="en-IN" smtClean="0"/>
              <a:t>18-01-2022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49266-8058-493C-8314-EA80AB1687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2190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83558-D724-4508-87C1-CBEDCC8AC40E}" type="datetimeFigureOut">
              <a:rPr lang="en-IN" smtClean="0"/>
              <a:t>18-01-2022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49266-8058-493C-8314-EA80AB1687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5483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83558-D724-4508-87C1-CBEDCC8AC40E}" type="datetimeFigureOut">
              <a:rPr lang="en-IN" smtClean="0"/>
              <a:t>18-01-2022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49266-8058-493C-8314-EA80AB1687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2766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83558-D724-4508-87C1-CBEDCC8AC40E}" type="datetimeFigureOut">
              <a:rPr lang="en-IN" smtClean="0"/>
              <a:t>18-01-2022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49266-8058-493C-8314-EA80AB1687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6132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83558-D724-4508-87C1-CBEDCC8AC40E}" type="datetimeFigureOut">
              <a:rPr lang="en-IN" smtClean="0"/>
              <a:t>18-01-2022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49266-8058-493C-8314-EA80AB1687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9192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83558-D724-4508-87C1-CBEDCC8AC40E}" type="datetimeFigureOut">
              <a:rPr lang="en-IN" smtClean="0"/>
              <a:t>18-01-2022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49266-8058-493C-8314-EA80AB1687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6481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83558-D724-4508-87C1-CBEDCC8AC40E}" type="datetimeFigureOut">
              <a:rPr lang="en-IN" smtClean="0"/>
              <a:t>18-01-2022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49266-8058-493C-8314-EA80AB1687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4241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83558-D724-4508-87C1-CBEDCC8AC40E}" type="datetimeFigureOut">
              <a:rPr lang="en-IN" smtClean="0"/>
              <a:t>18-01-2022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49266-8058-493C-8314-EA80AB1687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0166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83558-D724-4508-87C1-CBEDCC8AC40E}" type="datetimeFigureOut">
              <a:rPr lang="en-IN" smtClean="0"/>
              <a:t>18-01-2022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49266-8058-493C-8314-EA80AB1687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4492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083558-D724-4508-87C1-CBEDCC8AC40E}" type="datetimeFigureOut">
              <a:rPr lang="en-IN" smtClean="0"/>
              <a:t>18-01-2022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749266-8058-493C-8314-EA80AB1687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811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E85218-EBC3-4571-859E-237426A8FA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876" y="1548730"/>
            <a:ext cx="8874241" cy="40968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5654F29-A3C2-4281-B2AC-E94EE06B8603}"/>
              </a:ext>
            </a:extLst>
          </p:cNvPr>
          <p:cNvSpPr txBox="1"/>
          <p:nvPr/>
        </p:nvSpPr>
        <p:spPr>
          <a:xfrm>
            <a:off x="6983505" y="89647"/>
            <a:ext cx="2142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Agency FB" panose="020B0503020202020204" pitchFamily="34" charset="0"/>
              </a:rPr>
              <a:t>2041103 Akshat Jain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86A3F0-2259-4069-A1AB-0C1C738989A2}"/>
              </a:ext>
            </a:extLst>
          </p:cNvPr>
          <p:cNvSpPr txBox="1"/>
          <p:nvPr/>
        </p:nvSpPr>
        <p:spPr>
          <a:xfrm>
            <a:off x="3500716" y="723262"/>
            <a:ext cx="21425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latin typeface="Agency FB" panose="020B0503020202020204" pitchFamily="34" charset="0"/>
              </a:rPr>
              <a:t>Euphoria</a:t>
            </a:r>
            <a:endParaRPr lang="en-IN" sz="4000" b="1" dirty="0">
              <a:latin typeface="Agency FB" panose="020B0503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1048AE-FA7A-4E3A-A9DB-BFCA3CBE4E05}"/>
              </a:ext>
            </a:extLst>
          </p:cNvPr>
          <p:cNvSpPr txBox="1"/>
          <p:nvPr/>
        </p:nvSpPr>
        <p:spPr>
          <a:xfrm>
            <a:off x="3093942" y="-62751"/>
            <a:ext cx="295611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dirty="0">
                <a:latin typeface="Agency FB" panose="020B0503020202020204" pitchFamily="34" charset="0"/>
              </a:rPr>
              <a:t>WT Exercise 1</a:t>
            </a:r>
          </a:p>
        </p:txBody>
      </p:sp>
    </p:spTree>
    <p:extLst>
      <p:ext uri="{BB962C8B-B14F-4D97-AF65-F5344CB8AC3E}">
        <p14:creationId xmlns:p14="http://schemas.microsoft.com/office/powerpoint/2010/main" val="4155865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A4E8F3D-0293-47ED-8F5B-8671CAE2D4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470" y="1390510"/>
            <a:ext cx="8875059" cy="40769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0A96595-9349-4E6C-8369-C16FB65134D2}"/>
              </a:ext>
            </a:extLst>
          </p:cNvPr>
          <p:cNvSpPr txBox="1"/>
          <p:nvPr/>
        </p:nvSpPr>
        <p:spPr>
          <a:xfrm>
            <a:off x="6983505" y="89647"/>
            <a:ext cx="2142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Agency FB" panose="020B0503020202020204" pitchFamily="34" charset="0"/>
              </a:rPr>
              <a:t>2041103 Akshat Jain</a:t>
            </a:r>
          </a:p>
        </p:txBody>
      </p:sp>
    </p:spTree>
    <p:extLst>
      <p:ext uri="{BB962C8B-B14F-4D97-AF65-F5344CB8AC3E}">
        <p14:creationId xmlns:p14="http://schemas.microsoft.com/office/powerpoint/2010/main" val="1205202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A696759-3D60-4BB5-B99B-5B8A44AC37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717" y="1398494"/>
            <a:ext cx="8780566" cy="40610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6677712-4250-43D5-82BA-2348ACFE612A}"/>
              </a:ext>
            </a:extLst>
          </p:cNvPr>
          <p:cNvSpPr txBox="1"/>
          <p:nvPr/>
        </p:nvSpPr>
        <p:spPr>
          <a:xfrm>
            <a:off x="6983505" y="89647"/>
            <a:ext cx="2142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Agency FB" panose="020B0503020202020204" pitchFamily="34" charset="0"/>
              </a:rPr>
              <a:t>2041103 Akshat Jain</a:t>
            </a:r>
          </a:p>
        </p:txBody>
      </p:sp>
    </p:spTree>
    <p:extLst>
      <p:ext uri="{BB962C8B-B14F-4D97-AF65-F5344CB8AC3E}">
        <p14:creationId xmlns:p14="http://schemas.microsoft.com/office/powerpoint/2010/main" val="2220878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37CDB9A-A62B-400E-B373-0E2A803546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333" y="1389529"/>
            <a:ext cx="8819333" cy="40789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4BF22C4-0133-4191-B9BA-AD93A2D5D020}"/>
              </a:ext>
            </a:extLst>
          </p:cNvPr>
          <p:cNvSpPr txBox="1"/>
          <p:nvPr/>
        </p:nvSpPr>
        <p:spPr>
          <a:xfrm>
            <a:off x="6983505" y="89647"/>
            <a:ext cx="2142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Agency FB" panose="020B0503020202020204" pitchFamily="34" charset="0"/>
              </a:rPr>
              <a:t>2041103 Akshat Jain</a:t>
            </a:r>
          </a:p>
        </p:txBody>
      </p:sp>
    </p:spTree>
    <p:extLst>
      <p:ext uri="{BB962C8B-B14F-4D97-AF65-F5344CB8AC3E}">
        <p14:creationId xmlns:p14="http://schemas.microsoft.com/office/powerpoint/2010/main" val="2649951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</TotalTime>
  <Words>16</Words>
  <Application>Microsoft Office PowerPoint</Application>
  <PresentationFormat>On-screen Show (4:3)</PresentationFormat>
  <Paragraphs>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Agency FB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Akki J</dc:creator>
  <cp:lastModifiedBy>Akki J</cp:lastModifiedBy>
  <cp:revision>1</cp:revision>
  <dcterms:created xsi:type="dcterms:W3CDTF">2022-01-18T14:37:30Z</dcterms:created>
  <dcterms:modified xsi:type="dcterms:W3CDTF">2022-01-18T14:46:20Z</dcterms:modified>
</cp:coreProperties>
</file>