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29B2-E9E0-4987-B873-B7E6A5A4A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8B08D-871F-44E6-9AED-9430D605E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DD1B-9935-48A5-B0B0-E4395CA5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345A-E0A9-4873-8B8B-BC5422BDAD5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9813F-4523-41F7-9138-22C13C0B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F5B9F-324E-455C-BA67-3CADC059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5A86-8235-4AE3-A19B-93F036F76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C0ED-7A3F-40B4-84BE-4BF7BE1B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6F604-157C-4D9B-8320-ED90D5715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654E0-43F1-4181-A6ED-E5F268DC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345A-E0A9-4873-8B8B-BC5422BDAD5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AB36-943A-4FAD-B03B-9E19BC92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4F434-041E-495E-92D9-6838BD44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5A86-8235-4AE3-A19B-93F036F76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42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0D6F0E-2843-4127-BBC3-0E8BB4043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43730-3D7E-41AA-8483-05ECB6CEF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85393-6415-43F3-A941-EDC8FCD9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345A-E0A9-4873-8B8B-BC5422BDAD5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A3BA6-F087-4EB8-A7FE-B5EA7AA6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21AD9-70C9-4FC1-8D62-DE746BBD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5A86-8235-4AE3-A19B-93F036F76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43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D18D-5699-4065-9A57-3BE25FAA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8794C-B284-4C72-80B5-0BFC5445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6F3ED-3323-46B3-90B2-7DE466C5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345A-E0A9-4873-8B8B-BC5422BDAD5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CEF95-32D2-4E64-993D-55B794D8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73578-C92C-4E94-BA5D-39429A56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5A86-8235-4AE3-A19B-93F036F76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64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B32F-1EF4-4312-BB5F-C9D300AC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A8227-1F42-4F09-8CC5-C2DDE4BAE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9AF80-71EB-4EDB-8726-A260CB6C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345A-E0A9-4873-8B8B-BC5422BDAD5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6B7-506D-4B6D-A370-F50820E7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6D225-1986-48D3-9649-0476FE0B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5A86-8235-4AE3-A19B-93F036F76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08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A6FB-A990-4FB3-B077-89EEDEC3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C23C4-765A-4290-8472-458A6A0BC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AC5E9-9DD2-4E72-AE02-F05BC12CD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3FFBD-4612-43E2-ADD9-3C1E9134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345A-E0A9-4873-8B8B-BC5422BDAD5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4CEBB-EF52-4743-9996-55B5450C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DC7D1-D991-4B2A-B5A3-1E116FBF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5A86-8235-4AE3-A19B-93F036F76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7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E9A9-F37C-47E2-B0B0-7CD2F2F9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C0189-29BE-4FE3-BACB-CD6B1E288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872B8-A3FA-42B8-8AA0-D3B2ACC23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68E7E-A272-44F1-899B-4919FF7A3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6B210-8480-41FF-A498-017A5B0E0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AE04D-1320-4347-80F0-12191370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345A-E0A9-4873-8B8B-BC5422BDAD5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5222A-5F3A-4EF4-B16C-A7CA0866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EB4E0-ADEE-4745-B74E-C815E6B1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5A86-8235-4AE3-A19B-93F036F76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1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DEA7-52DE-4475-B553-01EEBC78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20527-6CD4-4407-9CF8-BF0EF758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345A-E0A9-4873-8B8B-BC5422BDAD5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37791-DA26-42B2-9AB8-3A59DFE9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EDD7A-FC56-443C-B444-746523CD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5A86-8235-4AE3-A19B-93F036F76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23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F3DA7-4F91-4EEA-ADA4-A8941834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345A-E0A9-4873-8B8B-BC5422BDAD5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D2CD9-B662-4878-AC5D-8DFC8986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252E5-3DAF-4A29-8EE6-4B5417F9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5A86-8235-4AE3-A19B-93F036F76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51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ACFF-CF30-415A-AF74-36BFE663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249DE-FD1E-45A7-A8A5-587FACC2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944DF-F685-4AD0-8A3A-13B099403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AA4B9-7FD6-4B76-AEC9-8F7588D7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345A-E0A9-4873-8B8B-BC5422BDAD5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A2131-7E21-4B13-B7CF-DA15CFC0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6BC8C-8B9C-4248-BC89-7070A466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5A86-8235-4AE3-A19B-93F036F76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95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C-C216-42B9-8D60-EE8EB384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5E4C1-FC06-4CF8-9516-6E5F658F2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E5E96-B7D3-4038-A0D1-5348DB51D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A5C19-C831-4EF9-9E03-73F1D526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345A-E0A9-4873-8B8B-BC5422BDAD5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F9CF6-BFC0-4314-92BF-96285C7A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7E54A-E005-4EEA-9F5D-D7994CC1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5A86-8235-4AE3-A19B-93F036F76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60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EB466-866A-41DE-AC65-54CEBECE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140FA-998D-43E9-9D2C-3433F1B2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9CA1B-FC6F-48E4-B5A4-6A031F488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5345A-E0A9-4873-8B8B-BC5422BDAD5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EA32B-66B5-48EE-9D0C-7AF3A8B31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14361-4E98-4C5A-BDBA-B6D4A8EAB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15A86-8235-4AE3-A19B-93F036F76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70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D9E192-4858-493D-A987-D03DCFA8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900"/>
            <a:ext cx="12192000" cy="566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50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655022-6653-4CDF-B705-49B7D04F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422"/>
            <a:ext cx="12192000" cy="5701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51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9F3977-A551-4EE0-85D7-6BA871421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12192000" cy="563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169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9D6C24-B4AB-44AB-9722-357FE7A80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250"/>
            <a:ext cx="12192000" cy="565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09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914482-F260-4749-802E-F094012B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425"/>
            <a:ext cx="12192000" cy="5645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031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Jain</dc:creator>
  <cp:lastModifiedBy>Akki J</cp:lastModifiedBy>
  <cp:revision>1</cp:revision>
  <dcterms:created xsi:type="dcterms:W3CDTF">2022-02-03T23:14:05Z</dcterms:created>
  <dcterms:modified xsi:type="dcterms:W3CDTF">2022-02-03T23:17:48Z</dcterms:modified>
</cp:coreProperties>
</file>