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60" r:id="rId3"/>
    <p:sldId id="257" r:id="rId4"/>
    <p:sldId id="259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CBFBD-C0F9-42F4-B5B3-E281CEA3843A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5DE7D-3F88-4D3A-A31F-2A470B63C4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439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CBFBD-C0F9-42F4-B5B3-E281CEA3843A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5DE7D-3F88-4D3A-A31F-2A470B63C4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7187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CBFBD-C0F9-42F4-B5B3-E281CEA3843A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5DE7D-3F88-4D3A-A31F-2A470B63C4B8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471337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CBFBD-C0F9-42F4-B5B3-E281CEA3843A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5DE7D-3F88-4D3A-A31F-2A470B63C4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8871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CBFBD-C0F9-42F4-B5B3-E281CEA3843A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5DE7D-3F88-4D3A-A31F-2A470B63C4B8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530070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CBFBD-C0F9-42F4-B5B3-E281CEA3843A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5DE7D-3F88-4D3A-A31F-2A470B63C4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19852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CBFBD-C0F9-42F4-B5B3-E281CEA3843A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5DE7D-3F88-4D3A-A31F-2A470B63C4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05953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CBFBD-C0F9-42F4-B5B3-E281CEA3843A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5DE7D-3F88-4D3A-A31F-2A470B63C4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0315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CBFBD-C0F9-42F4-B5B3-E281CEA3843A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5DE7D-3F88-4D3A-A31F-2A470B63C4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4582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CBFBD-C0F9-42F4-B5B3-E281CEA3843A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5DE7D-3F88-4D3A-A31F-2A470B63C4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1187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CBFBD-C0F9-42F4-B5B3-E281CEA3843A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5DE7D-3F88-4D3A-A31F-2A470B63C4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4131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CBFBD-C0F9-42F4-B5B3-E281CEA3843A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5DE7D-3F88-4D3A-A31F-2A470B63C4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5943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CBFBD-C0F9-42F4-B5B3-E281CEA3843A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5DE7D-3F88-4D3A-A31F-2A470B63C4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4008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CBFBD-C0F9-42F4-B5B3-E281CEA3843A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5DE7D-3F88-4D3A-A31F-2A470B63C4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5730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CBFBD-C0F9-42F4-B5B3-E281CEA3843A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5DE7D-3F88-4D3A-A31F-2A470B63C4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3850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CBFBD-C0F9-42F4-B5B3-E281CEA3843A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5DE7D-3F88-4D3A-A31F-2A470B63C4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1974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CBFBD-C0F9-42F4-B5B3-E281CEA3843A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565DE7D-3F88-4D3A-A31F-2A470B63C4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5959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318197"/>
            <a:ext cx="7766936" cy="1732639"/>
          </a:xfrm>
          <a:ln>
            <a:solidFill>
              <a:schemeClr val="accent5">
                <a:lumMod val="75000"/>
              </a:schemeClr>
            </a:solidFill>
          </a:ln>
        </p:spPr>
        <p:txBody>
          <a:bodyPr/>
          <a:lstStyle/>
          <a:p>
            <a:r>
              <a:rPr lang="en-US" sz="6000" b="1" spc="600" dirty="0" smtClean="0"/>
              <a:t>DATA WRANGLING PROJECT</a:t>
            </a:r>
            <a:endParaRPr lang="en-IN" sz="6000" b="1" spc="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b="1" dirty="0" smtClean="0">
                <a:solidFill>
                  <a:schemeClr val="bg2">
                    <a:lumMod val="25000"/>
                  </a:schemeClr>
                </a:solidFill>
              </a:rPr>
              <a:t>By: </a:t>
            </a:r>
            <a:r>
              <a:rPr lang="en-US" sz="2400" b="1" dirty="0" err="1" smtClean="0">
                <a:solidFill>
                  <a:schemeClr val="bg2">
                    <a:lumMod val="25000"/>
                  </a:schemeClr>
                </a:solidFill>
              </a:rPr>
              <a:t>Ankit</a:t>
            </a:r>
            <a:r>
              <a:rPr lang="en-US" sz="2400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2">
                    <a:lumMod val="25000"/>
                  </a:schemeClr>
                </a:solidFill>
              </a:rPr>
              <a:t>Kashyap</a:t>
            </a:r>
            <a:endParaRPr lang="en-US" sz="24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20265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13138"/>
          </a:xfrm>
          <a:ln>
            <a:solidFill>
              <a:schemeClr val="accent5">
                <a:lumMod val="75000"/>
              </a:schemeClr>
            </a:solidFill>
          </a:ln>
        </p:spPr>
        <p:txBody>
          <a:bodyPr>
            <a:noAutofit/>
          </a:bodyPr>
          <a:lstStyle/>
          <a:p>
            <a:pPr algn="ctr"/>
            <a:r>
              <a:rPr lang="en-US" sz="4400" b="1" dirty="0" smtClean="0"/>
              <a:t>REQUIRED TOOLS</a:t>
            </a:r>
            <a:br>
              <a:rPr lang="en-US" sz="4400" b="1" dirty="0" smtClean="0"/>
            </a:br>
            <a:endParaRPr lang="en-IN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accent5">
                <a:lumMod val="75000"/>
              </a:schemeClr>
            </a:solidFill>
          </a:ln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b="1" dirty="0" smtClean="0">
                <a:solidFill>
                  <a:schemeClr val="bg2">
                    <a:lumMod val="25000"/>
                  </a:schemeClr>
                </a:solidFill>
              </a:rPr>
              <a:t>Uses Libraries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Pandas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Numpy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Matplotlib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seborn</a:t>
            </a:r>
            <a:endParaRPr lang="en-US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000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819956"/>
          </a:xfrm>
          <a:ln>
            <a:solidFill>
              <a:schemeClr val="accent5">
                <a:lumMod val="75000"/>
              </a:schemeClr>
            </a:solidFill>
          </a:ln>
        </p:spPr>
        <p:txBody>
          <a:bodyPr>
            <a:noAutofit/>
          </a:bodyPr>
          <a:lstStyle/>
          <a:p>
            <a:pPr algn="ctr"/>
            <a:r>
              <a:rPr lang="en-US" sz="4400" b="1" dirty="0" smtClean="0"/>
              <a:t>Methods</a:t>
            </a:r>
            <a:endParaRPr lang="en-IN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solidFill>
            <a:schemeClr val="accent1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Data Acquisition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Clean Data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Check Clean Data Head And Tails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Read Dataset 2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Merge Dataset1 And Dataset2 </a:t>
            </a:r>
            <a:endParaRPr lang="en-IN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Check Dimension </a:t>
            </a:r>
            <a:endParaRPr lang="en-IN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Read Dataset3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Short Values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Drop Columns</a:t>
            </a:r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solidFill>
            <a:schemeClr val="accent1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Concatenation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Central Tendency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Unique Values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Visualization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Check Outliers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Check Skewness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Check Correlation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Final Datasets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8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97228"/>
          </a:xfrm>
          <a:ln>
            <a:solidFill>
              <a:schemeClr val="accent5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4400" b="1" dirty="0" smtClean="0"/>
              <a:t>RESULT</a:t>
            </a:r>
            <a:endParaRPr lang="en-IN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accent5">
                <a:lumMod val="75000"/>
              </a:schemeClr>
            </a:solidFill>
          </a:ln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The data is now to use for clients.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The data is cleaned and all the rows and columns are ok</a:t>
            </a:r>
            <a:r>
              <a:rPr lang="en-IN" dirty="0" smtClean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All the missing values are handled in final datasets and no null value is present.</a:t>
            </a:r>
            <a:endParaRPr lang="en-IN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The shape of final dataset is </a:t>
            </a:r>
            <a:r>
              <a:rPr lang="en-IN" dirty="0"/>
              <a:t>1000 rows × 13 </a:t>
            </a:r>
            <a:r>
              <a:rPr lang="en-IN" dirty="0" smtClean="0"/>
              <a:t>columns.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811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1"/>
            <a:ext cx="8596668" cy="987380"/>
          </a:xfrm>
          <a:ln>
            <a:solidFill>
              <a:schemeClr val="accent5">
                <a:lumMod val="75000"/>
              </a:schemeClr>
            </a:solidFill>
          </a:ln>
        </p:spPr>
        <p:txBody>
          <a:bodyPr>
            <a:noAutofit/>
          </a:bodyPr>
          <a:lstStyle/>
          <a:p>
            <a:pPr algn="ctr"/>
            <a:r>
              <a:rPr lang="en-US" sz="4400" b="1" dirty="0" smtClean="0"/>
              <a:t>CONCLUSION</a:t>
            </a:r>
            <a:br>
              <a:rPr lang="en-US" sz="4400" b="1" dirty="0" smtClean="0"/>
            </a:br>
            <a:endParaRPr lang="en-IN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accent5">
                <a:lumMod val="75000"/>
              </a:schemeClr>
            </a:solidFill>
          </a:ln>
        </p:spPr>
        <p:txBody>
          <a:bodyPr/>
          <a:lstStyle/>
          <a:p>
            <a:r>
              <a:rPr lang="en-US" dirty="0" smtClean="0"/>
              <a:t>The project given by client is observed correctly and data wrangling and manipulations is done as per the project requirement.</a:t>
            </a:r>
          </a:p>
          <a:p>
            <a:r>
              <a:rPr lang="en-US" dirty="0" smtClean="0"/>
              <a:t>The dataset is related to the travels details of employees of an organization.</a:t>
            </a:r>
          </a:p>
          <a:p>
            <a:r>
              <a:rPr lang="en-US" dirty="0" smtClean="0"/>
              <a:t>The final dataset is ready to handover to related client.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7794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236</TotalTime>
  <Words>153</Words>
  <Application>Microsoft Office PowerPoint</Application>
  <PresentationFormat>Widescreen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Trebuchet MS</vt:lpstr>
      <vt:lpstr>Wingdings</vt:lpstr>
      <vt:lpstr>Wingdings 3</vt:lpstr>
      <vt:lpstr>Facet</vt:lpstr>
      <vt:lpstr>DATA WRANGLING PROJECT</vt:lpstr>
      <vt:lpstr>REQUIRED TOOLS </vt:lpstr>
      <vt:lpstr>Methods</vt:lpstr>
      <vt:lpstr>RESULT</vt:lpstr>
      <vt:lpstr>CONCLUSION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Wrangling Project</dc:title>
  <dc:creator>Jasleen kaur</dc:creator>
  <cp:lastModifiedBy>Jasleen kaur</cp:lastModifiedBy>
  <cp:revision>12</cp:revision>
  <dcterms:created xsi:type="dcterms:W3CDTF">2023-12-22T12:56:26Z</dcterms:created>
  <dcterms:modified xsi:type="dcterms:W3CDTF">2023-12-22T16:53:25Z</dcterms:modified>
</cp:coreProperties>
</file>