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9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1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0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4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4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SCRAPING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                                                  </a:t>
            </a:r>
            <a:r>
              <a:rPr lang="en-US" dirty="0" smtClean="0"/>
              <a:t> </a:t>
            </a:r>
            <a:r>
              <a:rPr lang="en-US" b="1" dirty="0" smtClean="0"/>
              <a:t>BY PYTHON </a:t>
            </a:r>
            <a:r>
              <a:rPr lang="en-US" b="1" dirty="0" smtClean="0"/>
              <a:t>LATEST </a:t>
            </a:r>
            <a:r>
              <a:rPr lang="en-US" b="1" dirty="0" smtClean="0"/>
              <a:t>NEWS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9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/>
              <a:t>Used library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40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 err="1" smtClean="0"/>
              <a:t>BeautyfulSoup</a:t>
            </a:r>
            <a:r>
              <a:rPr lang="en-US" sz="4000" b="1" dirty="0" smtClean="0"/>
              <a:t>(bs4</a:t>
            </a:r>
            <a:r>
              <a:rPr lang="en-US" sz="4000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b="1" dirty="0" smtClean="0"/>
              <a:t>Requests</a:t>
            </a:r>
          </a:p>
          <a:p>
            <a:pPr marL="0" indent="0"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requests.get</a:t>
            </a:r>
            <a:r>
              <a:rPr lang="en-US" sz="4000" b="1" dirty="0" smtClean="0"/>
              <a:t>(</a:t>
            </a:r>
            <a:r>
              <a:rPr lang="en-IN" sz="4000" b="1" dirty="0" smtClean="0">
                <a:solidFill>
                  <a:srgbClr val="FFFF00"/>
                </a:solidFill>
                <a:hlinkClick r:id="rId2"/>
              </a:rPr>
              <a:t>http</a:t>
            </a:r>
            <a:r>
              <a:rPr lang="en-IN" sz="4000" b="1" dirty="0">
                <a:solidFill>
                  <a:srgbClr val="FFFF00"/>
                </a:solidFill>
                <a:hlinkClick r:id="rId2"/>
              </a:rPr>
              <a:t>://www.python.org</a:t>
            </a:r>
            <a:r>
              <a:rPr lang="en-IN" sz="4000" b="1" dirty="0" smtClean="0">
                <a:hlinkClick r:id="rId2"/>
              </a:rPr>
              <a:t>/</a:t>
            </a:r>
            <a:r>
              <a:rPr lang="en-IN" sz="4000" b="1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47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US" dirty="0" smtClean="0"/>
              <a:t>Essential parts of 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Get </a:t>
            </a:r>
            <a:r>
              <a:rPr lang="en-US" sz="2800" b="1" dirty="0"/>
              <a:t>the </a:t>
            </a:r>
            <a:r>
              <a:rPr lang="en-US" sz="2800" b="1" dirty="0" smtClean="0"/>
              <a:t>website - </a:t>
            </a:r>
            <a:r>
              <a:rPr lang="en-US" sz="2800" b="1" dirty="0"/>
              <a:t>using HTTP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Parse the HTML document – </a:t>
            </a:r>
            <a:r>
              <a:rPr lang="en-US" sz="2800" b="1" dirty="0" smtClean="0"/>
              <a:t>using </a:t>
            </a:r>
            <a:r>
              <a:rPr lang="en-US" sz="2800" b="1" dirty="0"/>
              <a:t>parsing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Store the library </a:t>
            </a:r>
            <a:r>
              <a:rPr lang="en-US" sz="2800" b="1" dirty="0" smtClean="0"/>
              <a:t>– </a:t>
            </a:r>
            <a:r>
              <a:rPr lang="en-US" sz="2800" b="1" dirty="0"/>
              <a:t>I</a:t>
            </a:r>
            <a:r>
              <a:rPr lang="en-US" sz="2800" b="1" dirty="0" smtClean="0"/>
              <a:t>n</a:t>
            </a:r>
            <a:r>
              <a:rPr lang="en-US" sz="2800" b="1" dirty="0" smtClean="0"/>
              <a:t> text file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We did more focus on </a:t>
            </a:r>
            <a:r>
              <a:rPr lang="en-US" sz="2800" b="1" dirty="0" smtClean="0"/>
              <a:t>parser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27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Is web scraping legal?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Web scraping's </a:t>
            </a:r>
            <a:r>
              <a:rPr lang="en-US" sz="3200" b="1" dirty="0">
                <a:solidFill>
                  <a:srgbClr val="FF0000"/>
                </a:solidFill>
              </a:rPr>
              <a:t>legality</a:t>
            </a:r>
            <a:r>
              <a:rPr lang="en-US" sz="3200" b="1" dirty="0"/>
              <a:t> depends on factors like the website's terms of service and applicable laws; it may be legal if done in accordance with those terms and relevant regulations, but unauthorized access, violation of terms, or unethical behavior may lead to legal consequences.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3141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rgbClr val="C00000"/>
                </a:solidFill>
                <a:latin typeface="Copperplate Gothic Bold" panose="020E0705020206020404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6600">
                <a:solidFill>
                  <a:srgbClr val="C00000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6600" smtClean="0">
                <a:solidFill>
                  <a:srgbClr val="C00000"/>
                </a:solidFill>
                <a:latin typeface="Copperplate Gothic Bold" panose="020E0705020206020404" pitchFamily="34" charset="0"/>
              </a:rPr>
              <a:t>         </a:t>
            </a:r>
            <a:r>
              <a:rPr lang="en-US" sz="6600" smtClean="0">
                <a:solidFill>
                  <a:srgbClr val="C00000"/>
                </a:solidFill>
                <a:latin typeface="Copperplate Gothic Bold" panose="020E0705020206020404" pitchFamily="34" charset="0"/>
              </a:rPr>
              <a:t>Thank </a:t>
            </a:r>
            <a:r>
              <a:rPr lang="en-US" sz="6600" dirty="0" smtClean="0">
                <a:solidFill>
                  <a:srgbClr val="C00000"/>
                </a:solidFill>
                <a:latin typeface="Copperplate Gothic Bold" panose="020E0705020206020404" pitchFamily="34" charset="0"/>
              </a:rPr>
              <a:t>you</a:t>
            </a:r>
            <a:endParaRPr lang="en-IN" sz="6600" dirty="0">
              <a:solidFill>
                <a:srgbClr val="C0000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</TotalTime>
  <Words>111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Copperplate Gothic Bold</vt:lpstr>
      <vt:lpstr>Wingdings</vt:lpstr>
      <vt:lpstr>Wood Type</vt:lpstr>
      <vt:lpstr>WEB SCRAPING</vt:lpstr>
      <vt:lpstr>Used library in project</vt:lpstr>
      <vt:lpstr>Essential parts of web scraping</vt:lpstr>
      <vt:lpstr>Is web scraping legal?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Jasleen kaur</dc:creator>
  <cp:lastModifiedBy>Jasleen kaur</cp:lastModifiedBy>
  <cp:revision>13</cp:revision>
  <dcterms:created xsi:type="dcterms:W3CDTF">2024-02-03T16:43:02Z</dcterms:created>
  <dcterms:modified xsi:type="dcterms:W3CDTF">2024-02-04T09:18:28Z</dcterms:modified>
</cp:coreProperties>
</file>