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howGuides="1">
      <p:cViewPr>
        <p:scale>
          <a:sx n="85" d="100"/>
          <a:sy n="85" d="100"/>
        </p:scale>
        <p:origin x="590" y="6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3/28/2024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3/27/2024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Real Estate Pricing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Data with Python </a:t>
            </a:r>
          </a:p>
          <a:p>
            <a:r>
              <a:rPr lang="en-US" dirty="0"/>
              <a:t>By Ankit Kashyap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key findings and insights from the analysis.</a:t>
            </a:r>
          </a:p>
          <a:p>
            <a:r>
              <a:rPr lang="en-US" dirty="0"/>
              <a:t>Recommendations or next steps based on the analysis.</a:t>
            </a:r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5391-5358-415E-9B55-E5515241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USED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FB51-5A2A-484F-B98E-D7E6520E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libraries in data set:-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Numpy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Matplotlib.pyplot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92146-A368-4D45-929B-1BD60DF1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75" y="3937000"/>
            <a:ext cx="674464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Loading the </a:t>
            </a:r>
            <a:r>
              <a:rPr lang="en-IN" b="1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the real estate pricing dataset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Load the dataset provided in a CSV or Excel format into a Pandas </a:t>
            </a:r>
            <a:r>
              <a:rPr lang="en-US" dirty="0" err="1"/>
              <a:t>DataFrame</a:t>
            </a:r>
            <a:r>
              <a:rPr lang="en-US" dirty="0"/>
              <a:t> to facilitate easy manipulation and analysis.</a:t>
            </a:r>
          </a:p>
          <a:p>
            <a:r>
              <a:rPr lang="en-US" dirty="0"/>
              <a:t>Ensure data quality by eliminating missing values, removing duplicate entries, and addressing any anomalies or inconsistencies in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Cleaning the </a:t>
            </a:r>
            <a:r>
              <a:rPr lang="en-IN" b="1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dataset by handling missing values, removing duplicates, and addressing any anomalies.</a:t>
            </a:r>
          </a:p>
          <a:p>
            <a:r>
              <a:rPr lang="en-US" dirty="0"/>
              <a:t>Ensure data quality by eliminating missing values, removing duplicate entries, and addressing any anomalies or inconsistencies in the dataset.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BB9BF-9EA1-4499-8EB4-6236B7B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3762145"/>
            <a:ext cx="1060014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individual variables to understand their distributions and characteristics.</a:t>
            </a:r>
          </a:p>
          <a:p>
            <a:r>
              <a:rPr lang="en-US" dirty="0"/>
              <a:t>Conduct a univariate analysis to understand the distribution of key variables like house prices. Utilize histograms, kernel density plots, or other visualizations to gain insights into the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C48EC-B451-43CE-AADF-1EF8586F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3714031"/>
            <a:ext cx="3312368" cy="288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73818-0456-4555-828C-6007BAF2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3981873"/>
            <a:ext cx="4335043" cy="24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Investigate relationships between multiple variables, especially those impacting house prices.</a:t>
            </a:r>
          </a:p>
          <a:p>
            <a:r>
              <a:rPr lang="en-IN" dirty="0"/>
              <a:t>Perform multivariate analysis to understand the correlations and dependencies between various features. Utilize techniques like correlation matrices or scatterplot matrices for a comprehensive view.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4FAD5-13FE-40C5-A993-1865FCD5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0" y="3937000"/>
            <a:ext cx="6705139" cy="1952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3451A-D81B-4219-802C-04FDF631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09" y="4086621"/>
            <a:ext cx="3035536" cy="23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 and Size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analyze the impact of features and size on house prices.</a:t>
            </a:r>
          </a:p>
          <a:p>
            <a:r>
              <a:rPr lang="en-US" dirty="0"/>
              <a:t>Explore relationships between key features (e.g., number of bedrooms, bathrooms, square footage) and house prices. Identify how these features collectively contribute to the valuation.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2179D-589E-4640-84B8-AF96D8D7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47" y="3717032"/>
            <a:ext cx="5376216" cy="2305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9B3A2-1C48-4417-BEC1-68EA4210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53" y="3911431"/>
            <a:ext cx="487648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Trends and Historical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historical pricing trends over time and understand market influences.</a:t>
            </a:r>
          </a:p>
          <a:p>
            <a:r>
              <a:rPr lang="en-US" dirty="0"/>
              <a:t>Analyze the dataset temporally, looking at trends in house prices over different periods. Understand how external factors, such as economic indicators, may have influenced these trends.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804D3-4B22-4D63-8448-3E61FDA7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3789040"/>
            <a:ext cx="3277704" cy="2863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FAA57-84D6-4C09-A3D5-04798350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328" y="3897903"/>
            <a:ext cx="3035260" cy="26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05" y="0"/>
            <a:ext cx="10157354" cy="1397000"/>
          </a:xfrm>
        </p:spPr>
        <p:txBody>
          <a:bodyPr/>
          <a:lstStyle/>
          <a:p>
            <a:r>
              <a:rPr lang="en-IN" b="1" dirty="0"/>
              <a:t>Customer Preferences and Amenities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how customer preferences and amenities impact house prices.</a:t>
            </a:r>
          </a:p>
          <a:p>
            <a:r>
              <a:rPr lang="en-US" dirty="0"/>
              <a:t>Examine the dataset to understand how specific amenities (e.g., swimming pool, garage) impact house prices. Analyze customer feedback or reviews to gauge the perceived value of these amenities.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E9540-A9C1-4709-8632-C1E27A87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12" y="3789040"/>
            <a:ext cx="3915321" cy="2881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956A8E-20A4-4EDF-B516-56F025F6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04" y="3789040"/>
            <a:ext cx="3511333" cy="28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1179</TotalTime>
  <Words>379</Words>
  <Application>Microsoft Office PowerPoint</Application>
  <PresentationFormat>Custom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Class open house presentation</vt:lpstr>
      <vt:lpstr>Real Estate Pricing Analysis</vt:lpstr>
      <vt:lpstr>USED PYTHON LIBRARIES</vt:lpstr>
      <vt:lpstr>Loading the DataSet</vt:lpstr>
      <vt:lpstr>Cleaning the DataSet</vt:lpstr>
      <vt:lpstr>Univariate Analysis</vt:lpstr>
      <vt:lpstr>Multivariate Analysis</vt:lpstr>
      <vt:lpstr>Feature Engineering and Size Impact</vt:lpstr>
      <vt:lpstr>Market Trends and Historical Pricing</vt:lpstr>
      <vt:lpstr>Customer Preferences and Amenities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Pricing Analysis</dc:title>
  <dc:creator>DELL</dc:creator>
  <cp:lastModifiedBy>DELL</cp:lastModifiedBy>
  <cp:revision>8</cp:revision>
  <dcterms:created xsi:type="dcterms:W3CDTF">2024-03-17T18:37:25Z</dcterms:created>
  <dcterms:modified xsi:type="dcterms:W3CDTF">2024-03-28T13:12:45Z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