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0" r:id="rId26"/>
    <p:sldId id="285" r:id="rId27"/>
  </p:sldIdLst>
  <p:sldSz cx="9144000" cy="5143500" type="screen16x9"/>
  <p:notesSz cx="6858000" cy="9144000"/>
  <p:embeddedFontLst>
    <p:embeddedFont>
      <p:font typeface="Barlow Light" panose="020B0604020202020204" charset="0"/>
      <p:regular r:id="rId29"/>
      <p:bold r:id="rId30"/>
      <p:italic r:id="rId31"/>
      <p:boldItalic r:id="rId32"/>
    </p:embeddedFont>
    <p:embeddedFont>
      <p:font typeface="EB Garamond" panose="020B060402020202020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Montserrat Black" panose="020B0604020202020204" charset="0"/>
      <p:bold r:id="rId41"/>
      <p:boldItalic r:id="rId42"/>
    </p:embeddedFont>
    <p:embeddedFont>
      <p:font typeface="Montserrat ExtraBold" panose="020B0604020202020204" charset="0"/>
      <p:bold r:id="rId43"/>
      <p:boldItalic r:id="rId44"/>
    </p:embeddedFont>
    <p:embeddedFont>
      <p:font typeface="Montserrat Light" panose="020B0604020202020204" charset="0"/>
      <p:regular r:id="rId45"/>
      <p:bold r:id="rId46"/>
      <p:italic r:id="rId47"/>
      <p:boldItalic r:id="rId48"/>
    </p:embeddedFont>
    <p:embeddedFont>
      <p:font typeface="Montserrat Medium" panose="020B0604020202020204" charset="0"/>
      <p:regular r:id="rId49"/>
      <p:bold r:id="rId50"/>
      <p:italic r:id="rId51"/>
      <p:boldItalic r:id="rId52"/>
    </p:embeddedFont>
    <p:embeddedFont>
      <p:font typeface="Oswald" panose="020B0604020202020204" charset="0"/>
      <p:regular r:id="rId53"/>
      <p:bold r:id="rId54"/>
    </p:embeddedFont>
    <p:embeddedFont>
      <p:font typeface="Proxima Nova" panose="020B0604020202020204" charset="0"/>
      <p:regular r:id="rId55"/>
      <p:bold r:id="rId56"/>
      <p:italic r:id="rId57"/>
      <p:boldItalic r:id="rId58"/>
    </p:embeddedFont>
    <p:embeddedFont>
      <p:font typeface="Proxima Nova Semibold" panose="020B0604020202020204" charset="0"/>
      <p:regular r:id="rId59"/>
      <p:bold r:id="rId60"/>
      <p:boldItalic r:id="rId61"/>
    </p:embeddedFont>
    <p:embeddedFont>
      <p:font typeface="Roboto Slab Light" panose="020B0604020202020204" charset="0"/>
      <p:regular r:id="rId62"/>
      <p:bold r:id="rId63"/>
    </p:embeddedFont>
    <p:embeddedFont>
      <p:font typeface="Squada One" panose="020B0604020202020204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6D5913-FB78-4EFE-93F8-E3E6C0B9B0AC}">
  <a:tblStyle styleId="{A46D5913-FB78-4EFE-93F8-E3E6C0B9B0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font" Target="fonts/font27.fntdata"/><Relationship Id="rId63" Type="http://schemas.openxmlformats.org/officeDocument/2006/relationships/font" Target="fonts/font35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font" Target="fonts/font30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3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font" Target="fonts/font28.fntdata"/><Relationship Id="rId64" Type="http://schemas.openxmlformats.org/officeDocument/2006/relationships/font" Target="fonts/font36.fntdata"/><Relationship Id="rId8" Type="http://schemas.openxmlformats.org/officeDocument/2006/relationships/slide" Target="slides/slide6.xml"/><Relationship Id="rId51" Type="http://schemas.openxmlformats.org/officeDocument/2006/relationships/font" Target="fonts/font2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openxmlformats.org/officeDocument/2006/relationships/font" Target="fonts/font31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62" Type="http://schemas.openxmlformats.org/officeDocument/2006/relationships/font" Target="fonts/font3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font" Target="fonts/font29.fntdata"/><Relationship Id="rId10" Type="http://schemas.openxmlformats.org/officeDocument/2006/relationships/slide" Target="slides/slide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60" Type="http://schemas.openxmlformats.org/officeDocument/2006/relationships/font" Target="fonts/font32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56c698b07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56c698b077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9d6898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9d6898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59d6898307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59d6898307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9d6898307_0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9d6898307_0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9d689830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59d689830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59d6898307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59d6898307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9d689830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9d689830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59d689830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59d689830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516612d38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516612d38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516612d386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516612d386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5540b6adc3_2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5540b6adc3_2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516612d386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516612d386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41a8f1e756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41a8f1e756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Google Shape;2835;g56c92a5e06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6" name="Google Shape;2836;g56c92a5e06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2" name="Google Shape;5972;g41c1c0d222_3_3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3" name="Google Shape;5973;g41c1c0d222_3_3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2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618169" y="-31835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E48D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6_2_1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 rot="5400000">
            <a:off x="3902197" y="260906"/>
            <a:ext cx="5602683" cy="6035175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aSHgmglKypFNilMfFze7DaE8GNH_Q7doIiKzmF7FOo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hyperlink" Target="http://bit.ly/30B07Gq" TargetMode="External"/><Relationship Id="rId7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2.xml"/><Relationship Id="rId5" Type="http://schemas.openxmlformats.org/officeDocument/2006/relationships/slide" Target="slide23.xml"/><Relationship Id="rId4" Type="http://schemas.openxmlformats.org/officeDocument/2006/relationships/hyperlink" Target="http://bit.ly/33VAFh3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ZaSHgmglKypFNilMfFze7DaE8GNH_Q7doIiKzmF7FOo/cop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nature-decorative-landscape-flat-design_4976952.htm" TargetMode="External"/><Relationship Id="rId13" Type="http://schemas.openxmlformats.org/officeDocument/2006/relationships/hyperlink" Target="https://www.freepik.com/free-vector/infographic-timeline-concept_2488468.htm" TargetMode="External"/><Relationship Id="rId18" Type="http://schemas.openxmlformats.org/officeDocument/2006/relationships/hyperlink" Target="https://www.freepik.com/free-vector/house-rent-concept-background_1980595.htm/?utm_source=slidesgo_template&amp;utm_medium=referral-link&amp;utm_campaign=sg_resources&amp;utm_content=freepik" TargetMode="External"/><Relationship Id="rId26" Type="http://schemas.openxmlformats.org/officeDocument/2006/relationships/hyperlink" Target="https://www.freepik.com/free-vector/set-young-people-reading_5306598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flat-nature-landing-page-template_4862797.htm" TargetMode="External"/><Relationship Id="rId21" Type="http://schemas.openxmlformats.org/officeDocument/2006/relationships/hyperlink" Target="https://www.freepik.com/free-vector/eco-village-using-renewable-energies_5091381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vector/modern-office-building-collection-with-flat-design_2975019.htm/?utm_source=slidesgo_template&amp;utm_medium=referral-link&amp;utm_campaign=sg_resources&amp;utm_content=freepik" TargetMode="External"/><Relationship Id="rId12" Type="http://schemas.openxmlformats.org/officeDocument/2006/relationships/hyperlink" Target="https://www.freepik.com/free-vector/teamwork-concept-landing-page_4794137.htm/?utm_source=slidesgo_template&amp;utm_medium=referral-link&amp;utm_campaign=sg_resources&amp;utm_content=freepik" TargetMode="External"/><Relationship Id="rId17" Type="http://schemas.openxmlformats.org/officeDocument/2006/relationships/hyperlink" Target="https://www.freepik.com/free-vector/house-rent-concept-background_1980595.htm" TargetMode="External"/><Relationship Id="rId25" Type="http://schemas.openxmlformats.org/officeDocument/2006/relationships/hyperlink" Target="https://www.freepik.com/free-vector/set-young-people-reading_5306598.htm" TargetMode="External"/><Relationship Id="rId2" Type="http://schemas.openxmlformats.org/officeDocument/2006/relationships/notesSlide" Target="../notesSlides/notesSlide24.xml"/><Relationship Id="rId16" Type="http://schemas.openxmlformats.org/officeDocument/2006/relationships/hyperlink" Target="https://www.freepik.com/free-vector/set-different-houses_2858658.htm/?utm_source=slidesgo_template&amp;utm_medium=referral-link&amp;utm_campaign=sg_resources&amp;utm_content=freepik" TargetMode="External"/><Relationship Id="rId20" Type="http://schemas.openxmlformats.org/officeDocument/2006/relationships/hyperlink" Target="https://www.freepik.com/free-vector/house-rent-concept-background_1980468.htm/?utm_source=slidesgo_template&amp;utm_medium=referral-link&amp;utm_campaign=sg_resources&amp;utm_content=freepik" TargetMode="External"/><Relationship Id="rId29" Type="http://schemas.openxmlformats.org/officeDocument/2006/relationships/hyperlink" Target="https://www.freepik.com/free-vector/set-people-enjoying-their-free-time_5420726.htm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freepik.com/free-vector/modern-office-building-collection-with-flat-design_2975019.htm" TargetMode="External"/><Relationship Id="rId11" Type="http://schemas.openxmlformats.org/officeDocument/2006/relationships/hyperlink" Target="https://www.freepik.com/free-vector/teamwork-concept-landing-page_4794137.htm" TargetMode="External"/><Relationship Id="rId24" Type="http://schemas.openxmlformats.org/officeDocument/2006/relationships/hyperlink" Target="https://www.freepik.com/free-vector/family-outdoors_4143188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real-estate-logotypes-set_864492.htm/?utm_source=slidesgo_template&amp;utm_medium=referral-link&amp;utm_campaign=sg_resources&amp;utm_content=freepik/?utm_source=slidesgo_template&amp;utm_medium=referral-link&amp;utm_campaign=sg_resources&amp;utm_content=freepik" TargetMode="External"/><Relationship Id="rId15" Type="http://schemas.openxmlformats.org/officeDocument/2006/relationships/hyperlink" Target="https://www.freepik.com/free-vector/set-different-houses_2858658.htm" TargetMode="External"/><Relationship Id="rId23" Type="http://schemas.openxmlformats.org/officeDocument/2006/relationships/hyperlink" Target="https://www.freepik.com/free-vector/family-outdoors_4143188.htm" TargetMode="External"/><Relationship Id="rId28" Type="http://schemas.openxmlformats.org/officeDocument/2006/relationships/hyperlink" Target="https://www.freepik.com/free-vector/christmas-town-background-flat-style_3226651.htm/?utm_source=slidesgo_template&amp;utm_medium=referral-link&amp;utm_campaign=sg_resources&amp;utm_content=freepik" TargetMode="External"/><Relationship Id="rId10" Type="http://schemas.openxmlformats.org/officeDocument/2006/relationships/hyperlink" Target="https://www.freepik.com/free-vector/woman-enjoying-her-free-time_4962137.htm/?utm_source=slidesgo_template&amp;utm_medium=referral-link&amp;utm_campaign=sg_resources&amp;utm_content=freepik" TargetMode="External"/><Relationship Id="rId19" Type="http://schemas.openxmlformats.org/officeDocument/2006/relationships/hyperlink" Target="https://www.freepik.com/free-vector/house-rent-concept-background_1980468.htm" TargetMode="External"/><Relationship Id="rId4" Type="http://schemas.openxmlformats.org/officeDocument/2006/relationships/hyperlink" Target="https://www.freepik.com/free-vector/flat-nature-landing-page-template_4862797.htm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vector/nature-decorative-landscape-flat-design_4976952.htm/?utm_source=slidesgo_template&amp;utm_medium=referral-link&amp;utm_campaign=sg_resources&amp;utm_content=freepik" TargetMode="External"/><Relationship Id="rId14" Type="http://schemas.openxmlformats.org/officeDocument/2006/relationships/hyperlink" Target="https://www.freepik.com/free-vector/infographic-timeline-concept_2488468.htm/?utm_source=slidesgo_template&amp;utm_medium=referral-link&amp;utm_campaign=sg_resources&amp;utm_content=freepik" TargetMode="External"/><Relationship Id="rId22" Type="http://schemas.openxmlformats.org/officeDocument/2006/relationships/hyperlink" Target="https://www.freepik.com/free-vector/flat-background-with-house-rent_1980482.htm/?utm_source=slidesgo_template&amp;utm_medium=referral-link&amp;utm_campaign=sg_resources&amp;utm_content=freepik" TargetMode="External"/><Relationship Id="rId27" Type="http://schemas.openxmlformats.org/officeDocument/2006/relationships/hyperlink" Target="https://www.freepik.com/free-vector/colorful-people-doing-different-actions_3065155.htm/?utm_source=slidesgo_template&amp;utm_medium=referral-link&amp;utm_campaign=sg_resources&amp;utm_content=freepik" TargetMode="External"/><Relationship Id="rId30" Type="http://schemas.openxmlformats.org/officeDocument/2006/relationships/hyperlink" Target="https://www.freepik.com/free-vector/creative-flat-christmas-town-background_3226617.htm/?utm_source=slidesgo_template&amp;utm_medium=referral-link&amp;utm_campaign=sg_resources&amp;utm_content=freepi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flaticon-for-gsuit-gslide/haekgjfnhhdkgfgmldhfokhmfkgmcib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Here is where your presentation begins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21200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REAL ESTATE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MARKETING PLAN</a:t>
            </a:r>
            <a:endParaRPr sz="28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3"/>
          <p:cNvSpPr/>
          <p:nvPr/>
        </p:nvSpPr>
        <p:spPr>
          <a:xfrm>
            <a:off x="1650647" y="1445413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3"/>
          <p:cNvSpPr/>
          <p:nvPr/>
        </p:nvSpPr>
        <p:spPr>
          <a:xfrm>
            <a:off x="1650647" y="2395288"/>
            <a:ext cx="657300" cy="65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3"/>
          <p:cNvSpPr/>
          <p:nvPr/>
        </p:nvSpPr>
        <p:spPr>
          <a:xfrm>
            <a:off x="1650647" y="3540775"/>
            <a:ext cx="657300" cy="6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3"/>
          <p:cNvSpPr txBox="1"/>
          <p:nvPr/>
        </p:nvSpPr>
        <p:spPr>
          <a:xfrm>
            <a:off x="1277435" y="2514025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SATURN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It’s a gas giant, composed mostly of hydrogen and helium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1" name="Google Shape;731;p23"/>
          <p:cNvSpPr txBox="1"/>
          <p:nvPr/>
        </p:nvSpPr>
        <p:spPr>
          <a:xfrm>
            <a:off x="1277435" y="3636250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VENUS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name, but it’s terribly hot, even hotter than Mercury</a:t>
            </a:r>
            <a:endParaRPr sz="1000">
              <a:solidFill>
                <a:srgbClr val="434343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732" name="Google Shape;732;p23"/>
          <p:cNvSpPr txBox="1"/>
          <p:nvPr/>
        </p:nvSpPr>
        <p:spPr>
          <a:xfrm>
            <a:off x="1277435" y="1553950"/>
            <a:ext cx="14037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hot. It’s full of iron oxide dust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3" name="Google Shape;733;p23"/>
          <p:cNvSpPr txBox="1"/>
          <p:nvPr/>
        </p:nvSpPr>
        <p:spPr>
          <a:xfrm>
            <a:off x="3843816" y="4191656"/>
            <a:ext cx="40374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If you want to modify this graph, click on it, follow the link, change the data and replace it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4" name="Google Shape;734;p2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SHARE: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SALES GROWTH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35" name="Google Shape;735;p23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896" y="1545336"/>
            <a:ext cx="4306825" cy="262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4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 PERSONA PROFILE</a:t>
            </a:r>
            <a:endParaRPr/>
          </a:p>
        </p:txBody>
      </p:sp>
      <p:cxnSp>
        <p:nvCxnSpPr>
          <p:cNvPr id="741" name="Google Shape;741;p24"/>
          <p:cNvCxnSpPr/>
          <p:nvPr/>
        </p:nvCxnSpPr>
        <p:spPr>
          <a:xfrm>
            <a:off x="1843925" y="1934775"/>
            <a:ext cx="75711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24"/>
          <p:cNvCxnSpPr/>
          <p:nvPr/>
        </p:nvCxnSpPr>
        <p:spPr>
          <a:xfrm>
            <a:off x="1843925" y="3086600"/>
            <a:ext cx="75711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3" name="Google Shape;743;p24"/>
          <p:cNvCxnSpPr/>
          <p:nvPr/>
        </p:nvCxnSpPr>
        <p:spPr>
          <a:xfrm>
            <a:off x="1932735" y="4238425"/>
            <a:ext cx="7571100" cy="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4" name="Google Shape;744;p24"/>
          <p:cNvSpPr/>
          <p:nvPr/>
        </p:nvSpPr>
        <p:spPr>
          <a:xfrm flipH="1">
            <a:off x="6161683" y="2432225"/>
            <a:ext cx="241800" cy="241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24"/>
          <p:cNvSpPr/>
          <p:nvPr/>
        </p:nvSpPr>
        <p:spPr>
          <a:xfrm flipH="1">
            <a:off x="6161683" y="3541606"/>
            <a:ext cx="241800" cy="241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24"/>
          <p:cNvSpPr txBox="1"/>
          <p:nvPr/>
        </p:nvSpPr>
        <p:spPr>
          <a:xfrm>
            <a:off x="4707675" y="2077488"/>
            <a:ext cx="12552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INTERESTS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Ecology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Animals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Social causes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7" name="Google Shape;747;p24"/>
          <p:cNvSpPr txBox="1"/>
          <p:nvPr/>
        </p:nvSpPr>
        <p:spPr>
          <a:xfrm>
            <a:off x="6602275" y="2077488"/>
            <a:ext cx="12552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INFLUENCES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Social media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Blogs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Trusted people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8" name="Google Shape;748;p24"/>
          <p:cNvSpPr txBox="1"/>
          <p:nvPr/>
        </p:nvSpPr>
        <p:spPr>
          <a:xfrm>
            <a:off x="4707675" y="3229313"/>
            <a:ext cx="12552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CAREER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Teachers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Doctors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Engineers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49" name="Google Shape;749;p24"/>
          <p:cNvSpPr txBox="1"/>
          <p:nvPr/>
        </p:nvSpPr>
        <p:spPr>
          <a:xfrm>
            <a:off x="6602275" y="3229300"/>
            <a:ext cx="12552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FREE TIME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Photography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Concerts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Traveling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0" name="Google Shape;750;p24"/>
          <p:cNvSpPr/>
          <p:nvPr/>
        </p:nvSpPr>
        <p:spPr>
          <a:xfrm flipH="1">
            <a:off x="4412483" y="2432225"/>
            <a:ext cx="241800" cy="241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4"/>
          <p:cNvSpPr/>
          <p:nvPr/>
        </p:nvSpPr>
        <p:spPr>
          <a:xfrm flipH="1">
            <a:off x="4412483" y="3541606"/>
            <a:ext cx="241800" cy="241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4"/>
          <p:cNvSpPr/>
          <p:nvPr/>
        </p:nvSpPr>
        <p:spPr>
          <a:xfrm flipH="1">
            <a:off x="7974833" y="2432225"/>
            <a:ext cx="241800" cy="241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4"/>
          <p:cNvSpPr/>
          <p:nvPr/>
        </p:nvSpPr>
        <p:spPr>
          <a:xfrm flipH="1">
            <a:off x="7974833" y="3541606"/>
            <a:ext cx="241800" cy="2418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4"/>
          <p:cNvSpPr/>
          <p:nvPr/>
        </p:nvSpPr>
        <p:spPr>
          <a:xfrm>
            <a:off x="713558" y="1867449"/>
            <a:ext cx="1908944" cy="2081774"/>
          </a:xfrm>
          <a:custGeom>
            <a:avLst/>
            <a:gdLst/>
            <a:ahLst/>
            <a:cxnLst/>
            <a:rect l="l" t="t" r="r" b="b"/>
            <a:pathLst>
              <a:path w="106630" h="116284" extrusionOk="0">
                <a:moveTo>
                  <a:pt x="7514" y="1"/>
                </a:moveTo>
                <a:cubicBezTo>
                  <a:pt x="18145" y="1"/>
                  <a:pt x="26763" y="8618"/>
                  <a:pt x="26763" y="19248"/>
                </a:cubicBezTo>
                <a:lnTo>
                  <a:pt x="26763" y="35816"/>
                </a:lnTo>
                <a:cubicBezTo>
                  <a:pt x="26763" y="39490"/>
                  <a:pt x="26353" y="43152"/>
                  <a:pt x="25542" y="46735"/>
                </a:cubicBezTo>
                <a:cubicBezTo>
                  <a:pt x="24510" y="51297"/>
                  <a:pt x="23477" y="55861"/>
                  <a:pt x="22443" y="60423"/>
                </a:cubicBezTo>
                <a:cubicBezTo>
                  <a:pt x="21286" y="65537"/>
                  <a:pt x="20121" y="70781"/>
                  <a:pt x="20813" y="75977"/>
                </a:cubicBezTo>
                <a:cubicBezTo>
                  <a:pt x="21510" y="81227"/>
                  <a:pt x="24076" y="86414"/>
                  <a:pt x="24442" y="91544"/>
                </a:cubicBezTo>
                <a:lnTo>
                  <a:pt x="1" y="67104"/>
                </a:lnTo>
                <a:lnTo>
                  <a:pt x="1" y="116056"/>
                </a:lnTo>
                <a:lnTo>
                  <a:pt x="78792" y="116056"/>
                </a:lnTo>
                <a:lnTo>
                  <a:pt x="78792" y="116283"/>
                </a:lnTo>
                <a:lnTo>
                  <a:pt x="106630" y="116283"/>
                </a:lnTo>
                <a:lnTo>
                  <a:pt x="106630" y="19249"/>
                </a:lnTo>
                <a:cubicBezTo>
                  <a:pt x="106630" y="8618"/>
                  <a:pt x="98012" y="1"/>
                  <a:pt x="8738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4"/>
          <p:cNvSpPr/>
          <p:nvPr/>
        </p:nvSpPr>
        <p:spPr>
          <a:xfrm>
            <a:off x="2335238" y="3076351"/>
            <a:ext cx="1228094" cy="1679523"/>
          </a:xfrm>
          <a:custGeom>
            <a:avLst/>
            <a:gdLst/>
            <a:ahLst/>
            <a:cxnLst/>
            <a:rect l="l" t="t" r="r" b="b"/>
            <a:pathLst>
              <a:path w="68599" h="93815" extrusionOk="0">
                <a:moveTo>
                  <a:pt x="15390" y="0"/>
                </a:moveTo>
                <a:cubicBezTo>
                  <a:pt x="6891" y="0"/>
                  <a:pt x="1" y="7812"/>
                  <a:pt x="1" y="17449"/>
                </a:cubicBezTo>
                <a:lnTo>
                  <a:pt x="1" y="86265"/>
                </a:lnTo>
                <a:cubicBezTo>
                  <a:pt x="1" y="90434"/>
                  <a:pt x="2983" y="93815"/>
                  <a:pt x="6660" y="93815"/>
                </a:cubicBezTo>
                <a:lnTo>
                  <a:pt x="59868" y="93815"/>
                </a:lnTo>
                <a:cubicBezTo>
                  <a:pt x="56191" y="93815"/>
                  <a:pt x="53209" y="90434"/>
                  <a:pt x="53209" y="86265"/>
                </a:cubicBezTo>
                <a:lnTo>
                  <a:pt x="53209" y="18883"/>
                </a:lnTo>
                <a:cubicBezTo>
                  <a:pt x="53209" y="8454"/>
                  <a:pt x="60099" y="0"/>
                  <a:pt x="68598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4"/>
          <p:cNvSpPr/>
          <p:nvPr/>
        </p:nvSpPr>
        <p:spPr>
          <a:xfrm>
            <a:off x="369293" y="1867449"/>
            <a:ext cx="850405" cy="1638902"/>
          </a:xfrm>
          <a:custGeom>
            <a:avLst/>
            <a:gdLst/>
            <a:ahLst/>
            <a:cxnLst/>
            <a:rect l="l" t="t" r="r" b="b"/>
            <a:pathLst>
              <a:path w="47502" h="91546" extrusionOk="0">
                <a:moveTo>
                  <a:pt x="0" y="1"/>
                </a:moveTo>
                <a:cubicBezTo>
                  <a:pt x="10631" y="1"/>
                  <a:pt x="19249" y="8618"/>
                  <a:pt x="19249" y="19249"/>
                </a:cubicBezTo>
                <a:lnTo>
                  <a:pt x="19249" y="67106"/>
                </a:lnTo>
                <a:lnTo>
                  <a:pt x="43690" y="91546"/>
                </a:lnTo>
                <a:cubicBezTo>
                  <a:pt x="43324" y="86415"/>
                  <a:pt x="40758" y="81228"/>
                  <a:pt x="40059" y="75977"/>
                </a:cubicBezTo>
                <a:cubicBezTo>
                  <a:pt x="39369" y="70781"/>
                  <a:pt x="41907" y="66996"/>
                  <a:pt x="43065" y="61883"/>
                </a:cubicBezTo>
                <a:cubicBezTo>
                  <a:pt x="43774" y="58751"/>
                  <a:pt x="44511" y="55251"/>
                  <a:pt x="45249" y="51747"/>
                </a:cubicBezTo>
                <a:cubicBezTo>
                  <a:pt x="46747" y="44638"/>
                  <a:pt x="47502" y="37393"/>
                  <a:pt x="47502" y="30128"/>
                </a:cubicBezTo>
                <a:lnTo>
                  <a:pt x="47502" y="19196"/>
                </a:lnTo>
                <a:cubicBezTo>
                  <a:pt x="47502" y="8565"/>
                  <a:pt x="37393" y="1"/>
                  <a:pt x="267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4"/>
          <p:cNvSpPr/>
          <p:nvPr/>
        </p:nvSpPr>
        <p:spPr>
          <a:xfrm>
            <a:off x="1038595" y="4755856"/>
            <a:ext cx="276092" cy="442335"/>
          </a:xfrm>
          <a:custGeom>
            <a:avLst/>
            <a:gdLst/>
            <a:ahLst/>
            <a:cxnLst/>
            <a:rect l="l" t="t" r="r" b="b"/>
            <a:pathLst>
              <a:path w="15422" h="24708" extrusionOk="0">
                <a:moveTo>
                  <a:pt x="0" y="1"/>
                </a:moveTo>
                <a:lnTo>
                  <a:pt x="0" y="8158"/>
                </a:lnTo>
                <a:lnTo>
                  <a:pt x="0" y="24708"/>
                </a:lnTo>
                <a:lnTo>
                  <a:pt x="15421" y="24708"/>
                </a:lnTo>
                <a:lnTo>
                  <a:pt x="15421" y="8158"/>
                </a:lnTo>
                <a:lnTo>
                  <a:pt x="1542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4"/>
          <p:cNvSpPr/>
          <p:nvPr/>
        </p:nvSpPr>
        <p:spPr>
          <a:xfrm>
            <a:off x="-117458" y="1867449"/>
            <a:ext cx="1294118" cy="3330742"/>
          </a:xfrm>
          <a:custGeom>
            <a:avLst/>
            <a:gdLst/>
            <a:ahLst/>
            <a:cxnLst/>
            <a:rect l="l" t="t" r="r" b="b"/>
            <a:pathLst>
              <a:path w="72287" h="186049" extrusionOk="0">
                <a:moveTo>
                  <a:pt x="27173" y="1"/>
                </a:moveTo>
                <a:cubicBezTo>
                  <a:pt x="22428" y="1"/>
                  <a:pt x="18582" y="3846"/>
                  <a:pt x="18582" y="8592"/>
                </a:cubicBezTo>
                <a:lnTo>
                  <a:pt x="18582" y="67527"/>
                </a:lnTo>
                <a:lnTo>
                  <a:pt x="17448" y="67527"/>
                </a:lnTo>
                <a:cubicBezTo>
                  <a:pt x="7812" y="67527"/>
                  <a:pt x="0" y="75340"/>
                  <a:pt x="0" y="84976"/>
                </a:cubicBezTo>
                <a:lnTo>
                  <a:pt x="0" y="153792"/>
                </a:lnTo>
                <a:cubicBezTo>
                  <a:pt x="0" y="157960"/>
                  <a:pt x="3380" y="161340"/>
                  <a:pt x="7550" y="161340"/>
                </a:cubicBezTo>
                <a:lnTo>
                  <a:pt x="14124" y="161340"/>
                </a:lnTo>
                <a:lnTo>
                  <a:pt x="14124" y="186049"/>
                </a:lnTo>
                <a:lnTo>
                  <a:pt x="29545" y="186049"/>
                </a:lnTo>
                <a:lnTo>
                  <a:pt x="29545" y="161342"/>
                </a:lnTo>
                <a:lnTo>
                  <a:pt x="62388" y="161342"/>
                </a:lnTo>
                <a:cubicBezTo>
                  <a:pt x="58217" y="161342"/>
                  <a:pt x="54838" y="157961"/>
                  <a:pt x="54838" y="153792"/>
                </a:cubicBezTo>
                <a:lnTo>
                  <a:pt x="54838" y="84976"/>
                </a:lnTo>
                <a:cubicBezTo>
                  <a:pt x="54838" y="75339"/>
                  <a:pt x="62650" y="67527"/>
                  <a:pt x="72287" y="67527"/>
                </a:cubicBezTo>
                <a:lnTo>
                  <a:pt x="46420" y="67527"/>
                </a:lnTo>
                <a:lnTo>
                  <a:pt x="46420" y="19249"/>
                </a:lnTo>
                <a:cubicBezTo>
                  <a:pt x="46420" y="8618"/>
                  <a:pt x="37802" y="1"/>
                  <a:pt x="2717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4"/>
          <p:cNvSpPr/>
          <p:nvPr/>
        </p:nvSpPr>
        <p:spPr>
          <a:xfrm>
            <a:off x="1273405" y="4250505"/>
            <a:ext cx="2335775" cy="947687"/>
          </a:xfrm>
          <a:custGeom>
            <a:avLst/>
            <a:gdLst/>
            <a:ahLst/>
            <a:cxnLst/>
            <a:rect l="l" t="t" r="r" b="b"/>
            <a:pathLst>
              <a:path w="130472" h="52936" extrusionOk="0">
                <a:moveTo>
                  <a:pt x="0" y="1"/>
                </a:moveTo>
                <a:lnTo>
                  <a:pt x="0" y="28229"/>
                </a:lnTo>
                <a:lnTo>
                  <a:pt x="65657" y="28229"/>
                </a:lnTo>
                <a:lnTo>
                  <a:pt x="65657" y="36386"/>
                </a:lnTo>
                <a:lnTo>
                  <a:pt x="65657" y="52936"/>
                </a:lnTo>
                <a:lnTo>
                  <a:pt x="79493" y="52936"/>
                </a:lnTo>
                <a:lnTo>
                  <a:pt x="79493" y="36386"/>
                </a:lnTo>
                <a:lnTo>
                  <a:pt x="79493" y="28229"/>
                </a:lnTo>
                <a:lnTo>
                  <a:pt x="116635" y="28229"/>
                </a:lnTo>
                <a:lnTo>
                  <a:pt x="116635" y="36386"/>
                </a:lnTo>
                <a:lnTo>
                  <a:pt x="116635" y="52936"/>
                </a:lnTo>
                <a:lnTo>
                  <a:pt x="130472" y="52936"/>
                </a:lnTo>
                <a:lnTo>
                  <a:pt x="130472" y="36386"/>
                </a:lnTo>
                <a:lnTo>
                  <a:pt x="130472" y="28229"/>
                </a:lnTo>
                <a:lnTo>
                  <a:pt x="119263" y="28229"/>
                </a:lnTo>
                <a:lnTo>
                  <a:pt x="1192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4"/>
          <p:cNvSpPr/>
          <p:nvPr/>
        </p:nvSpPr>
        <p:spPr>
          <a:xfrm>
            <a:off x="3427774" y="3282946"/>
            <a:ext cx="284095" cy="297074"/>
          </a:xfrm>
          <a:custGeom>
            <a:avLst/>
            <a:gdLst/>
            <a:ahLst/>
            <a:cxnLst/>
            <a:rect l="l" t="t" r="r" b="b"/>
            <a:pathLst>
              <a:path w="15869" h="16594" extrusionOk="0">
                <a:moveTo>
                  <a:pt x="7934" y="0"/>
                </a:moveTo>
                <a:cubicBezTo>
                  <a:pt x="5829" y="0"/>
                  <a:pt x="3811" y="875"/>
                  <a:pt x="2324" y="2430"/>
                </a:cubicBezTo>
                <a:cubicBezTo>
                  <a:pt x="836" y="3986"/>
                  <a:pt x="0" y="6097"/>
                  <a:pt x="0" y="8296"/>
                </a:cubicBezTo>
                <a:cubicBezTo>
                  <a:pt x="0" y="10497"/>
                  <a:pt x="836" y="12608"/>
                  <a:pt x="2324" y="14163"/>
                </a:cubicBezTo>
                <a:cubicBezTo>
                  <a:pt x="3811" y="15720"/>
                  <a:pt x="5829" y="16594"/>
                  <a:pt x="7934" y="16594"/>
                </a:cubicBezTo>
                <a:cubicBezTo>
                  <a:pt x="10038" y="16594"/>
                  <a:pt x="12057" y="15720"/>
                  <a:pt x="13544" y="14163"/>
                </a:cubicBezTo>
                <a:cubicBezTo>
                  <a:pt x="15032" y="12608"/>
                  <a:pt x="15868" y="10497"/>
                  <a:pt x="15868" y="8296"/>
                </a:cubicBezTo>
                <a:cubicBezTo>
                  <a:pt x="15868" y="6097"/>
                  <a:pt x="15032" y="3986"/>
                  <a:pt x="13544" y="2430"/>
                </a:cubicBezTo>
                <a:cubicBezTo>
                  <a:pt x="12057" y="875"/>
                  <a:pt x="10038" y="0"/>
                  <a:pt x="7934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4"/>
          <p:cNvSpPr/>
          <p:nvPr/>
        </p:nvSpPr>
        <p:spPr>
          <a:xfrm>
            <a:off x="1542551" y="2792239"/>
            <a:ext cx="4673" cy="2399"/>
          </a:xfrm>
          <a:custGeom>
            <a:avLst/>
            <a:gdLst/>
            <a:ahLst/>
            <a:cxnLst/>
            <a:rect l="l" t="t" r="r" b="b"/>
            <a:pathLst>
              <a:path w="261" h="134" extrusionOk="0">
                <a:moveTo>
                  <a:pt x="0" y="1"/>
                </a:moveTo>
                <a:cubicBezTo>
                  <a:pt x="87" y="45"/>
                  <a:pt x="173" y="90"/>
                  <a:pt x="261" y="133"/>
                </a:cubicBezTo>
                <a:cubicBezTo>
                  <a:pt x="173" y="90"/>
                  <a:pt x="87" y="45"/>
                  <a:pt x="0" y="1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4"/>
          <p:cNvSpPr/>
          <p:nvPr/>
        </p:nvSpPr>
        <p:spPr>
          <a:xfrm>
            <a:off x="1561223" y="2800295"/>
            <a:ext cx="0" cy="18"/>
          </a:xfrm>
          <a:custGeom>
            <a:avLst/>
            <a:gdLst/>
            <a:ahLst/>
            <a:cxnLst/>
            <a:rect l="l" t="t" r="r" b="b"/>
            <a:pathLst>
              <a:path h="1" extrusionOk="0">
                <a:moveTo>
                  <a:pt x="0" y="1"/>
                </a:moveTo>
                <a:lnTo>
                  <a:pt x="0" y="1"/>
                </a:ln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4"/>
          <p:cNvSpPr/>
          <p:nvPr/>
        </p:nvSpPr>
        <p:spPr>
          <a:xfrm>
            <a:off x="1550929" y="2796303"/>
            <a:ext cx="877" cy="430"/>
          </a:xfrm>
          <a:custGeom>
            <a:avLst/>
            <a:gdLst/>
            <a:ahLst/>
            <a:cxnLst/>
            <a:rect l="l" t="t" r="r" b="b"/>
            <a:pathLst>
              <a:path w="49" h="24" extrusionOk="0">
                <a:moveTo>
                  <a:pt x="0" y="1"/>
                </a:moveTo>
                <a:cubicBezTo>
                  <a:pt x="17" y="8"/>
                  <a:pt x="32" y="16"/>
                  <a:pt x="49" y="23"/>
                </a:cubicBezTo>
                <a:cubicBezTo>
                  <a:pt x="33" y="16"/>
                  <a:pt x="18" y="8"/>
                  <a:pt x="0" y="1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4"/>
          <p:cNvSpPr/>
          <p:nvPr/>
        </p:nvSpPr>
        <p:spPr>
          <a:xfrm>
            <a:off x="1561223" y="2800295"/>
            <a:ext cx="2381" cy="824"/>
          </a:xfrm>
          <a:custGeom>
            <a:avLst/>
            <a:gdLst/>
            <a:ahLst/>
            <a:cxnLst/>
            <a:rect l="l" t="t" r="r" b="b"/>
            <a:pathLst>
              <a:path w="133" h="46" extrusionOk="0">
                <a:moveTo>
                  <a:pt x="0" y="1"/>
                </a:moveTo>
                <a:cubicBezTo>
                  <a:pt x="45" y="16"/>
                  <a:pt x="88" y="33"/>
                  <a:pt x="132" y="45"/>
                </a:cubicBezTo>
                <a:cubicBezTo>
                  <a:pt x="88" y="33"/>
                  <a:pt x="45" y="16"/>
                  <a:pt x="0" y="1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4"/>
          <p:cNvSpPr/>
          <p:nvPr/>
        </p:nvSpPr>
        <p:spPr>
          <a:xfrm>
            <a:off x="1477117" y="3017345"/>
            <a:ext cx="103208" cy="59042"/>
          </a:xfrm>
          <a:custGeom>
            <a:avLst/>
            <a:gdLst/>
            <a:ahLst/>
            <a:cxnLst/>
            <a:rect l="l" t="t" r="r" b="b"/>
            <a:pathLst>
              <a:path w="5765" h="3298" extrusionOk="0">
                <a:moveTo>
                  <a:pt x="2293" y="0"/>
                </a:moveTo>
                <a:cubicBezTo>
                  <a:pt x="1441" y="0"/>
                  <a:pt x="637" y="84"/>
                  <a:pt x="1" y="305"/>
                </a:cubicBezTo>
                <a:lnTo>
                  <a:pt x="4432" y="3298"/>
                </a:lnTo>
                <a:lnTo>
                  <a:pt x="5764" y="334"/>
                </a:lnTo>
                <a:cubicBezTo>
                  <a:pt x="4721" y="158"/>
                  <a:pt x="3461" y="0"/>
                  <a:pt x="2293" y="0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4"/>
          <p:cNvSpPr/>
          <p:nvPr/>
        </p:nvSpPr>
        <p:spPr>
          <a:xfrm>
            <a:off x="3526595" y="3562834"/>
            <a:ext cx="537" cy="573"/>
          </a:xfrm>
          <a:custGeom>
            <a:avLst/>
            <a:gdLst/>
            <a:ahLst/>
            <a:cxnLst/>
            <a:rect l="l" t="t" r="r" b="b"/>
            <a:pathLst>
              <a:path w="30" h="32" extrusionOk="0">
                <a:moveTo>
                  <a:pt x="0" y="1"/>
                </a:moveTo>
                <a:lnTo>
                  <a:pt x="0" y="31"/>
                </a:lnTo>
                <a:lnTo>
                  <a:pt x="30" y="31"/>
                </a:lnTo>
                <a:lnTo>
                  <a:pt x="0" y="1"/>
                </a:lnTo>
                <a:close/>
              </a:path>
            </a:pathLst>
          </a:custGeom>
          <a:solidFill>
            <a:srgbClr val="6FB7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4"/>
          <p:cNvSpPr/>
          <p:nvPr/>
        </p:nvSpPr>
        <p:spPr>
          <a:xfrm>
            <a:off x="3526595" y="3562834"/>
            <a:ext cx="537" cy="573"/>
          </a:xfrm>
          <a:custGeom>
            <a:avLst/>
            <a:gdLst/>
            <a:ahLst/>
            <a:cxnLst/>
            <a:rect l="l" t="t" r="r" b="b"/>
            <a:pathLst>
              <a:path w="30" h="32" extrusionOk="0">
                <a:moveTo>
                  <a:pt x="0" y="1"/>
                </a:moveTo>
                <a:lnTo>
                  <a:pt x="30" y="31"/>
                </a:lnTo>
                <a:lnTo>
                  <a:pt x="30" y="1"/>
                </a:lnTo>
                <a:close/>
              </a:path>
            </a:pathLst>
          </a:custGeom>
          <a:solidFill>
            <a:srgbClr val="76BF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4"/>
          <p:cNvSpPr/>
          <p:nvPr/>
        </p:nvSpPr>
        <p:spPr>
          <a:xfrm>
            <a:off x="1321079" y="1447152"/>
            <a:ext cx="1249809" cy="1471263"/>
          </a:xfrm>
          <a:custGeom>
            <a:avLst/>
            <a:gdLst/>
            <a:ahLst/>
            <a:cxnLst/>
            <a:rect l="l" t="t" r="r" b="b"/>
            <a:pathLst>
              <a:path w="69812" h="82182" extrusionOk="0">
                <a:moveTo>
                  <a:pt x="46691" y="1"/>
                </a:moveTo>
                <a:cubicBezTo>
                  <a:pt x="44119" y="1"/>
                  <a:pt x="41620" y="472"/>
                  <a:pt x="39822" y="1260"/>
                </a:cubicBezTo>
                <a:cubicBezTo>
                  <a:pt x="36267" y="2817"/>
                  <a:pt x="33384" y="5754"/>
                  <a:pt x="31716" y="9242"/>
                </a:cubicBezTo>
                <a:cubicBezTo>
                  <a:pt x="29934" y="12971"/>
                  <a:pt x="30301" y="17254"/>
                  <a:pt x="28109" y="20842"/>
                </a:cubicBezTo>
                <a:cubicBezTo>
                  <a:pt x="24706" y="26412"/>
                  <a:pt x="16740" y="28004"/>
                  <a:pt x="13662" y="33760"/>
                </a:cubicBezTo>
                <a:cubicBezTo>
                  <a:pt x="10527" y="39623"/>
                  <a:pt x="13834" y="47150"/>
                  <a:pt x="11497" y="53373"/>
                </a:cubicBezTo>
                <a:cubicBezTo>
                  <a:pt x="10141" y="56988"/>
                  <a:pt x="7084" y="59631"/>
                  <a:pt x="4586" y="62573"/>
                </a:cubicBezTo>
                <a:cubicBezTo>
                  <a:pt x="2089" y="65516"/>
                  <a:pt x="0" y="69425"/>
                  <a:pt x="1152" y="73111"/>
                </a:cubicBezTo>
                <a:cubicBezTo>
                  <a:pt x="2405" y="77123"/>
                  <a:pt x="6879" y="79082"/>
                  <a:pt x="10948" y="80138"/>
                </a:cubicBezTo>
                <a:cubicBezTo>
                  <a:pt x="16205" y="81502"/>
                  <a:pt x="21635" y="82181"/>
                  <a:pt x="27065" y="82181"/>
                </a:cubicBezTo>
                <a:cubicBezTo>
                  <a:pt x="34044" y="82181"/>
                  <a:pt x="41023" y="81060"/>
                  <a:pt x="47637" y="78831"/>
                </a:cubicBezTo>
                <a:cubicBezTo>
                  <a:pt x="49697" y="80398"/>
                  <a:pt x="52651" y="81244"/>
                  <a:pt x="55546" y="81244"/>
                </a:cubicBezTo>
                <a:cubicBezTo>
                  <a:pt x="58183" y="81244"/>
                  <a:pt x="60771" y="80542"/>
                  <a:pt x="62589" y="79041"/>
                </a:cubicBezTo>
                <a:cubicBezTo>
                  <a:pt x="66405" y="75895"/>
                  <a:pt x="67662" y="70030"/>
                  <a:pt x="65472" y="65596"/>
                </a:cubicBezTo>
                <a:cubicBezTo>
                  <a:pt x="64077" y="62768"/>
                  <a:pt x="61408" y="60266"/>
                  <a:pt x="61644" y="57123"/>
                </a:cubicBezTo>
                <a:cubicBezTo>
                  <a:pt x="61982" y="52618"/>
                  <a:pt x="67978" y="50426"/>
                  <a:pt x="68926" y="46009"/>
                </a:cubicBezTo>
                <a:cubicBezTo>
                  <a:pt x="69812" y="41885"/>
                  <a:pt x="65968" y="38385"/>
                  <a:pt x="64616" y="34390"/>
                </a:cubicBezTo>
                <a:cubicBezTo>
                  <a:pt x="63380" y="30739"/>
                  <a:pt x="64286" y="26748"/>
                  <a:pt x="65269" y="23022"/>
                </a:cubicBezTo>
                <a:cubicBezTo>
                  <a:pt x="66253" y="19295"/>
                  <a:pt x="67311" y="15379"/>
                  <a:pt x="66353" y="11648"/>
                </a:cubicBezTo>
                <a:cubicBezTo>
                  <a:pt x="65524" y="8417"/>
                  <a:pt x="62440" y="5595"/>
                  <a:pt x="59226" y="5595"/>
                </a:cubicBezTo>
                <a:cubicBezTo>
                  <a:pt x="58728" y="5595"/>
                  <a:pt x="58227" y="5663"/>
                  <a:pt x="57730" y="5808"/>
                </a:cubicBezTo>
                <a:cubicBezTo>
                  <a:pt x="56448" y="1611"/>
                  <a:pt x="51445" y="1"/>
                  <a:pt x="466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4"/>
          <p:cNvSpPr/>
          <p:nvPr/>
        </p:nvSpPr>
        <p:spPr>
          <a:xfrm>
            <a:off x="2213733" y="2381878"/>
            <a:ext cx="344014" cy="681154"/>
          </a:xfrm>
          <a:custGeom>
            <a:avLst/>
            <a:gdLst/>
            <a:ahLst/>
            <a:cxnLst/>
            <a:rect l="l" t="t" r="r" b="b"/>
            <a:pathLst>
              <a:path w="19216" h="38048" extrusionOk="0">
                <a:moveTo>
                  <a:pt x="1" y="0"/>
                </a:moveTo>
                <a:lnTo>
                  <a:pt x="3224" y="11430"/>
                </a:lnTo>
                <a:lnTo>
                  <a:pt x="11204" y="38048"/>
                </a:lnTo>
                <a:cubicBezTo>
                  <a:pt x="13415" y="35948"/>
                  <a:pt x="16228" y="34485"/>
                  <a:pt x="19216" y="33884"/>
                </a:cubicBezTo>
                <a:lnTo>
                  <a:pt x="12948" y="12257"/>
                </a:lnTo>
                <a:cubicBezTo>
                  <a:pt x="11337" y="6701"/>
                  <a:pt x="7080" y="2303"/>
                  <a:pt x="1580" y="514"/>
                </a:cubicBez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4"/>
          <p:cNvSpPr/>
          <p:nvPr/>
        </p:nvSpPr>
        <p:spPr>
          <a:xfrm>
            <a:off x="2414295" y="2988468"/>
            <a:ext cx="170844" cy="121182"/>
          </a:xfrm>
          <a:custGeom>
            <a:avLst/>
            <a:gdLst/>
            <a:ahLst/>
            <a:cxnLst/>
            <a:rect l="l" t="t" r="r" b="b"/>
            <a:pathLst>
              <a:path w="9543" h="6769" extrusionOk="0">
                <a:moveTo>
                  <a:pt x="8013" y="1"/>
                </a:moveTo>
                <a:cubicBezTo>
                  <a:pt x="5025" y="603"/>
                  <a:pt x="2212" y="2067"/>
                  <a:pt x="1" y="4165"/>
                </a:cubicBezTo>
                <a:lnTo>
                  <a:pt x="782" y="6768"/>
                </a:lnTo>
                <a:lnTo>
                  <a:pt x="9543" y="5277"/>
                </a:lnTo>
                <a:lnTo>
                  <a:pt x="8013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4"/>
          <p:cNvSpPr/>
          <p:nvPr/>
        </p:nvSpPr>
        <p:spPr>
          <a:xfrm>
            <a:off x="2585121" y="3551699"/>
            <a:ext cx="366500" cy="399136"/>
          </a:xfrm>
          <a:custGeom>
            <a:avLst/>
            <a:gdLst/>
            <a:ahLst/>
            <a:cxnLst/>
            <a:rect l="l" t="t" r="r" b="b"/>
            <a:pathLst>
              <a:path w="20472" h="22295" extrusionOk="0">
                <a:moveTo>
                  <a:pt x="1" y="0"/>
                </a:moveTo>
                <a:lnTo>
                  <a:pt x="4410" y="14556"/>
                </a:lnTo>
                <a:lnTo>
                  <a:pt x="5923" y="19549"/>
                </a:lnTo>
                <a:lnTo>
                  <a:pt x="6388" y="20424"/>
                </a:lnTo>
                <a:lnTo>
                  <a:pt x="7384" y="22295"/>
                </a:lnTo>
                <a:cubicBezTo>
                  <a:pt x="10311" y="20695"/>
                  <a:pt x="13043" y="18766"/>
                  <a:pt x="15308" y="16329"/>
                </a:cubicBezTo>
                <a:cubicBezTo>
                  <a:pt x="17948" y="13489"/>
                  <a:pt x="19898" y="9884"/>
                  <a:pt x="20472" y="6081"/>
                </a:cubicBezTo>
                <a:cubicBezTo>
                  <a:pt x="18953" y="3855"/>
                  <a:pt x="16821" y="2116"/>
                  <a:pt x="14335" y="1078"/>
                </a:cubicBezTo>
                <a:cubicBezTo>
                  <a:pt x="12636" y="366"/>
                  <a:pt x="10814" y="0"/>
                  <a:pt x="8972" y="0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4"/>
          <p:cNvSpPr/>
          <p:nvPr/>
        </p:nvSpPr>
        <p:spPr>
          <a:xfrm>
            <a:off x="1942170" y="2104872"/>
            <a:ext cx="186526" cy="212574"/>
          </a:xfrm>
          <a:custGeom>
            <a:avLst/>
            <a:gdLst/>
            <a:ahLst/>
            <a:cxnLst/>
            <a:rect l="l" t="t" r="r" b="b"/>
            <a:pathLst>
              <a:path w="10419" h="11874" extrusionOk="0">
                <a:moveTo>
                  <a:pt x="940" y="1"/>
                </a:moveTo>
                <a:lnTo>
                  <a:pt x="1" y="3457"/>
                </a:lnTo>
                <a:cubicBezTo>
                  <a:pt x="552" y="5518"/>
                  <a:pt x="1666" y="7431"/>
                  <a:pt x="3214" y="8899"/>
                </a:cubicBezTo>
                <a:cubicBezTo>
                  <a:pt x="4823" y="10425"/>
                  <a:pt x="6885" y="11461"/>
                  <a:pt x="9064" y="11873"/>
                </a:cubicBezTo>
                <a:lnTo>
                  <a:pt x="10418" y="7921"/>
                </a:lnTo>
                <a:lnTo>
                  <a:pt x="940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4"/>
          <p:cNvSpPr/>
          <p:nvPr/>
        </p:nvSpPr>
        <p:spPr>
          <a:xfrm>
            <a:off x="1829617" y="2166761"/>
            <a:ext cx="399423" cy="439990"/>
          </a:xfrm>
          <a:custGeom>
            <a:avLst/>
            <a:gdLst/>
            <a:ahLst/>
            <a:cxnLst/>
            <a:rect l="l" t="t" r="r" b="b"/>
            <a:pathLst>
              <a:path w="22311" h="24577" extrusionOk="0">
                <a:moveTo>
                  <a:pt x="6288" y="0"/>
                </a:moveTo>
                <a:lnTo>
                  <a:pt x="3967" y="8543"/>
                </a:lnTo>
                <a:lnTo>
                  <a:pt x="0" y="9038"/>
                </a:lnTo>
                <a:cubicBezTo>
                  <a:pt x="1720" y="9678"/>
                  <a:pt x="3044" y="11301"/>
                  <a:pt x="3858" y="12999"/>
                </a:cubicBezTo>
                <a:cubicBezTo>
                  <a:pt x="4836" y="15039"/>
                  <a:pt x="5316" y="17297"/>
                  <a:pt x="6393" y="19286"/>
                </a:cubicBezTo>
                <a:cubicBezTo>
                  <a:pt x="7791" y="21870"/>
                  <a:pt x="10280" y="23924"/>
                  <a:pt x="13171" y="24451"/>
                </a:cubicBezTo>
                <a:cubicBezTo>
                  <a:pt x="13629" y="24535"/>
                  <a:pt x="14095" y="24576"/>
                  <a:pt x="14562" y="24576"/>
                </a:cubicBezTo>
                <a:cubicBezTo>
                  <a:pt x="17040" y="24576"/>
                  <a:pt x="19534" y="23421"/>
                  <a:pt x="20883" y="21350"/>
                </a:cubicBezTo>
                <a:cubicBezTo>
                  <a:pt x="22097" y="19487"/>
                  <a:pt x="22310" y="17087"/>
                  <a:pt x="21781" y="14927"/>
                </a:cubicBezTo>
                <a:cubicBezTo>
                  <a:pt x="21454" y="13591"/>
                  <a:pt x="20865" y="12339"/>
                  <a:pt x="20125" y="11178"/>
                </a:cubicBezTo>
                <a:lnTo>
                  <a:pt x="14893" y="9751"/>
                </a:lnTo>
                <a:lnTo>
                  <a:pt x="15349" y="8416"/>
                </a:lnTo>
                <a:cubicBezTo>
                  <a:pt x="13172" y="8004"/>
                  <a:pt x="11110" y="6968"/>
                  <a:pt x="9501" y="5442"/>
                </a:cubicBezTo>
                <a:cubicBezTo>
                  <a:pt x="7953" y="3974"/>
                  <a:pt x="6839" y="2061"/>
                  <a:pt x="628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4"/>
          <p:cNvSpPr/>
          <p:nvPr/>
        </p:nvSpPr>
        <p:spPr>
          <a:xfrm>
            <a:off x="1541781" y="2328546"/>
            <a:ext cx="830640" cy="918953"/>
          </a:xfrm>
          <a:custGeom>
            <a:avLst/>
            <a:gdLst/>
            <a:ahLst/>
            <a:cxnLst/>
            <a:rect l="l" t="t" r="r" b="b"/>
            <a:pathLst>
              <a:path w="46398" h="51331" extrusionOk="0">
                <a:moveTo>
                  <a:pt x="16078" y="0"/>
                </a:moveTo>
                <a:lnTo>
                  <a:pt x="7961" y="1015"/>
                </a:lnTo>
                <a:lnTo>
                  <a:pt x="7621" y="2187"/>
                </a:lnTo>
                <a:cubicBezTo>
                  <a:pt x="10209" y="2732"/>
                  <a:pt x="12741" y="3664"/>
                  <a:pt x="15057" y="4818"/>
                </a:cubicBezTo>
                <a:cubicBezTo>
                  <a:pt x="16172" y="8426"/>
                  <a:pt x="16449" y="12338"/>
                  <a:pt x="15503" y="15992"/>
                </a:cubicBezTo>
                <a:cubicBezTo>
                  <a:pt x="15403" y="16378"/>
                  <a:pt x="15286" y="16761"/>
                  <a:pt x="15158" y="17138"/>
                </a:cubicBezTo>
                <a:cubicBezTo>
                  <a:pt x="15146" y="17177"/>
                  <a:pt x="15133" y="17215"/>
                  <a:pt x="15121" y="17252"/>
                </a:cubicBezTo>
                <a:cubicBezTo>
                  <a:pt x="15065" y="17414"/>
                  <a:pt x="15005" y="17574"/>
                  <a:pt x="14944" y="17732"/>
                </a:cubicBezTo>
                <a:cubicBezTo>
                  <a:pt x="14923" y="17788"/>
                  <a:pt x="14903" y="17844"/>
                  <a:pt x="14881" y="17900"/>
                </a:cubicBezTo>
                <a:cubicBezTo>
                  <a:pt x="14823" y="18047"/>
                  <a:pt x="14761" y="18193"/>
                  <a:pt x="14699" y="18339"/>
                </a:cubicBezTo>
                <a:cubicBezTo>
                  <a:pt x="14671" y="18405"/>
                  <a:pt x="14643" y="18470"/>
                  <a:pt x="14614" y="18536"/>
                </a:cubicBezTo>
                <a:cubicBezTo>
                  <a:pt x="14553" y="18674"/>
                  <a:pt x="14489" y="18809"/>
                  <a:pt x="14425" y="18945"/>
                </a:cubicBezTo>
                <a:cubicBezTo>
                  <a:pt x="14390" y="19017"/>
                  <a:pt x="14356" y="19090"/>
                  <a:pt x="14320" y="19162"/>
                </a:cubicBezTo>
                <a:cubicBezTo>
                  <a:pt x="14256" y="19290"/>
                  <a:pt x="14189" y="19418"/>
                  <a:pt x="14122" y="19545"/>
                </a:cubicBezTo>
                <a:cubicBezTo>
                  <a:pt x="14082" y="19622"/>
                  <a:pt x="14042" y="19698"/>
                  <a:pt x="14000" y="19775"/>
                </a:cubicBezTo>
                <a:cubicBezTo>
                  <a:pt x="13933" y="19896"/>
                  <a:pt x="13865" y="20016"/>
                  <a:pt x="13795" y="20134"/>
                </a:cubicBezTo>
                <a:cubicBezTo>
                  <a:pt x="13748" y="20215"/>
                  <a:pt x="13701" y="20295"/>
                  <a:pt x="13652" y="20375"/>
                </a:cubicBezTo>
                <a:cubicBezTo>
                  <a:pt x="13582" y="20488"/>
                  <a:pt x="13511" y="20600"/>
                  <a:pt x="13440" y="20712"/>
                </a:cubicBezTo>
                <a:cubicBezTo>
                  <a:pt x="13387" y="20795"/>
                  <a:pt x="13333" y="20877"/>
                  <a:pt x="13279" y="20960"/>
                </a:cubicBezTo>
                <a:cubicBezTo>
                  <a:pt x="13208" y="21065"/>
                  <a:pt x="13135" y="21171"/>
                  <a:pt x="13062" y="21276"/>
                </a:cubicBezTo>
                <a:cubicBezTo>
                  <a:pt x="13002" y="21361"/>
                  <a:pt x="12940" y="21443"/>
                  <a:pt x="12879" y="21526"/>
                </a:cubicBezTo>
                <a:cubicBezTo>
                  <a:pt x="12805" y="21626"/>
                  <a:pt x="12732" y="21725"/>
                  <a:pt x="12656" y="21823"/>
                </a:cubicBezTo>
                <a:cubicBezTo>
                  <a:pt x="12590" y="21908"/>
                  <a:pt x="12523" y="21991"/>
                  <a:pt x="12455" y="22075"/>
                </a:cubicBezTo>
                <a:cubicBezTo>
                  <a:pt x="12379" y="22168"/>
                  <a:pt x="12304" y="22260"/>
                  <a:pt x="12226" y="22350"/>
                </a:cubicBezTo>
                <a:cubicBezTo>
                  <a:pt x="12154" y="22437"/>
                  <a:pt x="12079" y="22520"/>
                  <a:pt x="12004" y="22605"/>
                </a:cubicBezTo>
                <a:cubicBezTo>
                  <a:pt x="11928" y="22689"/>
                  <a:pt x="11850" y="22776"/>
                  <a:pt x="11772" y="22860"/>
                </a:cubicBezTo>
                <a:cubicBezTo>
                  <a:pt x="11694" y="22943"/>
                  <a:pt x="11610" y="23030"/>
                  <a:pt x="11526" y="23113"/>
                </a:cubicBezTo>
                <a:cubicBezTo>
                  <a:pt x="11449" y="23193"/>
                  <a:pt x="11373" y="23271"/>
                  <a:pt x="11295" y="23347"/>
                </a:cubicBezTo>
                <a:cubicBezTo>
                  <a:pt x="11206" y="23435"/>
                  <a:pt x="11114" y="23517"/>
                  <a:pt x="11022" y="23601"/>
                </a:cubicBezTo>
                <a:cubicBezTo>
                  <a:pt x="10945" y="23670"/>
                  <a:pt x="10870" y="23743"/>
                  <a:pt x="10792" y="23812"/>
                </a:cubicBezTo>
                <a:cubicBezTo>
                  <a:pt x="10693" y="23898"/>
                  <a:pt x="10590" y="23983"/>
                  <a:pt x="10489" y="24068"/>
                </a:cubicBezTo>
                <a:cubicBezTo>
                  <a:pt x="10415" y="24130"/>
                  <a:pt x="10343" y="24192"/>
                  <a:pt x="10267" y="24252"/>
                </a:cubicBezTo>
                <a:cubicBezTo>
                  <a:pt x="10151" y="24345"/>
                  <a:pt x="10029" y="24433"/>
                  <a:pt x="9910" y="24524"/>
                </a:cubicBezTo>
                <a:cubicBezTo>
                  <a:pt x="9846" y="24570"/>
                  <a:pt x="9784" y="24620"/>
                  <a:pt x="9720" y="24664"/>
                </a:cubicBezTo>
                <a:cubicBezTo>
                  <a:pt x="9534" y="24798"/>
                  <a:pt x="9344" y="24926"/>
                  <a:pt x="9151" y="25050"/>
                </a:cubicBezTo>
                <a:cubicBezTo>
                  <a:pt x="7602" y="26039"/>
                  <a:pt x="5765" y="26697"/>
                  <a:pt x="3950" y="26697"/>
                </a:cubicBezTo>
                <a:cubicBezTo>
                  <a:pt x="3263" y="26697"/>
                  <a:pt x="2579" y="26602"/>
                  <a:pt x="1914" y="26396"/>
                </a:cubicBezTo>
                <a:cubicBezTo>
                  <a:pt x="1870" y="26382"/>
                  <a:pt x="1827" y="26365"/>
                  <a:pt x="1782" y="26352"/>
                </a:cubicBezTo>
                <a:cubicBezTo>
                  <a:pt x="1604" y="26292"/>
                  <a:pt x="1428" y="26225"/>
                  <a:pt x="1257" y="26150"/>
                </a:cubicBezTo>
                <a:cubicBezTo>
                  <a:pt x="1241" y="26143"/>
                  <a:pt x="1225" y="26136"/>
                  <a:pt x="1209" y="26127"/>
                </a:cubicBezTo>
                <a:cubicBezTo>
                  <a:pt x="1139" y="26097"/>
                  <a:pt x="1069" y="26066"/>
                  <a:pt x="1000" y="26033"/>
                </a:cubicBezTo>
                <a:cubicBezTo>
                  <a:pt x="912" y="25991"/>
                  <a:pt x="824" y="25946"/>
                  <a:pt x="738" y="25900"/>
                </a:cubicBezTo>
                <a:lnTo>
                  <a:pt x="0" y="28447"/>
                </a:lnTo>
                <a:lnTo>
                  <a:pt x="4921" y="41102"/>
                </a:lnTo>
                <a:cubicBezTo>
                  <a:pt x="6191" y="44368"/>
                  <a:pt x="6355" y="47961"/>
                  <a:pt x="5386" y="51330"/>
                </a:cubicBezTo>
                <a:lnTo>
                  <a:pt x="33376" y="51330"/>
                </a:lnTo>
                <a:cubicBezTo>
                  <a:pt x="32927" y="48962"/>
                  <a:pt x="33141" y="46516"/>
                  <a:pt x="33996" y="44262"/>
                </a:cubicBezTo>
                <a:cubicBezTo>
                  <a:pt x="34947" y="41755"/>
                  <a:pt x="36952" y="39793"/>
                  <a:pt x="39477" y="38897"/>
                </a:cubicBezTo>
                <a:cubicBezTo>
                  <a:pt x="43837" y="37348"/>
                  <a:pt x="46398" y="32841"/>
                  <a:pt x="45410" y="28320"/>
                </a:cubicBezTo>
                <a:cubicBezTo>
                  <a:pt x="45245" y="27574"/>
                  <a:pt x="45016" y="26843"/>
                  <a:pt x="44730" y="26136"/>
                </a:cubicBezTo>
                <a:cubicBezTo>
                  <a:pt x="42350" y="20206"/>
                  <a:pt x="43777" y="11186"/>
                  <a:pt x="43777" y="11186"/>
                </a:cubicBezTo>
                <a:cubicBezTo>
                  <a:pt x="44514" y="7240"/>
                  <a:pt x="43454" y="4036"/>
                  <a:pt x="39581" y="2979"/>
                </a:cubicBezTo>
                <a:lnTo>
                  <a:pt x="36203" y="2140"/>
                </a:lnTo>
                <a:lnTo>
                  <a:pt x="36203" y="2140"/>
                </a:lnTo>
                <a:cubicBezTo>
                  <a:pt x="36943" y="3302"/>
                  <a:pt x="37532" y="4554"/>
                  <a:pt x="37859" y="5889"/>
                </a:cubicBezTo>
                <a:cubicBezTo>
                  <a:pt x="38388" y="8048"/>
                  <a:pt x="38175" y="10450"/>
                  <a:pt x="36961" y="12313"/>
                </a:cubicBezTo>
                <a:cubicBezTo>
                  <a:pt x="35613" y="14383"/>
                  <a:pt x="33118" y="15539"/>
                  <a:pt x="30639" y="15539"/>
                </a:cubicBezTo>
                <a:cubicBezTo>
                  <a:pt x="30172" y="15539"/>
                  <a:pt x="29706" y="15498"/>
                  <a:pt x="29249" y="15414"/>
                </a:cubicBezTo>
                <a:cubicBezTo>
                  <a:pt x="26358" y="14887"/>
                  <a:pt x="23869" y="12833"/>
                  <a:pt x="22471" y="10249"/>
                </a:cubicBezTo>
                <a:cubicBezTo>
                  <a:pt x="21394" y="8261"/>
                  <a:pt x="20914" y="6002"/>
                  <a:pt x="19936" y="3962"/>
                </a:cubicBezTo>
                <a:cubicBezTo>
                  <a:pt x="19122" y="2262"/>
                  <a:pt x="17798" y="639"/>
                  <a:pt x="160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4"/>
          <p:cNvSpPr/>
          <p:nvPr/>
        </p:nvSpPr>
        <p:spPr>
          <a:xfrm>
            <a:off x="1555011" y="2367699"/>
            <a:ext cx="281248" cy="432614"/>
          </a:xfrm>
          <a:custGeom>
            <a:avLst/>
            <a:gdLst/>
            <a:ahLst/>
            <a:cxnLst/>
            <a:rect l="l" t="t" r="r" b="b"/>
            <a:pathLst>
              <a:path w="15710" h="24165" extrusionOk="0">
                <a:moveTo>
                  <a:pt x="6882" y="0"/>
                </a:moveTo>
                <a:lnTo>
                  <a:pt x="0" y="23715"/>
                </a:lnTo>
                <a:cubicBezTo>
                  <a:pt x="87" y="23761"/>
                  <a:pt x="174" y="23804"/>
                  <a:pt x="261" y="23847"/>
                </a:cubicBezTo>
                <a:cubicBezTo>
                  <a:pt x="330" y="23879"/>
                  <a:pt x="400" y="23911"/>
                  <a:pt x="470" y="23942"/>
                </a:cubicBezTo>
                <a:cubicBezTo>
                  <a:pt x="486" y="23949"/>
                  <a:pt x="502" y="23957"/>
                  <a:pt x="518" y="23964"/>
                </a:cubicBezTo>
                <a:cubicBezTo>
                  <a:pt x="689" y="24038"/>
                  <a:pt x="865" y="24105"/>
                  <a:pt x="1043" y="24165"/>
                </a:cubicBezTo>
                <a:cubicBezTo>
                  <a:pt x="6322" y="22210"/>
                  <a:pt x="11042" y="18781"/>
                  <a:pt x="14593" y="14411"/>
                </a:cubicBezTo>
                <a:cubicBezTo>
                  <a:pt x="14653" y="14210"/>
                  <a:pt x="14712" y="14008"/>
                  <a:pt x="14763" y="13805"/>
                </a:cubicBezTo>
                <a:cubicBezTo>
                  <a:pt x="15710" y="10151"/>
                  <a:pt x="15433" y="6239"/>
                  <a:pt x="14318" y="2631"/>
                </a:cubicBezTo>
                <a:cubicBezTo>
                  <a:pt x="12002" y="1477"/>
                  <a:pt x="9470" y="545"/>
                  <a:pt x="6882" y="0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4"/>
          <p:cNvSpPr/>
          <p:nvPr/>
        </p:nvSpPr>
        <p:spPr>
          <a:xfrm>
            <a:off x="1573683" y="2625710"/>
            <a:ext cx="242597" cy="180779"/>
          </a:xfrm>
          <a:custGeom>
            <a:avLst/>
            <a:gdLst/>
            <a:ahLst/>
            <a:cxnLst/>
            <a:rect l="l" t="t" r="r" b="b"/>
            <a:pathLst>
              <a:path w="13551" h="10098" extrusionOk="0">
                <a:moveTo>
                  <a:pt x="13550" y="0"/>
                </a:moveTo>
                <a:lnTo>
                  <a:pt x="13550" y="0"/>
                </a:lnTo>
                <a:cubicBezTo>
                  <a:pt x="9999" y="4369"/>
                  <a:pt x="5279" y="7799"/>
                  <a:pt x="0" y="9753"/>
                </a:cubicBezTo>
                <a:cubicBezTo>
                  <a:pt x="45" y="9768"/>
                  <a:pt x="88" y="9785"/>
                  <a:pt x="132" y="9797"/>
                </a:cubicBezTo>
                <a:cubicBezTo>
                  <a:pt x="796" y="10004"/>
                  <a:pt x="1481" y="10098"/>
                  <a:pt x="2168" y="10098"/>
                </a:cubicBezTo>
                <a:cubicBezTo>
                  <a:pt x="3983" y="10098"/>
                  <a:pt x="5820" y="9440"/>
                  <a:pt x="7369" y="8452"/>
                </a:cubicBezTo>
                <a:cubicBezTo>
                  <a:pt x="7562" y="8328"/>
                  <a:pt x="7752" y="8200"/>
                  <a:pt x="7938" y="8067"/>
                </a:cubicBezTo>
                <a:cubicBezTo>
                  <a:pt x="8002" y="8021"/>
                  <a:pt x="8064" y="7972"/>
                  <a:pt x="8128" y="7925"/>
                </a:cubicBezTo>
                <a:cubicBezTo>
                  <a:pt x="8247" y="7835"/>
                  <a:pt x="8369" y="7746"/>
                  <a:pt x="8485" y="7653"/>
                </a:cubicBezTo>
                <a:cubicBezTo>
                  <a:pt x="8561" y="7593"/>
                  <a:pt x="8633" y="7532"/>
                  <a:pt x="8707" y="7469"/>
                </a:cubicBezTo>
                <a:cubicBezTo>
                  <a:pt x="8808" y="7386"/>
                  <a:pt x="8911" y="7301"/>
                  <a:pt x="9010" y="7213"/>
                </a:cubicBezTo>
                <a:cubicBezTo>
                  <a:pt x="9088" y="7145"/>
                  <a:pt x="9163" y="7074"/>
                  <a:pt x="9240" y="7003"/>
                </a:cubicBezTo>
                <a:cubicBezTo>
                  <a:pt x="9332" y="6919"/>
                  <a:pt x="9424" y="6836"/>
                  <a:pt x="9513" y="6750"/>
                </a:cubicBezTo>
                <a:cubicBezTo>
                  <a:pt x="9591" y="6673"/>
                  <a:pt x="9667" y="6594"/>
                  <a:pt x="9744" y="6516"/>
                </a:cubicBezTo>
                <a:cubicBezTo>
                  <a:pt x="9828" y="6432"/>
                  <a:pt x="9910" y="6347"/>
                  <a:pt x="9990" y="6261"/>
                </a:cubicBezTo>
                <a:cubicBezTo>
                  <a:pt x="10071" y="6176"/>
                  <a:pt x="10145" y="6092"/>
                  <a:pt x="10222" y="6006"/>
                </a:cubicBezTo>
                <a:cubicBezTo>
                  <a:pt x="10297" y="5921"/>
                  <a:pt x="10372" y="5839"/>
                  <a:pt x="10444" y="5753"/>
                </a:cubicBezTo>
                <a:cubicBezTo>
                  <a:pt x="10522" y="5662"/>
                  <a:pt x="10597" y="5569"/>
                  <a:pt x="10673" y="5477"/>
                </a:cubicBezTo>
                <a:cubicBezTo>
                  <a:pt x="10741" y="5394"/>
                  <a:pt x="10808" y="5309"/>
                  <a:pt x="10874" y="5224"/>
                </a:cubicBezTo>
                <a:cubicBezTo>
                  <a:pt x="10950" y="5126"/>
                  <a:pt x="11023" y="5027"/>
                  <a:pt x="11097" y="4929"/>
                </a:cubicBezTo>
                <a:cubicBezTo>
                  <a:pt x="11158" y="4845"/>
                  <a:pt x="11220" y="4762"/>
                  <a:pt x="11280" y="4677"/>
                </a:cubicBezTo>
                <a:cubicBezTo>
                  <a:pt x="11353" y="4572"/>
                  <a:pt x="11426" y="4468"/>
                  <a:pt x="11497" y="4361"/>
                </a:cubicBezTo>
                <a:cubicBezTo>
                  <a:pt x="11551" y="4280"/>
                  <a:pt x="11605" y="4198"/>
                  <a:pt x="11658" y="4114"/>
                </a:cubicBezTo>
                <a:cubicBezTo>
                  <a:pt x="11731" y="4003"/>
                  <a:pt x="11800" y="3890"/>
                  <a:pt x="11870" y="3776"/>
                </a:cubicBezTo>
                <a:cubicBezTo>
                  <a:pt x="11919" y="3696"/>
                  <a:pt x="11966" y="3617"/>
                  <a:pt x="12013" y="3536"/>
                </a:cubicBezTo>
                <a:cubicBezTo>
                  <a:pt x="12083" y="3417"/>
                  <a:pt x="12151" y="3297"/>
                  <a:pt x="12218" y="3176"/>
                </a:cubicBezTo>
                <a:cubicBezTo>
                  <a:pt x="12260" y="3101"/>
                  <a:pt x="12300" y="3023"/>
                  <a:pt x="12340" y="2946"/>
                </a:cubicBezTo>
                <a:cubicBezTo>
                  <a:pt x="12407" y="2819"/>
                  <a:pt x="12474" y="2691"/>
                  <a:pt x="12538" y="2563"/>
                </a:cubicBezTo>
                <a:cubicBezTo>
                  <a:pt x="12573" y="2492"/>
                  <a:pt x="12608" y="2418"/>
                  <a:pt x="12643" y="2347"/>
                </a:cubicBezTo>
                <a:cubicBezTo>
                  <a:pt x="12707" y="2211"/>
                  <a:pt x="12772" y="2075"/>
                  <a:pt x="12832" y="1938"/>
                </a:cubicBezTo>
                <a:cubicBezTo>
                  <a:pt x="12861" y="1873"/>
                  <a:pt x="12889" y="1806"/>
                  <a:pt x="12917" y="1740"/>
                </a:cubicBezTo>
                <a:cubicBezTo>
                  <a:pt x="12979" y="1594"/>
                  <a:pt x="13041" y="1448"/>
                  <a:pt x="13099" y="1301"/>
                </a:cubicBezTo>
                <a:cubicBezTo>
                  <a:pt x="13121" y="1245"/>
                  <a:pt x="13141" y="1189"/>
                  <a:pt x="13162" y="1135"/>
                </a:cubicBezTo>
                <a:cubicBezTo>
                  <a:pt x="13223" y="975"/>
                  <a:pt x="13283" y="815"/>
                  <a:pt x="13339" y="655"/>
                </a:cubicBezTo>
                <a:cubicBezTo>
                  <a:pt x="13351" y="617"/>
                  <a:pt x="13364" y="578"/>
                  <a:pt x="13376" y="540"/>
                </a:cubicBezTo>
                <a:cubicBezTo>
                  <a:pt x="13436" y="361"/>
                  <a:pt x="13496" y="181"/>
                  <a:pt x="13550" y="0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4"/>
          <p:cNvSpPr/>
          <p:nvPr/>
        </p:nvSpPr>
        <p:spPr>
          <a:xfrm>
            <a:off x="1705589" y="2770111"/>
            <a:ext cx="10222" cy="6928"/>
          </a:xfrm>
          <a:custGeom>
            <a:avLst/>
            <a:gdLst/>
            <a:ahLst/>
            <a:cxnLst/>
            <a:rect l="l" t="t" r="r" b="b"/>
            <a:pathLst>
              <a:path w="571" h="387" extrusionOk="0">
                <a:moveTo>
                  <a:pt x="570" y="1"/>
                </a:moveTo>
                <a:cubicBezTo>
                  <a:pt x="384" y="133"/>
                  <a:pt x="194" y="262"/>
                  <a:pt x="1" y="386"/>
                </a:cubicBezTo>
                <a:cubicBezTo>
                  <a:pt x="194" y="262"/>
                  <a:pt x="384" y="134"/>
                  <a:pt x="570" y="1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4"/>
          <p:cNvSpPr/>
          <p:nvPr/>
        </p:nvSpPr>
        <p:spPr>
          <a:xfrm>
            <a:off x="1798145" y="2667709"/>
            <a:ext cx="1880" cy="3903"/>
          </a:xfrm>
          <a:custGeom>
            <a:avLst/>
            <a:gdLst/>
            <a:ahLst/>
            <a:cxnLst/>
            <a:rect l="l" t="t" r="r" b="b"/>
            <a:pathLst>
              <a:path w="105" h="218" extrusionOk="0">
                <a:moveTo>
                  <a:pt x="105" y="0"/>
                </a:moveTo>
                <a:cubicBezTo>
                  <a:pt x="70" y="72"/>
                  <a:pt x="35" y="145"/>
                  <a:pt x="0" y="217"/>
                </a:cubicBezTo>
                <a:cubicBezTo>
                  <a:pt x="35" y="145"/>
                  <a:pt x="70" y="72"/>
                  <a:pt x="105" y="0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4"/>
          <p:cNvSpPr/>
          <p:nvPr/>
        </p:nvSpPr>
        <p:spPr>
          <a:xfrm>
            <a:off x="1792398" y="2678450"/>
            <a:ext cx="2220" cy="4118"/>
          </a:xfrm>
          <a:custGeom>
            <a:avLst/>
            <a:gdLst/>
            <a:ahLst/>
            <a:cxnLst/>
            <a:rect l="l" t="t" r="r" b="b"/>
            <a:pathLst>
              <a:path w="124" h="230" extrusionOk="0">
                <a:moveTo>
                  <a:pt x="123" y="0"/>
                </a:moveTo>
                <a:cubicBezTo>
                  <a:pt x="83" y="77"/>
                  <a:pt x="43" y="155"/>
                  <a:pt x="1" y="230"/>
                </a:cubicBezTo>
                <a:cubicBezTo>
                  <a:pt x="43" y="155"/>
                  <a:pt x="83" y="77"/>
                  <a:pt x="123" y="0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4"/>
          <p:cNvSpPr/>
          <p:nvPr/>
        </p:nvSpPr>
        <p:spPr>
          <a:xfrm>
            <a:off x="1729542" y="2754840"/>
            <a:ext cx="5460" cy="4601"/>
          </a:xfrm>
          <a:custGeom>
            <a:avLst/>
            <a:gdLst/>
            <a:ahLst/>
            <a:cxnLst/>
            <a:rect l="l" t="t" r="r" b="b"/>
            <a:pathLst>
              <a:path w="305" h="257" extrusionOk="0">
                <a:moveTo>
                  <a:pt x="304" y="0"/>
                </a:moveTo>
                <a:cubicBezTo>
                  <a:pt x="205" y="88"/>
                  <a:pt x="102" y="173"/>
                  <a:pt x="1" y="256"/>
                </a:cubicBezTo>
                <a:cubicBezTo>
                  <a:pt x="102" y="173"/>
                  <a:pt x="205" y="88"/>
                  <a:pt x="304" y="0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4"/>
          <p:cNvSpPr/>
          <p:nvPr/>
        </p:nvSpPr>
        <p:spPr>
          <a:xfrm>
            <a:off x="1803390" y="2656860"/>
            <a:ext cx="1522" cy="3527"/>
          </a:xfrm>
          <a:custGeom>
            <a:avLst/>
            <a:gdLst/>
            <a:ahLst/>
            <a:cxnLst/>
            <a:rect l="l" t="t" r="r" b="b"/>
            <a:pathLst>
              <a:path w="85" h="197" extrusionOk="0">
                <a:moveTo>
                  <a:pt x="84" y="0"/>
                </a:moveTo>
                <a:cubicBezTo>
                  <a:pt x="57" y="66"/>
                  <a:pt x="30" y="131"/>
                  <a:pt x="1" y="197"/>
                </a:cubicBezTo>
                <a:cubicBezTo>
                  <a:pt x="30" y="131"/>
                  <a:pt x="57" y="66"/>
                  <a:pt x="84" y="0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4"/>
          <p:cNvSpPr/>
          <p:nvPr/>
        </p:nvSpPr>
        <p:spPr>
          <a:xfrm>
            <a:off x="1812467" y="2635341"/>
            <a:ext cx="698" cy="2077"/>
          </a:xfrm>
          <a:custGeom>
            <a:avLst/>
            <a:gdLst/>
            <a:ahLst/>
            <a:cxnLst/>
            <a:rect l="l" t="t" r="r" b="b"/>
            <a:pathLst>
              <a:path w="39" h="116" extrusionOk="0">
                <a:moveTo>
                  <a:pt x="38" y="1"/>
                </a:moveTo>
                <a:lnTo>
                  <a:pt x="38" y="1"/>
                </a:lnTo>
                <a:cubicBezTo>
                  <a:pt x="24" y="39"/>
                  <a:pt x="13" y="78"/>
                  <a:pt x="1" y="115"/>
                </a:cubicBezTo>
                <a:cubicBezTo>
                  <a:pt x="13" y="78"/>
                  <a:pt x="24" y="40"/>
                  <a:pt x="38" y="1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4"/>
          <p:cNvSpPr/>
          <p:nvPr/>
        </p:nvSpPr>
        <p:spPr>
          <a:xfrm>
            <a:off x="1808188" y="2645993"/>
            <a:ext cx="1128" cy="3008"/>
          </a:xfrm>
          <a:custGeom>
            <a:avLst/>
            <a:gdLst/>
            <a:ahLst/>
            <a:cxnLst/>
            <a:rect l="l" t="t" r="r" b="b"/>
            <a:pathLst>
              <a:path w="63" h="168" extrusionOk="0">
                <a:moveTo>
                  <a:pt x="63" y="0"/>
                </a:moveTo>
                <a:cubicBezTo>
                  <a:pt x="42" y="56"/>
                  <a:pt x="21" y="112"/>
                  <a:pt x="0" y="168"/>
                </a:cubicBezTo>
                <a:cubicBezTo>
                  <a:pt x="21" y="112"/>
                  <a:pt x="42" y="56"/>
                  <a:pt x="63" y="0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4"/>
          <p:cNvSpPr/>
          <p:nvPr/>
        </p:nvSpPr>
        <p:spPr>
          <a:xfrm>
            <a:off x="1756665" y="2728685"/>
            <a:ext cx="4010" cy="4565"/>
          </a:xfrm>
          <a:custGeom>
            <a:avLst/>
            <a:gdLst/>
            <a:ahLst/>
            <a:cxnLst/>
            <a:rect l="l" t="t" r="r" b="b"/>
            <a:pathLst>
              <a:path w="224" h="255" extrusionOk="0">
                <a:moveTo>
                  <a:pt x="223" y="1"/>
                </a:moveTo>
                <a:cubicBezTo>
                  <a:pt x="151" y="86"/>
                  <a:pt x="76" y="171"/>
                  <a:pt x="1" y="254"/>
                </a:cubicBezTo>
                <a:cubicBezTo>
                  <a:pt x="76" y="171"/>
                  <a:pt x="151" y="87"/>
                  <a:pt x="223" y="1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4"/>
          <p:cNvSpPr/>
          <p:nvPr/>
        </p:nvSpPr>
        <p:spPr>
          <a:xfrm>
            <a:off x="1719177" y="2762717"/>
            <a:ext cx="6427" cy="4869"/>
          </a:xfrm>
          <a:custGeom>
            <a:avLst/>
            <a:gdLst/>
            <a:ahLst/>
            <a:cxnLst/>
            <a:rect l="l" t="t" r="r" b="b"/>
            <a:pathLst>
              <a:path w="359" h="272" extrusionOk="0">
                <a:moveTo>
                  <a:pt x="358" y="0"/>
                </a:moveTo>
                <a:cubicBezTo>
                  <a:pt x="242" y="93"/>
                  <a:pt x="120" y="182"/>
                  <a:pt x="1" y="272"/>
                </a:cubicBezTo>
                <a:cubicBezTo>
                  <a:pt x="120" y="182"/>
                  <a:pt x="242" y="93"/>
                  <a:pt x="358" y="0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4"/>
          <p:cNvSpPr/>
          <p:nvPr/>
        </p:nvSpPr>
        <p:spPr>
          <a:xfrm>
            <a:off x="1764739" y="2719214"/>
            <a:ext cx="3634" cy="4565"/>
          </a:xfrm>
          <a:custGeom>
            <a:avLst/>
            <a:gdLst/>
            <a:ahLst/>
            <a:cxnLst/>
            <a:rect l="l" t="t" r="r" b="b"/>
            <a:pathLst>
              <a:path w="203" h="255" extrusionOk="0">
                <a:moveTo>
                  <a:pt x="202" y="1"/>
                </a:moveTo>
                <a:lnTo>
                  <a:pt x="202" y="1"/>
                </a:lnTo>
                <a:cubicBezTo>
                  <a:pt x="136" y="86"/>
                  <a:pt x="69" y="171"/>
                  <a:pt x="1" y="254"/>
                </a:cubicBezTo>
                <a:cubicBezTo>
                  <a:pt x="69" y="171"/>
                  <a:pt x="136" y="87"/>
                  <a:pt x="202" y="1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1786168" y="2689013"/>
            <a:ext cx="2596" cy="4297"/>
          </a:xfrm>
          <a:custGeom>
            <a:avLst/>
            <a:gdLst/>
            <a:ahLst/>
            <a:cxnLst/>
            <a:rect l="l" t="t" r="r" b="b"/>
            <a:pathLst>
              <a:path w="145" h="240" extrusionOk="0">
                <a:moveTo>
                  <a:pt x="144" y="0"/>
                </a:moveTo>
                <a:cubicBezTo>
                  <a:pt x="97" y="81"/>
                  <a:pt x="50" y="160"/>
                  <a:pt x="1" y="240"/>
                </a:cubicBezTo>
                <a:cubicBezTo>
                  <a:pt x="50" y="160"/>
                  <a:pt x="97" y="81"/>
                  <a:pt x="144" y="0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4"/>
          <p:cNvSpPr/>
          <p:nvPr/>
        </p:nvSpPr>
        <p:spPr>
          <a:xfrm>
            <a:off x="1748125" y="2737797"/>
            <a:ext cx="4404" cy="4565"/>
          </a:xfrm>
          <a:custGeom>
            <a:avLst/>
            <a:gdLst/>
            <a:ahLst/>
            <a:cxnLst/>
            <a:rect l="l" t="t" r="r" b="b"/>
            <a:pathLst>
              <a:path w="246" h="255" extrusionOk="0">
                <a:moveTo>
                  <a:pt x="246" y="0"/>
                </a:moveTo>
                <a:cubicBezTo>
                  <a:pt x="165" y="87"/>
                  <a:pt x="83" y="170"/>
                  <a:pt x="0" y="255"/>
                </a:cubicBezTo>
                <a:cubicBezTo>
                  <a:pt x="83" y="171"/>
                  <a:pt x="165" y="87"/>
                  <a:pt x="246" y="0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4"/>
          <p:cNvSpPr/>
          <p:nvPr/>
        </p:nvSpPr>
        <p:spPr>
          <a:xfrm>
            <a:off x="1772347" y="2709422"/>
            <a:ext cx="3276" cy="4529"/>
          </a:xfrm>
          <a:custGeom>
            <a:avLst/>
            <a:gdLst/>
            <a:ahLst/>
            <a:cxnLst/>
            <a:rect l="l" t="t" r="r" b="b"/>
            <a:pathLst>
              <a:path w="183" h="253" extrusionOk="0">
                <a:moveTo>
                  <a:pt x="183" y="1"/>
                </a:moveTo>
                <a:cubicBezTo>
                  <a:pt x="123" y="86"/>
                  <a:pt x="61" y="169"/>
                  <a:pt x="0" y="253"/>
                </a:cubicBezTo>
                <a:cubicBezTo>
                  <a:pt x="61" y="169"/>
                  <a:pt x="123" y="86"/>
                  <a:pt x="183" y="1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4"/>
          <p:cNvSpPr/>
          <p:nvPr/>
        </p:nvSpPr>
        <p:spPr>
          <a:xfrm>
            <a:off x="1779490" y="2699360"/>
            <a:ext cx="2918" cy="4422"/>
          </a:xfrm>
          <a:custGeom>
            <a:avLst/>
            <a:gdLst/>
            <a:ahLst/>
            <a:cxnLst/>
            <a:rect l="l" t="t" r="r" b="b"/>
            <a:pathLst>
              <a:path w="163" h="247" extrusionOk="0">
                <a:moveTo>
                  <a:pt x="162" y="0"/>
                </a:moveTo>
                <a:cubicBezTo>
                  <a:pt x="109" y="82"/>
                  <a:pt x="55" y="164"/>
                  <a:pt x="1" y="247"/>
                </a:cubicBezTo>
                <a:cubicBezTo>
                  <a:pt x="55" y="164"/>
                  <a:pt x="109" y="82"/>
                  <a:pt x="162" y="0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4"/>
          <p:cNvSpPr/>
          <p:nvPr/>
        </p:nvSpPr>
        <p:spPr>
          <a:xfrm>
            <a:off x="1739102" y="2746534"/>
            <a:ext cx="4887" cy="4547"/>
          </a:xfrm>
          <a:custGeom>
            <a:avLst/>
            <a:gdLst/>
            <a:ahLst/>
            <a:cxnLst/>
            <a:rect l="l" t="t" r="r" b="b"/>
            <a:pathLst>
              <a:path w="273" h="254" extrusionOk="0">
                <a:moveTo>
                  <a:pt x="273" y="1"/>
                </a:moveTo>
                <a:cubicBezTo>
                  <a:pt x="184" y="87"/>
                  <a:pt x="92" y="170"/>
                  <a:pt x="0" y="254"/>
                </a:cubicBezTo>
                <a:cubicBezTo>
                  <a:pt x="92" y="170"/>
                  <a:pt x="184" y="87"/>
                  <a:pt x="273" y="1"/>
                </a:cubicBezTo>
                <a:close/>
              </a:path>
            </a:pathLst>
          </a:custGeom>
          <a:solidFill>
            <a:srgbClr val="FF6C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4"/>
          <p:cNvSpPr/>
          <p:nvPr/>
        </p:nvSpPr>
        <p:spPr>
          <a:xfrm>
            <a:off x="1489559" y="3247481"/>
            <a:ext cx="1095579" cy="606931"/>
          </a:xfrm>
          <a:custGeom>
            <a:avLst/>
            <a:gdLst/>
            <a:ahLst/>
            <a:cxnLst/>
            <a:rect l="l" t="t" r="r" b="b"/>
            <a:pathLst>
              <a:path w="61197" h="33902" extrusionOk="0">
                <a:moveTo>
                  <a:pt x="8305" y="0"/>
                </a:moveTo>
                <a:cubicBezTo>
                  <a:pt x="7854" y="1572"/>
                  <a:pt x="7165" y="3064"/>
                  <a:pt x="6261" y="4427"/>
                </a:cubicBezTo>
                <a:lnTo>
                  <a:pt x="386" y="13290"/>
                </a:lnTo>
                <a:cubicBezTo>
                  <a:pt x="252" y="13492"/>
                  <a:pt x="126" y="13697"/>
                  <a:pt x="0" y="13901"/>
                </a:cubicBezTo>
                <a:lnTo>
                  <a:pt x="0" y="22176"/>
                </a:lnTo>
                <a:cubicBezTo>
                  <a:pt x="0" y="28652"/>
                  <a:pt x="5250" y="33902"/>
                  <a:pt x="11727" y="33902"/>
                </a:cubicBezTo>
                <a:lnTo>
                  <a:pt x="41783" y="33902"/>
                </a:lnTo>
                <a:cubicBezTo>
                  <a:pt x="42748" y="29994"/>
                  <a:pt x="44762" y="26423"/>
                  <a:pt x="47609" y="23576"/>
                </a:cubicBezTo>
                <a:lnTo>
                  <a:pt x="49646" y="21537"/>
                </a:lnTo>
                <a:cubicBezTo>
                  <a:pt x="52710" y="18475"/>
                  <a:pt x="56864" y="16754"/>
                  <a:pt x="61197" y="16754"/>
                </a:cubicBezTo>
                <a:lnTo>
                  <a:pt x="42800" y="16754"/>
                </a:lnTo>
                <a:lnTo>
                  <a:pt x="37017" y="2469"/>
                </a:lnTo>
                <a:cubicBezTo>
                  <a:pt x="36696" y="1672"/>
                  <a:pt x="36453" y="845"/>
                  <a:pt x="362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4"/>
          <p:cNvSpPr/>
          <p:nvPr/>
        </p:nvSpPr>
        <p:spPr>
          <a:xfrm>
            <a:off x="1370132" y="3496344"/>
            <a:ext cx="867448" cy="452880"/>
          </a:xfrm>
          <a:custGeom>
            <a:avLst/>
            <a:gdLst/>
            <a:ahLst/>
            <a:cxnLst/>
            <a:rect l="l" t="t" r="r" b="b"/>
            <a:pathLst>
              <a:path w="48454" h="25297" extrusionOk="0">
                <a:moveTo>
                  <a:pt x="6673" y="0"/>
                </a:moveTo>
                <a:cubicBezTo>
                  <a:pt x="0" y="11018"/>
                  <a:pt x="7904" y="25296"/>
                  <a:pt x="20968" y="25296"/>
                </a:cubicBezTo>
                <a:lnTo>
                  <a:pt x="47809" y="25296"/>
                </a:lnTo>
                <a:cubicBezTo>
                  <a:pt x="47809" y="23512"/>
                  <a:pt x="48026" y="21734"/>
                  <a:pt x="48454" y="20001"/>
                </a:cubicBezTo>
                <a:lnTo>
                  <a:pt x="18398" y="20001"/>
                </a:lnTo>
                <a:cubicBezTo>
                  <a:pt x="11923" y="20001"/>
                  <a:pt x="6673" y="14751"/>
                  <a:pt x="6673" y="8275"/>
                </a:cubicBezTo>
                <a:lnTo>
                  <a:pt x="66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4"/>
          <p:cNvSpPr/>
          <p:nvPr/>
        </p:nvSpPr>
        <p:spPr>
          <a:xfrm>
            <a:off x="1785255" y="2961686"/>
            <a:ext cx="428496" cy="80937"/>
          </a:xfrm>
          <a:custGeom>
            <a:avLst/>
            <a:gdLst/>
            <a:ahLst/>
            <a:cxnLst/>
            <a:rect l="l" t="t" r="r" b="b"/>
            <a:pathLst>
              <a:path w="23935" h="4521" extrusionOk="0">
                <a:moveTo>
                  <a:pt x="17444" y="1"/>
                </a:moveTo>
                <a:cubicBezTo>
                  <a:pt x="17013" y="1"/>
                  <a:pt x="16576" y="92"/>
                  <a:pt x="16161" y="283"/>
                </a:cubicBezTo>
                <a:lnTo>
                  <a:pt x="13413" y="1547"/>
                </a:lnTo>
                <a:cubicBezTo>
                  <a:pt x="11157" y="2584"/>
                  <a:pt x="8764" y="3287"/>
                  <a:pt x="6306" y="3632"/>
                </a:cubicBezTo>
                <a:lnTo>
                  <a:pt x="0" y="4520"/>
                </a:lnTo>
                <a:lnTo>
                  <a:pt x="23935" y="4520"/>
                </a:lnTo>
                <a:lnTo>
                  <a:pt x="23015" y="4087"/>
                </a:lnTo>
                <a:cubicBezTo>
                  <a:pt x="21796" y="3515"/>
                  <a:pt x="20769" y="2602"/>
                  <a:pt x="20060" y="1458"/>
                </a:cubicBezTo>
                <a:cubicBezTo>
                  <a:pt x="19483" y="526"/>
                  <a:pt x="18481" y="1"/>
                  <a:pt x="174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4"/>
          <p:cNvSpPr/>
          <p:nvPr/>
        </p:nvSpPr>
        <p:spPr>
          <a:xfrm>
            <a:off x="1671574" y="3342920"/>
            <a:ext cx="653943" cy="208797"/>
          </a:xfrm>
          <a:custGeom>
            <a:avLst/>
            <a:gdLst/>
            <a:ahLst/>
            <a:cxnLst/>
            <a:rect l="l" t="t" r="r" b="b"/>
            <a:pathLst>
              <a:path w="36528" h="11663" extrusionOk="0">
                <a:moveTo>
                  <a:pt x="17613" y="1"/>
                </a:moveTo>
                <a:cubicBezTo>
                  <a:pt x="17533" y="1"/>
                  <a:pt x="17453" y="2"/>
                  <a:pt x="17374" y="3"/>
                </a:cubicBezTo>
                <a:cubicBezTo>
                  <a:pt x="9912" y="114"/>
                  <a:pt x="3339" y="4987"/>
                  <a:pt x="1" y="11662"/>
                </a:cubicBezTo>
                <a:lnTo>
                  <a:pt x="36527" y="11662"/>
                </a:lnTo>
                <a:cubicBezTo>
                  <a:pt x="33029" y="5158"/>
                  <a:pt x="25011" y="1"/>
                  <a:pt x="176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4"/>
          <p:cNvSpPr/>
          <p:nvPr/>
        </p:nvSpPr>
        <p:spPr>
          <a:xfrm>
            <a:off x="1924680" y="2552650"/>
            <a:ext cx="280461" cy="188370"/>
          </a:xfrm>
          <a:custGeom>
            <a:avLst/>
            <a:gdLst/>
            <a:ahLst/>
            <a:cxnLst/>
            <a:rect l="l" t="t" r="r" b="b"/>
            <a:pathLst>
              <a:path w="15666" h="10522" extrusionOk="0">
                <a:moveTo>
                  <a:pt x="16" y="1"/>
                </a:moveTo>
                <a:cubicBezTo>
                  <a:pt x="0" y="1275"/>
                  <a:pt x="572" y="2463"/>
                  <a:pt x="1373" y="3453"/>
                </a:cubicBezTo>
                <a:cubicBezTo>
                  <a:pt x="1979" y="4204"/>
                  <a:pt x="2772" y="5081"/>
                  <a:pt x="3556" y="5653"/>
                </a:cubicBezTo>
                <a:cubicBezTo>
                  <a:pt x="4475" y="6323"/>
                  <a:pt x="5537" y="6558"/>
                  <a:pt x="6360" y="7414"/>
                </a:cubicBezTo>
                <a:cubicBezTo>
                  <a:pt x="7006" y="8087"/>
                  <a:pt x="7478" y="8912"/>
                  <a:pt x="8139" y="9568"/>
                </a:cubicBezTo>
                <a:cubicBezTo>
                  <a:pt x="8675" y="10101"/>
                  <a:pt x="9406" y="10521"/>
                  <a:pt x="10141" y="10521"/>
                </a:cubicBezTo>
                <a:cubicBezTo>
                  <a:pt x="10312" y="10521"/>
                  <a:pt x="10483" y="10499"/>
                  <a:pt x="10652" y="10449"/>
                </a:cubicBezTo>
                <a:cubicBezTo>
                  <a:pt x="12257" y="9977"/>
                  <a:pt x="12136" y="8160"/>
                  <a:pt x="12824" y="6974"/>
                </a:cubicBezTo>
                <a:cubicBezTo>
                  <a:pt x="13246" y="6247"/>
                  <a:pt x="13914" y="5777"/>
                  <a:pt x="14464" y="5164"/>
                </a:cubicBezTo>
                <a:cubicBezTo>
                  <a:pt x="15112" y="4440"/>
                  <a:pt x="15286" y="3723"/>
                  <a:pt x="15665" y="2878"/>
                </a:cubicBezTo>
                <a:lnTo>
                  <a:pt x="15665" y="2878"/>
                </a:lnTo>
                <a:cubicBezTo>
                  <a:pt x="13793" y="4507"/>
                  <a:pt x="11357" y="5431"/>
                  <a:pt x="8889" y="5431"/>
                </a:cubicBezTo>
                <a:cubicBezTo>
                  <a:pt x="8313" y="5431"/>
                  <a:pt x="7735" y="5381"/>
                  <a:pt x="7162" y="5277"/>
                </a:cubicBezTo>
                <a:cubicBezTo>
                  <a:pt x="4143" y="4731"/>
                  <a:pt x="1426" y="2724"/>
                  <a:pt x="1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4"/>
          <p:cNvSpPr/>
          <p:nvPr/>
        </p:nvSpPr>
        <p:spPr>
          <a:xfrm>
            <a:off x="2219355" y="3171986"/>
            <a:ext cx="614772" cy="379730"/>
          </a:xfrm>
          <a:custGeom>
            <a:avLst/>
            <a:gdLst/>
            <a:ahLst/>
            <a:cxnLst/>
            <a:rect l="l" t="t" r="r" b="b"/>
            <a:pathLst>
              <a:path w="34340" h="21211" extrusionOk="0">
                <a:moveTo>
                  <a:pt x="2375" y="0"/>
                </a:moveTo>
                <a:cubicBezTo>
                  <a:pt x="1557" y="568"/>
                  <a:pt x="764" y="1173"/>
                  <a:pt x="0" y="1812"/>
                </a:cubicBezTo>
                <a:lnTo>
                  <a:pt x="2035" y="21210"/>
                </a:lnTo>
                <a:lnTo>
                  <a:pt x="26564" y="21210"/>
                </a:lnTo>
                <a:cubicBezTo>
                  <a:pt x="28374" y="21210"/>
                  <a:pt x="30038" y="20727"/>
                  <a:pt x="31458" y="19900"/>
                </a:cubicBezTo>
                <a:cubicBezTo>
                  <a:pt x="31810" y="19524"/>
                  <a:pt x="32143" y="19132"/>
                  <a:pt x="32453" y="18722"/>
                </a:cubicBezTo>
                <a:cubicBezTo>
                  <a:pt x="33518" y="17307"/>
                  <a:pt x="34292" y="15611"/>
                  <a:pt x="34316" y="13840"/>
                </a:cubicBezTo>
                <a:cubicBezTo>
                  <a:pt x="34340" y="12069"/>
                  <a:pt x="33513" y="10234"/>
                  <a:pt x="31986" y="9336"/>
                </a:cubicBezTo>
                <a:cubicBezTo>
                  <a:pt x="31259" y="8910"/>
                  <a:pt x="30434" y="8723"/>
                  <a:pt x="29594" y="8723"/>
                </a:cubicBezTo>
                <a:cubicBezTo>
                  <a:pt x="28614" y="8723"/>
                  <a:pt x="27613" y="8977"/>
                  <a:pt x="26726" y="9400"/>
                </a:cubicBezTo>
                <a:cubicBezTo>
                  <a:pt x="25079" y="10186"/>
                  <a:pt x="23942" y="11610"/>
                  <a:pt x="22632" y="12881"/>
                </a:cubicBezTo>
                <a:cubicBezTo>
                  <a:pt x="18635" y="10119"/>
                  <a:pt x="13733" y="8397"/>
                  <a:pt x="8877" y="8204"/>
                </a:cubicBezTo>
                <a:cubicBezTo>
                  <a:pt x="8204" y="5071"/>
                  <a:pt x="6197" y="2246"/>
                  <a:pt x="3458" y="581"/>
                </a:cubicBezTo>
                <a:cubicBezTo>
                  <a:pt x="3107" y="368"/>
                  <a:pt x="2747" y="174"/>
                  <a:pt x="2375" y="0"/>
                </a:cubicBezTo>
                <a:close/>
              </a:path>
            </a:pathLst>
          </a:custGeom>
          <a:solidFill>
            <a:srgbClr val="EE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4"/>
          <p:cNvSpPr/>
          <p:nvPr/>
        </p:nvSpPr>
        <p:spPr>
          <a:xfrm>
            <a:off x="2261873" y="3082939"/>
            <a:ext cx="628431" cy="445325"/>
          </a:xfrm>
          <a:custGeom>
            <a:avLst/>
            <a:gdLst/>
            <a:ahLst/>
            <a:cxnLst/>
            <a:rect l="l" t="t" r="r" b="b"/>
            <a:pathLst>
              <a:path w="35103" h="24875" extrusionOk="0">
                <a:moveTo>
                  <a:pt x="14735" y="1"/>
                </a:moveTo>
                <a:cubicBezTo>
                  <a:pt x="13452" y="1"/>
                  <a:pt x="12168" y="113"/>
                  <a:pt x="10908" y="333"/>
                </a:cubicBezTo>
                <a:cubicBezTo>
                  <a:pt x="6982" y="1018"/>
                  <a:pt x="3282" y="2695"/>
                  <a:pt x="0" y="4974"/>
                </a:cubicBezTo>
                <a:cubicBezTo>
                  <a:pt x="372" y="5148"/>
                  <a:pt x="732" y="5342"/>
                  <a:pt x="1083" y="5555"/>
                </a:cubicBezTo>
                <a:cubicBezTo>
                  <a:pt x="3822" y="7220"/>
                  <a:pt x="5829" y="10045"/>
                  <a:pt x="6503" y="13178"/>
                </a:cubicBezTo>
                <a:cubicBezTo>
                  <a:pt x="11358" y="13369"/>
                  <a:pt x="16261" y="15093"/>
                  <a:pt x="20257" y="17855"/>
                </a:cubicBezTo>
                <a:cubicBezTo>
                  <a:pt x="21567" y="16584"/>
                  <a:pt x="22704" y="15160"/>
                  <a:pt x="24351" y="14374"/>
                </a:cubicBezTo>
                <a:cubicBezTo>
                  <a:pt x="25238" y="13951"/>
                  <a:pt x="26239" y="13697"/>
                  <a:pt x="27219" y="13697"/>
                </a:cubicBezTo>
                <a:cubicBezTo>
                  <a:pt x="28060" y="13697"/>
                  <a:pt x="28885" y="13884"/>
                  <a:pt x="29612" y="14310"/>
                </a:cubicBezTo>
                <a:cubicBezTo>
                  <a:pt x="31138" y="15208"/>
                  <a:pt x="31965" y="17043"/>
                  <a:pt x="31941" y="18814"/>
                </a:cubicBezTo>
                <a:cubicBezTo>
                  <a:pt x="31917" y="20585"/>
                  <a:pt x="31143" y="22281"/>
                  <a:pt x="30080" y="23696"/>
                </a:cubicBezTo>
                <a:cubicBezTo>
                  <a:pt x="29768" y="24106"/>
                  <a:pt x="29435" y="24498"/>
                  <a:pt x="29083" y="24874"/>
                </a:cubicBezTo>
                <a:cubicBezTo>
                  <a:pt x="33031" y="22574"/>
                  <a:pt x="35103" y="17610"/>
                  <a:pt x="33255" y="12929"/>
                </a:cubicBezTo>
                <a:cubicBezTo>
                  <a:pt x="33240" y="12889"/>
                  <a:pt x="33223" y="12849"/>
                  <a:pt x="33208" y="12808"/>
                </a:cubicBezTo>
                <a:cubicBezTo>
                  <a:pt x="31606" y="8824"/>
                  <a:pt x="28902" y="5221"/>
                  <a:pt x="25275" y="2921"/>
                </a:cubicBezTo>
                <a:cubicBezTo>
                  <a:pt x="22151" y="939"/>
                  <a:pt x="18445" y="1"/>
                  <a:pt x="147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4"/>
          <p:cNvSpPr/>
          <p:nvPr/>
        </p:nvSpPr>
        <p:spPr>
          <a:xfrm>
            <a:off x="1887407" y="2993123"/>
            <a:ext cx="173672" cy="278330"/>
          </a:xfrm>
          <a:custGeom>
            <a:avLst/>
            <a:gdLst/>
            <a:ahLst/>
            <a:cxnLst/>
            <a:rect l="l" t="t" r="r" b="b"/>
            <a:pathLst>
              <a:path w="9701" h="15547" extrusionOk="0">
                <a:moveTo>
                  <a:pt x="5087" y="1"/>
                </a:moveTo>
                <a:cubicBezTo>
                  <a:pt x="5087" y="1"/>
                  <a:pt x="1" y="8095"/>
                  <a:pt x="1" y="15546"/>
                </a:cubicBezTo>
                <a:lnTo>
                  <a:pt x="9700" y="7260"/>
                </a:lnTo>
                <a:lnTo>
                  <a:pt x="50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4"/>
          <p:cNvSpPr/>
          <p:nvPr/>
        </p:nvSpPr>
        <p:spPr>
          <a:xfrm>
            <a:off x="1929836" y="3056838"/>
            <a:ext cx="95492" cy="135701"/>
          </a:xfrm>
          <a:custGeom>
            <a:avLst/>
            <a:gdLst/>
            <a:ahLst/>
            <a:cxnLst/>
            <a:rect l="l" t="t" r="r" b="b"/>
            <a:pathLst>
              <a:path w="5334" h="7580" extrusionOk="0">
                <a:moveTo>
                  <a:pt x="2831" y="0"/>
                </a:moveTo>
                <a:cubicBezTo>
                  <a:pt x="1883" y="1901"/>
                  <a:pt x="687" y="4649"/>
                  <a:pt x="0" y="7579"/>
                </a:cubicBezTo>
                <a:lnTo>
                  <a:pt x="5334" y="3790"/>
                </a:lnTo>
                <a:lnTo>
                  <a:pt x="2831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4"/>
          <p:cNvSpPr/>
          <p:nvPr/>
        </p:nvSpPr>
        <p:spPr>
          <a:xfrm>
            <a:off x="2151827" y="2993123"/>
            <a:ext cx="173690" cy="278330"/>
          </a:xfrm>
          <a:custGeom>
            <a:avLst/>
            <a:gdLst/>
            <a:ahLst/>
            <a:cxnLst/>
            <a:rect l="l" t="t" r="r" b="b"/>
            <a:pathLst>
              <a:path w="9702" h="15547" extrusionOk="0">
                <a:moveTo>
                  <a:pt x="4616" y="1"/>
                </a:moveTo>
                <a:lnTo>
                  <a:pt x="1" y="7260"/>
                </a:lnTo>
                <a:lnTo>
                  <a:pt x="9701" y="15546"/>
                </a:lnTo>
                <a:cubicBezTo>
                  <a:pt x="9701" y="8095"/>
                  <a:pt x="4616" y="1"/>
                  <a:pt x="461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4"/>
          <p:cNvSpPr/>
          <p:nvPr/>
        </p:nvSpPr>
        <p:spPr>
          <a:xfrm>
            <a:off x="2187578" y="3056838"/>
            <a:ext cx="95510" cy="135701"/>
          </a:xfrm>
          <a:custGeom>
            <a:avLst/>
            <a:gdLst/>
            <a:ahLst/>
            <a:cxnLst/>
            <a:rect l="l" t="t" r="r" b="b"/>
            <a:pathLst>
              <a:path w="5335" h="7580" extrusionOk="0">
                <a:moveTo>
                  <a:pt x="2505" y="0"/>
                </a:moveTo>
                <a:lnTo>
                  <a:pt x="0" y="3790"/>
                </a:lnTo>
                <a:lnTo>
                  <a:pt x="5335" y="7579"/>
                </a:lnTo>
                <a:cubicBezTo>
                  <a:pt x="4647" y="4649"/>
                  <a:pt x="3453" y="1901"/>
                  <a:pt x="2505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4"/>
          <p:cNvSpPr/>
          <p:nvPr/>
        </p:nvSpPr>
        <p:spPr>
          <a:xfrm>
            <a:off x="1887407" y="3109596"/>
            <a:ext cx="438110" cy="346682"/>
          </a:xfrm>
          <a:custGeom>
            <a:avLst/>
            <a:gdLst/>
            <a:ahLst/>
            <a:cxnLst/>
            <a:rect l="l" t="t" r="r" b="b"/>
            <a:pathLst>
              <a:path w="24472" h="19365" extrusionOk="0">
                <a:moveTo>
                  <a:pt x="12235" y="1"/>
                </a:moveTo>
                <a:cubicBezTo>
                  <a:pt x="8990" y="1"/>
                  <a:pt x="5879" y="1021"/>
                  <a:pt x="3584" y="2837"/>
                </a:cubicBezTo>
                <a:cubicBezTo>
                  <a:pt x="1290" y="4653"/>
                  <a:pt x="1" y="7115"/>
                  <a:pt x="1" y="9683"/>
                </a:cubicBezTo>
                <a:cubicBezTo>
                  <a:pt x="1" y="12251"/>
                  <a:pt x="1290" y="14713"/>
                  <a:pt x="3584" y="16529"/>
                </a:cubicBezTo>
                <a:cubicBezTo>
                  <a:pt x="5879" y="18344"/>
                  <a:pt x="8990" y="19365"/>
                  <a:pt x="12235" y="19365"/>
                </a:cubicBezTo>
                <a:cubicBezTo>
                  <a:pt x="15481" y="19365"/>
                  <a:pt x="18592" y="18344"/>
                  <a:pt x="20888" y="16529"/>
                </a:cubicBezTo>
                <a:cubicBezTo>
                  <a:pt x="23182" y="14713"/>
                  <a:pt x="24471" y="12251"/>
                  <a:pt x="24471" y="9683"/>
                </a:cubicBezTo>
                <a:cubicBezTo>
                  <a:pt x="24471" y="7115"/>
                  <a:pt x="23182" y="4653"/>
                  <a:pt x="20888" y="2837"/>
                </a:cubicBezTo>
                <a:cubicBezTo>
                  <a:pt x="18592" y="1021"/>
                  <a:pt x="15481" y="1"/>
                  <a:pt x="122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4"/>
          <p:cNvSpPr/>
          <p:nvPr/>
        </p:nvSpPr>
        <p:spPr>
          <a:xfrm>
            <a:off x="1951748" y="3229257"/>
            <a:ext cx="107021" cy="30900"/>
          </a:xfrm>
          <a:custGeom>
            <a:avLst/>
            <a:gdLst/>
            <a:ahLst/>
            <a:cxnLst/>
            <a:rect l="l" t="t" r="r" b="b"/>
            <a:pathLst>
              <a:path w="5978" h="1726" extrusionOk="0">
                <a:moveTo>
                  <a:pt x="568" y="0"/>
                </a:moveTo>
                <a:cubicBezTo>
                  <a:pt x="266" y="0"/>
                  <a:pt x="1" y="381"/>
                  <a:pt x="286" y="635"/>
                </a:cubicBezTo>
                <a:cubicBezTo>
                  <a:pt x="1099" y="1363"/>
                  <a:pt x="2075" y="1725"/>
                  <a:pt x="3056" y="1725"/>
                </a:cubicBezTo>
                <a:cubicBezTo>
                  <a:pt x="3965" y="1725"/>
                  <a:pt x="4880" y="1414"/>
                  <a:pt x="5673" y="793"/>
                </a:cubicBezTo>
                <a:cubicBezTo>
                  <a:pt x="5977" y="554"/>
                  <a:pt x="5701" y="171"/>
                  <a:pt x="5384" y="171"/>
                </a:cubicBezTo>
                <a:cubicBezTo>
                  <a:pt x="5302" y="171"/>
                  <a:pt x="5217" y="197"/>
                  <a:pt x="5139" y="258"/>
                </a:cubicBezTo>
                <a:cubicBezTo>
                  <a:pt x="4519" y="743"/>
                  <a:pt x="3797" y="981"/>
                  <a:pt x="3078" y="981"/>
                </a:cubicBezTo>
                <a:cubicBezTo>
                  <a:pt x="2273" y="981"/>
                  <a:pt x="1471" y="684"/>
                  <a:pt x="819" y="101"/>
                </a:cubicBezTo>
                <a:cubicBezTo>
                  <a:pt x="740" y="30"/>
                  <a:pt x="652" y="0"/>
                  <a:pt x="568" y="0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4"/>
          <p:cNvSpPr/>
          <p:nvPr/>
        </p:nvSpPr>
        <p:spPr>
          <a:xfrm>
            <a:off x="2129824" y="3225569"/>
            <a:ext cx="100433" cy="30667"/>
          </a:xfrm>
          <a:custGeom>
            <a:avLst/>
            <a:gdLst/>
            <a:ahLst/>
            <a:cxnLst/>
            <a:rect l="l" t="t" r="r" b="b"/>
            <a:pathLst>
              <a:path w="5610" h="1713" extrusionOk="0">
                <a:moveTo>
                  <a:pt x="5053" y="0"/>
                </a:moveTo>
                <a:cubicBezTo>
                  <a:pt x="4968" y="0"/>
                  <a:pt x="4880" y="32"/>
                  <a:pt x="4801" y="108"/>
                </a:cubicBezTo>
                <a:cubicBezTo>
                  <a:pt x="4204" y="676"/>
                  <a:pt x="3456" y="969"/>
                  <a:pt x="2703" y="969"/>
                </a:cubicBezTo>
                <a:cubicBezTo>
                  <a:pt x="2054" y="969"/>
                  <a:pt x="1401" y="751"/>
                  <a:pt x="837" y="305"/>
                </a:cubicBezTo>
                <a:cubicBezTo>
                  <a:pt x="759" y="243"/>
                  <a:pt x="673" y="217"/>
                  <a:pt x="590" y="217"/>
                </a:cubicBezTo>
                <a:cubicBezTo>
                  <a:pt x="276" y="217"/>
                  <a:pt x="0" y="599"/>
                  <a:pt x="302" y="839"/>
                </a:cubicBezTo>
                <a:cubicBezTo>
                  <a:pt x="1037" y="1420"/>
                  <a:pt x="1887" y="1713"/>
                  <a:pt x="2732" y="1713"/>
                </a:cubicBezTo>
                <a:cubicBezTo>
                  <a:pt x="3661" y="1713"/>
                  <a:pt x="4583" y="1357"/>
                  <a:pt x="5335" y="641"/>
                </a:cubicBezTo>
                <a:cubicBezTo>
                  <a:pt x="5610" y="381"/>
                  <a:pt x="5348" y="0"/>
                  <a:pt x="5053" y="0"/>
                </a:cubicBezTo>
                <a:close/>
              </a:path>
            </a:pathLst>
          </a:custGeom>
          <a:solidFill>
            <a:srgbClr val="2323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4"/>
          <p:cNvSpPr/>
          <p:nvPr/>
        </p:nvSpPr>
        <p:spPr>
          <a:xfrm>
            <a:off x="2067434" y="3281192"/>
            <a:ext cx="53349" cy="36629"/>
          </a:xfrm>
          <a:custGeom>
            <a:avLst/>
            <a:gdLst/>
            <a:ahLst/>
            <a:cxnLst/>
            <a:rect l="l" t="t" r="r" b="b"/>
            <a:pathLst>
              <a:path w="2980" h="2046" extrusionOk="0">
                <a:moveTo>
                  <a:pt x="1469" y="1"/>
                </a:moveTo>
                <a:cubicBezTo>
                  <a:pt x="958" y="1"/>
                  <a:pt x="447" y="126"/>
                  <a:pt x="1" y="377"/>
                </a:cubicBezTo>
                <a:cubicBezTo>
                  <a:pt x="453" y="932"/>
                  <a:pt x="939" y="1491"/>
                  <a:pt x="1390" y="2046"/>
                </a:cubicBezTo>
                <a:lnTo>
                  <a:pt x="2980" y="399"/>
                </a:lnTo>
                <a:cubicBezTo>
                  <a:pt x="2524" y="134"/>
                  <a:pt x="1997" y="1"/>
                  <a:pt x="146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4"/>
          <p:cNvSpPr/>
          <p:nvPr/>
        </p:nvSpPr>
        <p:spPr>
          <a:xfrm>
            <a:off x="2395533" y="2982471"/>
            <a:ext cx="273103" cy="171220"/>
          </a:xfrm>
          <a:custGeom>
            <a:avLst/>
            <a:gdLst/>
            <a:ahLst/>
            <a:cxnLst/>
            <a:rect l="l" t="t" r="r" b="b"/>
            <a:pathLst>
              <a:path w="15255" h="9564" extrusionOk="0">
                <a:moveTo>
                  <a:pt x="8950" y="1"/>
                </a:moveTo>
                <a:cubicBezTo>
                  <a:pt x="8041" y="1"/>
                  <a:pt x="7071" y="367"/>
                  <a:pt x="6091" y="1271"/>
                </a:cubicBezTo>
                <a:cubicBezTo>
                  <a:pt x="1965" y="5079"/>
                  <a:pt x="0" y="7993"/>
                  <a:pt x="2253" y="9276"/>
                </a:cubicBezTo>
                <a:cubicBezTo>
                  <a:pt x="2606" y="9477"/>
                  <a:pt x="3098" y="9563"/>
                  <a:pt x="3682" y="9563"/>
                </a:cubicBezTo>
                <a:cubicBezTo>
                  <a:pt x="6827" y="9563"/>
                  <a:pt x="12622" y="7068"/>
                  <a:pt x="13538" y="6557"/>
                </a:cubicBezTo>
                <a:cubicBezTo>
                  <a:pt x="15254" y="5892"/>
                  <a:pt x="12597" y="1"/>
                  <a:pt x="895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4"/>
          <p:cNvSpPr/>
          <p:nvPr/>
        </p:nvSpPr>
        <p:spPr>
          <a:xfrm>
            <a:off x="2334468" y="3417161"/>
            <a:ext cx="242221" cy="123509"/>
          </a:xfrm>
          <a:custGeom>
            <a:avLst/>
            <a:gdLst/>
            <a:ahLst/>
            <a:cxnLst/>
            <a:rect l="l" t="t" r="r" b="b"/>
            <a:pathLst>
              <a:path w="13530" h="6899" extrusionOk="0">
                <a:moveTo>
                  <a:pt x="11951" y="0"/>
                </a:moveTo>
                <a:cubicBezTo>
                  <a:pt x="10759" y="0"/>
                  <a:pt x="9599" y="421"/>
                  <a:pt x="8681" y="1196"/>
                </a:cubicBezTo>
                <a:cubicBezTo>
                  <a:pt x="7761" y="1971"/>
                  <a:pt x="6599" y="2393"/>
                  <a:pt x="5406" y="2393"/>
                </a:cubicBezTo>
                <a:cubicBezTo>
                  <a:pt x="5272" y="2393"/>
                  <a:pt x="5138" y="2387"/>
                  <a:pt x="5004" y="2377"/>
                </a:cubicBezTo>
                <a:lnTo>
                  <a:pt x="4642" y="2348"/>
                </a:lnTo>
                <a:cubicBezTo>
                  <a:pt x="2834" y="3574"/>
                  <a:pt x="1262" y="5115"/>
                  <a:pt x="1" y="6899"/>
                </a:cubicBezTo>
                <a:lnTo>
                  <a:pt x="7627" y="6244"/>
                </a:lnTo>
                <a:cubicBezTo>
                  <a:pt x="8937" y="6133"/>
                  <a:pt x="10119" y="5420"/>
                  <a:pt x="10832" y="4315"/>
                </a:cubicBezTo>
                <a:lnTo>
                  <a:pt x="13530" y="126"/>
                </a:lnTo>
                <a:lnTo>
                  <a:pt x="12427" y="23"/>
                </a:lnTo>
                <a:cubicBezTo>
                  <a:pt x="12268" y="8"/>
                  <a:pt x="12109" y="0"/>
                  <a:pt x="11951" y="0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4"/>
          <p:cNvSpPr/>
          <p:nvPr/>
        </p:nvSpPr>
        <p:spPr>
          <a:xfrm>
            <a:off x="1349884" y="2341114"/>
            <a:ext cx="958715" cy="1210603"/>
          </a:xfrm>
          <a:custGeom>
            <a:avLst/>
            <a:gdLst/>
            <a:ahLst/>
            <a:cxnLst/>
            <a:rect l="l" t="t" r="r" b="b"/>
            <a:pathLst>
              <a:path w="53552" h="67622" extrusionOk="0">
                <a:moveTo>
                  <a:pt x="19993" y="0"/>
                </a:moveTo>
                <a:cubicBezTo>
                  <a:pt x="17125" y="0"/>
                  <a:pt x="14417" y="1795"/>
                  <a:pt x="13428" y="4703"/>
                </a:cubicBezTo>
                <a:lnTo>
                  <a:pt x="1961" y="38438"/>
                </a:lnTo>
                <a:cubicBezTo>
                  <a:pt x="1" y="44206"/>
                  <a:pt x="2800" y="50511"/>
                  <a:pt x="8394" y="52925"/>
                </a:cubicBezTo>
                <a:lnTo>
                  <a:pt x="40932" y="66966"/>
                </a:lnTo>
                <a:cubicBezTo>
                  <a:pt x="41936" y="67399"/>
                  <a:pt x="43017" y="67621"/>
                  <a:pt x="44108" y="67621"/>
                </a:cubicBezTo>
                <a:cubicBezTo>
                  <a:pt x="44208" y="67621"/>
                  <a:pt x="44308" y="67620"/>
                  <a:pt x="44409" y="67616"/>
                </a:cubicBezTo>
                <a:lnTo>
                  <a:pt x="50433" y="67387"/>
                </a:lnTo>
                <a:cubicBezTo>
                  <a:pt x="51175" y="65491"/>
                  <a:pt x="52092" y="63668"/>
                  <a:pt x="53170" y="61938"/>
                </a:cubicBezTo>
                <a:lnTo>
                  <a:pt x="51981" y="61844"/>
                </a:lnTo>
                <a:cubicBezTo>
                  <a:pt x="51333" y="61794"/>
                  <a:pt x="50909" y="61143"/>
                  <a:pt x="51122" y="60530"/>
                </a:cubicBezTo>
                <a:lnTo>
                  <a:pt x="53193" y="54546"/>
                </a:lnTo>
                <a:cubicBezTo>
                  <a:pt x="53551" y="53509"/>
                  <a:pt x="52781" y="52427"/>
                  <a:pt x="51684" y="52427"/>
                </a:cubicBezTo>
                <a:cubicBezTo>
                  <a:pt x="51191" y="52427"/>
                  <a:pt x="50728" y="52654"/>
                  <a:pt x="50426" y="53042"/>
                </a:cubicBezTo>
                <a:lnTo>
                  <a:pt x="43956" y="61340"/>
                </a:lnTo>
                <a:lnTo>
                  <a:pt x="40835" y="62044"/>
                </a:lnTo>
                <a:lnTo>
                  <a:pt x="12235" y="41069"/>
                </a:lnTo>
                <a:lnTo>
                  <a:pt x="7804" y="38076"/>
                </a:lnTo>
                <a:cubicBezTo>
                  <a:pt x="8440" y="37856"/>
                  <a:pt x="9243" y="37773"/>
                  <a:pt x="10095" y="37773"/>
                </a:cubicBezTo>
                <a:cubicBezTo>
                  <a:pt x="11264" y="37773"/>
                  <a:pt x="12524" y="37930"/>
                  <a:pt x="13568" y="38105"/>
                </a:cubicBezTo>
                <a:lnTo>
                  <a:pt x="26309" y="9774"/>
                </a:lnTo>
                <a:cubicBezTo>
                  <a:pt x="27883" y="6273"/>
                  <a:pt x="26310" y="2159"/>
                  <a:pt x="22802" y="600"/>
                </a:cubicBezTo>
                <a:cubicBezTo>
                  <a:pt x="21885" y="192"/>
                  <a:pt x="20930" y="0"/>
                  <a:pt x="199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4"/>
          <p:cNvSpPr/>
          <p:nvPr/>
        </p:nvSpPr>
        <p:spPr>
          <a:xfrm>
            <a:off x="2252743" y="3449959"/>
            <a:ext cx="164846" cy="97569"/>
          </a:xfrm>
          <a:custGeom>
            <a:avLst/>
            <a:gdLst/>
            <a:ahLst/>
            <a:cxnLst/>
            <a:rect l="l" t="t" r="r" b="b"/>
            <a:pathLst>
              <a:path w="9208" h="5450" extrusionOk="0">
                <a:moveTo>
                  <a:pt x="2739" y="0"/>
                </a:moveTo>
                <a:cubicBezTo>
                  <a:pt x="1660" y="1730"/>
                  <a:pt x="744" y="3553"/>
                  <a:pt x="1" y="5449"/>
                </a:cubicBezTo>
                <a:lnTo>
                  <a:pt x="170" y="5444"/>
                </a:lnTo>
                <a:lnTo>
                  <a:pt x="4566" y="5067"/>
                </a:lnTo>
                <a:cubicBezTo>
                  <a:pt x="5827" y="3283"/>
                  <a:pt x="7399" y="1742"/>
                  <a:pt x="9207" y="516"/>
                </a:cubicBezTo>
                <a:lnTo>
                  <a:pt x="273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4"/>
          <p:cNvSpPr/>
          <p:nvPr/>
        </p:nvSpPr>
        <p:spPr>
          <a:xfrm>
            <a:off x="2195616" y="3395052"/>
            <a:ext cx="145798" cy="240860"/>
          </a:xfrm>
          <a:custGeom>
            <a:avLst/>
            <a:gdLst/>
            <a:ahLst/>
            <a:cxnLst/>
            <a:rect l="l" t="t" r="r" b="b"/>
            <a:pathLst>
              <a:path w="8144" h="13454" extrusionOk="0">
                <a:moveTo>
                  <a:pt x="5478" y="0"/>
                </a:moveTo>
                <a:cubicBezTo>
                  <a:pt x="2766" y="3754"/>
                  <a:pt x="911" y="8124"/>
                  <a:pt x="107" y="12685"/>
                </a:cubicBezTo>
                <a:cubicBezTo>
                  <a:pt x="63" y="12928"/>
                  <a:pt x="24" y="13175"/>
                  <a:pt x="1" y="13423"/>
                </a:cubicBezTo>
                <a:cubicBezTo>
                  <a:pt x="164" y="13443"/>
                  <a:pt x="328" y="13453"/>
                  <a:pt x="493" y="13453"/>
                </a:cubicBezTo>
                <a:cubicBezTo>
                  <a:pt x="1667" y="13453"/>
                  <a:pt x="2872" y="12949"/>
                  <a:pt x="3794" y="12189"/>
                </a:cubicBezTo>
                <a:cubicBezTo>
                  <a:pt x="4069" y="11961"/>
                  <a:pt x="4326" y="11714"/>
                  <a:pt x="4566" y="11451"/>
                </a:cubicBezTo>
                <a:cubicBezTo>
                  <a:pt x="5478" y="9284"/>
                  <a:pt x="6640" y="7230"/>
                  <a:pt x="8029" y="5332"/>
                </a:cubicBezTo>
                <a:cubicBezTo>
                  <a:pt x="8144" y="4341"/>
                  <a:pt x="8142" y="3340"/>
                  <a:pt x="7836" y="2398"/>
                </a:cubicBezTo>
                <a:cubicBezTo>
                  <a:pt x="7475" y="1287"/>
                  <a:pt x="6582" y="284"/>
                  <a:pt x="54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4"/>
          <p:cNvSpPr/>
          <p:nvPr/>
        </p:nvSpPr>
        <p:spPr>
          <a:xfrm>
            <a:off x="2293686" y="3379423"/>
            <a:ext cx="142844" cy="111103"/>
          </a:xfrm>
          <a:custGeom>
            <a:avLst/>
            <a:gdLst/>
            <a:ahLst/>
            <a:cxnLst/>
            <a:rect l="l" t="t" r="r" b="b"/>
            <a:pathLst>
              <a:path w="7979" h="6206" extrusionOk="0">
                <a:moveTo>
                  <a:pt x="2736" y="0"/>
                </a:moveTo>
                <a:cubicBezTo>
                  <a:pt x="1951" y="0"/>
                  <a:pt x="1190" y="61"/>
                  <a:pt x="488" y="216"/>
                </a:cubicBezTo>
                <a:cubicBezTo>
                  <a:pt x="321" y="433"/>
                  <a:pt x="160" y="653"/>
                  <a:pt x="1" y="873"/>
                </a:cubicBezTo>
                <a:cubicBezTo>
                  <a:pt x="1104" y="1157"/>
                  <a:pt x="1997" y="2160"/>
                  <a:pt x="2358" y="3271"/>
                </a:cubicBezTo>
                <a:cubicBezTo>
                  <a:pt x="2664" y="4213"/>
                  <a:pt x="2666" y="5214"/>
                  <a:pt x="2550" y="6205"/>
                </a:cubicBezTo>
                <a:cubicBezTo>
                  <a:pt x="4102" y="4084"/>
                  <a:pt x="5926" y="2161"/>
                  <a:pt x="7978" y="518"/>
                </a:cubicBezTo>
                <a:cubicBezTo>
                  <a:pt x="6378" y="305"/>
                  <a:pt x="4497" y="0"/>
                  <a:pt x="2736" y="0"/>
                </a:cubicBezTo>
                <a:close/>
              </a:path>
            </a:pathLst>
          </a:custGeom>
          <a:solidFill>
            <a:srgbClr val="EE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4"/>
          <p:cNvSpPr/>
          <p:nvPr/>
        </p:nvSpPr>
        <p:spPr>
          <a:xfrm>
            <a:off x="2194918" y="3600053"/>
            <a:ext cx="82441" cy="80776"/>
          </a:xfrm>
          <a:custGeom>
            <a:avLst/>
            <a:gdLst/>
            <a:ahLst/>
            <a:cxnLst/>
            <a:rect l="l" t="t" r="r" b="b"/>
            <a:pathLst>
              <a:path w="4605" h="4512" extrusionOk="0">
                <a:moveTo>
                  <a:pt x="4605" y="0"/>
                </a:moveTo>
                <a:lnTo>
                  <a:pt x="4605" y="0"/>
                </a:lnTo>
                <a:cubicBezTo>
                  <a:pt x="4365" y="263"/>
                  <a:pt x="4106" y="510"/>
                  <a:pt x="3833" y="738"/>
                </a:cubicBezTo>
                <a:cubicBezTo>
                  <a:pt x="2911" y="1498"/>
                  <a:pt x="1706" y="2002"/>
                  <a:pt x="532" y="2002"/>
                </a:cubicBezTo>
                <a:cubicBezTo>
                  <a:pt x="367" y="2002"/>
                  <a:pt x="203" y="1992"/>
                  <a:pt x="40" y="1972"/>
                </a:cubicBezTo>
                <a:lnTo>
                  <a:pt x="40" y="1972"/>
                </a:lnTo>
                <a:cubicBezTo>
                  <a:pt x="1" y="2360"/>
                  <a:pt x="2" y="2750"/>
                  <a:pt x="94" y="3128"/>
                </a:cubicBezTo>
                <a:cubicBezTo>
                  <a:pt x="242" y="3747"/>
                  <a:pt x="683" y="4334"/>
                  <a:pt x="1302" y="4477"/>
                </a:cubicBezTo>
                <a:cubicBezTo>
                  <a:pt x="1401" y="4500"/>
                  <a:pt x="1501" y="4511"/>
                  <a:pt x="1600" y="4511"/>
                </a:cubicBezTo>
                <a:cubicBezTo>
                  <a:pt x="2158" y="4511"/>
                  <a:pt x="2704" y="4169"/>
                  <a:pt x="3054" y="3719"/>
                </a:cubicBezTo>
                <a:cubicBezTo>
                  <a:pt x="3467" y="3188"/>
                  <a:pt x="3671" y="2528"/>
                  <a:pt x="3886" y="1892"/>
                </a:cubicBezTo>
                <a:cubicBezTo>
                  <a:pt x="4104" y="1256"/>
                  <a:pt x="4344" y="622"/>
                  <a:pt x="4605" y="0"/>
                </a:cubicBezTo>
                <a:close/>
              </a:path>
            </a:pathLst>
          </a:custGeom>
          <a:solidFill>
            <a:srgbClr val="EEEC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4"/>
          <p:cNvSpPr/>
          <p:nvPr/>
        </p:nvSpPr>
        <p:spPr>
          <a:xfrm>
            <a:off x="1950119" y="1783325"/>
            <a:ext cx="427386" cy="490224"/>
          </a:xfrm>
          <a:custGeom>
            <a:avLst/>
            <a:gdLst/>
            <a:ahLst/>
            <a:cxnLst/>
            <a:rect l="l" t="t" r="r" b="b"/>
            <a:pathLst>
              <a:path w="23873" h="27383" extrusionOk="0">
                <a:moveTo>
                  <a:pt x="19977" y="1"/>
                </a:moveTo>
                <a:lnTo>
                  <a:pt x="19977" y="1"/>
                </a:lnTo>
                <a:cubicBezTo>
                  <a:pt x="16923" y="7029"/>
                  <a:pt x="5941" y="15301"/>
                  <a:pt x="1" y="17549"/>
                </a:cubicBezTo>
                <a:cubicBezTo>
                  <a:pt x="957" y="21656"/>
                  <a:pt x="3902" y="25216"/>
                  <a:pt x="8159" y="26773"/>
                </a:cubicBezTo>
                <a:cubicBezTo>
                  <a:pt x="9291" y="27186"/>
                  <a:pt x="10449" y="27382"/>
                  <a:pt x="11588" y="27382"/>
                </a:cubicBezTo>
                <a:cubicBezTo>
                  <a:pt x="15667" y="27382"/>
                  <a:pt x="19498" y="24867"/>
                  <a:pt x="20980" y="20813"/>
                </a:cubicBezTo>
                <a:lnTo>
                  <a:pt x="23437" y="14086"/>
                </a:lnTo>
                <a:cubicBezTo>
                  <a:pt x="19026" y="9990"/>
                  <a:pt x="23873" y="1422"/>
                  <a:pt x="19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4"/>
          <p:cNvSpPr/>
          <p:nvPr/>
        </p:nvSpPr>
        <p:spPr>
          <a:xfrm>
            <a:off x="864243" y="3076351"/>
            <a:ext cx="2974590" cy="1679523"/>
          </a:xfrm>
          <a:custGeom>
            <a:avLst/>
            <a:gdLst/>
            <a:ahLst/>
            <a:cxnLst/>
            <a:rect l="l" t="t" r="r" b="b"/>
            <a:pathLst>
              <a:path w="166155" h="93815" extrusionOk="0">
                <a:moveTo>
                  <a:pt x="17449" y="0"/>
                </a:moveTo>
                <a:cubicBezTo>
                  <a:pt x="7814" y="0"/>
                  <a:pt x="1" y="7812"/>
                  <a:pt x="1" y="17449"/>
                </a:cubicBezTo>
                <a:lnTo>
                  <a:pt x="1" y="86265"/>
                </a:lnTo>
                <a:cubicBezTo>
                  <a:pt x="1" y="90434"/>
                  <a:pt x="3381" y="93813"/>
                  <a:pt x="7551" y="93813"/>
                </a:cubicBezTo>
                <a:lnTo>
                  <a:pt x="27349" y="93813"/>
                </a:lnTo>
                <a:cubicBezTo>
                  <a:pt x="31519" y="93813"/>
                  <a:pt x="34897" y="90434"/>
                  <a:pt x="34897" y="86265"/>
                </a:cubicBezTo>
                <a:lnTo>
                  <a:pt x="34897" y="65587"/>
                </a:lnTo>
                <a:lnTo>
                  <a:pt x="135376" y="65587"/>
                </a:lnTo>
                <a:lnTo>
                  <a:pt x="135376" y="86265"/>
                </a:lnTo>
                <a:cubicBezTo>
                  <a:pt x="135376" y="90434"/>
                  <a:pt x="138358" y="93815"/>
                  <a:pt x="142035" y="93815"/>
                </a:cubicBezTo>
                <a:lnTo>
                  <a:pt x="159495" y="93815"/>
                </a:lnTo>
                <a:cubicBezTo>
                  <a:pt x="163172" y="93815"/>
                  <a:pt x="166154" y="90434"/>
                  <a:pt x="166154" y="86265"/>
                </a:cubicBezTo>
                <a:lnTo>
                  <a:pt x="166154" y="17449"/>
                </a:lnTo>
                <a:cubicBezTo>
                  <a:pt x="166154" y="7813"/>
                  <a:pt x="159264" y="0"/>
                  <a:pt x="150765" y="0"/>
                </a:cubicBezTo>
                <a:cubicBezTo>
                  <a:pt x="142266" y="0"/>
                  <a:pt x="135376" y="7813"/>
                  <a:pt x="135376" y="17449"/>
                </a:cubicBezTo>
                <a:lnTo>
                  <a:pt x="135376" y="47533"/>
                </a:lnTo>
                <a:cubicBezTo>
                  <a:pt x="133186" y="45694"/>
                  <a:pt x="130601" y="44631"/>
                  <a:pt x="127830" y="44631"/>
                </a:cubicBezTo>
                <a:lnTo>
                  <a:pt x="76083" y="48756"/>
                </a:lnTo>
                <a:lnTo>
                  <a:pt x="34897" y="46954"/>
                </a:lnTo>
                <a:lnTo>
                  <a:pt x="34897" y="17449"/>
                </a:lnTo>
                <a:cubicBezTo>
                  <a:pt x="34897" y="7812"/>
                  <a:pt x="27086" y="0"/>
                  <a:pt x="1744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24"/>
          <p:cNvSpPr/>
          <p:nvPr/>
        </p:nvSpPr>
        <p:spPr>
          <a:xfrm>
            <a:off x="2717277" y="3660582"/>
            <a:ext cx="290665" cy="449926"/>
          </a:xfrm>
          <a:custGeom>
            <a:avLst/>
            <a:gdLst/>
            <a:ahLst/>
            <a:cxnLst/>
            <a:rect l="l" t="t" r="r" b="b"/>
            <a:pathLst>
              <a:path w="16236" h="25132" extrusionOk="0">
                <a:moveTo>
                  <a:pt x="13090" y="1"/>
                </a:moveTo>
                <a:cubicBezTo>
                  <a:pt x="12515" y="3803"/>
                  <a:pt x="10564" y="7407"/>
                  <a:pt x="7925" y="10249"/>
                </a:cubicBezTo>
                <a:cubicBezTo>
                  <a:pt x="5661" y="12685"/>
                  <a:pt x="2928" y="14615"/>
                  <a:pt x="0" y="16213"/>
                </a:cubicBezTo>
                <a:lnTo>
                  <a:pt x="4739" y="25131"/>
                </a:lnTo>
                <a:cubicBezTo>
                  <a:pt x="7202" y="23668"/>
                  <a:pt x="9410" y="21776"/>
                  <a:pt x="11213" y="19550"/>
                </a:cubicBezTo>
                <a:cubicBezTo>
                  <a:pt x="13784" y="16373"/>
                  <a:pt x="15518" y="12529"/>
                  <a:pt x="16236" y="8507"/>
                </a:cubicBezTo>
                <a:cubicBezTo>
                  <a:pt x="15790" y="6934"/>
                  <a:pt x="15369" y="5440"/>
                  <a:pt x="14977" y="4052"/>
                </a:cubicBezTo>
                <a:cubicBezTo>
                  <a:pt x="14571" y="2608"/>
                  <a:pt x="13933" y="1240"/>
                  <a:pt x="1309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24"/>
          <p:cNvSpPr/>
          <p:nvPr/>
        </p:nvSpPr>
        <p:spPr>
          <a:xfrm>
            <a:off x="2802135" y="3812878"/>
            <a:ext cx="619176" cy="1385313"/>
          </a:xfrm>
          <a:custGeom>
            <a:avLst/>
            <a:gdLst/>
            <a:ahLst/>
            <a:cxnLst/>
            <a:rect l="l" t="t" r="r" b="b"/>
            <a:pathLst>
              <a:path w="34586" h="77381" extrusionOk="0">
                <a:moveTo>
                  <a:pt x="11497" y="0"/>
                </a:moveTo>
                <a:cubicBezTo>
                  <a:pt x="10778" y="4022"/>
                  <a:pt x="9046" y="7866"/>
                  <a:pt x="6474" y="11043"/>
                </a:cubicBezTo>
                <a:cubicBezTo>
                  <a:pt x="4671" y="13270"/>
                  <a:pt x="2462" y="15161"/>
                  <a:pt x="1" y="16624"/>
                </a:cubicBezTo>
                <a:lnTo>
                  <a:pt x="20690" y="55563"/>
                </a:lnTo>
                <a:cubicBezTo>
                  <a:pt x="21898" y="60849"/>
                  <a:pt x="20237" y="70516"/>
                  <a:pt x="18575" y="71574"/>
                </a:cubicBezTo>
                <a:cubicBezTo>
                  <a:pt x="16913" y="72631"/>
                  <a:pt x="12533" y="72916"/>
                  <a:pt x="12533" y="77381"/>
                </a:cubicBezTo>
                <a:lnTo>
                  <a:pt x="27826" y="77381"/>
                </a:lnTo>
                <a:cubicBezTo>
                  <a:pt x="30659" y="73085"/>
                  <a:pt x="28091" y="68251"/>
                  <a:pt x="30508" y="64021"/>
                </a:cubicBezTo>
                <a:cubicBezTo>
                  <a:pt x="32924" y="59792"/>
                  <a:pt x="34585" y="57526"/>
                  <a:pt x="33075" y="55713"/>
                </a:cubicBezTo>
                <a:cubicBezTo>
                  <a:pt x="31564" y="53900"/>
                  <a:pt x="28847" y="53296"/>
                  <a:pt x="26429" y="49218"/>
                </a:cubicBezTo>
                <a:cubicBezTo>
                  <a:pt x="24786" y="46446"/>
                  <a:pt x="16583" y="17961"/>
                  <a:pt x="1149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24"/>
          <p:cNvSpPr/>
          <p:nvPr/>
        </p:nvSpPr>
        <p:spPr>
          <a:xfrm>
            <a:off x="2420758" y="3945142"/>
            <a:ext cx="264474" cy="216853"/>
          </a:xfrm>
          <a:custGeom>
            <a:avLst/>
            <a:gdLst/>
            <a:ahLst/>
            <a:cxnLst/>
            <a:rect l="l" t="t" r="r" b="b"/>
            <a:pathLst>
              <a:path w="14773" h="12113" extrusionOk="0">
                <a:moveTo>
                  <a:pt x="1555" y="0"/>
                </a:moveTo>
                <a:lnTo>
                  <a:pt x="1555" y="0"/>
                </a:lnTo>
                <a:cubicBezTo>
                  <a:pt x="0" y="2927"/>
                  <a:pt x="1146" y="6768"/>
                  <a:pt x="3584" y="9012"/>
                </a:cubicBezTo>
                <a:cubicBezTo>
                  <a:pt x="5575" y="10846"/>
                  <a:pt x="8224" y="11766"/>
                  <a:pt x="10932" y="12113"/>
                </a:cubicBezTo>
                <a:cubicBezTo>
                  <a:pt x="12231" y="9040"/>
                  <a:pt x="13524" y="5988"/>
                  <a:pt x="14773" y="3044"/>
                </a:cubicBezTo>
                <a:lnTo>
                  <a:pt x="14773" y="3044"/>
                </a:lnTo>
                <a:cubicBezTo>
                  <a:pt x="13592" y="3337"/>
                  <a:pt x="12368" y="3482"/>
                  <a:pt x="11143" y="3482"/>
                </a:cubicBezTo>
                <a:cubicBezTo>
                  <a:pt x="7651" y="3482"/>
                  <a:pt x="4144" y="2302"/>
                  <a:pt x="15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24"/>
          <p:cNvSpPr/>
          <p:nvPr/>
        </p:nvSpPr>
        <p:spPr>
          <a:xfrm>
            <a:off x="2226033" y="3772741"/>
            <a:ext cx="258727" cy="176483"/>
          </a:xfrm>
          <a:custGeom>
            <a:avLst/>
            <a:gdLst/>
            <a:ahLst/>
            <a:cxnLst/>
            <a:rect l="l" t="t" r="r" b="b"/>
            <a:pathLst>
              <a:path w="14452" h="9858" extrusionOk="0">
                <a:moveTo>
                  <a:pt x="14451" y="1"/>
                </a:moveTo>
                <a:lnTo>
                  <a:pt x="14283" y="101"/>
                </a:lnTo>
                <a:cubicBezTo>
                  <a:pt x="10110" y="2551"/>
                  <a:pt x="5459" y="4073"/>
                  <a:pt x="645" y="4562"/>
                </a:cubicBezTo>
                <a:cubicBezTo>
                  <a:pt x="217" y="6295"/>
                  <a:pt x="0" y="8073"/>
                  <a:pt x="0" y="9857"/>
                </a:cubicBezTo>
                <a:lnTo>
                  <a:pt x="8025" y="9857"/>
                </a:lnTo>
                <a:cubicBezTo>
                  <a:pt x="9113" y="6749"/>
                  <a:pt x="14451" y="1"/>
                  <a:pt x="14451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24"/>
          <p:cNvSpPr/>
          <p:nvPr/>
        </p:nvSpPr>
        <p:spPr>
          <a:xfrm>
            <a:off x="2085408" y="3547402"/>
            <a:ext cx="731908" cy="1650772"/>
          </a:xfrm>
          <a:custGeom>
            <a:avLst/>
            <a:gdLst/>
            <a:ahLst/>
            <a:cxnLst/>
            <a:rect l="l" t="t" r="r" b="b"/>
            <a:pathLst>
              <a:path w="40883" h="92209" extrusionOk="0">
                <a:moveTo>
                  <a:pt x="27914" y="1"/>
                </a:moveTo>
                <a:cubicBezTo>
                  <a:pt x="23581" y="1"/>
                  <a:pt x="19427" y="1722"/>
                  <a:pt x="16363" y="4784"/>
                </a:cubicBezTo>
                <a:lnTo>
                  <a:pt x="14326" y="6823"/>
                </a:lnTo>
                <a:cubicBezTo>
                  <a:pt x="11479" y="9670"/>
                  <a:pt x="9465" y="13241"/>
                  <a:pt x="8501" y="17149"/>
                </a:cubicBezTo>
                <a:cubicBezTo>
                  <a:pt x="13314" y="16660"/>
                  <a:pt x="17965" y="15138"/>
                  <a:pt x="22138" y="12688"/>
                </a:cubicBezTo>
                <a:lnTo>
                  <a:pt x="22306" y="12588"/>
                </a:lnTo>
                <a:lnTo>
                  <a:pt x="22306" y="12588"/>
                </a:lnTo>
                <a:cubicBezTo>
                  <a:pt x="22306" y="12588"/>
                  <a:pt x="16968" y="19336"/>
                  <a:pt x="15880" y="22444"/>
                </a:cubicBezTo>
                <a:cubicBezTo>
                  <a:pt x="11480" y="31420"/>
                  <a:pt x="12991" y="51661"/>
                  <a:pt x="9064" y="60270"/>
                </a:cubicBezTo>
                <a:cubicBezTo>
                  <a:pt x="5136" y="68881"/>
                  <a:pt x="0" y="70542"/>
                  <a:pt x="454" y="74167"/>
                </a:cubicBezTo>
                <a:cubicBezTo>
                  <a:pt x="907" y="77792"/>
                  <a:pt x="5136" y="81116"/>
                  <a:pt x="6799" y="84137"/>
                </a:cubicBezTo>
                <a:cubicBezTo>
                  <a:pt x="8459" y="87158"/>
                  <a:pt x="7251" y="91991"/>
                  <a:pt x="10876" y="92142"/>
                </a:cubicBezTo>
                <a:cubicBezTo>
                  <a:pt x="12085" y="92192"/>
                  <a:pt x="14301" y="92209"/>
                  <a:pt x="16718" y="92209"/>
                </a:cubicBezTo>
                <a:cubicBezTo>
                  <a:pt x="21551" y="92209"/>
                  <a:pt x="27190" y="92142"/>
                  <a:pt x="27190" y="92142"/>
                </a:cubicBezTo>
                <a:cubicBezTo>
                  <a:pt x="26888" y="87006"/>
                  <a:pt x="20846" y="88214"/>
                  <a:pt x="19185" y="86251"/>
                </a:cubicBezTo>
                <a:cubicBezTo>
                  <a:pt x="17524" y="84287"/>
                  <a:pt x="12992" y="76432"/>
                  <a:pt x="13899" y="72657"/>
                </a:cubicBezTo>
                <a:cubicBezTo>
                  <a:pt x="14357" y="70748"/>
                  <a:pt x="22110" y="52203"/>
                  <a:pt x="29665" y="34330"/>
                </a:cubicBezTo>
                <a:cubicBezTo>
                  <a:pt x="26956" y="33982"/>
                  <a:pt x="24307" y="33061"/>
                  <a:pt x="22317" y="31229"/>
                </a:cubicBezTo>
                <a:cubicBezTo>
                  <a:pt x="19880" y="28984"/>
                  <a:pt x="18732" y="25142"/>
                  <a:pt x="20289" y="22217"/>
                </a:cubicBezTo>
                <a:lnTo>
                  <a:pt x="20289" y="22217"/>
                </a:lnTo>
                <a:cubicBezTo>
                  <a:pt x="22877" y="24518"/>
                  <a:pt x="26385" y="25699"/>
                  <a:pt x="29877" y="25699"/>
                </a:cubicBezTo>
                <a:cubicBezTo>
                  <a:pt x="31102" y="25699"/>
                  <a:pt x="32324" y="25554"/>
                  <a:pt x="33505" y="25261"/>
                </a:cubicBezTo>
                <a:cubicBezTo>
                  <a:pt x="35045" y="21631"/>
                  <a:pt x="36518" y="18165"/>
                  <a:pt x="37853" y="15028"/>
                </a:cubicBezTo>
                <a:cubicBezTo>
                  <a:pt x="40882" y="7904"/>
                  <a:pt x="35654" y="1"/>
                  <a:pt x="2791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4"/>
          <p:cNvSpPr/>
          <p:nvPr/>
        </p:nvSpPr>
        <p:spPr>
          <a:xfrm>
            <a:off x="2446359" y="3403179"/>
            <a:ext cx="522359" cy="575082"/>
          </a:xfrm>
          <a:custGeom>
            <a:avLst/>
            <a:gdLst/>
            <a:ahLst/>
            <a:cxnLst/>
            <a:rect l="l" t="t" r="r" b="b"/>
            <a:pathLst>
              <a:path w="29178" h="32123" extrusionOk="0">
                <a:moveTo>
                  <a:pt x="21111" y="0"/>
                </a:moveTo>
                <a:cubicBezTo>
                  <a:pt x="20610" y="858"/>
                  <a:pt x="19751" y="1803"/>
                  <a:pt x="19250" y="2659"/>
                </a:cubicBezTo>
                <a:cubicBezTo>
                  <a:pt x="21253" y="3692"/>
                  <a:pt x="22853" y="5388"/>
                  <a:pt x="23897" y="7386"/>
                </a:cubicBezTo>
                <a:cubicBezTo>
                  <a:pt x="24784" y="9084"/>
                  <a:pt x="25271" y="11000"/>
                  <a:pt x="25261" y="12916"/>
                </a:cubicBezTo>
                <a:cubicBezTo>
                  <a:pt x="25243" y="17085"/>
                  <a:pt x="23019" y="21114"/>
                  <a:pt x="19686" y="23622"/>
                </a:cubicBezTo>
                <a:cubicBezTo>
                  <a:pt x="16827" y="25772"/>
                  <a:pt x="13229" y="26833"/>
                  <a:pt x="9643" y="26833"/>
                </a:cubicBezTo>
                <a:cubicBezTo>
                  <a:pt x="9050" y="26833"/>
                  <a:pt x="8458" y="26804"/>
                  <a:pt x="7869" y="26746"/>
                </a:cubicBezTo>
                <a:cubicBezTo>
                  <a:pt x="6593" y="26620"/>
                  <a:pt x="5320" y="26365"/>
                  <a:pt x="4042" y="26365"/>
                </a:cubicBezTo>
                <a:cubicBezTo>
                  <a:pt x="3873" y="26365"/>
                  <a:pt x="3705" y="26370"/>
                  <a:pt x="3536" y="26380"/>
                </a:cubicBezTo>
                <a:cubicBezTo>
                  <a:pt x="2218" y="26456"/>
                  <a:pt x="845" y="26924"/>
                  <a:pt x="0" y="27915"/>
                </a:cubicBezTo>
                <a:cubicBezTo>
                  <a:pt x="816" y="29459"/>
                  <a:pt x="2269" y="30695"/>
                  <a:pt x="3905" y="31365"/>
                </a:cubicBezTo>
                <a:cubicBezTo>
                  <a:pt x="5221" y="31904"/>
                  <a:pt x="6635" y="32122"/>
                  <a:pt x="8062" y="32122"/>
                </a:cubicBezTo>
                <a:cubicBezTo>
                  <a:pt x="9144" y="32122"/>
                  <a:pt x="10233" y="31997"/>
                  <a:pt x="11292" y="31791"/>
                </a:cubicBezTo>
                <a:cubicBezTo>
                  <a:pt x="16747" y="30732"/>
                  <a:pt x="21760" y="27539"/>
                  <a:pt x="25027" y="23044"/>
                </a:cubicBezTo>
                <a:cubicBezTo>
                  <a:pt x="27386" y="19799"/>
                  <a:pt x="28818" y="15899"/>
                  <a:pt x="29178" y="11906"/>
                </a:cubicBezTo>
                <a:cubicBezTo>
                  <a:pt x="28768" y="9236"/>
                  <a:pt x="27714" y="6659"/>
                  <a:pt x="26136" y="4478"/>
                </a:cubicBezTo>
                <a:cubicBezTo>
                  <a:pt x="24806" y="2643"/>
                  <a:pt x="23106" y="1089"/>
                  <a:pt x="21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4"/>
          <p:cNvSpPr/>
          <p:nvPr/>
        </p:nvSpPr>
        <p:spPr>
          <a:xfrm>
            <a:off x="2419881" y="3616327"/>
            <a:ext cx="555944" cy="418614"/>
          </a:xfrm>
          <a:custGeom>
            <a:avLst/>
            <a:gdLst/>
            <a:ahLst/>
            <a:cxnLst/>
            <a:rect l="l" t="t" r="r" b="b"/>
            <a:pathLst>
              <a:path w="31054" h="23383" extrusionOk="0">
                <a:moveTo>
                  <a:pt x="30657" y="0"/>
                </a:moveTo>
                <a:cubicBezTo>
                  <a:pt x="30296" y="3993"/>
                  <a:pt x="28865" y="7894"/>
                  <a:pt x="26506" y="11139"/>
                </a:cubicBezTo>
                <a:cubicBezTo>
                  <a:pt x="23239" y="15635"/>
                  <a:pt x="18226" y="18827"/>
                  <a:pt x="12770" y="19886"/>
                </a:cubicBezTo>
                <a:cubicBezTo>
                  <a:pt x="11712" y="20092"/>
                  <a:pt x="10624" y="20217"/>
                  <a:pt x="9543" y="20217"/>
                </a:cubicBezTo>
                <a:cubicBezTo>
                  <a:pt x="8115" y="20217"/>
                  <a:pt x="6700" y="19998"/>
                  <a:pt x="5383" y="19459"/>
                </a:cubicBezTo>
                <a:cubicBezTo>
                  <a:pt x="3747" y="18789"/>
                  <a:pt x="2294" y="17553"/>
                  <a:pt x="1479" y="16009"/>
                </a:cubicBezTo>
                <a:cubicBezTo>
                  <a:pt x="1393" y="16108"/>
                  <a:pt x="1313" y="16211"/>
                  <a:pt x="1241" y="16320"/>
                </a:cubicBezTo>
                <a:cubicBezTo>
                  <a:pt x="1" y="18175"/>
                  <a:pt x="1004" y="20879"/>
                  <a:pt x="2853" y="22129"/>
                </a:cubicBezTo>
                <a:cubicBezTo>
                  <a:pt x="4273" y="23090"/>
                  <a:pt x="6008" y="23382"/>
                  <a:pt x="7745" y="23382"/>
                </a:cubicBezTo>
                <a:cubicBezTo>
                  <a:pt x="8270" y="23382"/>
                  <a:pt x="8795" y="23356"/>
                  <a:pt x="9312" y="23313"/>
                </a:cubicBezTo>
                <a:cubicBezTo>
                  <a:pt x="14887" y="22852"/>
                  <a:pt x="20381" y="20673"/>
                  <a:pt x="24452" y="16835"/>
                </a:cubicBezTo>
                <a:cubicBezTo>
                  <a:pt x="28521" y="12995"/>
                  <a:pt x="31053" y="7451"/>
                  <a:pt x="30838" y="1860"/>
                </a:cubicBezTo>
                <a:cubicBezTo>
                  <a:pt x="30813" y="1238"/>
                  <a:pt x="30753" y="616"/>
                  <a:pt x="306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24"/>
          <p:cNvSpPr/>
          <p:nvPr/>
        </p:nvSpPr>
        <p:spPr>
          <a:xfrm>
            <a:off x="1028105" y="3282946"/>
            <a:ext cx="297074" cy="297074"/>
          </a:xfrm>
          <a:custGeom>
            <a:avLst/>
            <a:gdLst/>
            <a:ahLst/>
            <a:cxnLst/>
            <a:rect l="l" t="t" r="r" b="b"/>
            <a:pathLst>
              <a:path w="16594" h="16594" extrusionOk="0">
                <a:moveTo>
                  <a:pt x="8296" y="0"/>
                </a:moveTo>
                <a:cubicBezTo>
                  <a:pt x="6097" y="0"/>
                  <a:pt x="3986" y="875"/>
                  <a:pt x="2429" y="2430"/>
                </a:cubicBezTo>
                <a:cubicBezTo>
                  <a:pt x="874" y="3986"/>
                  <a:pt x="0" y="6097"/>
                  <a:pt x="0" y="8296"/>
                </a:cubicBezTo>
                <a:cubicBezTo>
                  <a:pt x="0" y="10497"/>
                  <a:pt x="874" y="12608"/>
                  <a:pt x="2429" y="14163"/>
                </a:cubicBezTo>
                <a:cubicBezTo>
                  <a:pt x="3986" y="15720"/>
                  <a:pt x="6097" y="16594"/>
                  <a:pt x="8296" y="16594"/>
                </a:cubicBezTo>
                <a:cubicBezTo>
                  <a:pt x="10497" y="16594"/>
                  <a:pt x="12608" y="15720"/>
                  <a:pt x="14164" y="14163"/>
                </a:cubicBezTo>
                <a:cubicBezTo>
                  <a:pt x="15719" y="12608"/>
                  <a:pt x="16594" y="10497"/>
                  <a:pt x="16594" y="8296"/>
                </a:cubicBezTo>
                <a:cubicBezTo>
                  <a:pt x="16594" y="6097"/>
                  <a:pt x="15719" y="3986"/>
                  <a:pt x="14164" y="2430"/>
                </a:cubicBezTo>
                <a:cubicBezTo>
                  <a:pt x="12608" y="875"/>
                  <a:pt x="10497" y="0"/>
                  <a:pt x="8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24"/>
          <p:cNvSpPr/>
          <p:nvPr/>
        </p:nvSpPr>
        <p:spPr>
          <a:xfrm>
            <a:off x="3421382" y="3230904"/>
            <a:ext cx="297092" cy="297074"/>
          </a:xfrm>
          <a:custGeom>
            <a:avLst/>
            <a:gdLst/>
            <a:ahLst/>
            <a:cxnLst/>
            <a:rect l="l" t="t" r="r" b="b"/>
            <a:pathLst>
              <a:path w="16595" h="16594" extrusionOk="0">
                <a:moveTo>
                  <a:pt x="8298" y="0"/>
                </a:moveTo>
                <a:cubicBezTo>
                  <a:pt x="6097" y="0"/>
                  <a:pt x="3987" y="875"/>
                  <a:pt x="2430" y="2431"/>
                </a:cubicBezTo>
                <a:cubicBezTo>
                  <a:pt x="875" y="3986"/>
                  <a:pt x="1" y="6097"/>
                  <a:pt x="1" y="8298"/>
                </a:cubicBezTo>
                <a:cubicBezTo>
                  <a:pt x="1" y="10498"/>
                  <a:pt x="875" y="12608"/>
                  <a:pt x="2430" y="14165"/>
                </a:cubicBezTo>
                <a:cubicBezTo>
                  <a:pt x="3987" y="15721"/>
                  <a:pt x="6097" y="16594"/>
                  <a:pt x="8298" y="16594"/>
                </a:cubicBezTo>
                <a:cubicBezTo>
                  <a:pt x="10498" y="16594"/>
                  <a:pt x="12609" y="15721"/>
                  <a:pt x="14165" y="14165"/>
                </a:cubicBezTo>
                <a:cubicBezTo>
                  <a:pt x="15720" y="12608"/>
                  <a:pt x="16594" y="10498"/>
                  <a:pt x="16594" y="8298"/>
                </a:cubicBezTo>
                <a:cubicBezTo>
                  <a:pt x="16594" y="6097"/>
                  <a:pt x="15720" y="3986"/>
                  <a:pt x="14165" y="2431"/>
                </a:cubicBezTo>
                <a:cubicBezTo>
                  <a:pt x="12609" y="875"/>
                  <a:pt x="10498" y="0"/>
                  <a:pt x="82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BUYER JOURNEY</a:t>
            </a:r>
            <a:endParaRPr/>
          </a:p>
        </p:txBody>
      </p:sp>
      <p:sp>
        <p:nvSpPr>
          <p:cNvPr id="830" name="Google Shape;830;p25"/>
          <p:cNvSpPr txBox="1"/>
          <p:nvPr/>
        </p:nvSpPr>
        <p:spPr>
          <a:xfrm>
            <a:off x="981475" y="1800200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AWARENESS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Jupiter is a gas giant and the biggest planet in our Solar System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1" name="Google Shape;831;p25"/>
          <p:cNvSpPr txBox="1"/>
          <p:nvPr/>
        </p:nvSpPr>
        <p:spPr>
          <a:xfrm>
            <a:off x="981475" y="2739139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CONSIDERATION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Mercury is the closest planet to the Sun and the smallest one in the Solar System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2" name="Google Shape;832;p25"/>
          <p:cNvSpPr txBox="1"/>
          <p:nvPr/>
        </p:nvSpPr>
        <p:spPr>
          <a:xfrm>
            <a:off x="981475" y="3678079"/>
            <a:ext cx="21882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DECISION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 and is the second planet from the Sun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3405913" y="1715263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4" name="Google Shape;834;p25"/>
          <p:cNvGrpSpPr/>
          <p:nvPr/>
        </p:nvGrpSpPr>
        <p:grpSpPr>
          <a:xfrm>
            <a:off x="3524279" y="1822070"/>
            <a:ext cx="420580" cy="443712"/>
            <a:chOff x="4982550" y="238125"/>
            <a:chExt cx="1939050" cy="2045700"/>
          </a:xfrm>
        </p:grpSpPr>
        <p:sp>
          <p:nvSpPr>
            <p:cNvPr id="835" name="Google Shape;835;p25"/>
            <p:cNvSpPr/>
            <p:nvPr/>
          </p:nvSpPr>
          <p:spPr>
            <a:xfrm>
              <a:off x="4982550" y="713900"/>
              <a:ext cx="1939050" cy="1095600"/>
            </a:xfrm>
            <a:custGeom>
              <a:avLst/>
              <a:gdLst/>
              <a:ahLst/>
              <a:cxnLst/>
              <a:rect l="l" t="t" r="r" b="b"/>
              <a:pathLst>
                <a:path w="77562" h="43824" extrusionOk="0">
                  <a:moveTo>
                    <a:pt x="22760" y="6988"/>
                  </a:moveTo>
                  <a:lnTo>
                    <a:pt x="22760" y="6988"/>
                  </a:lnTo>
                  <a:cubicBezTo>
                    <a:pt x="14895" y="15382"/>
                    <a:pt x="14895" y="28451"/>
                    <a:pt x="22760" y="36863"/>
                  </a:cubicBezTo>
                  <a:cubicBezTo>
                    <a:pt x="15680" y="34013"/>
                    <a:pt x="9503" y="29356"/>
                    <a:pt x="4846" y="23333"/>
                  </a:cubicBezTo>
                  <a:cubicBezTo>
                    <a:pt x="4180" y="22497"/>
                    <a:pt x="4180" y="21337"/>
                    <a:pt x="4846" y="20501"/>
                  </a:cubicBezTo>
                  <a:cubicBezTo>
                    <a:pt x="9503" y="14478"/>
                    <a:pt x="15680" y="9820"/>
                    <a:pt x="22760" y="6988"/>
                  </a:cubicBezTo>
                  <a:close/>
                  <a:moveTo>
                    <a:pt x="38798" y="3917"/>
                  </a:moveTo>
                  <a:cubicBezTo>
                    <a:pt x="48745" y="3917"/>
                    <a:pt x="56798" y="11970"/>
                    <a:pt x="56798" y="21917"/>
                  </a:cubicBezTo>
                  <a:cubicBezTo>
                    <a:pt x="56798" y="31864"/>
                    <a:pt x="48745" y="39917"/>
                    <a:pt x="38798" y="39917"/>
                  </a:cubicBezTo>
                  <a:lnTo>
                    <a:pt x="38764" y="39917"/>
                  </a:lnTo>
                  <a:cubicBezTo>
                    <a:pt x="28817" y="39917"/>
                    <a:pt x="20747" y="31864"/>
                    <a:pt x="20747" y="21917"/>
                  </a:cubicBezTo>
                  <a:cubicBezTo>
                    <a:pt x="20747" y="11970"/>
                    <a:pt x="28817" y="3917"/>
                    <a:pt x="38764" y="3917"/>
                  </a:cubicBezTo>
                  <a:close/>
                  <a:moveTo>
                    <a:pt x="38813" y="1"/>
                  </a:moveTo>
                  <a:cubicBezTo>
                    <a:pt x="24855" y="1"/>
                    <a:pt x="11027" y="6193"/>
                    <a:pt x="1757" y="18078"/>
                  </a:cubicBezTo>
                  <a:cubicBezTo>
                    <a:pt x="0" y="20330"/>
                    <a:pt x="0" y="23486"/>
                    <a:pt x="1757" y="25739"/>
                  </a:cubicBezTo>
                  <a:cubicBezTo>
                    <a:pt x="10646" y="37153"/>
                    <a:pt x="24313" y="43824"/>
                    <a:pt x="38781" y="43824"/>
                  </a:cubicBezTo>
                  <a:cubicBezTo>
                    <a:pt x="53249" y="43824"/>
                    <a:pt x="66915" y="37153"/>
                    <a:pt x="75804" y="25739"/>
                  </a:cubicBezTo>
                  <a:cubicBezTo>
                    <a:pt x="77562" y="23486"/>
                    <a:pt x="77562" y="20330"/>
                    <a:pt x="75804" y="18078"/>
                  </a:cubicBezTo>
                  <a:lnTo>
                    <a:pt x="75804" y="18095"/>
                  </a:lnTo>
                  <a:cubicBezTo>
                    <a:pt x="75418" y="17599"/>
                    <a:pt x="74841" y="17340"/>
                    <a:pt x="74259" y="17340"/>
                  </a:cubicBezTo>
                  <a:cubicBezTo>
                    <a:pt x="73838" y="17340"/>
                    <a:pt x="73415" y="17475"/>
                    <a:pt x="73058" y="17754"/>
                  </a:cubicBezTo>
                  <a:cubicBezTo>
                    <a:pt x="72204" y="18419"/>
                    <a:pt x="72051" y="19648"/>
                    <a:pt x="72716" y="20501"/>
                  </a:cubicBezTo>
                  <a:cubicBezTo>
                    <a:pt x="73365" y="21337"/>
                    <a:pt x="73365" y="22497"/>
                    <a:pt x="72716" y="23333"/>
                  </a:cubicBezTo>
                  <a:cubicBezTo>
                    <a:pt x="68041" y="29356"/>
                    <a:pt x="61865" y="34013"/>
                    <a:pt x="54785" y="36863"/>
                  </a:cubicBezTo>
                  <a:cubicBezTo>
                    <a:pt x="62633" y="28468"/>
                    <a:pt x="62667" y="15433"/>
                    <a:pt x="54836" y="7022"/>
                  </a:cubicBezTo>
                  <a:lnTo>
                    <a:pt x="54836" y="7022"/>
                  </a:lnTo>
                  <a:cubicBezTo>
                    <a:pt x="58879" y="8643"/>
                    <a:pt x="62667" y="10878"/>
                    <a:pt x="66028" y="13642"/>
                  </a:cubicBezTo>
                  <a:cubicBezTo>
                    <a:pt x="66455" y="13983"/>
                    <a:pt x="66864" y="14341"/>
                    <a:pt x="67274" y="14700"/>
                  </a:cubicBezTo>
                  <a:cubicBezTo>
                    <a:pt x="67651" y="15030"/>
                    <a:pt x="68116" y="15194"/>
                    <a:pt x="68578" y="15194"/>
                  </a:cubicBezTo>
                  <a:cubicBezTo>
                    <a:pt x="69117" y="15194"/>
                    <a:pt x="69652" y="14970"/>
                    <a:pt x="70038" y="14529"/>
                  </a:cubicBezTo>
                  <a:cubicBezTo>
                    <a:pt x="70754" y="13727"/>
                    <a:pt x="70686" y="12499"/>
                    <a:pt x="69867" y="11782"/>
                  </a:cubicBezTo>
                  <a:cubicBezTo>
                    <a:pt x="69423" y="11390"/>
                    <a:pt x="68963" y="10997"/>
                    <a:pt x="68519" y="10622"/>
                  </a:cubicBezTo>
                  <a:cubicBezTo>
                    <a:pt x="59783" y="3471"/>
                    <a:pt x="49262" y="1"/>
                    <a:pt x="38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5728550" y="1054500"/>
              <a:ext cx="430825" cy="414625"/>
            </a:xfrm>
            <a:custGeom>
              <a:avLst/>
              <a:gdLst/>
              <a:ahLst/>
              <a:cxnLst/>
              <a:rect l="l" t="t" r="r" b="b"/>
              <a:pathLst>
                <a:path w="17233" h="16585" extrusionOk="0">
                  <a:moveTo>
                    <a:pt x="8904" y="3895"/>
                  </a:moveTo>
                  <a:cubicBezTo>
                    <a:pt x="11161" y="3895"/>
                    <a:pt x="13326" y="5648"/>
                    <a:pt x="13326" y="8293"/>
                  </a:cubicBezTo>
                  <a:cubicBezTo>
                    <a:pt x="13326" y="10715"/>
                    <a:pt x="11364" y="12678"/>
                    <a:pt x="8941" y="12678"/>
                  </a:cubicBezTo>
                  <a:cubicBezTo>
                    <a:pt x="5034" y="12678"/>
                    <a:pt x="3072" y="7951"/>
                    <a:pt x="5836" y="5188"/>
                  </a:cubicBezTo>
                  <a:cubicBezTo>
                    <a:pt x="6729" y="4294"/>
                    <a:pt x="7827" y="3895"/>
                    <a:pt x="8904" y="3895"/>
                  </a:cubicBezTo>
                  <a:close/>
                  <a:moveTo>
                    <a:pt x="8941" y="1"/>
                  </a:moveTo>
                  <a:cubicBezTo>
                    <a:pt x="5580" y="1"/>
                    <a:pt x="2560" y="2014"/>
                    <a:pt x="1280" y="5119"/>
                  </a:cubicBezTo>
                  <a:cubicBezTo>
                    <a:pt x="1" y="8224"/>
                    <a:pt x="700" y="11790"/>
                    <a:pt x="3072" y="14162"/>
                  </a:cubicBezTo>
                  <a:cubicBezTo>
                    <a:pt x="4656" y="15747"/>
                    <a:pt x="6774" y="16585"/>
                    <a:pt x="8932" y="16585"/>
                  </a:cubicBezTo>
                  <a:cubicBezTo>
                    <a:pt x="10003" y="16585"/>
                    <a:pt x="11084" y="16378"/>
                    <a:pt x="12114" y="15953"/>
                  </a:cubicBezTo>
                  <a:cubicBezTo>
                    <a:pt x="15203" y="14674"/>
                    <a:pt x="17233" y="11654"/>
                    <a:pt x="17233" y="8293"/>
                  </a:cubicBezTo>
                  <a:cubicBezTo>
                    <a:pt x="17233" y="3720"/>
                    <a:pt x="13513" y="1"/>
                    <a:pt x="8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5903000" y="238125"/>
              <a:ext cx="97700" cy="279400"/>
            </a:xfrm>
            <a:custGeom>
              <a:avLst/>
              <a:gdLst/>
              <a:ahLst/>
              <a:cxnLst/>
              <a:rect l="l" t="t" r="r" b="b"/>
              <a:pathLst>
                <a:path w="3908" h="11176" extrusionOk="0">
                  <a:moveTo>
                    <a:pt x="1963" y="0"/>
                  </a:moveTo>
                  <a:cubicBezTo>
                    <a:pt x="888" y="0"/>
                    <a:pt x="1" y="870"/>
                    <a:pt x="1" y="1962"/>
                  </a:cubicBezTo>
                  <a:lnTo>
                    <a:pt x="1" y="9281"/>
                  </a:lnTo>
                  <a:cubicBezTo>
                    <a:pt x="35" y="10339"/>
                    <a:pt x="905" y="11175"/>
                    <a:pt x="1963" y="11175"/>
                  </a:cubicBezTo>
                  <a:cubicBezTo>
                    <a:pt x="3021" y="11175"/>
                    <a:pt x="3874" y="10339"/>
                    <a:pt x="3908" y="9281"/>
                  </a:cubicBezTo>
                  <a:lnTo>
                    <a:pt x="3908" y="1962"/>
                  </a:lnTo>
                  <a:cubicBezTo>
                    <a:pt x="3908" y="870"/>
                    <a:pt x="3038" y="0"/>
                    <a:pt x="1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5903000" y="2004825"/>
              <a:ext cx="97700" cy="279000"/>
            </a:xfrm>
            <a:custGeom>
              <a:avLst/>
              <a:gdLst/>
              <a:ahLst/>
              <a:cxnLst/>
              <a:rect l="l" t="t" r="r" b="b"/>
              <a:pathLst>
                <a:path w="3908" h="11160" extrusionOk="0">
                  <a:moveTo>
                    <a:pt x="1993" y="1"/>
                  </a:moveTo>
                  <a:cubicBezTo>
                    <a:pt x="1983" y="1"/>
                    <a:pt x="1973" y="1"/>
                    <a:pt x="1963" y="1"/>
                  </a:cubicBezTo>
                  <a:cubicBezTo>
                    <a:pt x="888" y="1"/>
                    <a:pt x="1" y="871"/>
                    <a:pt x="1" y="1946"/>
                  </a:cubicBezTo>
                  <a:lnTo>
                    <a:pt x="1" y="9282"/>
                  </a:lnTo>
                  <a:cubicBezTo>
                    <a:pt x="35" y="10323"/>
                    <a:pt x="905" y="11159"/>
                    <a:pt x="1963" y="11159"/>
                  </a:cubicBezTo>
                  <a:cubicBezTo>
                    <a:pt x="3021" y="11159"/>
                    <a:pt x="3874" y="10323"/>
                    <a:pt x="3908" y="9282"/>
                  </a:cubicBezTo>
                  <a:lnTo>
                    <a:pt x="3908" y="1946"/>
                  </a:lnTo>
                  <a:cubicBezTo>
                    <a:pt x="3908" y="881"/>
                    <a:pt x="3054" y="1"/>
                    <a:pt x="1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6496325" y="523575"/>
              <a:ext cx="198375" cy="189200"/>
            </a:xfrm>
            <a:custGeom>
              <a:avLst/>
              <a:gdLst/>
              <a:ahLst/>
              <a:cxnLst/>
              <a:rect l="l" t="t" r="r" b="b"/>
              <a:pathLst>
                <a:path w="7935" h="7568" extrusionOk="0">
                  <a:moveTo>
                    <a:pt x="5793" y="0"/>
                  </a:moveTo>
                  <a:cubicBezTo>
                    <a:pt x="5290" y="0"/>
                    <a:pt x="4786" y="192"/>
                    <a:pt x="4402" y="576"/>
                  </a:cubicBezTo>
                  <a:lnTo>
                    <a:pt x="768" y="4227"/>
                  </a:lnTo>
                  <a:cubicBezTo>
                    <a:pt x="0" y="4978"/>
                    <a:pt x="0" y="6224"/>
                    <a:pt x="751" y="6991"/>
                  </a:cubicBezTo>
                  <a:cubicBezTo>
                    <a:pt x="1135" y="7375"/>
                    <a:pt x="1638" y="7567"/>
                    <a:pt x="2142" y="7567"/>
                  </a:cubicBezTo>
                  <a:cubicBezTo>
                    <a:pt x="2645" y="7567"/>
                    <a:pt x="3148" y="7375"/>
                    <a:pt x="3532" y="6991"/>
                  </a:cubicBezTo>
                  <a:lnTo>
                    <a:pt x="7166" y="3340"/>
                  </a:lnTo>
                  <a:cubicBezTo>
                    <a:pt x="7934" y="2590"/>
                    <a:pt x="7934" y="1344"/>
                    <a:pt x="7166" y="576"/>
                  </a:cubicBezTo>
                  <a:lnTo>
                    <a:pt x="7183" y="576"/>
                  </a:lnTo>
                  <a:cubicBezTo>
                    <a:pt x="6799" y="192"/>
                    <a:pt x="6296" y="0"/>
                    <a:pt x="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09025" y="1810875"/>
              <a:ext cx="198800" cy="189300"/>
            </a:xfrm>
            <a:custGeom>
              <a:avLst/>
              <a:gdLst/>
              <a:ahLst/>
              <a:cxnLst/>
              <a:rect l="l" t="t" r="r" b="b"/>
              <a:pathLst>
                <a:path w="7952" h="7572" extrusionOk="0">
                  <a:moveTo>
                    <a:pt x="5795" y="0"/>
                  </a:moveTo>
                  <a:cubicBezTo>
                    <a:pt x="5294" y="0"/>
                    <a:pt x="4795" y="192"/>
                    <a:pt x="4420" y="576"/>
                  </a:cubicBezTo>
                  <a:lnTo>
                    <a:pt x="769" y="4227"/>
                  </a:lnTo>
                  <a:cubicBezTo>
                    <a:pt x="1" y="4995"/>
                    <a:pt x="1" y="6240"/>
                    <a:pt x="769" y="7008"/>
                  </a:cubicBezTo>
                  <a:cubicBezTo>
                    <a:pt x="1152" y="7384"/>
                    <a:pt x="1651" y="7571"/>
                    <a:pt x="2151" y="7571"/>
                  </a:cubicBezTo>
                  <a:cubicBezTo>
                    <a:pt x="2650" y="7571"/>
                    <a:pt x="3149" y="7384"/>
                    <a:pt x="3533" y="7008"/>
                  </a:cubicBezTo>
                  <a:lnTo>
                    <a:pt x="7184" y="3357"/>
                  </a:lnTo>
                  <a:cubicBezTo>
                    <a:pt x="7951" y="2589"/>
                    <a:pt x="7951" y="1344"/>
                    <a:pt x="7184" y="576"/>
                  </a:cubicBezTo>
                  <a:cubicBezTo>
                    <a:pt x="6800" y="192"/>
                    <a:pt x="6296" y="0"/>
                    <a:pt x="5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209025" y="523575"/>
              <a:ext cx="198800" cy="188875"/>
            </a:xfrm>
            <a:custGeom>
              <a:avLst/>
              <a:gdLst/>
              <a:ahLst/>
              <a:cxnLst/>
              <a:rect l="l" t="t" r="r" b="b"/>
              <a:pathLst>
                <a:path w="7952" h="7555" extrusionOk="0">
                  <a:moveTo>
                    <a:pt x="2151" y="0"/>
                  </a:moveTo>
                  <a:cubicBezTo>
                    <a:pt x="1651" y="0"/>
                    <a:pt x="1152" y="192"/>
                    <a:pt x="769" y="576"/>
                  </a:cubicBezTo>
                  <a:cubicBezTo>
                    <a:pt x="1" y="1344"/>
                    <a:pt x="1" y="2590"/>
                    <a:pt x="769" y="3340"/>
                  </a:cubicBezTo>
                  <a:lnTo>
                    <a:pt x="4420" y="6991"/>
                  </a:lnTo>
                  <a:cubicBezTo>
                    <a:pt x="4795" y="7367"/>
                    <a:pt x="5294" y="7554"/>
                    <a:pt x="5795" y="7554"/>
                  </a:cubicBezTo>
                  <a:cubicBezTo>
                    <a:pt x="6296" y="7554"/>
                    <a:pt x="6800" y="7367"/>
                    <a:pt x="7184" y="6991"/>
                  </a:cubicBezTo>
                  <a:cubicBezTo>
                    <a:pt x="7951" y="6224"/>
                    <a:pt x="7951" y="4978"/>
                    <a:pt x="7184" y="4210"/>
                  </a:cubicBezTo>
                  <a:lnTo>
                    <a:pt x="7184" y="4227"/>
                  </a:lnTo>
                  <a:lnTo>
                    <a:pt x="3533" y="576"/>
                  </a:lnTo>
                  <a:cubicBezTo>
                    <a:pt x="3149" y="192"/>
                    <a:pt x="2650" y="0"/>
                    <a:pt x="2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6496325" y="1811200"/>
              <a:ext cx="198800" cy="188975"/>
            </a:xfrm>
            <a:custGeom>
              <a:avLst/>
              <a:gdLst/>
              <a:ahLst/>
              <a:cxnLst/>
              <a:rect l="l" t="t" r="r" b="b"/>
              <a:pathLst>
                <a:path w="7952" h="7559" extrusionOk="0">
                  <a:moveTo>
                    <a:pt x="2144" y="0"/>
                  </a:moveTo>
                  <a:cubicBezTo>
                    <a:pt x="1643" y="0"/>
                    <a:pt x="1144" y="188"/>
                    <a:pt x="768" y="563"/>
                  </a:cubicBezTo>
                  <a:cubicBezTo>
                    <a:pt x="0" y="1331"/>
                    <a:pt x="0" y="2576"/>
                    <a:pt x="768" y="3344"/>
                  </a:cubicBezTo>
                  <a:lnTo>
                    <a:pt x="4402" y="6995"/>
                  </a:lnTo>
                  <a:cubicBezTo>
                    <a:pt x="4786" y="7371"/>
                    <a:pt x="5290" y="7558"/>
                    <a:pt x="5793" y="7558"/>
                  </a:cubicBezTo>
                  <a:cubicBezTo>
                    <a:pt x="6296" y="7558"/>
                    <a:pt x="6799" y="7371"/>
                    <a:pt x="7183" y="6995"/>
                  </a:cubicBezTo>
                  <a:cubicBezTo>
                    <a:pt x="7951" y="6227"/>
                    <a:pt x="7951" y="4982"/>
                    <a:pt x="7183" y="4214"/>
                  </a:cubicBezTo>
                  <a:lnTo>
                    <a:pt x="3532" y="563"/>
                  </a:lnTo>
                  <a:cubicBezTo>
                    <a:pt x="3148" y="188"/>
                    <a:pt x="2645" y="0"/>
                    <a:pt x="2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25"/>
          <p:cNvSpPr/>
          <p:nvPr/>
        </p:nvSpPr>
        <p:spPr>
          <a:xfrm>
            <a:off x="3405900" y="2663325"/>
            <a:ext cx="657300" cy="65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4" name="Google Shape;844;p25"/>
          <p:cNvGrpSpPr/>
          <p:nvPr/>
        </p:nvGrpSpPr>
        <p:grpSpPr>
          <a:xfrm>
            <a:off x="3524242" y="2781422"/>
            <a:ext cx="420626" cy="421150"/>
            <a:chOff x="697975" y="3427775"/>
            <a:chExt cx="2044850" cy="2047400"/>
          </a:xfrm>
        </p:grpSpPr>
        <p:sp>
          <p:nvSpPr>
            <p:cNvPr id="845" name="Google Shape;845;p25"/>
            <p:cNvSpPr/>
            <p:nvPr/>
          </p:nvSpPr>
          <p:spPr>
            <a:xfrm>
              <a:off x="1038350" y="3780525"/>
              <a:ext cx="1365375" cy="1401200"/>
            </a:xfrm>
            <a:custGeom>
              <a:avLst/>
              <a:gdLst/>
              <a:ahLst/>
              <a:cxnLst/>
              <a:rect l="l" t="t" r="r" b="b"/>
              <a:pathLst>
                <a:path w="54615" h="56048" extrusionOk="0">
                  <a:moveTo>
                    <a:pt x="22986" y="2834"/>
                  </a:moveTo>
                  <a:cubicBezTo>
                    <a:pt x="24845" y="2834"/>
                    <a:pt x="26096" y="3960"/>
                    <a:pt x="26309" y="4163"/>
                  </a:cubicBezTo>
                  <a:cubicBezTo>
                    <a:pt x="26565" y="4436"/>
                    <a:pt x="26923" y="4573"/>
                    <a:pt x="27299" y="4573"/>
                  </a:cubicBezTo>
                  <a:lnTo>
                    <a:pt x="27333" y="4573"/>
                  </a:lnTo>
                  <a:cubicBezTo>
                    <a:pt x="27708" y="4573"/>
                    <a:pt x="28066" y="4436"/>
                    <a:pt x="28339" y="4180"/>
                  </a:cubicBezTo>
                  <a:cubicBezTo>
                    <a:pt x="28553" y="3967"/>
                    <a:pt x="29800" y="2835"/>
                    <a:pt x="31659" y="2835"/>
                  </a:cubicBezTo>
                  <a:cubicBezTo>
                    <a:pt x="32924" y="2835"/>
                    <a:pt x="34472" y="3358"/>
                    <a:pt x="36171" y="5050"/>
                  </a:cubicBezTo>
                  <a:cubicBezTo>
                    <a:pt x="36438" y="5317"/>
                    <a:pt x="36799" y="5459"/>
                    <a:pt x="37172" y="5459"/>
                  </a:cubicBezTo>
                  <a:cubicBezTo>
                    <a:pt x="37276" y="5459"/>
                    <a:pt x="37380" y="5448"/>
                    <a:pt x="37484" y="5426"/>
                  </a:cubicBezTo>
                  <a:cubicBezTo>
                    <a:pt x="37542" y="5414"/>
                    <a:pt x="37700" y="5386"/>
                    <a:pt x="37925" y="5386"/>
                  </a:cubicBezTo>
                  <a:cubicBezTo>
                    <a:pt x="38690" y="5386"/>
                    <a:pt x="40228" y="5715"/>
                    <a:pt x="41204" y="8156"/>
                  </a:cubicBezTo>
                  <a:cubicBezTo>
                    <a:pt x="41426" y="8685"/>
                    <a:pt x="41937" y="9043"/>
                    <a:pt x="42518" y="9043"/>
                  </a:cubicBezTo>
                  <a:cubicBezTo>
                    <a:pt x="43882" y="9162"/>
                    <a:pt x="45162" y="9794"/>
                    <a:pt x="46083" y="10817"/>
                  </a:cubicBezTo>
                  <a:cubicBezTo>
                    <a:pt x="47807" y="12660"/>
                    <a:pt x="48557" y="15850"/>
                    <a:pt x="48250" y="20030"/>
                  </a:cubicBezTo>
                  <a:cubicBezTo>
                    <a:pt x="48233" y="20338"/>
                    <a:pt x="48318" y="20645"/>
                    <a:pt x="48489" y="20918"/>
                  </a:cubicBezTo>
                  <a:cubicBezTo>
                    <a:pt x="48950" y="21617"/>
                    <a:pt x="52823" y="27930"/>
                    <a:pt x="46203" y="32349"/>
                  </a:cubicBezTo>
                  <a:lnTo>
                    <a:pt x="46186" y="32349"/>
                  </a:lnTo>
                  <a:cubicBezTo>
                    <a:pt x="45691" y="32673"/>
                    <a:pt x="45452" y="33287"/>
                    <a:pt x="45606" y="33850"/>
                  </a:cubicBezTo>
                  <a:cubicBezTo>
                    <a:pt x="45657" y="34106"/>
                    <a:pt x="47005" y="39890"/>
                    <a:pt x="41955" y="42040"/>
                  </a:cubicBezTo>
                  <a:cubicBezTo>
                    <a:pt x="41272" y="42330"/>
                    <a:pt x="40931" y="43098"/>
                    <a:pt x="41170" y="43797"/>
                  </a:cubicBezTo>
                  <a:cubicBezTo>
                    <a:pt x="41170" y="43814"/>
                    <a:pt x="41750" y="45674"/>
                    <a:pt x="40999" y="46919"/>
                  </a:cubicBezTo>
                  <a:cubicBezTo>
                    <a:pt x="40590" y="47585"/>
                    <a:pt x="39839" y="48011"/>
                    <a:pt x="38696" y="48199"/>
                  </a:cubicBezTo>
                  <a:cubicBezTo>
                    <a:pt x="38286" y="48267"/>
                    <a:pt x="37928" y="48523"/>
                    <a:pt x="37723" y="48882"/>
                  </a:cubicBezTo>
                  <a:cubicBezTo>
                    <a:pt x="37007" y="50093"/>
                    <a:pt x="34686" y="53232"/>
                    <a:pt x="32434" y="53232"/>
                  </a:cubicBezTo>
                  <a:lnTo>
                    <a:pt x="32383" y="53232"/>
                  </a:lnTo>
                  <a:cubicBezTo>
                    <a:pt x="31086" y="53215"/>
                    <a:pt x="29790" y="52072"/>
                    <a:pt x="28578" y="49820"/>
                  </a:cubicBezTo>
                  <a:cubicBezTo>
                    <a:pt x="28305" y="49359"/>
                    <a:pt x="27811" y="49086"/>
                    <a:pt x="27299" y="49086"/>
                  </a:cubicBezTo>
                  <a:cubicBezTo>
                    <a:pt x="26770" y="49086"/>
                    <a:pt x="26292" y="49359"/>
                    <a:pt x="26053" y="49820"/>
                  </a:cubicBezTo>
                  <a:cubicBezTo>
                    <a:pt x="24825" y="52055"/>
                    <a:pt x="23545" y="53215"/>
                    <a:pt x="22231" y="53232"/>
                  </a:cubicBezTo>
                  <a:lnTo>
                    <a:pt x="22197" y="53232"/>
                  </a:lnTo>
                  <a:cubicBezTo>
                    <a:pt x="19945" y="53232"/>
                    <a:pt x="17608" y="50110"/>
                    <a:pt x="16908" y="48899"/>
                  </a:cubicBezTo>
                  <a:cubicBezTo>
                    <a:pt x="16686" y="48523"/>
                    <a:pt x="16328" y="48284"/>
                    <a:pt x="15919" y="48216"/>
                  </a:cubicBezTo>
                  <a:cubicBezTo>
                    <a:pt x="14793" y="48028"/>
                    <a:pt x="14042" y="47602"/>
                    <a:pt x="13632" y="46937"/>
                  </a:cubicBezTo>
                  <a:cubicBezTo>
                    <a:pt x="12984" y="45879"/>
                    <a:pt x="13291" y="44309"/>
                    <a:pt x="13445" y="43797"/>
                  </a:cubicBezTo>
                  <a:cubicBezTo>
                    <a:pt x="13684" y="43098"/>
                    <a:pt x="13342" y="42330"/>
                    <a:pt x="12660" y="42040"/>
                  </a:cubicBezTo>
                  <a:cubicBezTo>
                    <a:pt x="7627" y="39890"/>
                    <a:pt x="8958" y="34106"/>
                    <a:pt x="9009" y="33867"/>
                  </a:cubicBezTo>
                  <a:cubicBezTo>
                    <a:pt x="9162" y="33287"/>
                    <a:pt x="8923" y="32673"/>
                    <a:pt x="8429" y="32349"/>
                  </a:cubicBezTo>
                  <a:cubicBezTo>
                    <a:pt x="1809" y="27930"/>
                    <a:pt x="5682" y="21617"/>
                    <a:pt x="6142" y="20918"/>
                  </a:cubicBezTo>
                  <a:cubicBezTo>
                    <a:pt x="6313" y="20645"/>
                    <a:pt x="6398" y="20338"/>
                    <a:pt x="6381" y="20030"/>
                  </a:cubicBezTo>
                  <a:cubicBezTo>
                    <a:pt x="6091" y="15867"/>
                    <a:pt x="6825" y="12694"/>
                    <a:pt x="8514" y="10851"/>
                  </a:cubicBezTo>
                  <a:cubicBezTo>
                    <a:pt x="9435" y="9811"/>
                    <a:pt x="10732" y="9162"/>
                    <a:pt x="12131" y="9043"/>
                  </a:cubicBezTo>
                  <a:cubicBezTo>
                    <a:pt x="12694" y="9043"/>
                    <a:pt x="13223" y="8685"/>
                    <a:pt x="13428" y="8156"/>
                  </a:cubicBezTo>
                  <a:cubicBezTo>
                    <a:pt x="14409" y="5702"/>
                    <a:pt x="15968" y="5393"/>
                    <a:pt x="16726" y="5393"/>
                  </a:cubicBezTo>
                  <a:cubicBezTo>
                    <a:pt x="16943" y="5393"/>
                    <a:pt x="17094" y="5418"/>
                    <a:pt x="17147" y="5426"/>
                  </a:cubicBezTo>
                  <a:cubicBezTo>
                    <a:pt x="17260" y="5454"/>
                    <a:pt x="17376" y="5468"/>
                    <a:pt x="17490" y="5468"/>
                  </a:cubicBezTo>
                  <a:cubicBezTo>
                    <a:pt x="17858" y="5468"/>
                    <a:pt x="18218" y="5324"/>
                    <a:pt x="18478" y="5050"/>
                  </a:cubicBezTo>
                  <a:cubicBezTo>
                    <a:pt x="20172" y="3357"/>
                    <a:pt x="21720" y="2834"/>
                    <a:pt x="22986" y="2834"/>
                  </a:cubicBezTo>
                  <a:close/>
                  <a:moveTo>
                    <a:pt x="22933" y="1"/>
                  </a:moveTo>
                  <a:cubicBezTo>
                    <a:pt x="21243" y="1"/>
                    <a:pt x="19171" y="583"/>
                    <a:pt x="16994" y="2577"/>
                  </a:cubicBezTo>
                  <a:cubicBezTo>
                    <a:pt x="16906" y="2572"/>
                    <a:pt x="16815" y="2570"/>
                    <a:pt x="16723" y="2570"/>
                  </a:cubicBezTo>
                  <a:cubicBezTo>
                    <a:pt x="15026" y="2570"/>
                    <a:pt x="12647" y="3353"/>
                    <a:pt x="11159" y="6330"/>
                  </a:cubicBezTo>
                  <a:cubicBezTo>
                    <a:pt x="9367" y="6654"/>
                    <a:pt x="7712" y="7541"/>
                    <a:pt x="6484" y="8889"/>
                  </a:cubicBezTo>
                  <a:cubicBezTo>
                    <a:pt x="4249" y="11278"/>
                    <a:pt x="3259" y="14929"/>
                    <a:pt x="3532" y="19757"/>
                  </a:cubicBezTo>
                  <a:cubicBezTo>
                    <a:pt x="1587" y="22999"/>
                    <a:pt x="0" y="29517"/>
                    <a:pt x="6091" y="34140"/>
                  </a:cubicBezTo>
                  <a:cubicBezTo>
                    <a:pt x="5682" y="37024"/>
                    <a:pt x="6228" y="41665"/>
                    <a:pt x="10493" y="44121"/>
                  </a:cubicBezTo>
                  <a:cubicBezTo>
                    <a:pt x="10340" y="45230"/>
                    <a:pt x="10322" y="46885"/>
                    <a:pt x="11210" y="48387"/>
                  </a:cubicBezTo>
                  <a:cubicBezTo>
                    <a:pt x="11960" y="49632"/>
                    <a:pt x="13172" y="50451"/>
                    <a:pt x="14810" y="50861"/>
                  </a:cubicBezTo>
                  <a:cubicBezTo>
                    <a:pt x="15782" y="52345"/>
                    <a:pt x="18580" y="56047"/>
                    <a:pt x="22197" y="56047"/>
                  </a:cubicBezTo>
                  <a:lnTo>
                    <a:pt x="22266" y="56047"/>
                  </a:lnTo>
                  <a:cubicBezTo>
                    <a:pt x="24142" y="56013"/>
                    <a:pt x="25831" y="55024"/>
                    <a:pt x="27316" y="53079"/>
                  </a:cubicBezTo>
                  <a:cubicBezTo>
                    <a:pt x="28783" y="55024"/>
                    <a:pt x="30472" y="56013"/>
                    <a:pt x="32349" y="56047"/>
                  </a:cubicBezTo>
                  <a:lnTo>
                    <a:pt x="32417" y="56047"/>
                  </a:lnTo>
                  <a:cubicBezTo>
                    <a:pt x="36034" y="56047"/>
                    <a:pt x="38832" y="52345"/>
                    <a:pt x="39822" y="50861"/>
                  </a:cubicBezTo>
                  <a:cubicBezTo>
                    <a:pt x="41460" y="50451"/>
                    <a:pt x="42654" y="49632"/>
                    <a:pt x="43405" y="48387"/>
                  </a:cubicBezTo>
                  <a:cubicBezTo>
                    <a:pt x="44309" y="46885"/>
                    <a:pt x="44292" y="45230"/>
                    <a:pt x="44121" y="44121"/>
                  </a:cubicBezTo>
                  <a:cubicBezTo>
                    <a:pt x="48387" y="41665"/>
                    <a:pt x="48933" y="37024"/>
                    <a:pt x="48523" y="34140"/>
                  </a:cubicBezTo>
                  <a:cubicBezTo>
                    <a:pt x="54614" y="29517"/>
                    <a:pt x="53027" y="22999"/>
                    <a:pt x="51082" y="19757"/>
                  </a:cubicBezTo>
                  <a:lnTo>
                    <a:pt x="51100" y="19757"/>
                  </a:lnTo>
                  <a:cubicBezTo>
                    <a:pt x="51355" y="14929"/>
                    <a:pt x="50366" y="11278"/>
                    <a:pt x="48148" y="8889"/>
                  </a:cubicBezTo>
                  <a:cubicBezTo>
                    <a:pt x="46902" y="7541"/>
                    <a:pt x="45264" y="6654"/>
                    <a:pt x="43473" y="6330"/>
                  </a:cubicBezTo>
                  <a:cubicBezTo>
                    <a:pt x="41983" y="3366"/>
                    <a:pt x="39585" y="2570"/>
                    <a:pt x="37901" y="2570"/>
                  </a:cubicBezTo>
                  <a:cubicBezTo>
                    <a:pt x="37811" y="2570"/>
                    <a:pt x="37723" y="2572"/>
                    <a:pt x="37638" y="2577"/>
                  </a:cubicBezTo>
                  <a:cubicBezTo>
                    <a:pt x="35446" y="594"/>
                    <a:pt x="33360" y="7"/>
                    <a:pt x="31664" y="7"/>
                  </a:cubicBezTo>
                  <a:cubicBezTo>
                    <a:pt x="31010" y="7"/>
                    <a:pt x="30414" y="94"/>
                    <a:pt x="29892" y="222"/>
                  </a:cubicBezTo>
                  <a:cubicBezTo>
                    <a:pt x="28971" y="461"/>
                    <a:pt x="28101" y="853"/>
                    <a:pt x="27316" y="1382"/>
                  </a:cubicBezTo>
                  <a:cubicBezTo>
                    <a:pt x="26531" y="853"/>
                    <a:pt x="25661" y="461"/>
                    <a:pt x="24739" y="222"/>
                  </a:cubicBezTo>
                  <a:cubicBezTo>
                    <a:pt x="24208" y="92"/>
                    <a:pt x="23600" y="1"/>
                    <a:pt x="22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1301525" y="3935750"/>
              <a:ext cx="209025" cy="226975"/>
            </a:xfrm>
            <a:custGeom>
              <a:avLst/>
              <a:gdLst/>
              <a:ahLst/>
              <a:cxnLst/>
              <a:rect l="l" t="t" r="r" b="b"/>
              <a:pathLst>
                <a:path w="8361" h="9079" extrusionOk="0">
                  <a:moveTo>
                    <a:pt x="1601" y="0"/>
                  </a:moveTo>
                  <a:cubicBezTo>
                    <a:pt x="1002" y="0"/>
                    <a:pt x="448" y="372"/>
                    <a:pt x="256" y="974"/>
                  </a:cubicBezTo>
                  <a:cubicBezTo>
                    <a:pt x="0" y="1708"/>
                    <a:pt x="410" y="2510"/>
                    <a:pt x="1143" y="2749"/>
                  </a:cubicBezTo>
                  <a:cubicBezTo>
                    <a:pt x="5392" y="4165"/>
                    <a:pt x="5528" y="7509"/>
                    <a:pt x="5545" y="7679"/>
                  </a:cubicBezTo>
                  <a:cubicBezTo>
                    <a:pt x="5545" y="8454"/>
                    <a:pt x="6160" y="9079"/>
                    <a:pt x="6930" y="9079"/>
                  </a:cubicBezTo>
                  <a:cubicBezTo>
                    <a:pt x="6941" y="9079"/>
                    <a:pt x="6951" y="9079"/>
                    <a:pt x="6961" y="9078"/>
                  </a:cubicBezTo>
                  <a:cubicBezTo>
                    <a:pt x="7729" y="9078"/>
                    <a:pt x="8360" y="8447"/>
                    <a:pt x="8360" y="7662"/>
                  </a:cubicBezTo>
                  <a:cubicBezTo>
                    <a:pt x="8360" y="7440"/>
                    <a:pt x="8292" y="2168"/>
                    <a:pt x="2048" y="70"/>
                  </a:cubicBezTo>
                  <a:cubicBezTo>
                    <a:pt x="1899" y="23"/>
                    <a:pt x="1749" y="0"/>
                    <a:pt x="1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1180325" y="4516200"/>
              <a:ext cx="312300" cy="177125"/>
            </a:xfrm>
            <a:custGeom>
              <a:avLst/>
              <a:gdLst/>
              <a:ahLst/>
              <a:cxnLst/>
              <a:rect l="l" t="t" r="r" b="b"/>
              <a:pathLst>
                <a:path w="12492" h="7085" extrusionOk="0">
                  <a:moveTo>
                    <a:pt x="10892" y="1"/>
                  </a:moveTo>
                  <a:cubicBezTo>
                    <a:pt x="10320" y="1"/>
                    <a:pt x="9787" y="355"/>
                    <a:pt x="9574" y="926"/>
                  </a:cubicBezTo>
                  <a:cubicBezTo>
                    <a:pt x="9574" y="960"/>
                    <a:pt x="8534" y="3587"/>
                    <a:pt x="6606" y="4150"/>
                  </a:cubicBezTo>
                  <a:cubicBezTo>
                    <a:pt x="6370" y="4223"/>
                    <a:pt x="6124" y="4258"/>
                    <a:pt x="5867" y="4258"/>
                  </a:cubicBezTo>
                  <a:cubicBezTo>
                    <a:pt x="4969" y="4258"/>
                    <a:pt x="3945" y="3822"/>
                    <a:pt x="2818" y="2973"/>
                  </a:cubicBezTo>
                  <a:cubicBezTo>
                    <a:pt x="2546" y="2783"/>
                    <a:pt x="2269" y="2701"/>
                    <a:pt x="2007" y="2701"/>
                  </a:cubicBezTo>
                  <a:cubicBezTo>
                    <a:pt x="858" y="2701"/>
                    <a:pt x="0" y="4277"/>
                    <a:pt x="1112" y="5208"/>
                  </a:cubicBezTo>
                  <a:cubicBezTo>
                    <a:pt x="2750" y="6454"/>
                    <a:pt x="4336" y="7085"/>
                    <a:pt x="5855" y="7085"/>
                  </a:cubicBezTo>
                  <a:cubicBezTo>
                    <a:pt x="6384" y="7085"/>
                    <a:pt x="6896" y="7017"/>
                    <a:pt x="7407" y="6863"/>
                  </a:cubicBezTo>
                  <a:cubicBezTo>
                    <a:pt x="10717" y="5908"/>
                    <a:pt x="12168" y="2069"/>
                    <a:pt x="12236" y="1915"/>
                  </a:cubicBezTo>
                  <a:cubicBezTo>
                    <a:pt x="12492" y="1182"/>
                    <a:pt x="12116" y="363"/>
                    <a:pt x="11400" y="107"/>
                  </a:cubicBezTo>
                  <a:lnTo>
                    <a:pt x="11383" y="90"/>
                  </a:lnTo>
                  <a:cubicBezTo>
                    <a:pt x="11220" y="29"/>
                    <a:pt x="11054" y="1"/>
                    <a:pt x="108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1437150" y="4739475"/>
              <a:ext cx="165950" cy="249025"/>
            </a:xfrm>
            <a:custGeom>
              <a:avLst/>
              <a:gdLst/>
              <a:ahLst/>
              <a:cxnLst/>
              <a:rect l="l" t="t" r="r" b="b"/>
              <a:pathLst>
                <a:path w="6638" h="9961" extrusionOk="0">
                  <a:moveTo>
                    <a:pt x="5094" y="1"/>
                  </a:moveTo>
                  <a:cubicBezTo>
                    <a:pt x="4731" y="1"/>
                    <a:pt x="4369" y="142"/>
                    <a:pt x="4096" y="423"/>
                  </a:cubicBezTo>
                  <a:cubicBezTo>
                    <a:pt x="1" y="4501"/>
                    <a:pt x="990" y="8732"/>
                    <a:pt x="1042" y="8903"/>
                  </a:cubicBezTo>
                  <a:cubicBezTo>
                    <a:pt x="1195" y="9534"/>
                    <a:pt x="1758" y="9961"/>
                    <a:pt x="2406" y="9961"/>
                  </a:cubicBezTo>
                  <a:cubicBezTo>
                    <a:pt x="2509" y="9961"/>
                    <a:pt x="2628" y="9961"/>
                    <a:pt x="2731" y="9926"/>
                  </a:cubicBezTo>
                  <a:cubicBezTo>
                    <a:pt x="3481" y="9739"/>
                    <a:pt x="3959" y="8988"/>
                    <a:pt x="3788" y="8237"/>
                  </a:cubicBezTo>
                  <a:cubicBezTo>
                    <a:pt x="3754" y="8118"/>
                    <a:pt x="3174" y="5337"/>
                    <a:pt x="6092" y="2419"/>
                  </a:cubicBezTo>
                  <a:cubicBezTo>
                    <a:pt x="6638" y="1873"/>
                    <a:pt x="6638" y="969"/>
                    <a:pt x="6092" y="423"/>
                  </a:cubicBezTo>
                  <a:cubicBezTo>
                    <a:pt x="5819" y="142"/>
                    <a:pt x="5456" y="1"/>
                    <a:pt x="5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1206025" y="4243925"/>
              <a:ext cx="465750" cy="175150"/>
            </a:xfrm>
            <a:custGeom>
              <a:avLst/>
              <a:gdLst/>
              <a:ahLst/>
              <a:cxnLst/>
              <a:rect l="l" t="t" r="r" b="b"/>
              <a:pathLst>
                <a:path w="18630" h="7006" extrusionOk="0">
                  <a:moveTo>
                    <a:pt x="16323" y="0"/>
                  </a:moveTo>
                  <a:cubicBezTo>
                    <a:pt x="15179" y="0"/>
                    <a:pt x="14222" y="754"/>
                    <a:pt x="13358" y="1443"/>
                  </a:cubicBezTo>
                  <a:cubicBezTo>
                    <a:pt x="12146" y="2450"/>
                    <a:pt x="10798" y="3252"/>
                    <a:pt x="9348" y="3849"/>
                  </a:cubicBezTo>
                  <a:cubicBezTo>
                    <a:pt x="8788" y="4073"/>
                    <a:pt x="8243" y="4167"/>
                    <a:pt x="7722" y="4167"/>
                  </a:cubicBezTo>
                  <a:cubicBezTo>
                    <a:pt x="5064" y="4167"/>
                    <a:pt x="3033" y="1725"/>
                    <a:pt x="2933" y="1597"/>
                  </a:cubicBezTo>
                  <a:cubicBezTo>
                    <a:pt x="2627" y="1269"/>
                    <a:pt x="2267" y="1130"/>
                    <a:pt x="1920" y="1130"/>
                  </a:cubicBezTo>
                  <a:cubicBezTo>
                    <a:pt x="912" y="1130"/>
                    <a:pt x="1" y="2293"/>
                    <a:pt x="749" y="3371"/>
                  </a:cubicBezTo>
                  <a:cubicBezTo>
                    <a:pt x="886" y="3542"/>
                    <a:pt x="3718" y="7005"/>
                    <a:pt x="7710" y="7005"/>
                  </a:cubicBezTo>
                  <a:cubicBezTo>
                    <a:pt x="8632" y="7005"/>
                    <a:pt x="9553" y="6818"/>
                    <a:pt x="10406" y="6476"/>
                  </a:cubicBezTo>
                  <a:cubicBezTo>
                    <a:pt x="12095" y="5777"/>
                    <a:pt x="13682" y="4839"/>
                    <a:pt x="15098" y="3661"/>
                  </a:cubicBezTo>
                  <a:cubicBezTo>
                    <a:pt x="15541" y="3320"/>
                    <a:pt x="16139" y="2859"/>
                    <a:pt x="16309" y="2825"/>
                  </a:cubicBezTo>
                  <a:cubicBezTo>
                    <a:pt x="16343" y="2842"/>
                    <a:pt x="16360" y="2842"/>
                    <a:pt x="16395" y="2859"/>
                  </a:cubicBezTo>
                  <a:cubicBezTo>
                    <a:pt x="16598" y="2959"/>
                    <a:pt x="16813" y="3006"/>
                    <a:pt x="17024" y="3006"/>
                  </a:cubicBezTo>
                  <a:cubicBezTo>
                    <a:pt x="17540" y="3006"/>
                    <a:pt x="18034" y="2724"/>
                    <a:pt x="18288" y="2228"/>
                  </a:cubicBezTo>
                  <a:cubicBezTo>
                    <a:pt x="18630" y="1529"/>
                    <a:pt x="18357" y="676"/>
                    <a:pt x="17657" y="334"/>
                  </a:cubicBezTo>
                  <a:lnTo>
                    <a:pt x="17640" y="334"/>
                  </a:lnTo>
                  <a:cubicBezTo>
                    <a:pt x="17174" y="99"/>
                    <a:pt x="16736" y="0"/>
                    <a:pt x="16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1931100" y="3935950"/>
              <a:ext cx="208600" cy="226775"/>
            </a:xfrm>
            <a:custGeom>
              <a:avLst/>
              <a:gdLst/>
              <a:ahLst/>
              <a:cxnLst/>
              <a:rect l="l" t="t" r="r" b="b"/>
              <a:pathLst>
                <a:path w="8344" h="9071" extrusionOk="0">
                  <a:moveTo>
                    <a:pt x="6773" y="1"/>
                  </a:moveTo>
                  <a:cubicBezTo>
                    <a:pt x="6620" y="1"/>
                    <a:pt x="6465" y="26"/>
                    <a:pt x="6313" y="79"/>
                  </a:cubicBezTo>
                  <a:cubicBezTo>
                    <a:pt x="68" y="2160"/>
                    <a:pt x="0" y="7432"/>
                    <a:pt x="0" y="7654"/>
                  </a:cubicBezTo>
                  <a:cubicBezTo>
                    <a:pt x="0" y="8439"/>
                    <a:pt x="614" y="9053"/>
                    <a:pt x="1399" y="9070"/>
                  </a:cubicBezTo>
                  <a:cubicBezTo>
                    <a:pt x="2167" y="9053"/>
                    <a:pt x="2798" y="8439"/>
                    <a:pt x="2815" y="7671"/>
                  </a:cubicBezTo>
                  <a:cubicBezTo>
                    <a:pt x="2815" y="7535"/>
                    <a:pt x="2935" y="4174"/>
                    <a:pt x="7217" y="2758"/>
                  </a:cubicBezTo>
                  <a:cubicBezTo>
                    <a:pt x="7951" y="2502"/>
                    <a:pt x="8343" y="1700"/>
                    <a:pt x="8104" y="966"/>
                  </a:cubicBezTo>
                  <a:cubicBezTo>
                    <a:pt x="7915" y="371"/>
                    <a:pt x="7361" y="1"/>
                    <a:pt x="6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1949425" y="4517175"/>
              <a:ext cx="302450" cy="176150"/>
            </a:xfrm>
            <a:custGeom>
              <a:avLst/>
              <a:gdLst/>
              <a:ahLst/>
              <a:cxnLst/>
              <a:rect l="l" t="t" r="r" b="b"/>
              <a:pathLst>
                <a:path w="12098" h="7046" extrusionOk="0">
                  <a:moveTo>
                    <a:pt x="1579" y="0"/>
                  </a:moveTo>
                  <a:cubicBezTo>
                    <a:pt x="1417" y="0"/>
                    <a:pt x="1253" y="28"/>
                    <a:pt x="1093" y="85"/>
                  </a:cubicBezTo>
                  <a:cubicBezTo>
                    <a:pt x="376" y="358"/>
                    <a:pt x="1" y="1143"/>
                    <a:pt x="240" y="1859"/>
                  </a:cubicBezTo>
                  <a:cubicBezTo>
                    <a:pt x="308" y="2030"/>
                    <a:pt x="1758" y="5869"/>
                    <a:pt x="5068" y="6824"/>
                  </a:cubicBezTo>
                  <a:cubicBezTo>
                    <a:pt x="5563" y="6961"/>
                    <a:pt x="6092" y="7046"/>
                    <a:pt x="6603" y="7046"/>
                  </a:cubicBezTo>
                  <a:cubicBezTo>
                    <a:pt x="8139" y="7046"/>
                    <a:pt x="9726" y="6415"/>
                    <a:pt x="11347" y="5169"/>
                  </a:cubicBezTo>
                  <a:cubicBezTo>
                    <a:pt x="11978" y="4691"/>
                    <a:pt x="12097" y="3804"/>
                    <a:pt x="11620" y="3190"/>
                  </a:cubicBezTo>
                  <a:lnTo>
                    <a:pt x="11620" y="3190"/>
                  </a:lnTo>
                  <a:lnTo>
                    <a:pt x="11620" y="3207"/>
                  </a:lnTo>
                  <a:cubicBezTo>
                    <a:pt x="11339" y="2836"/>
                    <a:pt x="10916" y="2642"/>
                    <a:pt x="10491" y="2642"/>
                  </a:cubicBezTo>
                  <a:cubicBezTo>
                    <a:pt x="10193" y="2642"/>
                    <a:pt x="9894" y="2737"/>
                    <a:pt x="9640" y="2934"/>
                  </a:cubicBezTo>
                  <a:cubicBezTo>
                    <a:pt x="8522" y="3786"/>
                    <a:pt x="7497" y="4212"/>
                    <a:pt x="6598" y="4212"/>
                  </a:cubicBezTo>
                  <a:cubicBezTo>
                    <a:pt x="6345" y="4212"/>
                    <a:pt x="6102" y="4179"/>
                    <a:pt x="5870" y="4111"/>
                  </a:cubicBezTo>
                  <a:cubicBezTo>
                    <a:pt x="4249" y="3651"/>
                    <a:pt x="3174" y="1637"/>
                    <a:pt x="2884" y="887"/>
                  </a:cubicBezTo>
                  <a:cubicBezTo>
                    <a:pt x="2672" y="330"/>
                    <a:pt x="2141" y="0"/>
                    <a:pt x="1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1806550" y="4640850"/>
              <a:ext cx="165925" cy="249550"/>
            </a:xfrm>
            <a:custGeom>
              <a:avLst/>
              <a:gdLst/>
              <a:ahLst/>
              <a:cxnLst/>
              <a:rect l="l" t="t" r="r" b="b"/>
              <a:pathLst>
                <a:path w="6637" h="9982" extrusionOk="0">
                  <a:moveTo>
                    <a:pt x="1544" y="0"/>
                  </a:moveTo>
                  <a:cubicBezTo>
                    <a:pt x="1182" y="0"/>
                    <a:pt x="819" y="137"/>
                    <a:pt x="546" y="410"/>
                  </a:cubicBezTo>
                  <a:cubicBezTo>
                    <a:pt x="0" y="973"/>
                    <a:pt x="0" y="1860"/>
                    <a:pt x="546" y="2406"/>
                  </a:cubicBezTo>
                  <a:cubicBezTo>
                    <a:pt x="3446" y="5307"/>
                    <a:pt x="2901" y="8088"/>
                    <a:pt x="2849" y="8224"/>
                  </a:cubicBezTo>
                  <a:cubicBezTo>
                    <a:pt x="2679" y="8992"/>
                    <a:pt x="3122" y="9743"/>
                    <a:pt x="3890" y="9930"/>
                  </a:cubicBezTo>
                  <a:cubicBezTo>
                    <a:pt x="3992" y="9964"/>
                    <a:pt x="4112" y="9981"/>
                    <a:pt x="4231" y="9981"/>
                  </a:cubicBezTo>
                  <a:cubicBezTo>
                    <a:pt x="4880" y="9981"/>
                    <a:pt x="5443" y="9538"/>
                    <a:pt x="5596" y="8906"/>
                  </a:cubicBezTo>
                  <a:cubicBezTo>
                    <a:pt x="5647" y="8736"/>
                    <a:pt x="6637" y="4522"/>
                    <a:pt x="2542" y="427"/>
                  </a:cubicBezTo>
                  <a:lnTo>
                    <a:pt x="2542" y="410"/>
                  </a:lnTo>
                  <a:cubicBezTo>
                    <a:pt x="2269" y="137"/>
                    <a:pt x="1907" y="0"/>
                    <a:pt x="1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1825300" y="4156600"/>
              <a:ext cx="389450" cy="299150"/>
            </a:xfrm>
            <a:custGeom>
              <a:avLst/>
              <a:gdLst/>
              <a:ahLst/>
              <a:cxnLst/>
              <a:rect l="l" t="t" r="r" b="b"/>
              <a:pathLst>
                <a:path w="15578" h="11966" extrusionOk="0">
                  <a:moveTo>
                    <a:pt x="1465" y="0"/>
                  </a:moveTo>
                  <a:cubicBezTo>
                    <a:pt x="748" y="0"/>
                    <a:pt x="134" y="559"/>
                    <a:pt x="69" y="1302"/>
                  </a:cubicBezTo>
                  <a:cubicBezTo>
                    <a:pt x="1" y="2087"/>
                    <a:pt x="581" y="2752"/>
                    <a:pt x="1366" y="2821"/>
                  </a:cubicBezTo>
                  <a:lnTo>
                    <a:pt x="1434" y="2821"/>
                  </a:lnTo>
                  <a:cubicBezTo>
                    <a:pt x="1587" y="2957"/>
                    <a:pt x="1860" y="3657"/>
                    <a:pt x="2048" y="4169"/>
                  </a:cubicBezTo>
                  <a:cubicBezTo>
                    <a:pt x="2645" y="5909"/>
                    <a:pt x="3515" y="7547"/>
                    <a:pt x="4607" y="9014"/>
                  </a:cubicBezTo>
                  <a:cubicBezTo>
                    <a:pt x="6382" y="11386"/>
                    <a:pt x="8839" y="11966"/>
                    <a:pt x="10869" y="11966"/>
                  </a:cubicBezTo>
                  <a:cubicBezTo>
                    <a:pt x="12097" y="11966"/>
                    <a:pt x="13309" y="11761"/>
                    <a:pt x="14469" y="11386"/>
                  </a:cubicBezTo>
                  <a:cubicBezTo>
                    <a:pt x="15203" y="11113"/>
                    <a:pt x="15578" y="10311"/>
                    <a:pt x="15322" y="9577"/>
                  </a:cubicBezTo>
                  <a:lnTo>
                    <a:pt x="15322" y="9577"/>
                  </a:lnTo>
                  <a:lnTo>
                    <a:pt x="15322" y="9594"/>
                  </a:lnTo>
                  <a:cubicBezTo>
                    <a:pt x="15108" y="9019"/>
                    <a:pt x="14570" y="8654"/>
                    <a:pt x="13994" y="8654"/>
                  </a:cubicBezTo>
                  <a:cubicBezTo>
                    <a:pt x="13834" y="8654"/>
                    <a:pt x="13672" y="8682"/>
                    <a:pt x="13513" y="8741"/>
                  </a:cubicBezTo>
                  <a:cubicBezTo>
                    <a:pt x="13419" y="8767"/>
                    <a:pt x="12286" y="9159"/>
                    <a:pt x="10902" y="9159"/>
                  </a:cubicBezTo>
                  <a:cubicBezTo>
                    <a:pt x="9549" y="9159"/>
                    <a:pt x="7956" y="8784"/>
                    <a:pt x="6860" y="7325"/>
                  </a:cubicBezTo>
                  <a:cubicBezTo>
                    <a:pt x="5921" y="6062"/>
                    <a:pt x="5205" y="4663"/>
                    <a:pt x="4693" y="3196"/>
                  </a:cubicBezTo>
                  <a:cubicBezTo>
                    <a:pt x="4164" y="1780"/>
                    <a:pt x="3550" y="176"/>
                    <a:pt x="1587" y="5"/>
                  </a:cubicBezTo>
                  <a:cubicBezTo>
                    <a:pt x="1546" y="2"/>
                    <a:pt x="1505" y="0"/>
                    <a:pt x="1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1685400" y="3824450"/>
              <a:ext cx="70400" cy="1253625"/>
            </a:xfrm>
            <a:custGeom>
              <a:avLst/>
              <a:gdLst/>
              <a:ahLst/>
              <a:cxnLst/>
              <a:rect l="l" t="t" r="r" b="b"/>
              <a:pathLst>
                <a:path w="2816" h="50145" extrusionOk="0">
                  <a:moveTo>
                    <a:pt x="1417" y="1"/>
                  </a:moveTo>
                  <a:cubicBezTo>
                    <a:pt x="632" y="1"/>
                    <a:pt x="1" y="632"/>
                    <a:pt x="1" y="1400"/>
                  </a:cubicBezTo>
                  <a:lnTo>
                    <a:pt x="1" y="48728"/>
                  </a:lnTo>
                  <a:cubicBezTo>
                    <a:pt x="1" y="49513"/>
                    <a:pt x="632" y="50144"/>
                    <a:pt x="1417" y="50144"/>
                  </a:cubicBezTo>
                  <a:cubicBezTo>
                    <a:pt x="2184" y="50144"/>
                    <a:pt x="2816" y="49513"/>
                    <a:pt x="2816" y="48728"/>
                  </a:cubicBezTo>
                  <a:lnTo>
                    <a:pt x="2816" y="1400"/>
                  </a:lnTo>
                  <a:cubicBezTo>
                    <a:pt x="2816" y="632"/>
                    <a:pt x="2184" y="1"/>
                    <a:pt x="1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1373600" y="4338925"/>
              <a:ext cx="195200" cy="336600"/>
            </a:xfrm>
            <a:custGeom>
              <a:avLst/>
              <a:gdLst/>
              <a:ahLst/>
              <a:cxnLst/>
              <a:rect l="l" t="t" r="r" b="b"/>
              <a:pathLst>
                <a:path w="7808" h="13464" extrusionOk="0">
                  <a:moveTo>
                    <a:pt x="4037" y="0"/>
                  </a:moveTo>
                  <a:cubicBezTo>
                    <a:pt x="3535" y="0"/>
                    <a:pt x="3050" y="266"/>
                    <a:pt x="2799" y="731"/>
                  </a:cubicBezTo>
                  <a:cubicBezTo>
                    <a:pt x="1366" y="3598"/>
                    <a:pt x="1" y="9876"/>
                    <a:pt x="5068" y="13255"/>
                  </a:cubicBezTo>
                  <a:cubicBezTo>
                    <a:pt x="5316" y="13400"/>
                    <a:pt x="5563" y="13463"/>
                    <a:pt x="5795" y="13463"/>
                  </a:cubicBezTo>
                  <a:cubicBezTo>
                    <a:pt x="6984" y="13463"/>
                    <a:pt x="7808" y="11802"/>
                    <a:pt x="6638" y="10917"/>
                  </a:cubicBezTo>
                  <a:lnTo>
                    <a:pt x="6638" y="10900"/>
                  </a:lnTo>
                  <a:cubicBezTo>
                    <a:pt x="2389" y="8085"/>
                    <a:pt x="5204" y="2250"/>
                    <a:pt x="5324" y="1994"/>
                  </a:cubicBezTo>
                  <a:cubicBezTo>
                    <a:pt x="5648" y="1294"/>
                    <a:pt x="5341" y="476"/>
                    <a:pt x="4675" y="151"/>
                  </a:cubicBezTo>
                  <a:cubicBezTo>
                    <a:pt x="4471" y="49"/>
                    <a:pt x="4252" y="0"/>
                    <a:pt x="4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1684975" y="3427775"/>
              <a:ext cx="70825" cy="246975"/>
            </a:xfrm>
            <a:custGeom>
              <a:avLst/>
              <a:gdLst/>
              <a:ahLst/>
              <a:cxnLst/>
              <a:rect l="l" t="t" r="r" b="b"/>
              <a:pathLst>
                <a:path w="2833" h="9879" extrusionOk="0">
                  <a:moveTo>
                    <a:pt x="1417" y="0"/>
                  </a:moveTo>
                  <a:cubicBezTo>
                    <a:pt x="632" y="0"/>
                    <a:pt x="1" y="632"/>
                    <a:pt x="1" y="1416"/>
                  </a:cubicBezTo>
                  <a:lnTo>
                    <a:pt x="1" y="8463"/>
                  </a:lnTo>
                  <a:cubicBezTo>
                    <a:pt x="1" y="9248"/>
                    <a:pt x="632" y="9879"/>
                    <a:pt x="1417" y="9879"/>
                  </a:cubicBezTo>
                  <a:cubicBezTo>
                    <a:pt x="2201" y="9879"/>
                    <a:pt x="2833" y="9248"/>
                    <a:pt x="2833" y="8463"/>
                  </a:cubicBezTo>
                  <a:lnTo>
                    <a:pt x="2833" y="1416"/>
                  </a:lnTo>
                  <a:cubicBezTo>
                    <a:pt x="2833" y="632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1684975" y="5227775"/>
              <a:ext cx="70825" cy="247400"/>
            </a:xfrm>
            <a:custGeom>
              <a:avLst/>
              <a:gdLst/>
              <a:ahLst/>
              <a:cxnLst/>
              <a:rect l="l" t="t" r="r" b="b"/>
              <a:pathLst>
                <a:path w="2833" h="9896" extrusionOk="0">
                  <a:moveTo>
                    <a:pt x="1417" y="0"/>
                  </a:moveTo>
                  <a:cubicBezTo>
                    <a:pt x="632" y="0"/>
                    <a:pt x="1" y="631"/>
                    <a:pt x="1" y="1416"/>
                  </a:cubicBezTo>
                  <a:lnTo>
                    <a:pt x="1" y="8480"/>
                  </a:lnTo>
                  <a:cubicBezTo>
                    <a:pt x="1" y="9264"/>
                    <a:pt x="632" y="9896"/>
                    <a:pt x="1417" y="9896"/>
                  </a:cubicBezTo>
                  <a:cubicBezTo>
                    <a:pt x="2201" y="9896"/>
                    <a:pt x="2833" y="9264"/>
                    <a:pt x="2833" y="8480"/>
                  </a:cubicBezTo>
                  <a:lnTo>
                    <a:pt x="2833" y="1416"/>
                  </a:lnTo>
                  <a:cubicBezTo>
                    <a:pt x="2833" y="631"/>
                    <a:pt x="2201" y="0"/>
                    <a:pt x="1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697975" y="4416050"/>
              <a:ext cx="244425" cy="70850"/>
            </a:xfrm>
            <a:custGeom>
              <a:avLst/>
              <a:gdLst/>
              <a:ahLst/>
              <a:cxnLst/>
              <a:rect l="l" t="t" r="r" b="b"/>
              <a:pathLst>
                <a:path w="9777" h="2834" extrusionOk="0">
                  <a:moveTo>
                    <a:pt x="1365" y="1"/>
                  </a:moveTo>
                  <a:cubicBezTo>
                    <a:pt x="597" y="35"/>
                    <a:pt x="0" y="649"/>
                    <a:pt x="0" y="1417"/>
                  </a:cubicBezTo>
                  <a:cubicBezTo>
                    <a:pt x="0" y="2168"/>
                    <a:pt x="597" y="2799"/>
                    <a:pt x="1365" y="2833"/>
                  </a:cubicBezTo>
                  <a:lnTo>
                    <a:pt x="8429" y="2833"/>
                  </a:lnTo>
                  <a:cubicBezTo>
                    <a:pt x="9179" y="2799"/>
                    <a:pt x="9776" y="2168"/>
                    <a:pt x="9776" y="1417"/>
                  </a:cubicBezTo>
                  <a:cubicBezTo>
                    <a:pt x="9776" y="649"/>
                    <a:pt x="9179" y="35"/>
                    <a:pt x="8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2498375" y="4416050"/>
              <a:ext cx="244450" cy="70850"/>
            </a:xfrm>
            <a:custGeom>
              <a:avLst/>
              <a:gdLst/>
              <a:ahLst/>
              <a:cxnLst/>
              <a:rect l="l" t="t" r="r" b="b"/>
              <a:pathLst>
                <a:path w="9778" h="2834" extrusionOk="0">
                  <a:moveTo>
                    <a:pt x="1366" y="1"/>
                  </a:moveTo>
                  <a:cubicBezTo>
                    <a:pt x="598" y="35"/>
                    <a:pt x="1" y="649"/>
                    <a:pt x="1" y="1417"/>
                  </a:cubicBezTo>
                  <a:cubicBezTo>
                    <a:pt x="1" y="2168"/>
                    <a:pt x="598" y="2799"/>
                    <a:pt x="1366" y="2833"/>
                  </a:cubicBezTo>
                  <a:lnTo>
                    <a:pt x="8412" y="2833"/>
                  </a:lnTo>
                  <a:cubicBezTo>
                    <a:pt x="9180" y="2799"/>
                    <a:pt x="9777" y="2168"/>
                    <a:pt x="9777" y="1417"/>
                  </a:cubicBezTo>
                  <a:cubicBezTo>
                    <a:pt x="9777" y="649"/>
                    <a:pt x="9180" y="35"/>
                    <a:pt x="8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971900" y="3717175"/>
              <a:ext cx="223850" cy="195375"/>
            </a:xfrm>
            <a:custGeom>
              <a:avLst/>
              <a:gdLst/>
              <a:ahLst/>
              <a:cxnLst/>
              <a:rect l="l" t="t" r="r" b="b"/>
              <a:pathLst>
                <a:path w="8954" h="7815" extrusionOk="0">
                  <a:moveTo>
                    <a:pt x="2014" y="1"/>
                  </a:moveTo>
                  <a:cubicBezTo>
                    <a:pt x="928" y="1"/>
                    <a:pt x="1" y="1390"/>
                    <a:pt x="986" y="2415"/>
                  </a:cubicBezTo>
                  <a:lnTo>
                    <a:pt x="5968" y="7397"/>
                  </a:lnTo>
                  <a:cubicBezTo>
                    <a:pt x="6274" y="7691"/>
                    <a:pt x="6612" y="7815"/>
                    <a:pt x="6937" y="7815"/>
                  </a:cubicBezTo>
                  <a:cubicBezTo>
                    <a:pt x="8024" y="7815"/>
                    <a:pt x="8954" y="6425"/>
                    <a:pt x="7981" y="5401"/>
                  </a:cubicBezTo>
                  <a:lnTo>
                    <a:pt x="2982" y="419"/>
                  </a:lnTo>
                  <a:cubicBezTo>
                    <a:pt x="2677" y="124"/>
                    <a:pt x="2338" y="1"/>
                    <a:pt x="2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2245125" y="4989975"/>
              <a:ext cx="223750" cy="195800"/>
            </a:xfrm>
            <a:custGeom>
              <a:avLst/>
              <a:gdLst/>
              <a:ahLst/>
              <a:cxnLst/>
              <a:rect l="l" t="t" r="r" b="b"/>
              <a:pathLst>
                <a:path w="8950" h="7832" extrusionOk="0">
                  <a:moveTo>
                    <a:pt x="2014" y="0"/>
                  </a:moveTo>
                  <a:cubicBezTo>
                    <a:pt x="927" y="0"/>
                    <a:pt x="0" y="1390"/>
                    <a:pt x="986" y="2414"/>
                  </a:cubicBezTo>
                  <a:lnTo>
                    <a:pt x="5968" y="7413"/>
                  </a:lnTo>
                  <a:cubicBezTo>
                    <a:pt x="6274" y="7708"/>
                    <a:pt x="6612" y="7831"/>
                    <a:pt x="6936" y="7831"/>
                  </a:cubicBezTo>
                  <a:cubicBezTo>
                    <a:pt x="8022" y="7831"/>
                    <a:pt x="8950" y="6442"/>
                    <a:pt x="7964" y="5417"/>
                  </a:cubicBezTo>
                  <a:lnTo>
                    <a:pt x="2982" y="418"/>
                  </a:lnTo>
                  <a:cubicBezTo>
                    <a:pt x="2676" y="124"/>
                    <a:pt x="2338" y="0"/>
                    <a:pt x="2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2254825" y="3717075"/>
              <a:ext cx="203050" cy="196025"/>
            </a:xfrm>
            <a:custGeom>
              <a:avLst/>
              <a:gdLst/>
              <a:ahLst/>
              <a:cxnLst/>
              <a:rect l="l" t="t" r="r" b="b"/>
              <a:pathLst>
                <a:path w="8122" h="7841" extrusionOk="0">
                  <a:moveTo>
                    <a:pt x="6578" y="0"/>
                  </a:moveTo>
                  <a:cubicBezTo>
                    <a:pt x="6215" y="0"/>
                    <a:pt x="5853" y="141"/>
                    <a:pt x="5580" y="423"/>
                  </a:cubicBezTo>
                  <a:lnTo>
                    <a:pt x="598" y="5405"/>
                  </a:lnTo>
                  <a:cubicBezTo>
                    <a:pt x="18" y="5951"/>
                    <a:pt x="1" y="6872"/>
                    <a:pt x="564" y="7435"/>
                  </a:cubicBezTo>
                  <a:cubicBezTo>
                    <a:pt x="841" y="7704"/>
                    <a:pt x="1201" y="7840"/>
                    <a:pt x="1562" y="7840"/>
                  </a:cubicBezTo>
                  <a:cubicBezTo>
                    <a:pt x="1935" y="7840"/>
                    <a:pt x="2308" y="7695"/>
                    <a:pt x="2594" y="7401"/>
                  </a:cubicBezTo>
                  <a:lnTo>
                    <a:pt x="7576" y="2419"/>
                  </a:lnTo>
                  <a:cubicBezTo>
                    <a:pt x="8122" y="1856"/>
                    <a:pt x="8122" y="969"/>
                    <a:pt x="7576" y="423"/>
                  </a:cubicBezTo>
                  <a:cubicBezTo>
                    <a:pt x="7303" y="141"/>
                    <a:pt x="6940" y="0"/>
                    <a:pt x="6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982475" y="4990175"/>
              <a:ext cx="202625" cy="195375"/>
            </a:xfrm>
            <a:custGeom>
              <a:avLst/>
              <a:gdLst/>
              <a:ahLst/>
              <a:cxnLst/>
              <a:rect l="l" t="t" r="r" b="b"/>
              <a:pathLst>
                <a:path w="8105" h="7815" extrusionOk="0">
                  <a:moveTo>
                    <a:pt x="6554" y="1"/>
                  </a:moveTo>
                  <a:cubicBezTo>
                    <a:pt x="6194" y="1"/>
                    <a:pt x="5835" y="137"/>
                    <a:pt x="5562" y="410"/>
                  </a:cubicBezTo>
                  <a:lnTo>
                    <a:pt x="563" y="5409"/>
                  </a:lnTo>
                  <a:cubicBezTo>
                    <a:pt x="0" y="5955"/>
                    <a:pt x="0" y="6860"/>
                    <a:pt x="563" y="7405"/>
                  </a:cubicBezTo>
                  <a:cubicBezTo>
                    <a:pt x="836" y="7678"/>
                    <a:pt x="1199" y="7815"/>
                    <a:pt x="1561" y="7815"/>
                  </a:cubicBezTo>
                  <a:cubicBezTo>
                    <a:pt x="1924" y="7815"/>
                    <a:pt x="2286" y="7678"/>
                    <a:pt x="2559" y="7405"/>
                  </a:cubicBezTo>
                  <a:lnTo>
                    <a:pt x="7558" y="2406"/>
                  </a:lnTo>
                  <a:cubicBezTo>
                    <a:pt x="8104" y="1860"/>
                    <a:pt x="8104" y="956"/>
                    <a:pt x="7558" y="410"/>
                  </a:cubicBezTo>
                  <a:cubicBezTo>
                    <a:pt x="7277" y="137"/>
                    <a:pt x="6914" y="1"/>
                    <a:pt x="65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25"/>
          <p:cNvSpPr/>
          <p:nvPr/>
        </p:nvSpPr>
        <p:spPr>
          <a:xfrm>
            <a:off x="3405900" y="3611388"/>
            <a:ext cx="657300" cy="6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5" name="Google Shape;865;p25"/>
          <p:cNvGrpSpPr/>
          <p:nvPr/>
        </p:nvGrpSpPr>
        <p:grpSpPr>
          <a:xfrm>
            <a:off x="3497919" y="3749106"/>
            <a:ext cx="473251" cy="381893"/>
            <a:chOff x="3347200" y="2315450"/>
            <a:chExt cx="2157025" cy="1740625"/>
          </a:xfrm>
        </p:grpSpPr>
        <p:sp>
          <p:nvSpPr>
            <p:cNvPr id="866" name="Google Shape;866;p25"/>
            <p:cNvSpPr/>
            <p:nvPr/>
          </p:nvSpPr>
          <p:spPr>
            <a:xfrm>
              <a:off x="3347200" y="2315450"/>
              <a:ext cx="2157025" cy="1740625"/>
            </a:xfrm>
            <a:custGeom>
              <a:avLst/>
              <a:gdLst/>
              <a:ahLst/>
              <a:cxnLst/>
              <a:rect l="l" t="t" r="r" b="b"/>
              <a:pathLst>
                <a:path w="86281" h="69625" extrusionOk="0">
                  <a:moveTo>
                    <a:pt x="61371" y="4200"/>
                  </a:moveTo>
                  <a:cubicBezTo>
                    <a:pt x="66178" y="4200"/>
                    <a:pt x="70983" y="6060"/>
                    <a:pt x="74610" y="9773"/>
                  </a:cubicBezTo>
                  <a:cubicBezTo>
                    <a:pt x="81674" y="16990"/>
                    <a:pt x="81520" y="28745"/>
                    <a:pt x="74286" y="35980"/>
                  </a:cubicBezTo>
                  <a:lnTo>
                    <a:pt x="46083" y="64182"/>
                  </a:lnTo>
                  <a:cubicBezTo>
                    <a:pt x="45256" y="65001"/>
                    <a:pt x="44177" y="65411"/>
                    <a:pt x="43100" y="65411"/>
                  </a:cubicBezTo>
                  <a:cubicBezTo>
                    <a:pt x="42023" y="65411"/>
                    <a:pt x="40948" y="65001"/>
                    <a:pt x="40129" y="64182"/>
                  </a:cubicBezTo>
                  <a:lnTo>
                    <a:pt x="11739" y="35792"/>
                  </a:lnTo>
                  <a:cubicBezTo>
                    <a:pt x="4505" y="28575"/>
                    <a:pt x="4505" y="16854"/>
                    <a:pt x="11739" y="9619"/>
                  </a:cubicBezTo>
                  <a:cubicBezTo>
                    <a:pt x="15356" y="6011"/>
                    <a:pt x="20090" y="4207"/>
                    <a:pt x="24825" y="4207"/>
                  </a:cubicBezTo>
                  <a:cubicBezTo>
                    <a:pt x="29559" y="4207"/>
                    <a:pt x="34294" y="6011"/>
                    <a:pt x="37911" y="9619"/>
                  </a:cubicBezTo>
                  <a:lnTo>
                    <a:pt x="40129" y="11837"/>
                  </a:lnTo>
                  <a:lnTo>
                    <a:pt x="36734" y="15250"/>
                  </a:lnTo>
                  <a:cubicBezTo>
                    <a:pt x="35966" y="16069"/>
                    <a:pt x="35983" y="17365"/>
                    <a:pt x="36785" y="18167"/>
                  </a:cubicBezTo>
                  <a:cubicBezTo>
                    <a:pt x="37197" y="18571"/>
                    <a:pt x="37739" y="18776"/>
                    <a:pt x="38281" y="18776"/>
                  </a:cubicBezTo>
                  <a:cubicBezTo>
                    <a:pt x="38793" y="18776"/>
                    <a:pt x="39304" y="18592"/>
                    <a:pt x="39702" y="18219"/>
                  </a:cubicBezTo>
                  <a:lnTo>
                    <a:pt x="48284" y="9619"/>
                  </a:lnTo>
                  <a:cubicBezTo>
                    <a:pt x="51899" y="6004"/>
                    <a:pt x="56636" y="4200"/>
                    <a:pt x="61371" y="4200"/>
                  </a:cubicBezTo>
                  <a:close/>
                  <a:moveTo>
                    <a:pt x="61378" y="1"/>
                  </a:moveTo>
                  <a:cubicBezTo>
                    <a:pt x="55566" y="1"/>
                    <a:pt x="49752" y="2215"/>
                    <a:pt x="45316" y="6651"/>
                  </a:cubicBezTo>
                  <a:lnTo>
                    <a:pt x="43098" y="8869"/>
                  </a:lnTo>
                  <a:lnTo>
                    <a:pt x="40880" y="6651"/>
                  </a:lnTo>
                  <a:cubicBezTo>
                    <a:pt x="36457" y="2287"/>
                    <a:pt x="30699" y="108"/>
                    <a:pt x="24941" y="108"/>
                  </a:cubicBezTo>
                  <a:cubicBezTo>
                    <a:pt x="19127" y="108"/>
                    <a:pt x="13313" y="2330"/>
                    <a:pt x="8872" y="6770"/>
                  </a:cubicBezTo>
                  <a:cubicBezTo>
                    <a:pt x="51" y="15591"/>
                    <a:pt x="0" y="29889"/>
                    <a:pt x="8770" y="38778"/>
                  </a:cubicBezTo>
                  <a:lnTo>
                    <a:pt x="37160" y="67168"/>
                  </a:lnTo>
                  <a:cubicBezTo>
                    <a:pt x="38798" y="68806"/>
                    <a:pt x="40948" y="69625"/>
                    <a:pt x="43100" y="69625"/>
                  </a:cubicBezTo>
                  <a:cubicBezTo>
                    <a:pt x="45252" y="69625"/>
                    <a:pt x="47406" y="68806"/>
                    <a:pt x="49052" y="67168"/>
                  </a:cubicBezTo>
                  <a:lnTo>
                    <a:pt x="77255" y="38965"/>
                  </a:lnTo>
                  <a:cubicBezTo>
                    <a:pt x="86110" y="30093"/>
                    <a:pt x="86280" y="15693"/>
                    <a:pt x="77630" y="6838"/>
                  </a:cubicBezTo>
                  <a:cubicBezTo>
                    <a:pt x="73178" y="2283"/>
                    <a:pt x="67279" y="1"/>
                    <a:pt x="61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4912600" y="2511375"/>
              <a:ext cx="354050" cy="403725"/>
            </a:xfrm>
            <a:custGeom>
              <a:avLst/>
              <a:gdLst/>
              <a:ahLst/>
              <a:cxnLst/>
              <a:rect l="l" t="t" r="r" b="b"/>
              <a:pathLst>
                <a:path w="14162" h="16149" extrusionOk="0">
                  <a:moveTo>
                    <a:pt x="2335" y="0"/>
                  </a:moveTo>
                  <a:cubicBezTo>
                    <a:pt x="1409" y="0"/>
                    <a:pt x="563" y="606"/>
                    <a:pt x="307" y="1544"/>
                  </a:cubicBezTo>
                  <a:cubicBezTo>
                    <a:pt x="0" y="2670"/>
                    <a:pt x="648" y="3813"/>
                    <a:pt x="1774" y="4137"/>
                  </a:cubicBezTo>
                  <a:cubicBezTo>
                    <a:pt x="6330" y="5417"/>
                    <a:pt x="9589" y="9443"/>
                    <a:pt x="9879" y="14186"/>
                  </a:cubicBezTo>
                  <a:cubicBezTo>
                    <a:pt x="9947" y="15295"/>
                    <a:pt x="10868" y="16148"/>
                    <a:pt x="11977" y="16148"/>
                  </a:cubicBezTo>
                  <a:lnTo>
                    <a:pt x="12114" y="16148"/>
                  </a:lnTo>
                  <a:cubicBezTo>
                    <a:pt x="13274" y="16080"/>
                    <a:pt x="14161" y="15090"/>
                    <a:pt x="14076" y="13930"/>
                  </a:cubicBezTo>
                  <a:lnTo>
                    <a:pt x="14076" y="13913"/>
                  </a:lnTo>
                  <a:cubicBezTo>
                    <a:pt x="13683" y="7396"/>
                    <a:pt x="9196" y="1851"/>
                    <a:pt x="2900" y="76"/>
                  </a:cubicBezTo>
                  <a:cubicBezTo>
                    <a:pt x="2712" y="25"/>
                    <a:pt x="2522" y="0"/>
                    <a:pt x="2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8" name="Google Shape;868;p25"/>
          <p:cNvCxnSpPr/>
          <p:nvPr/>
        </p:nvCxnSpPr>
        <p:spPr>
          <a:xfrm rot="10800000" flipH="1">
            <a:off x="4147075" y="1533463"/>
            <a:ext cx="2206200" cy="502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869" name="Google Shape;869;p25"/>
          <p:cNvGrpSpPr/>
          <p:nvPr/>
        </p:nvGrpSpPr>
        <p:grpSpPr>
          <a:xfrm>
            <a:off x="4981959" y="1128536"/>
            <a:ext cx="2753820" cy="4192442"/>
            <a:chOff x="2142475" y="238100"/>
            <a:chExt cx="3393075" cy="5165650"/>
          </a:xfrm>
        </p:grpSpPr>
        <p:sp>
          <p:nvSpPr>
            <p:cNvPr id="870" name="Google Shape;870;p25"/>
            <p:cNvSpPr/>
            <p:nvPr/>
          </p:nvSpPr>
          <p:spPr>
            <a:xfrm>
              <a:off x="3708475" y="3652000"/>
              <a:ext cx="503925" cy="1751750"/>
            </a:xfrm>
            <a:custGeom>
              <a:avLst/>
              <a:gdLst/>
              <a:ahLst/>
              <a:cxnLst/>
              <a:rect l="l" t="t" r="r" b="b"/>
              <a:pathLst>
                <a:path w="20157" h="70070" extrusionOk="0">
                  <a:moveTo>
                    <a:pt x="13437" y="1"/>
                  </a:moveTo>
                  <a:lnTo>
                    <a:pt x="0" y="70070"/>
                  </a:lnTo>
                  <a:lnTo>
                    <a:pt x="2880" y="70070"/>
                  </a:lnTo>
                  <a:lnTo>
                    <a:pt x="20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4644300" y="3652000"/>
              <a:ext cx="503925" cy="1751750"/>
            </a:xfrm>
            <a:custGeom>
              <a:avLst/>
              <a:gdLst/>
              <a:ahLst/>
              <a:cxnLst/>
              <a:rect l="l" t="t" r="r" b="b"/>
              <a:pathLst>
                <a:path w="20157" h="70070" extrusionOk="0">
                  <a:moveTo>
                    <a:pt x="1" y="1"/>
                  </a:moveTo>
                  <a:lnTo>
                    <a:pt x="17277" y="70070"/>
                  </a:lnTo>
                  <a:lnTo>
                    <a:pt x="20157" y="70070"/>
                  </a:lnTo>
                  <a:lnTo>
                    <a:pt x="67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3464325" y="1478850"/>
              <a:ext cx="956150" cy="1750225"/>
            </a:xfrm>
            <a:custGeom>
              <a:avLst/>
              <a:gdLst/>
              <a:ahLst/>
              <a:cxnLst/>
              <a:rect l="l" t="t" r="r" b="b"/>
              <a:pathLst>
                <a:path w="38246" h="70009" extrusionOk="0">
                  <a:moveTo>
                    <a:pt x="26018" y="1"/>
                  </a:moveTo>
                  <a:cubicBezTo>
                    <a:pt x="23782" y="1"/>
                    <a:pt x="22615" y="1330"/>
                    <a:pt x="22615" y="1330"/>
                  </a:cubicBezTo>
                  <a:cubicBezTo>
                    <a:pt x="18015" y="7633"/>
                    <a:pt x="26801" y="37278"/>
                    <a:pt x="26801" y="37278"/>
                  </a:cubicBezTo>
                  <a:cubicBezTo>
                    <a:pt x="24127" y="42913"/>
                    <a:pt x="6539" y="61080"/>
                    <a:pt x="6539" y="61080"/>
                  </a:cubicBezTo>
                  <a:cubicBezTo>
                    <a:pt x="6539" y="61080"/>
                    <a:pt x="6131" y="61059"/>
                    <a:pt x="5523" y="61059"/>
                  </a:cubicBezTo>
                  <a:cubicBezTo>
                    <a:pt x="3801" y="61059"/>
                    <a:pt x="471" y="61230"/>
                    <a:pt x="271" y="62539"/>
                  </a:cubicBezTo>
                  <a:cubicBezTo>
                    <a:pt x="1" y="64311"/>
                    <a:pt x="800" y="68968"/>
                    <a:pt x="3072" y="69920"/>
                  </a:cubicBezTo>
                  <a:cubicBezTo>
                    <a:pt x="3217" y="69980"/>
                    <a:pt x="3377" y="70009"/>
                    <a:pt x="3548" y="70009"/>
                  </a:cubicBezTo>
                  <a:cubicBezTo>
                    <a:pt x="6072" y="70009"/>
                    <a:pt x="11239" y="63876"/>
                    <a:pt x="11239" y="63876"/>
                  </a:cubicBezTo>
                  <a:cubicBezTo>
                    <a:pt x="21619" y="55754"/>
                    <a:pt x="34960" y="41244"/>
                    <a:pt x="34960" y="41244"/>
                  </a:cubicBezTo>
                  <a:cubicBezTo>
                    <a:pt x="34960" y="41244"/>
                    <a:pt x="38245" y="7894"/>
                    <a:pt x="32086" y="2726"/>
                  </a:cubicBezTo>
                  <a:cubicBezTo>
                    <a:pt x="29583" y="624"/>
                    <a:pt x="27550" y="1"/>
                    <a:pt x="26018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2142475" y="3004750"/>
              <a:ext cx="1314375" cy="2321050"/>
            </a:xfrm>
            <a:custGeom>
              <a:avLst/>
              <a:gdLst/>
              <a:ahLst/>
              <a:cxnLst/>
              <a:rect l="l" t="t" r="r" b="b"/>
              <a:pathLst>
                <a:path w="52575" h="92842" extrusionOk="0">
                  <a:moveTo>
                    <a:pt x="43503" y="1"/>
                  </a:moveTo>
                  <a:cubicBezTo>
                    <a:pt x="43142" y="1"/>
                    <a:pt x="42760" y="14"/>
                    <a:pt x="42357" y="40"/>
                  </a:cubicBezTo>
                  <a:lnTo>
                    <a:pt x="15365" y="76420"/>
                  </a:lnTo>
                  <a:cubicBezTo>
                    <a:pt x="15365" y="76420"/>
                    <a:pt x="10128" y="86460"/>
                    <a:pt x="8029" y="86598"/>
                  </a:cubicBezTo>
                  <a:cubicBezTo>
                    <a:pt x="5930" y="86737"/>
                    <a:pt x="0" y="86285"/>
                    <a:pt x="5202" y="88471"/>
                  </a:cubicBezTo>
                  <a:cubicBezTo>
                    <a:pt x="8206" y="89733"/>
                    <a:pt x="10053" y="90509"/>
                    <a:pt x="11456" y="90509"/>
                  </a:cubicBezTo>
                  <a:cubicBezTo>
                    <a:pt x="12482" y="90509"/>
                    <a:pt x="13270" y="90093"/>
                    <a:pt x="14098" y="89148"/>
                  </a:cubicBezTo>
                  <a:cubicBezTo>
                    <a:pt x="16057" y="86911"/>
                    <a:pt x="18382" y="83808"/>
                    <a:pt x="18382" y="83808"/>
                  </a:cubicBezTo>
                  <a:lnTo>
                    <a:pt x="18382" y="83808"/>
                  </a:lnTo>
                  <a:lnTo>
                    <a:pt x="15606" y="92841"/>
                  </a:lnTo>
                  <a:cubicBezTo>
                    <a:pt x="15606" y="92841"/>
                    <a:pt x="24538" y="81295"/>
                    <a:pt x="19198" y="77011"/>
                  </a:cubicBezTo>
                  <a:cubicBezTo>
                    <a:pt x="19198" y="77011"/>
                    <a:pt x="48820" y="40496"/>
                    <a:pt x="47349" y="24577"/>
                  </a:cubicBezTo>
                  <a:cubicBezTo>
                    <a:pt x="47349" y="24577"/>
                    <a:pt x="45476" y="21751"/>
                    <a:pt x="46933" y="18283"/>
                  </a:cubicBezTo>
                  <a:cubicBezTo>
                    <a:pt x="48389" y="14815"/>
                    <a:pt x="49207" y="8018"/>
                    <a:pt x="49207" y="8018"/>
                  </a:cubicBezTo>
                  <a:cubicBezTo>
                    <a:pt x="49207" y="8018"/>
                    <a:pt x="52574" y="1"/>
                    <a:pt x="43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3035300" y="2952400"/>
              <a:ext cx="1104975" cy="2450250"/>
            </a:xfrm>
            <a:custGeom>
              <a:avLst/>
              <a:gdLst/>
              <a:ahLst/>
              <a:cxnLst/>
              <a:rect l="l" t="t" r="r" b="b"/>
              <a:pathLst>
                <a:path w="44199" h="98010" extrusionOk="0">
                  <a:moveTo>
                    <a:pt x="15918" y="0"/>
                  </a:moveTo>
                  <a:cubicBezTo>
                    <a:pt x="12602" y="0"/>
                    <a:pt x="9128" y="474"/>
                    <a:pt x="6098" y="1871"/>
                  </a:cubicBezTo>
                  <a:cubicBezTo>
                    <a:pt x="5822" y="1999"/>
                    <a:pt x="5654" y="2290"/>
                    <a:pt x="5673" y="2593"/>
                  </a:cubicBezTo>
                  <a:lnTo>
                    <a:pt x="10342" y="82910"/>
                  </a:lnTo>
                  <a:cubicBezTo>
                    <a:pt x="10344" y="82944"/>
                    <a:pt x="10344" y="82978"/>
                    <a:pt x="10341" y="83012"/>
                  </a:cubicBezTo>
                  <a:cubicBezTo>
                    <a:pt x="10272" y="83815"/>
                    <a:pt x="9332" y="94284"/>
                    <a:pt x="7524" y="95187"/>
                  </a:cubicBezTo>
                  <a:cubicBezTo>
                    <a:pt x="5643" y="96128"/>
                    <a:pt x="0" y="98009"/>
                    <a:pt x="5643" y="98009"/>
                  </a:cubicBezTo>
                  <a:cubicBezTo>
                    <a:pt x="11285" y="98009"/>
                    <a:pt x="13166" y="98009"/>
                    <a:pt x="14107" y="95187"/>
                  </a:cubicBezTo>
                  <a:cubicBezTo>
                    <a:pt x="14393" y="94326"/>
                    <a:pt x="14681" y="93376"/>
                    <a:pt x="14941" y="92473"/>
                  </a:cubicBezTo>
                  <a:cubicBezTo>
                    <a:pt x="15046" y="92111"/>
                    <a:pt x="15346" y="91939"/>
                    <a:pt x="15646" y="91939"/>
                  </a:cubicBezTo>
                  <a:cubicBezTo>
                    <a:pt x="15995" y="91939"/>
                    <a:pt x="16344" y="92172"/>
                    <a:pt x="16388" y="92607"/>
                  </a:cubicBezTo>
                  <a:cubicBezTo>
                    <a:pt x="16432" y="93053"/>
                    <a:pt x="16780" y="93276"/>
                    <a:pt x="17128" y="93276"/>
                  </a:cubicBezTo>
                  <a:cubicBezTo>
                    <a:pt x="17474" y="93276"/>
                    <a:pt x="17820" y="93054"/>
                    <a:pt x="17863" y="92610"/>
                  </a:cubicBezTo>
                  <a:cubicBezTo>
                    <a:pt x="18247" y="88636"/>
                    <a:pt x="17991" y="83684"/>
                    <a:pt x="14693" y="82233"/>
                  </a:cubicBezTo>
                  <a:cubicBezTo>
                    <a:pt x="14362" y="82087"/>
                    <a:pt x="14195" y="81717"/>
                    <a:pt x="14293" y="81370"/>
                  </a:cubicBezTo>
                  <a:cubicBezTo>
                    <a:pt x="15828" y="75927"/>
                    <a:pt x="26187" y="37909"/>
                    <a:pt x="20252" y="23838"/>
                  </a:cubicBezTo>
                  <a:cubicBezTo>
                    <a:pt x="20045" y="23349"/>
                    <a:pt x="20395" y="22816"/>
                    <a:pt x="20922" y="22816"/>
                  </a:cubicBezTo>
                  <a:cubicBezTo>
                    <a:pt x="20929" y="22816"/>
                    <a:pt x="20936" y="22816"/>
                    <a:pt x="20943" y="22816"/>
                  </a:cubicBezTo>
                  <a:cubicBezTo>
                    <a:pt x="22074" y="22846"/>
                    <a:pt x="23918" y="22883"/>
                    <a:pt x="26087" y="22883"/>
                  </a:cubicBezTo>
                  <a:cubicBezTo>
                    <a:pt x="33331" y="22883"/>
                    <a:pt x="44198" y="22465"/>
                    <a:pt x="44198" y="19957"/>
                  </a:cubicBezTo>
                  <a:cubicBezTo>
                    <a:pt x="44198" y="16197"/>
                    <a:pt x="30093" y="2090"/>
                    <a:pt x="30093" y="2090"/>
                  </a:cubicBezTo>
                  <a:lnTo>
                    <a:pt x="29153" y="2090"/>
                  </a:lnTo>
                  <a:cubicBezTo>
                    <a:pt x="29153" y="2090"/>
                    <a:pt x="22883" y="0"/>
                    <a:pt x="15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3340925" y="2816550"/>
              <a:ext cx="1810250" cy="715250"/>
            </a:xfrm>
            <a:custGeom>
              <a:avLst/>
              <a:gdLst/>
              <a:ahLst/>
              <a:cxnLst/>
              <a:rect l="l" t="t" r="r" b="b"/>
              <a:pathLst>
                <a:path w="72410" h="28610" extrusionOk="0">
                  <a:moveTo>
                    <a:pt x="63006" y="1"/>
                  </a:moveTo>
                  <a:cubicBezTo>
                    <a:pt x="63006" y="1"/>
                    <a:pt x="57589" y="3612"/>
                    <a:pt x="49644" y="3612"/>
                  </a:cubicBezTo>
                  <a:cubicBezTo>
                    <a:pt x="47659" y="3612"/>
                    <a:pt x="45515" y="3387"/>
                    <a:pt x="43258" y="2823"/>
                  </a:cubicBezTo>
                  <a:cubicBezTo>
                    <a:pt x="41001" y="2258"/>
                    <a:pt x="37916" y="2032"/>
                    <a:pt x="34424" y="2032"/>
                  </a:cubicBezTo>
                  <a:cubicBezTo>
                    <a:pt x="20461" y="2032"/>
                    <a:pt x="0" y="5643"/>
                    <a:pt x="0" y="5643"/>
                  </a:cubicBezTo>
                  <a:cubicBezTo>
                    <a:pt x="15047" y="8465"/>
                    <a:pt x="19748" y="28213"/>
                    <a:pt x="19748" y="28213"/>
                  </a:cubicBezTo>
                  <a:cubicBezTo>
                    <a:pt x="19748" y="28213"/>
                    <a:pt x="25566" y="28610"/>
                    <a:pt x="33136" y="28610"/>
                  </a:cubicBezTo>
                  <a:cubicBezTo>
                    <a:pt x="45754" y="28610"/>
                    <a:pt x="63242" y="27508"/>
                    <a:pt x="66768" y="21631"/>
                  </a:cubicBezTo>
                  <a:cubicBezTo>
                    <a:pt x="72410" y="12226"/>
                    <a:pt x="63006" y="1"/>
                    <a:pt x="6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3778625" y="450275"/>
              <a:ext cx="606950" cy="729750"/>
            </a:xfrm>
            <a:custGeom>
              <a:avLst/>
              <a:gdLst/>
              <a:ahLst/>
              <a:cxnLst/>
              <a:rect l="l" t="t" r="r" b="b"/>
              <a:pathLst>
                <a:path w="24278" h="29190" extrusionOk="0">
                  <a:moveTo>
                    <a:pt x="4415" y="1"/>
                  </a:moveTo>
                  <a:cubicBezTo>
                    <a:pt x="4415" y="1104"/>
                    <a:pt x="0" y="25383"/>
                    <a:pt x="9932" y="28693"/>
                  </a:cubicBezTo>
                  <a:cubicBezTo>
                    <a:pt x="10959" y="29035"/>
                    <a:pt x="11928" y="29189"/>
                    <a:pt x="12839" y="29189"/>
                  </a:cubicBezTo>
                  <a:cubicBezTo>
                    <a:pt x="20731" y="29189"/>
                    <a:pt x="24278" y="17658"/>
                    <a:pt x="24278" y="17658"/>
                  </a:cubicBezTo>
                  <a:lnTo>
                    <a:pt x="17657" y="2208"/>
                  </a:lnTo>
                  <a:lnTo>
                    <a:pt x="44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4192450" y="846750"/>
              <a:ext cx="248325" cy="596775"/>
            </a:xfrm>
            <a:custGeom>
              <a:avLst/>
              <a:gdLst/>
              <a:ahLst/>
              <a:cxnLst/>
              <a:rect l="l" t="t" r="r" b="b"/>
              <a:pathLst>
                <a:path w="9933" h="23871" extrusionOk="0">
                  <a:moveTo>
                    <a:pt x="6955" y="1"/>
                  </a:moveTo>
                  <a:lnTo>
                    <a:pt x="1" y="7317"/>
                  </a:lnTo>
                  <a:lnTo>
                    <a:pt x="1" y="23870"/>
                  </a:lnTo>
                  <a:lnTo>
                    <a:pt x="9932" y="18352"/>
                  </a:lnTo>
                  <a:lnTo>
                    <a:pt x="69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3751025" y="1250350"/>
              <a:ext cx="1243525" cy="1810175"/>
            </a:xfrm>
            <a:custGeom>
              <a:avLst/>
              <a:gdLst/>
              <a:ahLst/>
              <a:cxnLst/>
              <a:rect l="l" t="t" r="r" b="b"/>
              <a:pathLst>
                <a:path w="49741" h="72407" extrusionOk="0">
                  <a:moveTo>
                    <a:pt x="25382" y="1"/>
                  </a:moveTo>
                  <a:cubicBezTo>
                    <a:pt x="22975" y="3212"/>
                    <a:pt x="19983" y="3649"/>
                    <a:pt x="18531" y="3649"/>
                  </a:cubicBezTo>
                  <a:cubicBezTo>
                    <a:pt x="17986" y="3649"/>
                    <a:pt x="17658" y="3588"/>
                    <a:pt x="17658" y="3588"/>
                  </a:cubicBezTo>
                  <a:lnTo>
                    <a:pt x="17658" y="3588"/>
                  </a:lnTo>
                  <a:cubicBezTo>
                    <a:pt x="1" y="27039"/>
                    <a:pt x="18122" y="65027"/>
                    <a:pt x="18122" y="65027"/>
                  </a:cubicBezTo>
                  <a:cubicBezTo>
                    <a:pt x="29195" y="70564"/>
                    <a:pt x="36265" y="72406"/>
                    <a:pt x="40772" y="72406"/>
                  </a:cubicBezTo>
                  <a:cubicBezTo>
                    <a:pt x="49741" y="72406"/>
                    <a:pt x="48557" y="65111"/>
                    <a:pt x="48557" y="65111"/>
                  </a:cubicBezTo>
                  <a:cubicBezTo>
                    <a:pt x="35315" y="47454"/>
                    <a:pt x="38626" y="33108"/>
                    <a:pt x="36418" y="17658"/>
                  </a:cubicBezTo>
                  <a:cubicBezTo>
                    <a:pt x="34211" y="2208"/>
                    <a:pt x="25382" y="1"/>
                    <a:pt x="25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3728200" y="238100"/>
              <a:ext cx="1334750" cy="1547675"/>
            </a:xfrm>
            <a:custGeom>
              <a:avLst/>
              <a:gdLst/>
              <a:ahLst/>
              <a:cxnLst/>
              <a:rect l="l" t="t" r="r" b="b"/>
              <a:pathLst>
                <a:path w="53390" h="61907" extrusionOk="0">
                  <a:moveTo>
                    <a:pt x="11199" y="1"/>
                  </a:moveTo>
                  <a:cubicBezTo>
                    <a:pt x="10014" y="1"/>
                    <a:pt x="8897" y="181"/>
                    <a:pt x="7893" y="595"/>
                  </a:cubicBezTo>
                  <a:cubicBezTo>
                    <a:pt x="1" y="3845"/>
                    <a:pt x="1042" y="14335"/>
                    <a:pt x="5628" y="16054"/>
                  </a:cubicBezTo>
                  <a:cubicBezTo>
                    <a:pt x="5628" y="16054"/>
                    <a:pt x="6036" y="10809"/>
                    <a:pt x="6500" y="8488"/>
                  </a:cubicBezTo>
                  <a:cubicBezTo>
                    <a:pt x="6500" y="8488"/>
                    <a:pt x="12467" y="21826"/>
                    <a:pt x="24571" y="22121"/>
                  </a:cubicBezTo>
                  <a:cubicBezTo>
                    <a:pt x="24571" y="22121"/>
                    <a:pt x="23213" y="43770"/>
                    <a:pt x="26928" y="46557"/>
                  </a:cubicBezTo>
                  <a:cubicBezTo>
                    <a:pt x="30642" y="49344"/>
                    <a:pt x="37473" y="54042"/>
                    <a:pt x="37771" y="61906"/>
                  </a:cubicBezTo>
                  <a:cubicBezTo>
                    <a:pt x="37771" y="61906"/>
                    <a:pt x="53389" y="48414"/>
                    <a:pt x="41783" y="37736"/>
                  </a:cubicBezTo>
                  <a:cubicBezTo>
                    <a:pt x="30177" y="27057"/>
                    <a:pt x="38070" y="12666"/>
                    <a:pt x="30642" y="8488"/>
                  </a:cubicBezTo>
                  <a:cubicBezTo>
                    <a:pt x="30642" y="8488"/>
                    <a:pt x="19326" y="1"/>
                    <a:pt x="111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3459025" y="1535975"/>
              <a:ext cx="1232100" cy="1834675"/>
            </a:xfrm>
            <a:custGeom>
              <a:avLst/>
              <a:gdLst/>
              <a:ahLst/>
              <a:cxnLst/>
              <a:rect l="l" t="t" r="r" b="b"/>
              <a:pathLst>
                <a:path w="49284" h="73387" extrusionOk="0">
                  <a:moveTo>
                    <a:pt x="36281" y="0"/>
                  </a:moveTo>
                  <a:cubicBezTo>
                    <a:pt x="34285" y="0"/>
                    <a:pt x="33121" y="1038"/>
                    <a:pt x="33121" y="1038"/>
                  </a:cubicBezTo>
                  <a:cubicBezTo>
                    <a:pt x="27257" y="7294"/>
                    <a:pt x="32858" y="40802"/>
                    <a:pt x="32858" y="40802"/>
                  </a:cubicBezTo>
                  <a:cubicBezTo>
                    <a:pt x="29183" y="46588"/>
                    <a:pt x="7566" y="64037"/>
                    <a:pt x="7566" y="64037"/>
                  </a:cubicBezTo>
                  <a:cubicBezTo>
                    <a:pt x="7566" y="64037"/>
                    <a:pt x="5620" y="63694"/>
                    <a:pt x="3771" y="63694"/>
                  </a:cubicBezTo>
                  <a:cubicBezTo>
                    <a:pt x="2241" y="63694"/>
                    <a:pt x="776" y="63929"/>
                    <a:pt x="534" y="64788"/>
                  </a:cubicBezTo>
                  <a:cubicBezTo>
                    <a:pt x="1" y="66684"/>
                    <a:pt x="248" y="71868"/>
                    <a:pt x="2598" y="73212"/>
                  </a:cubicBezTo>
                  <a:cubicBezTo>
                    <a:pt x="2808" y="73332"/>
                    <a:pt x="3058" y="73387"/>
                    <a:pt x="3340" y="73387"/>
                  </a:cubicBezTo>
                  <a:cubicBezTo>
                    <a:pt x="6206" y="73387"/>
                    <a:pt x="12315" y="67717"/>
                    <a:pt x="12315" y="67717"/>
                  </a:cubicBezTo>
                  <a:cubicBezTo>
                    <a:pt x="24724" y="60254"/>
                    <a:pt x="41223" y="46223"/>
                    <a:pt x="41223" y="46223"/>
                  </a:cubicBezTo>
                  <a:cubicBezTo>
                    <a:pt x="41223" y="46223"/>
                    <a:pt x="49283" y="10297"/>
                    <a:pt x="43261" y="3832"/>
                  </a:cubicBezTo>
                  <a:cubicBezTo>
                    <a:pt x="40441" y="805"/>
                    <a:pt x="38039" y="0"/>
                    <a:pt x="36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4291900" y="773050"/>
              <a:ext cx="141575" cy="158425"/>
            </a:xfrm>
            <a:custGeom>
              <a:avLst/>
              <a:gdLst/>
              <a:ahLst/>
              <a:cxnLst/>
              <a:rect l="l" t="t" r="r" b="b"/>
              <a:pathLst>
                <a:path w="5663" h="6337" extrusionOk="0">
                  <a:moveTo>
                    <a:pt x="3453" y="1"/>
                  </a:moveTo>
                  <a:cubicBezTo>
                    <a:pt x="2416" y="1"/>
                    <a:pt x="1284" y="896"/>
                    <a:pt x="704" y="2275"/>
                  </a:cubicBezTo>
                  <a:cubicBezTo>
                    <a:pt x="1" y="3954"/>
                    <a:pt x="381" y="5714"/>
                    <a:pt x="1557" y="6207"/>
                  </a:cubicBezTo>
                  <a:cubicBezTo>
                    <a:pt x="1765" y="6295"/>
                    <a:pt x="1985" y="6337"/>
                    <a:pt x="2208" y="6337"/>
                  </a:cubicBezTo>
                  <a:cubicBezTo>
                    <a:pt x="3246" y="6337"/>
                    <a:pt x="4379" y="5441"/>
                    <a:pt x="4959" y="4062"/>
                  </a:cubicBezTo>
                  <a:cubicBezTo>
                    <a:pt x="5663" y="2383"/>
                    <a:pt x="5282" y="624"/>
                    <a:pt x="4107" y="131"/>
                  </a:cubicBezTo>
                  <a:cubicBezTo>
                    <a:pt x="3898" y="43"/>
                    <a:pt x="3678" y="1"/>
                    <a:pt x="3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3354875" y="2017875"/>
              <a:ext cx="2180675" cy="1678775"/>
            </a:xfrm>
            <a:custGeom>
              <a:avLst/>
              <a:gdLst/>
              <a:ahLst/>
              <a:cxnLst/>
              <a:rect l="l" t="t" r="r" b="b"/>
              <a:pathLst>
                <a:path w="87227" h="67151" extrusionOk="0">
                  <a:moveTo>
                    <a:pt x="83023" y="1"/>
                  </a:moveTo>
                  <a:cubicBezTo>
                    <a:pt x="80648" y="1"/>
                    <a:pt x="77483" y="1525"/>
                    <a:pt x="76097" y="6607"/>
                  </a:cubicBezTo>
                  <a:cubicBezTo>
                    <a:pt x="73218" y="17165"/>
                    <a:pt x="69379" y="55559"/>
                    <a:pt x="56901" y="56518"/>
                  </a:cubicBezTo>
                  <a:cubicBezTo>
                    <a:pt x="44422" y="57477"/>
                    <a:pt x="6030" y="59398"/>
                    <a:pt x="6030" y="59398"/>
                  </a:cubicBezTo>
                  <a:cubicBezTo>
                    <a:pt x="6030" y="59398"/>
                    <a:pt x="0" y="67151"/>
                    <a:pt x="25480" y="67151"/>
                  </a:cubicBezTo>
                  <a:cubicBezTo>
                    <a:pt x="26896" y="67151"/>
                    <a:pt x="28409" y="67127"/>
                    <a:pt x="30025" y="67076"/>
                  </a:cubicBezTo>
                  <a:cubicBezTo>
                    <a:pt x="60739" y="66117"/>
                    <a:pt x="68419" y="66117"/>
                    <a:pt x="71298" y="58438"/>
                  </a:cubicBezTo>
                  <a:cubicBezTo>
                    <a:pt x="74176" y="50758"/>
                    <a:pt x="79937" y="4686"/>
                    <a:pt x="84737" y="2766"/>
                  </a:cubicBezTo>
                  <a:cubicBezTo>
                    <a:pt x="87226" y="1771"/>
                    <a:pt x="85583" y="1"/>
                    <a:pt x="83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3" name="Google Shape;883;p25"/>
          <p:cNvCxnSpPr/>
          <p:nvPr/>
        </p:nvCxnSpPr>
        <p:spPr>
          <a:xfrm rot="10800000" flipH="1">
            <a:off x="4147075" y="1495288"/>
            <a:ext cx="2644200" cy="14985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884" name="Google Shape;884;p25"/>
          <p:cNvCxnSpPr/>
          <p:nvPr/>
        </p:nvCxnSpPr>
        <p:spPr>
          <a:xfrm rot="10800000" flipH="1">
            <a:off x="4147075" y="2505150"/>
            <a:ext cx="2415600" cy="1434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6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FUNNEL</a:t>
            </a:r>
            <a:endParaRPr/>
          </a:p>
        </p:txBody>
      </p:sp>
      <p:sp>
        <p:nvSpPr>
          <p:cNvPr id="890" name="Google Shape;890;p26"/>
          <p:cNvSpPr txBox="1"/>
          <p:nvPr/>
        </p:nvSpPr>
        <p:spPr>
          <a:xfrm>
            <a:off x="6913886" y="1910913"/>
            <a:ext cx="1467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AWARENESS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name, but it’s terribly hot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1" name="Google Shape;891;p26"/>
          <p:cNvSpPr txBox="1"/>
          <p:nvPr/>
        </p:nvSpPr>
        <p:spPr>
          <a:xfrm>
            <a:off x="762813" y="2303013"/>
            <a:ext cx="14673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INTEREST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Jupiter is the biggest planet in our Solar System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2" name="Google Shape;892;p26"/>
          <p:cNvSpPr txBox="1"/>
          <p:nvPr/>
        </p:nvSpPr>
        <p:spPr>
          <a:xfrm>
            <a:off x="6913886" y="2893038"/>
            <a:ext cx="14673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DECISION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Saturn is composed mostly of hydrogen and helium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93" name="Google Shape;893;p26"/>
          <p:cNvSpPr/>
          <p:nvPr/>
        </p:nvSpPr>
        <p:spPr>
          <a:xfrm>
            <a:off x="-5555638" y="723048"/>
            <a:ext cx="106534" cy="94700"/>
          </a:xfrm>
          <a:custGeom>
            <a:avLst/>
            <a:gdLst/>
            <a:ahLst/>
            <a:cxnLst/>
            <a:rect l="l" t="t" r="r" b="b"/>
            <a:pathLst>
              <a:path w="4019" h="3788" extrusionOk="0">
                <a:moveTo>
                  <a:pt x="4018" y="1"/>
                </a:moveTo>
                <a:lnTo>
                  <a:pt x="1" y="3788"/>
                </a:lnTo>
                <a:lnTo>
                  <a:pt x="4018" y="3788"/>
                </a:lnTo>
                <a:lnTo>
                  <a:pt x="4018" y="1"/>
                </a:lnTo>
                <a:close/>
              </a:path>
            </a:pathLst>
          </a:custGeom>
          <a:solidFill>
            <a:srgbClr val="CC4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6"/>
          <p:cNvSpPr/>
          <p:nvPr/>
        </p:nvSpPr>
        <p:spPr>
          <a:xfrm>
            <a:off x="-5260011" y="1355471"/>
            <a:ext cx="107064" cy="94700"/>
          </a:xfrm>
          <a:custGeom>
            <a:avLst/>
            <a:gdLst/>
            <a:ahLst/>
            <a:cxnLst/>
            <a:rect l="l" t="t" r="r" b="b"/>
            <a:pathLst>
              <a:path w="4039" h="3788" extrusionOk="0">
                <a:moveTo>
                  <a:pt x="4038" y="0"/>
                </a:moveTo>
                <a:lnTo>
                  <a:pt x="0" y="3787"/>
                </a:lnTo>
                <a:lnTo>
                  <a:pt x="4038" y="3787"/>
                </a:lnTo>
                <a:lnTo>
                  <a:pt x="403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6"/>
          <p:cNvSpPr/>
          <p:nvPr/>
        </p:nvSpPr>
        <p:spPr>
          <a:xfrm>
            <a:off x="-4970507" y="1987869"/>
            <a:ext cx="107064" cy="94200"/>
          </a:xfrm>
          <a:custGeom>
            <a:avLst/>
            <a:gdLst/>
            <a:ahLst/>
            <a:cxnLst/>
            <a:rect l="l" t="t" r="r" b="b"/>
            <a:pathLst>
              <a:path w="4039" h="3768" extrusionOk="0">
                <a:moveTo>
                  <a:pt x="4038" y="1"/>
                </a:moveTo>
                <a:lnTo>
                  <a:pt x="0" y="3767"/>
                </a:lnTo>
                <a:lnTo>
                  <a:pt x="4038" y="3767"/>
                </a:lnTo>
                <a:lnTo>
                  <a:pt x="403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6"/>
          <p:cNvSpPr/>
          <p:nvPr/>
        </p:nvSpPr>
        <p:spPr>
          <a:xfrm>
            <a:off x="-5845142" y="185325"/>
            <a:ext cx="3108190" cy="632425"/>
          </a:xfrm>
          <a:custGeom>
            <a:avLst/>
            <a:gdLst/>
            <a:ahLst/>
            <a:cxnLst/>
            <a:rect l="l" t="t" r="r" b="b"/>
            <a:pathLst>
              <a:path w="117257" h="25297" extrusionOk="0">
                <a:moveTo>
                  <a:pt x="1" y="0"/>
                </a:moveTo>
                <a:lnTo>
                  <a:pt x="14647" y="25297"/>
                </a:lnTo>
                <a:lnTo>
                  <a:pt x="102066" y="25297"/>
                </a:lnTo>
                <a:lnTo>
                  <a:pt x="117257" y="0"/>
                </a:lnTo>
                <a:close/>
              </a:path>
            </a:pathLst>
          </a:cu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6"/>
          <p:cNvSpPr/>
          <p:nvPr/>
        </p:nvSpPr>
        <p:spPr>
          <a:xfrm>
            <a:off x="-5555638" y="817723"/>
            <a:ext cx="2424880" cy="631925"/>
          </a:xfrm>
          <a:custGeom>
            <a:avLst/>
            <a:gdLst/>
            <a:ahLst/>
            <a:cxnLst/>
            <a:rect l="l" t="t" r="r" b="b"/>
            <a:pathLst>
              <a:path w="91479" h="25277" extrusionOk="0">
                <a:moveTo>
                  <a:pt x="1" y="1"/>
                </a:moveTo>
                <a:lnTo>
                  <a:pt x="14647" y="25276"/>
                </a:lnTo>
                <a:lnTo>
                  <a:pt x="76602" y="25276"/>
                </a:lnTo>
                <a:lnTo>
                  <a:pt x="91479" y="1"/>
                </a:ln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6"/>
          <p:cNvSpPr/>
          <p:nvPr/>
        </p:nvSpPr>
        <p:spPr>
          <a:xfrm>
            <a:off x="-5259481" y="1449621"/>
            <a:ext cx="1739369" cy="632450"/>
          </a:xfrm>
          <a:custGeom>
            <a:avLst/>
            <a:gdLst/>
            <a:ahLst/>
            <a:cxnLst/>
            <a:rect l="l" t="t" r="r" b="b"/>
            <a:pathLst>
              <a:path w="65618" h="25298" extrusionOk="0">
                <a:moveTo>
                  <a:pt x="1" y="0"/>
                </a:moveTo>
                <a:lnTo>
                  <a:pt x="14417" y="25297"/>
                </a:lnTo>
                <a:lnTo>
                  <a:pt x="50887" y="25297"/>
                </a:lnTo>
                <a:lnTo>
                  <a:pt x="65617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6"/>
          <p:cNvSpPr/>
          <p:nvPr/>
        </p:nvSpPr>
        <p:spPr>
          <a:xfrm>
            <a:off x="-4970507" y="2082044"/>
            <a:ext cx="1061572" cy="632425"/>
          </a:xfrm>
          <a:custGeom>
            <a:avLst/>
            <a:gdLst/>
            <a:ahLst/>
            <a:cxnLst/>
            <a:rect l="l" t="t" r="r" b="b"/>
            <a:pathLst>
              <a:path w="40048" h="25297" extrusionOk="0">
                <a:moveTo>
                  <a:pt x="0" y="0"/>
                </a:moveTo>
                <a:lnTo>
                  <a:pt x="14668" y="25297"/>
                </a:lnTo>
                <a:lnTo>
                  <a:pt x="25360" y="25297"/>
                </a:lnTo>
                <a:lnTo>
                  <a:pt x="4004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6"/>
          <p:cNvSpPr txBox="1"/>
          <p:nvPr/>
        </p:nvSpPr>
        <p:spPr>
          <a:xfrm>
            <a:off x="871413" y="3830175"/>
            <a:ext cx="13587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PURCHASE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901" name="Google Shape;901;p26"/>
          <p:cNvCxnSpPr/>
          <p:nvPr/>
        </p:nvCxnSpPr>
        <p:spPr>
          <a:xfrm rot="10800000">
            <a:off x="-3146278" y="740156"/>
            <a:ext cx="559200" cy="0"/>
          </a:xfrm>
          <a:prstGeom prst="straightConnector1">
            <a:avLst/>
          </a:prstGeom>
          <a:noFill/>
          <a:ln w="19050" cap="flat" cmpd="sng">
            <a:solidFill>
              <a:srgbClr val="DD7E6B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2" name="Google Shape;902;p26"/>
          <p:cNvCxnSpPr/>
          <p:nvPr/>
        </p:nvCxnSpPr>
        <p:spPr>
          <a:xfrm rot="10800000">
            <a:off x="-3857300" y="1918253"/>
            <a:ext cx="12843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903" name="Google Shape;903;p26"/>
          <p:cNvCxnSpPr/>
          <p:nvPr/>
        </p:nvCxnSpPr>
        <p:spPr>
          <a:xfrm>
            <a:off x="-5537512" y="2605075"/>
            <a:ext cx="922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4" name="Google Shape;904;p26"/>
          <p:cNvSpPr/>
          <p:nvPr/>
        </p:nvSpPr>
        <p:spPr>
          <a:xfrm>
            <a:off x="-4722898" y="2665300"/>
            <a:ext cx="566400" cy="424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26"/>
          <p:cNvSpPr/>
          <p:nvPr/>
        </p:nvSpPr>
        <p:spPr>
          <a:xfrm>
            <a:off x="-4619562" y="3193035"/>
            <a:ext cx="349421" cy="348568"/>
          </a:xfrm>
          <a:custGeom>
            <a:avLst/>
            <a:gdLst/>
            <a:ahLst/>
            <a:cxnLst/>
            <a:rect l="l" t="t" r="r" b="b"/>
            <a:pathLst>
              <a:path w="12697" h="12666" extrusionOk="0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26"/>
          <p:cNvSpPr/>
          <p:nvPr/>
        </p:nvSpPr>
        <p:spPr>
          <a:xfrm rot="10800000">
            <a:off x="2690590" y="2071637"/>
            <a:ext cx="3753296" cy="70693"/>
          </a:xfrm>
          <a:custGeom>
            <a:avLst/>
            <a:gdLst/>
            <a:ahLst/>
            <a:cxnLst/>
            <a:rect l="l" t="t" r="r" b="b"/>
            <a:pathLst>
              <a:path w="285639" h="5380" extrusionOk="0">
                <a:moveTo>
                  <a:pt x="0" y="1"/>
                </a:moveTo>
                <a:lnTo>
                  <a:pt x="0" y="5379"/>
                </a:lnTo>
                <a:lnTo>
                  <a:pt x="285639" y="5379"/>
                </a:lnTo>
                <a:lnTo>
                  <a:pt x="285639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26"/>
          <p:cNvSpPr/>
          <p:nvPr/>
        </p:nvSpPr>
        <p:spPr>
          <a:xfrm rot="10800000">
            <a:off x="3162145" y="2509501"/>
            <a:ext cx="2833878" cy="68775"/>
          </a:xfrm>
          <a:custGeom>
            <a:avLst/>
            <a:gdLst/>
            <a:ahLst/>
            <a:cxnLst/>
            <a:rect l="l" t="t" r="r" b="b"/>
            <a:pathLst>
              <a:path w="215668" h="5234" extrusionOk="0">
                <a:moveTo>
                  <a:pt x="1" y="1"/>
                </a:moveTo>
                <a:lnTo>
                  <a:pt x="1" y="5234"/>
                </a:lnTo>
                <a:lnTo>
                  <a:pt x="215668" y="5234"/>
                </a:lnTo>
                <a:lnTo>
                  <a:pt x="21566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6"/>
          <p:cNvSpPr/>
          <p:nvPr/>
        </p:nvSpPr>
        <p:spPr>
          <a:xfrm rot="10800000">
            <a:off x="2778785" y="1435924"/>
            <a:ext cx="3588035" cy="635726"/>
          </a:xfrm>
          <a:custGeom>
            <a:avLst/>
            <a:gdLst/>
            <a:ahLst/>
            <a:cxnLst/>
            <a:rect l="l" t="t" r="r" b="b"/>
            <a:pathLst>
              <a:path w="273062" h="48381" extrusionOk="0">
                <a:moveTo>
                  <a:pt x="1" y="0"/>
                </a:moveTo>
                <a:lnTo>
                  <a:pt x="1" y="48381"/>
                </a:lnTo>
                <a:lnTo>
                  <a:pt x="273061" y="48381"/>
                </a:lnTo>
                <a:lnTo>
                  <a:pt x="273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6"/>
          <p:cNvSpPr/>
          <p:nvPr/>
        </p:nvSpPr>
        <p:spPr>
          <a:xfrm rot="10800000">
            <a:off x="3241826" y="1435924"/>
            <a:ext cx="2661954" cy="1073591"/>
          </a:xfrm>
          <a:custGeom>
            <a:avLst/>
            <a:gdLst/>
            <a:ahLst/>
            <a:cxnLst/>
            <a:rect l="l" t="t" r="r" b="b"/>
            <a:pathLst>
              <a:path w="202584" h="81704" extrusionOk="0">
                <a:moveTo>
                  <a:pt x="0" y="1"/>
                </a:moveTo>
                <a:lnTo>
                  <a:pt x="0" y="81704"/>
                </a:lnTo>
                <a:lnTo>
                  <a:pt x="202584" y="81704"/>
                </a:lnTo>
                <a:lnTo>
                  <a:pt x="2025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6"/>
          <p:cNvSpPr/>
          <p:nvPr/>
        </p:nvSpPr>
        <p:spPr>
          <a:xfrm rot="10800000">
            <a:off x="3759607" y="1435924"/>
            <a:ext cx="1626390" cy="1626390"/>
          </a:xfrm>
          <a:custGeom>
            <a:avLst/>
            <a:gdLst/>
            <a:ahLst/>
            <a:cxnLst/>
            <a:rect l="l" t="t" r="r" b="b"/>
            <a:pathLst>
              <a:path w="123774" h="123774" extrusionOk="0">
                <a:moveTo>
                  <a:pt x="0" y="0"/>
                </a:moveTo>
                <a:lnTo>
                  <a:pt x="0" y="123774"/>
                </a:lnTo>
                <a:lnTo>
                  <a:pt x="123774" y="123774"/>
                </a:lnTo>
                <a:lnTo>
                  <a:pt x="1237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6"/>
          <p:cNvSpPr/>
          <p:nvPr/>
        </p:nvSpPr>
        <p:spPr>
          <a:xfrm rot="10800000">
            <a:off x="3677837" y="3062301"/>
            <a:ext cx="1789931" cy="65161"/>
          </a:xfrm>
          <a:custGeom>
            <a:avLst/>
            <a:gdLst/>
            <a:ahLst/>
            <a:cxnLst/>
            <a:rect l="l" t="t" r="r" b="b"/>
            <a:pathLst>
              <a:path w="136220" h="4959" extrusionOk="0">
                <a:moveTo>
                  <a:pt x="0" y="1"/>
                </a:moveTo>
                <a:lnTo>
                  <a:pt x="0" y="4958"/>
                </a:lnTo>
                <a:lnTo>
                  <a:pt x="136220" y="4958"/>
                </a:lnTo>
                <a:lnTo>
                  <a:pt x="13622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26"/>
          <p:cNvSpPr/>
          <p:nvPr/>
        </p:nvSpPr>
        <p:spPr>
          <a:xfrm rot="10800000">
            <a:off x="4266115" y="1435924"/>
            <a:ext cx="613375" cy="2576531"/>
          </a:xfrm>
          <a:custGeom>
            <a:avLst/>
            <a:gdLst/>
            <a:ahLst/>
            <a:cxnLst/>
            <a:rect l="l" t="t" r="r" b="b"/>
            <a:pathLst>
              <a:path w="46680" h="196083" extrusionOk="0">
                <a:moveTo>
                  <a:pt x="1" y="1"/>
                </a:moveTo>
                <a:lnTo>
                  <a:pt x="1" y="196083"/>
                </a:lnTo>
                <a:lnTo>
                  <a:pt x="46679" y="196083"/>
                </a:lnTo>
                <a:lnTo>
                  <a:pt x="466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6"/>
          <p:cNvSpPr/>
          <p:nvPr/>
        </p:nvSpPr>
        <p:spPr>
          <a:xfrm rot="10800000">
            <a:off x="4359441" y="4012437"/>
            <a:ext cx="439296" cy="62401"/>
          </a:xfrm>
          <a:custGeom>
            <a:avLst/>
            <a:gdLst/>
            <a:ahLst/>
            <a:cxnLst/>
            <a:rect l="l" t="t" r="r" b="b"/>
            <a:pathLst>
              <a:path w="33432" h="7396" extrusionOk="0">
                <a:moveTo>
                  <a:pt x="1" y="0"/>
                </a:moveTo>
                <a:lnTo>
                  <a:pt x="1" y="7396"/>
                </a:lnTo>
                <a:lnTo>
                  <a:pt x="33432" y="7396"/>
                </a:lnTo>
                <a:lnTo>
                  <a:pt x="3343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6"/>
          <p:cNvSpPr/>
          <p:nvPr/>
        </p:nvSpPr>
        <p:spPr>
          <a:xfrm rot="10800000">
            <a:off x="4377700" y="3274670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0" y="10794"/>
                </a:lnTo>
                <a:lnTo>
                  <a:pt x="10792" y="107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26"/>
          <p:cNvSpPr/>
          <p:nvPr/>
        </p:nvSpPr>
        <p:spPr>
          <a:xfrm rot="10800000">
            <a:off x="4377700" y="3274670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10792" y="10794"/>
                </a:lnTo>
                <a:lnTo>
                  <a:pt x="1079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6"/>
          <p:cNvSpPr/>
          <p:nvPr/>
        </p:nvSpPr>
        <p:spPr>
          <a:xfrm rot="10800000">
            <a:off x="3847422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6"/>
          <p:cNvSpPr/>
          <p:nvPr/>
        </p:nvSpPr>
        <p:spPr>
          <a:xfrm rot="10800000">
            <a:off x="3847422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26"/>
          <p:cNvSpPr/>
          <p:nvPr/>
        </p:nvSpPr>
        <p:spPr>
          <a:xfrm rot="10800000">
            <a:off x="4622997" y="3748695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" y="10794"/>
                </a:lnTo>
                <a:lnTo>
                  <a:pt x="10795" y="1079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6"/>
          <p:cNvSpPr/>
          <p:nvPr/>
        </p:nvSpPr>
        <p:spPr>
          <a:xfrm rot="10800000">
            <a:off x="4622997" y="3748695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0795" y="10794"/>
                </a:lnTo>
                <a:lnTo>
                  <a:pt x="10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26"/>
          <p:cNvSpPr/>
          <p:nvPr/>
        </p:nvSpPr>
        <p:spPr>
          <a:xfrm rot="10800000">
            <a:off x="4377700" y="3748695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0" y="10794"/>
                </a:lnTo>
                <a:lnTo>
                  <a:pt x="10792" y="107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6"/>
          <p:cNvSpPr/>
          <p:nvPr/>
        </p:nvSpPr>
        <p:spPr>
          <a:xfrm rot="10800000">
            <a:off x="4377700" y="3748695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10792" y="10794"/>
                </a:lnTo>
                <a:lnTo>
                  <a:pt x="1079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6"/>
          <p:cNvSpPr/>
          <p:nvPr/>
        </p:nvSpPr>
        <p:spPr>
          <a:xfrm rot="10800000">
            <a:off x="4622997" y="3511663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6"/>
          <p:cNvSpPr/>
          <p:nvPr/>
        </p:nvSpPr>
        <p:spPr>
          <a:xfrm rot="10800000">
            <a:off x="4622997" y="3511663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6"/>
          <p:cNvSpPr/>
          <p:nvPr/>
        </p:nvSpPr>
        <p:spPr>
          <a:xfrm rot="10800000">
            <a:off x="4377700" y="3511663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26"/>
          <p:cNvSpPr/>
          <p:nvPr/>
        </p:nvSpPr>
        <p:spPr>
          <a:xfrm rot="10800000">
            <a:off x="4377700" y="3511663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6"/>
          <p:cNvSpPr/>
          <p:nvPr/>
        </p:nvSpPr>
        <p:spPr>
          <a:xfrm rot="10800000">
            <a:off x="4622997" y="3274670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" y="10794"/>
                </a:lnTo>
                <a:lnTo>
                  <a:pt x="10795" y="1079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6"/>
          <p:cNvSpPr/>
          <p:nvPr/>
        </p:nvSpPr>
        <p:spPr>
          <a:xfrm rot="10800000">
            <a:off x="4622997" y="3274670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0795" y="10794"/>
                </a:lnTo>
                <a:lnTo>
                  <a:pt x="10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6"/>
          <p:cNvSpPr/>
          <p:nvPr/>
        </p:nvSpPr>
        <p:spPr>
          <a:xfrm rot="10800000">
            <a:off x="4622997" y="3037637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6"/>
          <p:cNvSpPr/>
          <p:nvPr/>
        </p:nvSpPr>
        <p:spPr>
          <a:xfrm rot="10800000">
            <a:off x="4622997" y="3037637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6"/>
          <p:cNvSpPr/>
          <p:nvPr/>
        </p:nvSpPr>
        <p:spPr>
          <a:xfrm rot="10800000">
            <a:off x="4377700" y="3037637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6"/>
          <p:cNvSpPr/>
          <p:nvPr/>
        </p:nvSpPr>
        <p:spPr>
          <a:xfrm rot="10800000">
            <a:off x="4377700" y="3037637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6"/>
          <p:cNvSpPr/>
          <p:nvPr/>
        </p:nvSpPr>
        <p:spPr>
          <a:xfrm rot="10800000">
            <a:off x="4058897" y="2855359"/>
            <a:ext cx="122228" cy="122228"/>
          </a:xfrm>
          <a:custGeom>
            <a:avLst/>
            <a:gdLst/>
            <a:ahLst/>
            <a:cxnLst/>
            <a:rect l="l" t="t" r="r" b="b"/>
            <a:pathLst>
              <a:path w="9302" h="9302" extrusionOk="0">
                <a:moveTo>
                  <a:pt x="0" y="0"/>
                </a:moveTo>
                <a:lnTo>
                  <a:pt x="0" y="9302"/>
                </a:lnTo>
                <a:lnTo>
                  <a:pt x="9302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6"/>
          <p:cNvSpPr/>
          <p:nvPr/>
        </p:nvSpPr>
        <p:spPr>
          <a:xfrm rot="10800000">
            <a:off x="4058897" y="2855359"/>
            <a:ext cx="122228" cy="122228"/>
          </a:xfrm>
          <a:custGeom>
            <a:avLst/>
            <a:gdLst/>
            <a:ahLst/>
            <a:cxnLst/>
            <a:rect l="l" t="t" r="r" b="b"/>
            <a:pathLst>
              <a:path w="9302" h="9302" extrusionOk="0">
                <a:moveTo>
                  <a:pt x="0" y="0"/>
                </a:moveTo>
                <a:lnTo>
                  <a:pt x="9302" y="9302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6"/>
          <p:cNvSpPr/>
          <p:nvPr/>
        </p:nvSpPr>
        <p:spPr>
          <a:xfrm rot="10800000">
            <a:off x="4058897" y="2621283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6"/>
          <p:cNvSpPr/>
          <p:nvPr/>
        </p:nvSpPr>
        <p:spPr>
          <a:xfrm rot="10800000">
            <a:off x="4058897" y="2621283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6"/>
          <p:cNvSpPr/>
          <p:nvPr/>
        </p:nvSpPr>
        <p:spPr>
          <a:xfrm rot="10800000">
            <a:off x="3847422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6"/>
          <p:cNvSpPr/>
          <p:nvPr/>
        </p:nvSpPr>
        <p:spPr>
          <a:xfrm rot="10800000">
            <a:off x="3847422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6"/>
          <p:cNvSpPr/>
          <p:nvPr/>
        </p:nvSpPr>
        <p:spPr>
          <a:xfrm rot="10800000">
            <a:off x="4058897" y="2387247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26"/>
          <p:cNvSpPr/>
          <p:nvPr/>
        </p:nvSpPr>
        <p:spPr>
          <a:xfrm rot="10800000">
            <a:off x="4058897" y="2387247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26"/>
          <p:cNvSpPr/>
          <p:nvPr/>
        </p:nvSpPr>
        <p:spPr>
          <a:xfrm rot="10800000">
            <a:off x="3847422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26"/>
          <p:cNvSpPr/>
          <p:nvPr/>
        </p:nvSpPr>
        <p:spPr>
          <a:xfrm rot="10800000">
            <a:off x="3847422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26"/>
          <p:cNvSpPr/>
          <p:nvPr/>
        </p:nvSpPr>
        <p:spPr>
          <a:xfrm rot="10800000">
            <a:off x="4058897" y="2153171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26"/>
          <p:cNvSpPr/>
          <p:nvPr/>
        </p:nvSpPr>
        <p:spPr>
          <a:xfrm rot="10800000">
            <a:off x="4058897" y="2153171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26"/>
          <p:cNvSpPr/>
          <p:nvPr/>
        </p:nvSpPr>
        <p:spPr>
          <a:xfrm rot="10800000">
            <a:off x="3847422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26"/>
          <p:cNvSpPr/>
          <p:nvPr/>
        </p:nvSpPr>
        <p:spPr>
          <a:xfrm rot="10800000">
            <a:off x="3847422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26"/>
          <p:cNvSpPr/>
          <p:nvPr/>
        </p:nvSpPr>
        <p:spPr>
          <a:xfrm rot="10800000">
            <a:off x="4058897" y="1919134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0" y="9305"/>
                </a:lnTo>
                <a:lnTo>
                  <a:pt x="9302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26"/>
          <p:cNvSpPr/>
          <p:nvPr/>
        </p:nvSpPr>
        <p:spPr>
          <a:xfrm rot="10800000">
            <a:off x="4058897" y="1919134"/>
            <a:ext cx="122228" cy="122268"/>
          </a:xfrm>
          <a:custGeom>
            <a:avLst/>
            <a:gdLst/>
            <a:ahLst/>
            <a:cxnLst/>
            <a:rect l="l" t="t" r="r" b="b"/>
            <a:pathLst>
              <a:path w="9302" h="9305" extrusionOk="0">
                <a:moveTo>
                  <a:pt x="0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26"/>
          <p:cNvSpPr/>
          <p:nvPr/>
        </p:nvSpPr>
        <p:spPr>
          <a:xfrm rot="10800000">
            <a:off x="3847422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26"/>
          <p:cNvSpPr/>
          <p:nvPr/>
        </p:nvSpPr>
        <p:spPr>
          <a:xfrm rot="10800000">
            <a:off x="3847422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6"/>
          <p:cNvSpPr/>
          <p:nvPr/>
        </p:nvSpPr>
        <p:spPr>
          <a:xfrm rot="10800000">
            <a:off x="4058897" y="1685084"/>
            <a:ext cx="122228" cy="122241"/>
          </a:xfrm>
          <a:custGeom>
            <a:avLst/>
            <a:gdLst/>
            <a:ahLst/>
            <a:cxnLst/>
            <a:rect l="l" t="t" r="r" b="b"/>
            <a:pathLst>
              <a:path w="9302" h="9303" extrusionOk="0">
                <a:moveTo>
                  <a:pt x="0" y="1"/>
                </a:moveTo>
                <a:lnTo>
                  <a:pt x="0" y="9302"/>
                </a:lnTo>
                <a:lnTo>
                  <a:pt x="9302" y="93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6"/>
          <p:cNvSpPr/>
          <p:nvPr/>
        </p:nvSpPr>
        <p:spPr>
          <a:xfrm rot="10800000">
            <a:off x="4058897" y="1685084"/>
            <a:ext cx="122228" cy="122241"/>
          </a:xfrm>
          <a:custGeom>
            <a:avLst/>
            <a:gdLst/>
            <a:ahLst/>
            <a:cxnLst/>
            <a:rect l="l" t="t" r="r" b="b"/>
            <a:pathLst>
              <a:path w="9302" h="9303" extrusionOk="0">
                <a:moveTo>
                  <a:pt x="0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6"/>
          <p:cNvSpPr/>
          <p:nvPr/>
        </p:nvSpPr>
        <p:spPr>
          <a:xfrm rot="10800000">
            <a:off x="3847422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0" y="9302"/>
                </a:lnTo>
                <a:lnTo>
                  <a:pt x="9304" y="93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26"/>
          <p:cNvSpPr/>
          <p:nvPr/>
        </p:nvSpPr>
        <p:spPr>
          <a:xfrm rot="10800000">
            <a:off x="3847422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9304" y="9302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26"/>
          <p:cNvSpPr/>
          <p:nvPr/>
        </p:nvSpPr>
        <p:spPr>
          <a:xfrm rot="10800000">
            <a:off x="3549118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1" y="9305"/>
                </a:lnTo>
                <a:lnTo>
                  <a:pt x="9305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6"/>
          <p:cNvSpPr/>
          <p:nvPr/>
        </p:nvSpPr>
        <p:spPr>
          <a:xfrm rot="10800000">
            <a:off x="3549118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9305" y="9305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26"/>
          <p:cNvSpPr/>
          <p:nvPr/>
        </p:nvSpPr>
        <p:spPr>
          <a:xfrm rot="10800000">
            <a:off x="3337682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1" y="9305"/>
                </a:lnTo>
                <a:lnTo>
                  <a:pt x="9305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26"/>
          <p:cNvSpPr/>
          <p:nvPr/>
        </p:nvSpPr>
        <p:spPr>
          <a:xfrm rot="10800000">
            <a:off x="3337682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9305" y="9305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6"/>
          <p:cNvSpPr/>
          <p:nvPr/>
        </p:nvSpPr>
        <p:spPr>
          <a:xfrm rot="10800000">
            <a:off x="3549118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1" y="9302"/>
                </a:lnTo>
                <a:lnTo>
                  <a:pt x="9305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6"/>
          <p:cNvSpPr/>
          <p:nvPr/>
        </p:nvSpPr>
        <p:spPr>
          <a:xfrm rot="10800000">
            <a:off x="3549118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9305" y="9302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6"/>
          <p:cNvSpPr/>
          <p:nvPr/>
        </p:nvSpPr>
        <p:spPr>
          <a:xfrm rot="10800000">
            <a:off x="3337682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1" y="9302"/>
                </a:lnTo>
                <a:lnTo>
                  <a:pt x="9305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6"/>
          <p:cNvSpPr/>
          <p:nvPr/>
        </p:nvSpPr>
        <p:spPr>
          <a:xfrm rot="10800000">
            <a:off x="3337682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9305" y="9302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6"/>
          <p:cNvSpPr/>
          <p:nvPr/>
        </p:nvSpPr>
        <p:spPr>
          <a:xfrm rot="10800000">
            <a:off x="354911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26"/>
          <p:cNvSpPr/>
          <p:nvPr/>
        </p:nvSpPr>
        <p:spPr>
          <a:xfrm rot="10800000">
            <a:off x="354911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26"/>
          <p:cNvSpPr/>
          <p:nvPr/>
        </p:nvSpPr>
        <p:spPr>
          <a:xfrm rot="10800000">
            <a:off x="3337682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26"/>
          <p:cNvSpPr/>
          <p:nvPr/>
        </p:nvSpPr>
        <p:spPr>
          <a:xfrm rot="10800000">
            <a:off x="3337682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6"/>
          <p:cNvSpPr/>
          <p:nvPr/>
        </p:nvSpPr>
        <p:spPr>
          <a:xfrm rot="10800000">
            <a:off x="354911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26"/>
          <p:cNvSpPr/>
          <p:nvPr/>
        </p:nvSpPr>
        <p:spPr>
          <a:xfrm rot="10800000">
            <a:off x="354911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26"/>
          <p:cNvSpPr/>
          <p:nvPr/>
        </p:nvSpPr>
        <p:spPr>
          <a:xfrm rot="10800000">
            <a:off x="3337682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26"/>
          <p:cNvSpPr/>
          <p:nvPr/>
        </p:nvSpPr>
        <p:spPr>
          <a:xfrm rot="10800000">
            <a:off x="3337682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26"/>
          <p:cNvSpPr/>
          <p:nvPr/>
        </p:nvSpPr>
        <p:spPr>
          <a:xfrm rot="10800000">
            <a:off x="5177269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26"/>
          <p:cNvSpPr/>
          <p:nvPr/>
        </p:nvSpPr>
        <p:spPr>
          <a:xfrm rot="10800000">
            <a:off x="5177269" y="2855359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6"/>
          <p:cNvSpPr/>
          <p:nvPr/>
        </p:nvSpPr>
        <p:spPr>
          <a:xfrm rot="10800000">
            <a:off x="4965833" y="2855359"/>
            <a:ext cx="122241" cy="122228"/>
          </a:xfrm>
          <a:custGeom>
            <a:avLst/>
            <a:gdLst/>
            <a:ahLst/>
            <a:cxnLst/>
            <a:rect l="l" t="t" r="r" b="b"/>
            <a:pathLst>
              <a:path w="9303" h="9302" extrusionOk="0">
                <a:moveTo>
                  <a:pt x="1" y="0"/>
                </a:moveTo>
                <a:lnTo>
                  <a:pt x="1" y="9302"/>
                </a:lnTo>
                <a:lnTo>
                  <a:pt x="9302" y="930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6"/>
          <p:cNvSpPr/>
          <p:nvPr/>
        </p:nvSpPr>
        <p:spPr>
          <a:xfrm rot="10800000">
            <a:off x="4965833" y="2855359"/>
            <a:ext cx="122241" cy="122228"/>
          </a:xfrm>
          <a:custGeom>
            <a:avLst/>
            <a:gdLst/>
            <a:ahLst/>
            <a:cxnLst/>
            <a:rect l="l" t="t" r="r" b="b"/>
            <a:pathLst>
              <a:path w="9303" h="9302" extrusionOk="0">
                <a:moveTo>
                  <a:pt x="1" y="0"/>
                </a:moveTo>
                <a:lnTo>
                  <a:pt x="9302" y="9302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6"/>
          <p:cNvSpPr/>
          <p:nvPr/>
        </p:nvSpPr>
        <p:spPr>
          <a:xfrm rot="10800000">
            <a:off x="5177269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6"/>
          <p:cNvSpPr/>
          <p:nvPr/>
        </p:nvSpPr>
        <p:spPr>
          <a:xfrm rot="10800000">
            <a:off x="5177269" y="262128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6"/>
          <p:cNvSpPr/>
          <p:nvPr/>
        </p:nvSpPr>
        <p:spPr>
          <a:xfrm rot="10800000">
            <a:off x="4965833" y="262128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6"/>
          <p:cNvSpPr/>
          <p:nvPr/>
        </p:nvSpPr>
        <p:spPr>
          <a:xfrm rot="10800000">
            <a:off x="4965833" y="262128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6"/>
          <p:cNvSpPr/>
          <p:nvPr/>
        </p:nvSpPr>
        <p:spPr>
          <a:xfrm rot="10800000">
            <a:off x="5177269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6"/>
          <p:cNvSpPr/>
          <p:nvPr/>
        </p:nvSpPr>
        <p:spPr>
          <a:xfrm rot="10800000">
            <a:off x="5177269" y="2387247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26"/>
          <p:cNvSpPr/>
          <p:nvPr/>
        </p:nvSpPr>
        <p:spPr>
          <a:xfrm rot="10800000">
            <a:off x="4965833" y="2387247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26"/>
          <p:cNvSpPr/>
          <p:nvPr/>
        </p:nvSpPr>
        <p:spPr>
          <a:xfrm rot="10800000">
            <a:off x="4965833" y="2387247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26"/>
          <p:cNvSpPr/>
          <p:nvPr/>
        </p:nvSpPr>
        <p:spPr>
          <a:xfrm rot="10800000">
            <a:off x="5177269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6"/>
          <p:cNvSpPr/>
          <p:nvPr/>
        </p:nvSpPr>
        <p:spPr>
          <a:xfrm rot="10800000">
            <a:off x="5177269" y="215317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6"/>
          <p:cNvSpPr/>
          <p:nvPr/>
        </p:nvSpPr>
        <p:spPr>
          <a:xfrm rot="10800000">
            <a:off x="4965833" y="215317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26"/>
          <p:cNvSpPr/>
          <p:nvPr/>
        </p:nvSpPr>
        <p:spPr>
          <a:xfrm rot="10800000">
            <a:off x="4965833" y="215317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6"/>
          <p:cNvSpPr/>
          <p:nvPr/>
        </p:nvSpPr>
        <p:spPr>
          <a:xfrm rot="10800000">
            <a:off x="5177269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6"/>
          <p:cNvSpPr/>
          <p:nvPr/>
        </p:nvSpPr>
        <p:spPr>
          <a:xfrm rot="10800000">
            <a:off x="5177269" y="1919134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26"/>
          <p:cNvSpPr/>
          <p:nvPr/>
        </p:nvSpPr>
        <p:spPr>
          <a:xfrm rot="10800000">
            <a:off x="4965833" y="1919134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26"/>
          <p:cNvSpPr/>
          <p:nvPr/>
        </p:nvSpPr>
        <p:spPr>
          <a:xfrm rot="10800000">
            <a:off x="4965833" y="1919134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6"/>
          <p:cNvSpPr/>
          <p:nvPr/>
        </p:nvSpPr>
        <p:spPr>
          <a:xfrm rot="10800000">
            <a:off x="5177269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0" y="9302"/>
                </a:lnTo>
                <a:lnTo>
                  <a:pt x="9304" y="930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6"/>
          <p:cNvSpPr/>
          <p:nvPr/>
        </p:nvSpPr>
        <p:spPr>
          <a:xfrm rot="10800000">
            <a:off x="5177269" y="1685084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0" y="1"/>
                </a:moveTo>
                <a:lnTo>
                  <a:pt x="9304" y="9302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26"/>
          <p:cNvSpPr/>
          <p:nvPr/>
        </p:nvSpPr>
        <p:spPr>
          <a:xfrm rot="10800000">
            <a:off x="4965833" y="1685084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26"/>
          <p:cNvSpPr/>
          <p:nvPr/>
        </p:nvSpPr>
        <p:spPr>
          <a:xfrm rot="10800000">
            <a:off x="4965833" y="1685084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26"/>
          <p:cNvSpPr/>
          <p:nvPr/>
        </p:nvSpPr>
        <p:spPr>
          <a:xfrm rot="10800000">
            <a:off x="5676930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1" y="9305"/>
                </a:lnTo>
                <a:lnTo>
                  <a:pt x="9305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26"/>
          <p:cNvSpPr/>
          <p:nvPr/>
        </p:nvSpPr>
        <p:spPr>
          <a:xfrm rot="10800000">
            <a:off x="5676930" y="226106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1"/>
                </a:moveTo>
                <a:lnTo>
                  <a:pt x="9305" y="9305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6"/>
          <p:cNvSpPr/>
          <p:nvPr/>
        </p:nvSpPr>
        <p:spPr>
          <a:xfrm rot="10800000">
            <a:off x="5465495" y="226106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1" y="9305"/>
                </a:lnTo>
                <a:lnTo>
                  <a:pt x="9302" y="930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"/>
          <p:cNvSpPr/>
          <p:nvPr/>
        </p:nvSpPr>
        <p:spPr>
          <a:xfrm rot="10800000">
            <a:off x="5465495" y="2261063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1"/>
                </a:moveTo>
                <a:lnTo>
                  <a:pt x="9302" y="9305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6"/>
          <p:cNvSpPr/>
          <p:nvPr/>
        </p:nvSpPr>
        <p:spPr>
          <a:xfrm rot="10800000">
            <a:off x="5676930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1" y="9302"/>
                </a:lnTo>
                <a:lnTo>
                  <a:pt x="9305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6"/>
          <p:cNvSpPr/>
          <p:nvPr/>
        </p:nvSpPr>
        <p:spPr>
          <a:xfrm rot="10800000">
            <a:off x="5676930" y="2027013"/>
            <a:ext cx="122268" cy="122241"/>
          </a:xfrm>
          <a:custGeom>
            <a:avLst/>
            <a:gdLst/>
            <a:ahLst/>
            <a:cxnLst/>
            <a:rect l="l" t="t" r="r" b="b"/>
            <a:pathLst>
              <a:path w="9305" h="9303" extrusionOk="0">
                <a:moveTo>
                  <a:pt x="1" y="1"/>
                </a:moveTo>
                <a:lnTo>
                  <a:pt x="9305" y="9302"/>
                </a:lnTo>
                <a:lnTo>
                  <a:pt x="930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6"/>
          <p:cNvSpPr/>
          <p:nvPr/>
        </p:nvSpPr>
        <p:spPr>
          <a:xfrm rot="10800000">
            <a:off x="5465495" y="2027013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1" y="9302"/>
                </a:lnTo>
                <a:lnTo>
                  <a:pt x="9302" y="930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6"/>
          <p:cNvSpPr/>
          <p:nvPr/>
        </p:nvSpPr>
        <p:spPr>
          <a:xfrm rot="10800000">
            <a:off x="5465495" y="2027013"/>
            <a:ext cx="122241" cy="122241"/>
          </a:xfrm>
          <a:custGeom>
            <a:avLst/>
            <a:gdLst/>
            <a:ahLst/>
            <a:cxnLst/>
            <a:rect l="l" t="t" r="r" b="b"/>
            <a:pathLst>
              <a:path w="9303" h="9303" extrusionOk="0">
                <a:moveTo>
                  <a:pt x="1" y="1"/>
                </a:moveTo>
                <a:lnTo>
                  <a:pt x="9302" y="9302"/>
                </a:lnTo>
                <a:lnTo>
                  <a:pt x="930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26"/>
          <p:cNvSpPr/>
          <p:nvPr/>
        </p:nvSpPr>
        <p:spPr>
          <a:xfrm rot="10800000">
            <a:off x="567693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26"/>
          <p:cNvSpPr/>
          <p:nvPr/>
        </p:nvSpPr>
        <p:spPr>
          <a:xfrm rot="10800000">
            <a:off x="567693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6"/>
          <p:cNvSpPr/>
          <p:nvPr/>
        </p:nvSpPr>
        <p:spPr>
          <a:xfrm rot="10800000">
            <a:off x="5465495" y="1792951"/>
            <a:ext cx="122241" cy="122255"/>
          </a:xfrm>
          <a:custGeom>
            <a:avLst/>
            <a:gdLst/>
            <a:ahLst/>
            <a:cxnLst/>
            <a:rect l="l" t="t" r="r" b="b"/>
            <a:pathLst>
              <a:path w="9303" h="9304" extrusionOk="0">
                <a:moveTo>
                  <a:pt x="1" y="0"/>
                </a:moveTo>
                <a:lnTo>
                  <a:pt x="1" y="9304"/>
                </a:lnTo>
                <a:lnTo>
                  <a:pt x="9302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26"/>
          <p:cNvSpPr/>
          <p:nvPr/>
        </p:nvSpPr>
        <p:spPr>
          <a:xfrm rot="10800000">
            <a:off x="5465495" y="1792951"/>
            <a:ext cx="122241" cy="122255"/>
          </a:xfrm>
          <a:custGeom>
            <a:avLst/>
            <a:gdLst/>
            <a:ahLst/>
            <a:cxnLst/>
            <a:rect l="l" t="t" r="r" b="b"/>
            <a:pathLst>
              <a:path w="9303" h="9304" extrusionOk="0">
                <a:moveTo>
                  <a:pt x="1" y="0"/>
                </a:moveTo>
                <a:lnTo>
                  <a:pt x="9302" y="9304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26"/>
          <p:cNvSpPr/>
          <p:nvPr/>
        </p:nvSpPr>
        <p:spPr>
          <a:xfrm rot="10800000">
            <a:off x="567693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6"/>
          <p:cNvSpPr/>
          <p:nvPr/>
        </p:nvSpPr>
        <p:spPr>
          <a:xfrm rot="10800000">
            <a:off x="567693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6"/>
          <p:cNvSpPr/>
          <p:nvPr/>
        </p:nvSpPr>
        <p:spPr>
          <a:xfrm rot="10800000">
            <a:off x="5465495" y="155890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0"/>
                </a:moveTo>
                <a:lnTo>
                  <a:pt x="1" y="9304"/>
                </a:lnTo>
                <a:lnTo>
                  <a:pt x="9302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6"/>
          <p:cNvSpPr/>
          <p:nvPr/>
        </p:nvSpPr>
        <p:spPr>
          <a:xfrm rot="10800000">
            <a:off x="5465495" y="1558901"/>
            <a:ext cx="122241" cy="122268"/>
          </a:xfrm>
          <a:custGeom>
            <a:avLst/>
            <a:gdLst/>
            <a:ahLst/>
            <a:cxnLst/>
            <a:rect l="l" t="t" r="r" b="b"/>
            <a:pathLst>
              <a:path w="9303" h="9305" extrusionOk="0">
                <a:moveTo>
                  <a:pt x="1" y="0"/>
                </a:moveTo>
                <a:lnTo>
                  <a:pt x="9302" y="9304"/>
                </a:lnTo>
                <a:lnTo>
                  <a:pt x="9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6"/>
          <p:cNvSpPr/>
          <p:nvPr/>
        </p:nvSpPr>
        <p:spPr>
          <a:xfrm rot="10800000">
            <a:off x="618667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0" y="0"/>
                </a:moveTo>
                <a:lnTo>
                  <a:pt x="0" y="9304"/>
                </a:lnTo>
                <a:lnTo>
                  <a:pt x="9304" y="9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6"/>
          <p:cNvSpPr/>
          <p:nvPr/>
        </p:nvSpPr>
        <p:spPr>
          <a:xfrm rot="10800000">
            <a:off x="6186670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0" y="0"/>
                </a:moveTo>
                <a:lnTo>
                  <a:pt x="9304" y="9304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26"/>
          <p:cNvSpPr/>
          <p:nvPr/>
        </p:nvSpPr>
        <p:spPr>
          <a:xfrm rot="10800000">
            <a:off x="597524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6"/>
          <p:cNvSpPr/>
          <p:nvPr/>
        </p:nvSpPr>
        <p:spPr>
          <a:xfrm rot="10800000">
            <a:off x="5975248" y="1792951"/>
            <a:ext cx="122268" cy="122255"/>
          </a:xfrm>
          <a:custGeom>
            <a:avLst/>
            <a:gdLst/>
            <a:ahLst/>
            <a:cxnLst/>
            <a:rect l="l" t="t" r="r" b="b"/>
            <a:pathLst>
              <a:path w="9305" h="9304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26"/>
          <p:cNvSpPr/>
          <p:nvPr/>
        </p:nvSpPr>
        <p:spPr>
          <a:xfrm rot="10800000">
            <a:off x="618667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0"/>
                </a:moveTo>
                <a:lnTo>
                  <a:pt x="0" y="9304"/>
                </a:lnTo>
                <a:lnTo>
                  <a:pt x="9304" y="93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6"/>
          <p:cNvSpPr/>
          <p:nvPr/>
        </p:nvSpPr>
        <p:spPr>
          <a:xfrm rot="10800000">
            <a:off x="6186670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0"/>
                </a:moveTo>
                <a:lnTo>
                  <a:pt x="9304" y="9304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6"/>
          <p:cNvSpPr/>
          <p:nvPr/>
        </p:nvSpPr>
        <p:spPr>
          <a:xfrm rot="10800000">
            <a:off x="597524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1" y="9304"/>
                </a:lnTo>
                <a:lnTo>
                  <a:pt x="9305" y="930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26"/>
          <p:cNvSpPr/>
          <p:nvPr/>
        </p:nvSpPr>
        <p:spPr>
          <a:xfrm rot="10800000">
            <a:off x="5975248" y="1558901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1" y="0"/>
                </a:moveTo>
                <a:lnTo>
                  <a:pt x="9305" y="9304"/>
                </a:lnTo>
                <a:lnTo>
                  <a:pt x="930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6"/>
          <p:cNvSpPr/>
          <p:nvPr/>
        </p:nvSpPr>
        <p:spPr>
          <a:xfrm rot="10800000">
            <a:off x="3057485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26"/>
          <p:cNvSpPr/>
          <p:nvPr/>
        </p:nvSpPr>
        <p:spPr>
          <a:xfrm rot="10800000">
            <a:off x="3057485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26"/>
          <p:cNvSpPr/>
          <p:nvPr/>
        </p:nvSpPr>
        <p:spPr>
          <a:xfrm rot="10800000">
            <a:off x="2846049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0" y="9302"/>
                </a:lnTo>
                <a:lnTo>
                  <a:pt x="9304" y="9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26"/>
          <p:cNvSpPr/>
          <p:nvPr/>
        </p:nvSpPr>
        <p:spPr>
          <a:xfrm rot="10800000">
            <a:off x="2846049" y="1803068"/>
            <a:ext cx="122268" cy="122228"/>
          </a:xfrm>
          <a:custGeom>
            <a:avLst/>
            <a:gdLst/>
            <a:ahLst/>
            <a:cxnLst/>
            <a:rect l="l" t="t" r="r" b="b"/>
            <a:pathLst>
              <a:path w="9305" h="9302" extrusionOk="0">
                <a:moveTo>
                  <a:pt x="0" y="0"/>
                </a:moveTo>
                <a:lnTo>
                  <a:pt x="9304" y="9302"/>
                </a:lnTo>
                <a:lnTo>
                  <a:pt x="93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26"/>
          <p:cNvSpPr/>
          <p:nvPr/>
        </p:nvSpPr>
        <p:spPr>
          <a:xfrm rot="10800000">
            <a:off x="3057485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26"/>
          <p:cNvSpPr/>
          <p:nvPr/>
        </p:nvSpPr>
        <p:spPr>
          <a:xfrm rot="10800000">
            <a:off x="3057485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26"/>
          <p:cNvSpPr/>
          <p:nvPr/>
        </p:nvSpPr>
        <p:spPr>
          <a:xfrm rot="10800000">
            <a:off x="2846049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0" y="9305"/>
                </a:lnTo>
                <a:lnTo>
                  <a:pt x="9304" y="93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26"/>
          <p:cNvSpPr/>
          <p:nvPr/>
        </p:nvSpPr>
        <p:spPr>
          <a:xfrm rot="10800000">
            <a:off x="2846049" y="1568993"/>
            <a:ext cx="122268" cy="122268"/>
          </a:xfrm>
          <a:custGeom>
            <a:avLst/>
            <a:gdLst/>
            <a:ahLst/>
            <a:cxnLst/>
            <a:rect l="l" t="t" r="r" b="b"/>
            <a:pathLst>
              <a:path w="9305" h="9305" extrusionOk="0">
                <a:moveTo>
                  <a:pt x="0" y="1"/>
                </a:moveTo>
                <a:lnTo>
                  <a:pt x="9304" y="9305"/>
                </a:lnTo>
                <a:lnTo>
                  <a:pt x="930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26"/>
          <p:cNvSpPr/>
          <p:nvPr/>
        </p:nvSpPr>
        <p:spPr>
          <a:xfrm rot="10800000">
            <a:off x="4622997" y="2800605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26"/>
          <p:cNvSpPr/>
          <p:nvPr/>
        </p:nvSpPr>
        <p:spPr>
          <a:xfrm rot="10800000">
            <a:off x="4622997" y="2800605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26"/>
          <p:cNvSpPr/>
          <p:nvPr/>
        </p:nvSpPr>
        <p:spPr>
          <a:xfrm rot="10800000">
            <a:off x="4377700" y="2800605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26"/>
          <p:cNvSpPr/>
          <p:nvPr/>
        </p:nvSpPr>
        <p:spPr>
          <a:xfrm rot="10800000">
            <a:off x="4377700" y="2800605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6"/>
          <p:cNvSpPr/>
          <p:nvPr/>
        </p:nvSpPr>
        <p:spPr>
          <a:xfrm rot="10800000">
            <a:off x="4622997" y="2563612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" y="10794"/>
                </a:lnTo>
                <a:lnTo>
                  <a:pt x="10795" y="10794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26"/>
          <p:cNvSpPr/>
          <p:nvPr/>
        </p:nvSpPr>
        <p:spPr>
          <a:xfrm rot="10800000">
            <a:off x="4622997" y="2563612"/>
            <a:ext cx="141859" cy="141846"/>
          </a:xfrm>
          <a:custGeom>
            <a:avLst/>
            <a:gdLst/>
            <a:ahLst/>
            <a:cxnLst/>
            <a:rect l="l" t="t" r="r" b="b"/>
            <a:pathLst>
              <a:path w="10796" h="10795" extrusionOk="0">
                <a:moveTo>
                  <a:pt x="1" y="0"/>
                </a:moveTo>
                <a:lnTo>
                  <a:pt x="10795" y="10794"/>
                </a:lnTo>
                <a:lnTo>
                  <a:pt x="1079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26"/>
          <p:cNvSpPr/>
          <p:nvPr/>
        </p:nvSpPr>
        <p:spPr>
          <a:xfrm rot="10800000">
            <a:off x="4377700" y="2563612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0" y="10794"/>
                </a:lnTo>
                <a:lnTo>
                  <a:pt x="10792" y="107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6"/>
          <p:cNvSpPr/>
          <p:nvPr/>
        </p:nvSpPr>
        <p:spPr>
          <a:xfrm rot="10800000">
            <a:off x="4377700" y="2563612"/>
            <a:ext cx="141807" cy="141846"/>
          </a:xfrm>
          <a:custGeom>
            <a:avLst/>
            <a:gdLst/>
            <a:ahLst/>
            <a:cxnLst/>
            <a:rect l="l" t="t" r="r" b="b"/>
            <a:pathLst>
              <a:path w="10792" h="10795" extrusionOk="0">
                <a:moveTo>
                  <a:pt x="0" y="0"/>
                </a:moveTo>
                <a:lnTo>
                  <a:pt x="10792" y="10794"/>
                </a:lnTo>
                <a:lnTo>
                  <a:pt x="1079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6"/>
          <p:cNvSpPr/>
          <p:nvPr/>
        </p:nvSpPr>
        <p:spPr>
          <a:xfrm rot="10800000">
            <a:off x="4622997" y="2326579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6"/>
          <p:cNvSpPr/>
          <p:nvPr/>
        </p:nvSpPr>
        <p:spPr>
          <a:xfrm rot="10800000">
            <a:off x="4622997" y="2326579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6"/>
          <p:cNvSpPr/>
          <p:nvPr/>
        </p:nvSpPr>
        <p:spPr>
          <a:xfrm rot="10800000">
            <a:off x="4377700" y="2326579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6"/>
          <p:cNvSpPr/>
          <p:nvPr/>
        </p:nvSpPr>
        <p:spPr>
          <a:xfrm rot="10800000">
            <a:off x="4377700" y="2326579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6"/>
          <p:cNvSpPr/>
          <p:nvPr/>
        </p:nvSpPr>
        <p:spPr>
          <a:xfrm rot="10800000">
            <a:off x="4622997" y="2089586"/>
            <a:ext cx="141859" cy="141820"/>
          </a:xfrm>
          <a:custGeom>
            <a:avLst/>
            <a:gdLst/>
            <a:ahLst/>
            <a:cxnLst/>
            <a:rect l="l" t="t" r="r" b="b"/>
            <a:pathLst>
              <a:path w="10796" h="10793" extrusionOk="0">
                <a:moveTo>
                  <a:pt x="1" y="1"/>
                </a:moveTo>
                <a:lnTo>
                  <a:pt x="1" y="10792"/>
                </a:lnTo>
                <a:lnTo>
                  <a:pt x="10795" y="1079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6"/>
          <p:cNvSpPr/>
          <p:nvPr/>
        </p:nvSpPr>
        <p:spPr>
          <a:xfrm rot="10800000">
            <a:off x="4622997" y="2089586"/>
            <a:ext cx="141859" cy="141820"/>
          </a:xfrm>
          <a:custGeom>
            <a:avLst/>
            <a:gdLst/>
            <a:ahLst/>
            <a:cxnLst/>
            <a:rect l="l" t="t" r="r" b="b"/>
            <a:pathLst>
              <a:path w="10796" h="10793" extrusionOk="0">
                <a:moveTo>
                  <a:pt x="1" y="1"/>
                </a:moveTo>
                <a:lnTo>
                  <a:pt x="10795" y="10792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26"/>
          <p:cNvSpPr/>
          <p:nvPr/>
        </p:nvSpPr>
        <p:spPr>
          <a:xfrm rot="10800000">
            <a:off x="4377700" y="2089586"/>
            <a:ext cx="141807" cy="141820"/>
          </a:xfrm>
          <a:custGeom>
            <a:avLst/>
            <a:gdLst/>
            <a:ahLst/>
            <a:cxnLst/>
            <a:rect l="l" t="t" r="r" b="b"/>
            <a:pathLst>
              <a:path w="10792" h="10793" extrusionOk="0">
                <a:moveTo>
                  <a:pt x="0" y="1"/>
                </a:moveTo>
                <a:lnTo>
                  <a:pt x="0" y="10792"/>
                </a:lnTo>
                <a:lnTo>
                  <a:pt x="10792" y="1079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26"/>
          <p:cNvSpPr/>
          <p:nvPr/>
        </p:nvSpPr>
        <p:spPr>
          <a:xfrm rot="10800000">
            <a:off x="4377700" y="2089586"/>
            <a:ext cx="141807" cy="141820"/>
          </a:xfrm>
          <a:custGeom>
            <a:avLst/>
            <a:gdLst/>
            <a:ahLst/>
            <a:cxnLst/>
            <a:rect l="l" t="t" r="r" b="b"/>
            <a:pathLst>
              <a:path w="10792" h="10793" extrusionOk="0">
                <a:moveTo>
                  <a:pt x="0" y="1"/>
                </a:moveTo>
                <a:lnTo>
                  <a:pt x="10792" y="10792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2" name="Google Shape;1042;p26"/>
          <p:cNvSpPr/>
          <p:nvPr/>
        </p:nvSpPr>
        <p:spPr>
          <a:xfrm rot="10800000">
            <a:off x="4622997" y="1852554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" y="10795"/>
                </a:lnTo>
                <a:lnTo>
                  <a:pt x="10795" y="1079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6"/>
          <p:cNvSpPr/>
          <p:nvPr/>
        </p:nvSpPr>
        <p:spPr>
          <a:xfrm rot="10800000">
            <a:off x="4622997" y="1852554"/>
            <a:ext cx="141859" cy="141859"/>
          </a:xfrm>
          <a:custGeom>
            <a:avLst/>
            <a:gdLst/>
            <a:ahLst/>
            <a:cxnLst/>
            <a:rect l="l" t="t" r="r" b="b"/>
            <a:pathLst>
              <a:path w="10796" h="10796" extrusionOk="0">
                <a:moveTo>
                  <a:pt x="1" y="1"/>
                </a:moveTo>
                <a:lnTo>
                  <a:pt x="10795" y="10795"/>
                </a:lnTo>
                <a:lnTo>
                  <a:pt x="1079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6"/>
          <p:cNvSpPr/>
          <p:nvPr/>
        </p:nvSpPr>
        <p:spPr>
          <a:xfrm rot="10800000">
            <a:off x="4377700" y="1852554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0" y="10795"/>
                </a:lnTo>
                <a:lnTo>
                  <a:pt x="10792" y="1079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6"/>
          <p:cNvSpPr/>
          <p:nvPr/>
        </p:nvSpPr>
        <p:spPr>
          <a:xfrm rot="10800000">
            <a:off x="4377700" y="1852554"/>
            <a:ext cx="141807" cy="141859"/>
          </a:xfrm>
          <a:custGeom>
            <a:avLst/>
            <a:gdLst/>
            <a:ahLst/>
            <a:cxnLst/>
            <a:rect l="l" t="t" r="r" b="b"/>
            <a:pathLst>
              <a:path w="10792" h="10796" extrusionOk="0">
                <a:moveTo>
                  <a:pt x="0" y="1"/>
                </a:moveTo>
                <a:lnTo>
                  <a:pt x="10792" y="10795"/>
                </a:lnTo>
                <a:lnTo>
                  <a:pt x="1079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46" name="Google Shape;1046;p26"/>
          <p:cNvCxnSpPr/>
          <p:nvPr/>
        </p:nvCxnSpPr>
        <p:spPr>
          <a:xfrm rot="10800000" flipH="1">
            <a:off x="2319338" y="2542882"/>
            <a:ext cx="760200" cy="102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7" name="Google Shape;1047;p26"/>
          <p:cNvCxnSpPr/>
          <p:nvPr/>
        </p:nvCxnSpPr>
        <p:spPr>
          <a:xfrm>
            <a:off x="2343138" y="4048076"/>
            <a:ext cx="18813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8" name="Google Shape;1048;p26"/>
          <p:cNvCxnSpPr/>
          <p:nvPr/>
        </p:nvCxnSpPr>
        <p:spPr>
          <a:xfrm>
            <a:off x="6503663" y="2109163"/>
            <a:ext cx="3288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49" name="Google Shape;1049;p26"/>
          <p:cNvCxnSpPr/>
          <p:nvPr/>
        </p:nvCxnSpPr>
        <p:spPr>
          <a:xfrm>
            <a:off x="5551163" y="3095019"/>
            <a:ext cx="1252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27"/>
          <p:cNvGrpSpPr/>
          <p:nvPr/>
        </p:nvGrpSpPr>
        <p:grpSpPr>
          <a:xfrm>
            <a:off x="1528940" y="1327518"/>
            <a:ext cx="6086115" cy="3815992"/>
            <a:chOff x="238325" y="236325"/>
            <a:chExt cx="7138300" cy="5238150"/>
          </a:xfrm>
        </p:grpSpPr>
        <p:sp>
          <p:nvSpPr>
            <p:cNvPr id="1055" name="Google Shape;1055;p27"/>
            <p:cNvSpPr/>
            <p:nvPr/>
          </p:nvSpPr>
          <p:spPr>
            <a:xfrm>
              <a:off x="3577325" y="852800"/>
              <a:ext cx="2123225" cy="816050"/>
            </a:xfrm>
            <a:custGeom>
              <a:avLst/>
              <a:gdLst/>
              <a:ahLst/>
              <a:cxnLst/>
              <a:rect l="l" t="t" r="r" b="b"/>
              <a:pathLst>
                <a:path w="84929" h="32642" extrusionOk="0">
                  <a:moveTo>
                    <a:pt x="1108" y="32637"/>
                  </a:moveTo>
                  <a:lnTo>
                    <a:pt x="8835" y="32637"/>
                  </a:lnTo>
                  <a:lnTo>
                    <a:pt x="42465" y="7260"/>
                  </a:lnTo>
                  <a:lnTo>
                    <a:pt x="76095" y="32641"/>
                  </a:lnTo>
                  <a:lnTo>
                    <a:pt x="83822" y="32641"/>
                  </a:lnTo>
                  <a:cubicBezTo>
                    <a:pt x="84573" y="32641"/>
                    <a:pt x="84928" y="31873"/>
                    <a:pt x="84373" y="31451"/>
                  </a:cubicBezTo>
                  <a:lnTo>
                    <a:pt x="43016" y="239"/>
                  </a:lnTo>
                  <a:cubicBezTo>
                    <a:pt x="42686" y="1"/>
                    <a:pt x="42243" y="1"/>
                    <a:pt x="41918" y="239"/>
                  </a:cubicBezTo>
                  <a:lnTo>
                    <a:pt x="556" y="31451"/>
                  </a:lnTo>
                  <a:cubicBezTo>
                    <a:pt x="1" y="31869"/>
                    <a:pt x="360" y="32637"/>
                    <a:pt x="1108" y="326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798275" y="1034275"/>
              <a:ext cx="1681425" cy="4440100"/>
            </a:xfrm>
            <a:custGeom>
              <a:avLst/>
              <a:gdLst/>
              <a:ahLst/>
              <a:cxnLst/>
              <a:rect l="l" t="t" r="r" b="b"/>
              <a:pathLst>
                <a:path w="67257" h="177604" extrusionOk="0">
                  <a:moveTo>
                    <a:pt x="67257" y="25378"/>
                  </a:moveTo>
                  <a:lnTo>
                    <a:pt x="67257" y="177604"/>
                  </a:lnTo>
                  <a:lnTo>
                    <a:pt x="1" y="177604"/>
                  </a:lnTo>
                  <a:lnTo>
                    <a:pt x="1" y="25378"/>
                  </a:lnTo>
                  <a:lnTo>
                    <a:pt x="336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960450" y="1221175"/>
              <a:ext cx="1357100" cy="4128000"/>
            </a:xfrm>
            <a:custGeom>
              <a:avLst/>
              <a:gdLst/>
              <a:ahLst/>
              <a:cxnLst/>
              <a:rect l="l" t="t" r="r" b="b"/>
              <a:pathLst>
                <a:path w="54284" h="165120" extrusionOk="0">
                  <a:moveTo>
                    <a:pt x="54284" y="20487"/>
                  </a:moveTo>
                  <a:lnTo>
                    <a:pt x="54284" y="165120"/>
                  </a:lnTo>
                  <a:lnTo>
                    <a:pt x="0" y="165120"/>
                  </a:lnTo>
                  <a:lnTo>
                    <a:pt x="0" y="20487"/>
                  </a:lnTo>
                  <a:lnTo>
                    <a:pt x="271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5263950" y="236325"/>
              <a:ext cx="2112675" cy="815000"/>
            </a:xfrm>
            <a:custGeom>
              <a:avLst/>
              <a:gdLst/>
              <a:ahLst/>
              <a:cxnLst/>
              <a:rect l="l" t="t" r="r" b="b"/>
              <a:pathLst>
                <a:path w="84507" h="32600" extrusionOk="0">
                  <a:moveTo>
                    <a:pt x="1333" y="32600"/>
                  </a:moveTo>
                  <a:lnTo>
                    <a:pt x="8622" y="32600"/>
                  </a:lnTo>
                  <a:cubicBezTo>
                    <a:pt x="21377" y="22972"/>
                    <a:pt x="29267" y="17021"/>
                    <a:pt x="42252" y="7218"/>
                  </a:cubicBezTo>
                  <a:lnTo>
                    <a:pt x="75882" y="32600"/>
                  </a:lnTo>
                  <a:lnTo>
                    <a:pt x="83170" y="32600"/>
                  </a:lnTo>
                  <a:cubicBezTo>
                    <a:pt x="84076" y="32600"/>
                    <a:pt x="84507" y="31672"/>
                    <a:pt x="83834" y="31163"/>
                  </a:cubicBezTo>
                  <a:lnTo>
                    <a:pt x="42920" y="285"/>
                  </a:lnTo>
                  <a:cubicBezTo>
                    <a:pt x="42519" y="1"/>
                    <a:pt x="41984" y="1"/>
                    <a:pt x="41588" y="285"/>
                  </a:cubicBezTo>
                  <a:lnTo>
                    <a:pt x="669" y="31163"/>
                  </a:lnTo>
                  <a:cubicBezTo>
                    <a:pt x="1" y="31672"/>
                    <a:pt x="431" y="32600"/>
                    <a:pt x="1333" y="326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5479475" y="416775"/>
              <a:ext cx="1681525" cy="5057600"/>
            </a:xfrm>
            <a:custGeom>
              <a:avLst/>
              <a:gdLst/>
              <a:ahLst/>
              <a:cxnLst/>
              <a:rect l="l" t="t" r="r" b="b"/>
              <a:pathLst>
                <a:path w="67261" h="202304" extrusionOk="0">
                  <a:moveTo>
                    <a:pt x="67261" y="25382"/>
                  </a:moveTo>
                  <a:lnTo>
                    <a:pt x="67261" y="202304"/>
                  </a:lnTo>
                  <a:lnTo>
                    <a:pt x="1" y="202304"/>
                  </a:lnTo>
                  <a:lnTo>
                    <a:pt x="1" y="25382"/>
                  </a:lnTo>
                  <a:cubicBezTo>
                    <a:pt x="12752" y="15754"/>
                    <a:pt x="20646" y="9803"/>
                    <a:pt x="33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250817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		</a:t>
              </a:r>
              <a:endParaRPr/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5641725" y="603775"/>
              <a:ext cx="1357025" cy="4745400"/>
            </a:xfrm>
            <a:custGeom>
              <a:avLst/>
              <a:gdLst/>
              <a:ahLst/>
              <a:cxnLst/>
              <a:rect l="l" t="t" r="r" b="b"/>
              <a:pathLst>
                <a:path w="54281" h="189816" extrusionOk="0">
                  <a:moveTo>
                    <a:pt x="54280" y="20483"/>
                  </a:moveTo>
                  <a:lnTo>
                    <a:pt x="54280" y="189816"/>
                  </a:lnTo>
                  <a:lnTo>
                    <a:pt x="1" y="189816"/>
                  </a:lnTo>
                  <a:lnTo>
                    <a:pt x="1" y="20483"/>
                  </a:lnTo>
                  <a:lnTo>
                    <a:pt x="27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1909725" y="1369250"/>
              <a:ext cx="2094600" cy="813425"/>
            </a:xfrm>
            <a:custGeom>
              <a:avLst/>
              <a:gdLst/>
              <a:ahLst/>
              <a:cxnLst/>
              <a:rect l="l" t="t" r="r" b="b"/>
              <a:pathLst>
                <a:path w="83784" h="32537" extrusionOk="0">
                  <a:moveTo>
                    <a:pt x="1725" y="32536"/>
                  </a:moveTo>
                  <a:lnTo>
                    <a:pt x="8262" y="32536"/>
                  </a:lnTo>
                  <a:lnTo>
                    <a:pt x="41892" y="7155"/>
                  </a:lnTo>
                  <a:lnTo>
                    <a:pt x="75522" y="32536"/>
                  </a:lnTo>
                  <a:lnTo>
                    <a:pt x="82058" y="32536"/>
                  </a:lnTo>
                  <a:cubicBezTo>
                    <a:pt x="83228" y="32536"/>
                    <a:pt x="83783" y="31334"/>
                    <a:pt x="82919" y="30682"/>
                  </a:cubicBezTo>
                  <a:lnTo>
                    <a:pt x="42752" y="368"/>
                  </a:lnTo>
                  <a:cubicBezTo>
                    <a:pt x="42263" y="0"/>
                    <a:pt x="41520" y="0"/>
                    <a:pt x="41031" y="368"/>
                  </a:cubicBezTo>
                  <a:lnTo>
                    <a:pt x="865" y="30682"/>
                  </a:lnTo>
                  <a:cubicBezTo>
                    <a:pt x="0" y="31338"/>
                    <a:pt x="556" y="32536"/>
                    <a:pt x="1725" y="32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2116250" y="1548125"/>
              <a:ext cx="1681525" cy="3926250"/>
            </a:xfrm>
            <a:custGeom>
              <a:avLst/>
              <a:gdLst/>
              <a:ahLst/>
              <a:cxnLst/>
              <a:rect l="l" t="t" r="r" b="b"/>
              <a:pathLst>
                <a:path w="67261" h="157050" extrusionOk="0">
                  <a:moveTo>
                    <a:pt x="67261" y="25381"/>
                  </a:moveTo>
                  <a:lnTo>
                    <a:pt x="67261" y="157050"/>
                  </a:lnTo>
                  <a:lnTo>
                    <a:pt x="1" y="157050"/>
                  </a:lnTo>
                  <a:lnTo>
                    <a:pt x="1" y="25381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2278500" y="1735125"/>
              <a:ext cx="1357025" cy="3614050"/>
            </a:xfrm>
            <a:custGeom>
              <a:avLst/>
              <a:gdLst/>
              <a:ahLst/>
              <a:cxnLst/>
              <a:rect l="l" t="t" r="r" b="b"/>
              <a:pathLst>
                <a:path w="54281" h="144562" extrusionOk="0">
                  <a:moveTo>
                    <a:pt x="54280" y="20483"/>
                  </a:moveTo>
                  <a:lnTo>
                    <a:pt x="54280" y="144562"/>
                  </a:lnTo>
                  <a:lnTo>
                    <a:pt x="1" y="144562"/>
                  </a:lnTo>
                  <a:lnTo>
                    <a:pt x="1" y="20483"/>
                  </a:lnTo>
                  <a:lnTo>
                    <a:pt x="27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238325" y="1990100"/>
              <a:ext cx="2085425" cy="812600"/>
            </a:xfrm>
            <a:custGeom>
              <a:avLst/>
              <a:gdLst/>
              <a:ahLst/>
              <a:cxnLst/>
              <a:rect l="l" t="t" r="r" b="b"/>
              <a:pathLst>
                <a:path w="83417" h="32504" extrusionOk="0">
                  <a:moveTo>
                    <a:pt x="1926" y="32503"/>
                  </a:moveTo>
                  <a:lnTo>
                    <a:pt x="8079" y="32503"/>
                  </a:lnTo>
                  <a:lnTo>
                    <a:pt x="41709" y="7126"/>
                  </a:lnTo>
                  <a:lnTo>
                    <a:pt x="75339" y="32503"/>
                  </a:lnTo>
                  <a:lnTo>
                    <a:pt x="81491" y="32503"/>
                  </a:lnTo>
                  <a:cubicBezTo>
                    <a:pt x="82798" y="32503"/>
                    <a:pt x="83416" y="31167"/>
                    <a:pt x="82452" y="30436"/>
                  </a:cubicBezTo>
                  <a:lnTo>
                    <a:pt x="42669" y="410"/>
                  </a:lnTo>
                  <a:cubicBezTo>
                    <a:pt x="42122" y="1"/>
                    <a:pt x="41295" y="1"/>
                    <a:pt x="40752" y="410"/>
                  </a:cubicBezTo>
                  <a:lnTo>
                    <a:pt x="970" y="30436"/>
                  </a:lnTo>
                  <a:cubicBezTo>
                    <a:pt x="1" y="31167"/>
                    <a:pt x="623" y="32503"/>
                    <a:pt x="1926" y="325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440275" y="2168250"/>
              <a:ext cx="1681525" cy="3306225"/>
            </a:xfrm>
            <a:custGeom>
              <a:avLst/>
              <a:gdLst/>
              <a:ahLst/>
              <a:cxnLst/>
              <a:rect l="l" t="t" r="r" b="b"/>
              <a:pathLst>
                <a:path w="67261" h="132249" extrusionOk="0">
                  <a:moveTo>
                    <a:pt x="67261" y="25377"/>
                  </a:moveTo>
                  <a:lnTo>
                    <a:pt x="67261" y="132249"/>
                  </a:lnTo>
                  <a:lnTo>
                    <a:pt x="1" y="132249"/>
                  </a:lnTo>
                  <a:lnTo>
                    <a:pt x="1" y="25377"/>
                  </a:lnTo>
                  <a:lnTo>
                    <a:pt x="336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602550" y="2355150"/>
              <a:ext cx="1357100" cy="2994025"/>
            </a:xfrm>
            <a:custGeom>
              <a:avLst/>
              <a:gdLst/>
              <a:ahLst/>
              <a:cxnLst/>
              <a:rect l="l" t="t" r="r" b="b"/>
              <a:pathLst>
                <a:path w="54284" h="119761" extrusionOk="0">
                  <a:moveTo>
                    <a:pt x="54284" y="20482"/>
                  </a:moveTo>
                  <a:lnTo>
                    <a:pt x="54284" y="119761"/>
                  </a:lnTo>
                  <a:lnTo>
                    <a:pt x="0" y="119761"/>
                  </a:lnTo>
                  <a:lnTo>
                    <a:pt x="0" y="20482"/>
                  </a:lnTo>
                  <a:lnTo>
                    <a:pt x="27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" name="Google Shape;1067;p2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 ANALYSIS</a:t>
            </a:r>
            <a:endParaRPr/>
          </a:p>
        </p:txBody>
      </p:sp>
      <p:sp>
        <p:nvSpPr>
          <p:cNvPr id="1068" name="Google Shape;1068;p27"/>
          <p:cNvSpPr txBox="1"/>
          <p:nvPr/>
        </p:nvSpPr>
        <p:spPr>
          <a:xfrm>
            <a:off x="6253975" y="3130100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MERCURY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Mercury is the closest planet to the Sun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9" name="Google Shape;1069;p27"/>
          <p:cNvSpPr txBox="1"/>
          <p:nvPr/>
        </p:nvSpPr>
        <p:spPr>
          <a:xfrm>
            <a:off x="4815375" y="3368225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MARS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0" name="Google Shape;1070;p27"/>
          <p:cNvSpPr txBox="1"/>
          <p:nvPr/>
        </p:nvSpPr>
        <p:spPr>
          <a:xfrm>
            <a:off x="3376775" y="3596825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NEPTUNE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Neptune is the farthest planet from the Sun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1" name="Google Shape;1071;p27"/>
          <p:cNvSpPr txBox="1"/>
          <p:nvPr/>
        </p:nvSpPr>
        <p:spPr>
          <a:xfrm>
            <a:off x="1938175" y="3834950"/>
            <a:ext cx="9384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JUPITER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It’s the biggest planet in our Solar System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2" name="Google Shape;1072;p27"/>
          <p:cNvSpPr txBox="1"/>
          <p:nvPr/>
        </p:nvSpPr>
        <p:spPr>
          <a:xfrm>
            <a:off x="2135875" y="3253525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3" name="Google Shape;1073;p27"/>
          <p:cNvSpPr txBox="1"/>
          <p:nvPr/>
        </p:nvSpPr>
        <p:spPr>
          <a:xfrm>
            <a:off x="3574475" y="302296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4" name="Google Shape;1074;p27"/>
          <p:cNvSpPr txBox="1"/>
          <p:nvPr/>
        </p:nvSpPr>
        <p:spPr>
          <a:xfrm>
            <a:off x="5013075" y="2790313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75" name="Google Shape;1075;p27"/>
          <p:cNvSpPr txBox="1"/>
          <p:nvPr/>
        </p:nvSpPr>
        <p:spPr>
          <a:xfrm>
            <a:off x="6451675" y="2556238"/>
            <a:ext cx="5430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#</a:t>
            </a: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76" name="Google Shape;1076;p27"/>
          <p:cNvGrpSpPr/>
          <p:nvPr/>
        </p:nvGrpSpPr>
        <p:grpSpPr>
          <a:xfrm>
            <a:off x="7692585" y="2686952"/>
            <a:ext cx="2183295" cy="2549720"/>
            <a:chOff x="7692585" y="2686952"/>
            <a:chExt cx="2183295" cy="2549720"/>
          </a:xfrm>
        </p:grpSpPr>
        <p:sp>
          <p:nvSpPr>
            <p:cNvPr id="1077" name="Google Shape;1077;p27"/>
            <p:cNvSpPr/>
            <p:nvPr/>
          </p:nvSpPr>
          <p:spPr>
            <a:xfrm>
              <a:off x="7963332" y="2686952"/>
              <a:ext cx="1912547" cy="1966203"/>
            </a:xfrm>
            <a:custGeom>
              <a:avLst/>
              <a:gdLst/>
              <a:ahLst/>
              <a:cxnLst/>
              <a:rect l="l" t="t" r="r" b="b"/>
              <a:pathLst>
                <a:path w="59277" h="60940" extrusionOk="0">
                  <a:moveTo>
                    <a:pt x="29640" y="1"/>
                  </a:moveTo>
                  <a:cubicBezTo>
                    <a:pt x="29123" y="1"/>
                    <a:pt x="28607" y="58"/>
                    <a:pt x="28101" y="173"/>
                  </a:cubicBezTo>
                  <a:cubicBezTo>
                    <a:pt x="23244" y="1174"/>
                    <a:pt x="21952" y="8220"/>
                    <a:pt x="21608" y="11889"/>
                  </a:cubicBezTo>
                  <a:cubicBezTo>
                    <a:pt x="21535" y="12662"/>
                    <a:pt x="20893" y="13258"/>
                    <a:pt x="20125" y="13258"/>
                  </a:cubicBezTo>
                  <a:cubicBezTo>
                    <a:pt x="20097" y="13258"/>
                    <a:pt x="20069" y="13257"/>
                    <a:pt x="20041" y="13256"/>
                  </a:cubicBezTo>
                  <a:cubicBezTo>
                    <a:pt x="19950" y="13250"/>
                    <a:pt x="19855" y="13248"/>
                    <a:pt x="19758" y="13248"/>
                  </a:cubicBezTo>
                  <a:cubicBezTo>
                    <a:pt x="17978" y="13248"/>
                    <a:pt x="15247" y="14083"/>
                    <a:pt x="13675" y="15654"/>
                  </a:cubicBezTo>
                  <a:cubicBezTo>
                    <a:pt x="11377" y="17952"/>
                    <a:pt x="11613" y="24475"/>
                    <a:pt x="11900" y="27762"/>
                  </a:cubicBezTo>
                  <a:cubicBezTo>
                    <a:pt x="11978" y="28661"/>
                    <a:pt x="11253" y="29389"/>
                    <a:pt x="10353" y="29389"/>
                  </a:cubicBezTo>
                  <a:cubicBezTo>
                    <a:pt x="10348" y="29389"/>
                    <a:pt x="10342" y="29389"/>
                    <a:pt x="10337" y="29389"/>
                  </a:cubicBezTo>
                  <a:cubicBezTo>
                    <a:pt x="10321" y="29389"/>
                    <a:pt x="10305" y="29389"/>
                    <a:pt x="10290" y="29389"/>
                  </a:cubicBezTo>
                  <a:cubicBezTo>
                    <a:pt x="7014" y="29389"/>
                    <a:pt x="5867" y="32831"/>
                    <a:pt x="5867" y="32831"/>
                  </a:cubicBezTo>
                  <a:cubicBezTo>
                    <a:pt x="0" y="46025"/>
                    <a:pt x="25796" y="59222"/>
                    <a:pt x="28975" y="60786"/>
                  </a:cubicBezTo>
                  <a:cubicBezTo>
                    <a:pt x="29180" y="60888"/>
                    <a:pt x="29407" y="60940"/>
                    <a:pt x="29640" y="60940"/>
                  </a:cubicBezTo>
                  <a:cubicBezTo>
                    <a:pt x="29870" y="60940"/>
                    <a:pt x="30099" y="60888"/>
                    <a:pt x="30305" y="60786"/>
                  </a:cubicBezTo>
                  <a:cubicBezTo>
                    <a:pt x="33480" y="59222"/>
                    <a:pt x="59276" y="46025"/>
                    <a:pt x="53412" y="32831"/>
                  </a:cubicBezTo>
                  <a:cubicBezTo>
                    <a:pt x="53412" y="32831"/>
                    <a:pt x="52264" y="29389"/>
                    <a:pt x="48986" y="29389"/>
                  </a:cubicBezTo>
                  <a:cubicBezTo>
                    <a:pt x="48972" y="29389"/>
                    <a:pt x="48957" y="29389"/>
                    <a:pt x="48943" y="29389"/>
                  </a:cubicBezTo>
                  <a:cubicBezTo>
                    <a:pt x="48937" y="29389"/>
                    <a:pt x="48932" y="29389"/>
                    <a:pt x="48926" y="29389"/>
                  </a:cubicBezTo>
                  <a:cubicBezTo>
                    <a:pt x="48027" y="29389"/>
                    <a:pt x="47301" y="28661"/>
                    <a:pt x="47379" y="27762"/>
                  </a:cubicBezTo>
                  <a:cubicBezTo>
                    <a:pt x="47664" y="24475"/>
                    <a:pt x="47903" y="17952"/>
                    <a:pt x="45604" y="15654"/>
                  </a:cubicBezTo>
                  <a:cubicBezTo>
                    <a:pt x="44033" y="14083"/>
                    <a:pt x="41301" y="13248"/>
                    <a:pt x="39519" y="13248"/>
                  </a:cubicBezTo>
                  <a:cubicBezTo>
                    <a:pt x="39422" y="13248"/>
                    <a:pt x="39327" y="13250"/>
                    <a:pt x="39235" y="13256"/>
                  </a:cubicBezTo>
                  <a:cubicBezTo>
                    <a:pt x="39207" y="13257"/>
                    <a:pt x="39179" y="13258"/>
                    <a:pt x="39152" y="13258"/>
                  </a:cubicBezTo>
                  <a:cubicBezTo>
                    <a:pt x="38387" y="13258"/>
                    <a:pt x="37745" y="12662"/>
                    <a:pt x="37672" y="11889"/>
                  </a:cubicBezTo>
                  <a:cubicBezTo>
                    <a:pt x="37327" y="8223"/>
                    <a:pt x="36036" y="1174"/>
                    <a:pt x="31179" y="173"/>
                  </a:cubicBezTo>
                  <a:cubicBezTo>
                    <a:pt x="30673" y="58"/>
                    <a:pt x="30156" y="1"/>
                    <a:pt x="29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8653878" y="3292702"/>
              <a:ext cx="559210" cy="1864247"/>
            </a:xfrm>
            <a:custGeom>
              <a:avLst/>
              <a:gdLst/>
              <a:ahLst/>
              <a:cxnLst/>
              <a:rect l="l" t="t" r="r" b="b"/>
              <a:pathLst>
                <a:path w="17332" h="57780" extrusionOk="0">
                  <a:moveTo>
                    <a:pt x="8670" y="1"/>
                  </a:moveTo>
                  <a:cubicBezTo>
                    <a:pt x="8241" y="1"/>
                    <a:pt x="7896" y="351"/>
                    <a:pt x="7908" y="781"/>
                  </a:cubicBezTo>
                  <a:lnTo>
                    <a:pt x="7908" y="23658"/>
                  </a:lnTo>
                  <a:lnTo>
                    <a:pt x="1449" y="15907"/>
                  </a:lnTo>
                  <a:cubicBezTo>
                    <a:pt x="1297" y="15722"/>
                    <a:pt x="1077" y="15626"/>
                    <a:pt x="855" y="15626"/>
                  </a:cubicBezTo>
                  <a:cubicBezTo>
                    <a:pt x="682" y="15626"/>
                    <a:pt x="509" y="15684"/>
                    <a:pt x="366" y="15802"/>
                  </a:cubicBezTo>
                  <a:cubicBezTo>
                    <a:pt x="39" y="16074"/>
                    <a:pt x="0" y="16561"/>
                    <a:pt x="275" y="16884"/>
                  </a:cubicBezTo>
                  <a:lnTo>
                    <a:pt x="7908" y="26041"/>
                  </a:lnTo>
                  <a:lnTo>
                    <a:pt x="7908" y="56999"/>
                  </a:lnTo>
                  <a:cubicBezTo>
                    <a:pt x="7896" y="57426"/>
                    <a:pt x="8241" y="57779"/>
                    <a:pt x="8670" y="57779"/>
                  </a:cubicBezTo>
                  <a:cubicBezTo>
                    <a:pt x="9097" y="57779"/>
                    <a:pt x="9441" y="57426"/>
                    <a:pt x="9432" y="56999"/>
                  </a:cubicBezTo>
                  <a:lnTo>
                    <a:pt x="9432" y="19440"/>
                  </a:lnTo>
                  <a:lnTo>
                    <a:pt x="17053" y="10651"/>
                  </a:lnTo>
                  <a:cubicBezTo>
                    <a:pt x="17331" y="10334"/>
                    <a:pt x="17295" y="9853"/>
                    <a:pt x="16978" y="9575"/>
                  </a:cubicBezTo>
                  <a:cubicBezTo>
                    <a:pt x="16833" y="9450"/>
                    <a:pt x="16655" y="9389"/>
                    <a:pt x="16477" y="9389"/>
                  </a:cubicBezTo>
                  <a:cubicBezTo>
                    <a:pt x="16264" y="9389"/>
                    <a:pt x="16051" y="9477"/>
                    <a:pt x="15901" y="9651"/>
                  </a:cubicBezTo>
                  <a:lnTo>
                    <a:pt x="9432" y="17111"/>
                  </a:lnTo>
                  <a:lnTo>
                    <a:pt x="9432" y="781"/>
                  </a:lnTo>
                  <a:cubicBezTo>
                    <a:pt x="9441" y="351"/>
                    <a:pt x="9097" y="1"/>
                    <a:pt x="867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7"/>
            <p:cNvSpPr/>
            <p:nvPr/>
          </p:nvSpPr>
          <p:spPr>
            <a:xfrm>
              <a:off x="7692585" y="3377738"/>
              <a:ext cx="1081101" cy="1399756"/>
            </a:xfrm>
            <a:custGeom>
              <a:avLst/>
              <a:gdLst/>
              <a:ahLst/>
              <a:cxnLst/>
              <a:rect l="l" t="t" r="r" b="b"/>
              <a:pathLst>
                <a:path w="50643" h="65570" extrusionOk="0">
                  <a:moveTo>
                    <a:pt x="25739" y="0"/>
                  </a:moveTo>
                  <a:cubicBezTo>
                    <a:pt x="25667" y="0"/>
                    <a:pt x="25596" y="1"/>
                    <a:pt x="25524" y="2"/>
                  </a:cubicBezTo>
                  <a:cubicBezTo>
                    <a:pt x="16739" y="108"/>
                    <a:pt x="9629" y="6736"/>
                    <a:pt x="9590" y="14932"/>
                  </a:cubicBezTo>
                  <a:cubicBezTo>
                    <a:pt x="9587" y="15255"/>
                    <a:pt x="9596" y="15576"/>
                    <a:pt x="9617" y="15893"/>
                  </a:cubicBezTo>
                  <a:cubicBezTo>
                    <a:pt x="9901" y="20378"/>
                    <a:pt x="8519" y="24796"/>
                    <a:pt x="5613" y="28386"/>
                  </a:cubicBezTo>
                  <a:cubicBezTo>
                    <a:pt x="1930" y="32928"/>
                    <a:pt x="0" y="38765"/>
                    <a:pt x="759" y="45037"/>
                  </a:cubicBezTo>
                  <a:cubicBezTo>
                    <a:pt x="2044" y="55682"/>
                    <a:pt x="11153" y="64170"/>
                    <a:pt x="22612" y="65407"/>
                  </a:cubicBezTo>
                  <a:cubicBezTo>
                    <a:pt x="23621" y="65516"/>
                    <a:pt x="24620" y="65569"/>
                    <a:pt x="25606" y="65569"/>
                  </a:cubicBezTo>
                  <a:cubicBezTo>
                    <a:pt x="39363" y="65569"/>
                    <a:pt x="50550" y="55243"/>
                    <a:pt x="50615" y="42451"/>
                  </a:cubicBezTo>
                  <a:cubicBezTo>
                    <a:pt x="50642" y="36969"/>
                    <a:pt x="48622" y="31921"/>
                    <a:pt x="45220" y="27935"/>
                  </a:cubicBezTo>
                  <a:cubicBezTo>
                    <a:pt x="42550" y="24799"/>
                    <a:pt x="41240" y="20838"/>
                    <a:pt x="41772" y="16870"/>
                  </a:cubicBezTo>
                  <a:cubicBezTo>
                    <a:pt x="41872" y="16132"/>
                    <a:pt x="41912" y="15388"/>
                    <a:pt x="41893" y="14644"/>
                  </a:cubicBezTo>
                  <a:cubicBezTo>
                    <a:pt x="41689" y="6537"/>
                    <a:pt x="34447" y="0"/>
                    <a:pt x="2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8020725" y="3916116"/>
              <a:ext cx="433141" cy="1320556"/>
            </a:xfrm>
            <a:custGeom>
              <a:avLst/>
              <a:gdLst/>
              <a:ahLst/>
              <a:cxnLst/>
              <a:rect l="l" t="t" r="r" b="b"/>
              <a:pathLst>
                <a:path w="20290" h="61860" extrusionOk="0">
                  <a:moveTo>
                    <a:pt x="10419" y="1"/>
                  </a:moveTo>
                  <a:cubicBezTo>
                    <a:pt x="9684" y="1"/>
                    <a:pt x="9082" y="595"/>
                    <a:pt x="9079" y="1334"/>
                  </a:cubicBezTo>
                  <a:lnTo>
                    <a:pt x="8973" y="23985"/>
                  </a:lnTo>
                  <a:lnTo>
                    <a:pt x="2520" y="16237"/>
                  </a:lnTo>
                  <a:cubicBezTo>
                    <a:pt x="2255" y="15928"/>
                    <a:pt x="1879" y="15770"/>
                    <a:pt x="1502" y="15770"/>
                  </a:cubicBezTo>
                  <a:cubicBezTo>
                    <a:pt x="1199" y="15770"/>
                    <a:pt x="895" y="15872"/>
                    <a:pt x="645" y="16080"/>
                  </a:cubicBezTo>
                  <a:cubicBezTo>
                    <a:pt x="82" y="16549"/>
                    <a:pt x="1" y="17380"/>
                    <a:pt x="460" y="17952"/>
                  </a:cubicBezTo>
                  <a:lnTo>
                    <a:pt x="8952" y="28149"/>
                  </a:lnTo>
                  <a:lnTo>
                    <a:pt x="8801" y="60513"/>
                  </a:lnTo>
                  <a:cubicBezTo>
                    <a:pt x="8798" y="61254"/>
                    <a:pt x="9397" y="61856"/>
                    <a:pt x="10135" y="61859"/>
                  </a:cubicBezTo>
                  <a:cubicBezTo>
                    <a:pt x="10138" y="61859"/>
                    <a:pt x="10142" y="61859"/>
                    <a:pt x="10146" y="61859"/>
                  </a:cubicBezTo>
                  <a:cubicBezTo>
                    <a:pt x="10882" y="61859"/>
                    <a:pt x="11477" y="61263"/>
                    <a:pt x="11480" y="60529"/>
                  </a:cubicBezTo>
                  <a:lnTo>
                    <a:pt x="11683" y="17846"/>
                  </a:lnTo>
                  <a:cubicBezTo>
                    <a:pt x="11864" y="17752"/>
                    <a:pt x="12025" y="17616"/>
                    <a:pt x="12146" y="17453"/>
                  </a:cubicBezTo>
                  <a:lnTo>
                    <a:pt x="19854" y="6959"/>
                  </a:lnTo>
                  <a:cubicBezTo>
                    <a:pt x="20290" y="6364"/>
                    <a:pt x="20163" y="5526"/>
                    <a:pt x="19567" y="5087"/>
                  </a:cubicBezTo>
                  <a:cubicBezTo>
                    <a:pt x="19328" y="4912"/>
                    <a:pt x="19050" y="4827"/>
                    <a:pt x="18774" y="4827"/>
                  </a:cubicBezTo>
                  <a:cubicBezTo>
                    <a:pt x="18362" y="4827"/>
                    <a:pt x="17956" y="5016"/>
                    <a:pt x="17695" y="5375"/>
                  </a:cubicBezTo>
                  <a:lnTo>
                    <a:pt x="11701" y="13531"/>
                  </a:lnTo>
                  <a:lnTo>
                    <a:pt x="11759" y="1347"/>
                  </a:lnTo>
                  <a:cubicBezTo>
                    <a:pt x="11762" y="609"/>
                    <a:pt x="11166" y="4"/>
                    <a:pt x="10425" y="1"/>
                  </a:cubicBezTo>
                  <a:cubicBezTo>
                    <a:pt x="10423" y="1"/>
                    <a:pt x="10421" y="1"/>
                    <a:pt x="10419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1" name="Google Shape;1081;p27"/>
          <p:cNvSpPr/>
          <p:nvPr/>
        </p:nvSpPr>
        <p:spPr>
          <a:xfrm>
            <a:off x="411535" y="1818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27"/>
          <p:cNvSpPr/>
          <p:nvPr/>
        </p:nvSpPr>
        <p:spPr>
          <a:xfrm>
            <a:off x="763685" y="2050771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1088" name="Google Shape;1088;p28"/>
          <p:cNvSpPr txBox="1"/>
          <p:nvPr/>
        </p:nvSpPr>
        <p:spPr>
          <a:xfrm>
            <a:off x="5727785" y="2204633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Jupiter is a gas giant and the biggest planet in our Solar System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9" name="Google Shape;1089;p28"/>
          <p:cNvSpPr txBox="1"/>
          <p:nvPr/>
        </p:nvSpPr>
        <p:spPr>
          <a:xfrm>
            <a:off x="1955686" y="2204633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hot. It’s full of iron oxide dust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0" name="Google Shape;1090;p28"/>
          <p:cNvSpPr txBox="1"/>
          <p:nvPr/>
        </p:nvSpPr>
        <p:spPr>
          <a:xfrm>
            <a:off x="5727785" y="3887925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 and is the second planet from the Sun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91" name="Google Shape;1091;p28"/>
          <p:cNvSpPr txBox="1"/>
          <p:nvPr/>
        </p:nvSpPr>
        <p:spPr>
          <a:xfrm>
            <a:off x="1955686" y="3887926"/>
            <a:ext cx="14796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Saturn is a gas giant, composed mostly of hydrogen and helium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092" name="Google Shape;1092;p28"/>
          <p:cNvGrpSpPr/>
          <p:nvPr/>
        </p:nvGrpSpPr>
        <p:grpSpPr>
          <a:xfrm>
            <a:off x="5175127" y="1587614"/>
            <a:ext cx="1994142" cy="478373"/>
            <a:chOff x="3515000" y="3112625"/>
            <a:chExt cx="282025" cy="67650"/>
          </a:xfrm>
        </p:grpSpPr>
        <p:sp>
          <p:nvSpPr>
            <p:cNvPr id="1093" name="Google Shape;1093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5" name="Google Shape;1095;p28"/>
          <p:cNvGrpSpPr/>
          <p:nvPr/>
        </p:nvGrpSpPr>
        <p:grpSpPr>
          <a:xfrm>
            <a:off x="5175127" y="3254489"/>
            <a:ext cx="1994142" cy="478373"/>
            <a:chOff x="3515000" y="3112625"/>
            <a:chExt cx="282025" cy="67650"/>
          </a:xfrm>
        </p:grpSpPr>
        <p:sp>
          <p:nvSpPr>
            <p:cNvPr id="1096" name="Google Shape;1096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8"/>
          <p:cNvGrpSpPr/>
          <p:nvPr/>
        </p:nvGrpSpPr>
        <p:grpSpPr>
          <a:xfrm rot="10800000">
            <a:off x="1993777" y="3254489"/>
            <a:ext cx="1994142" cy="478373"/>
            <a:chOff x="3515000" y="3112625"/>
            <a:chExt cx="282025" cy="67650"/>
          </a:xfrm>
        </p:grpSpPr>
        <p:sp>
          <p:nvSpPr>
            <p:cNvPr id="1099" name="Google Shape;1099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8"/>
          <p:cNvGrpSpPr/>
          <p:nvPr/>
        </p:nvGrpSpPr>
        <p:grpSpPr>
          <a:xfrm rot="10800000">
            <a:off x="1993777" y="1587614"/>
            <a:ext cx="1994142" cy="478373"/>
            <a:chOff x="3515000" y="3112625"/>
            <a:chExt cx="282025" cy="67650"/>
          </a:xfrm>
        </p:grpSpPr>
        <p:sp>
          <p:nvSpPr>
            <p:cNvPr id="1102" name="Google Shape;1102;p28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28"/>
          <p:cNvSpPr txBox="1"/>
          <p:nvPr/>
        </p:nvSpPr>
        <p:spPr>
          <a:xfrm>
            <a:off x="562927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WEAKNESSES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5" name="Google Shape;1105;p28"/>
          <p:cNvSpPr txBox="1"/>
          <p:nvPr/>
        </p:nvSpPr>
        <p:spPr>
          <a:xfrm>
            <a:off x="2219325" y="16602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STRENGTHS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6" name="Google Shape;1106;p28"/>
          <p:cNvSpPr txBox="1"/>
          <p:nvPr/>
        </p:nvSpPr>
        <p:spPr>
          <a:xfrm>
            <a:off x="2114550" y="3337425"/>
            <a:ext cx="14190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OPPORTUNITIES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07" name="Google Shape;1107;p28"/>
          <p:cNvSpPr txBox="1"/>
          <p:nvPr/>
        </p:nvSpPr>
        <p:spPr>
          <a:xfrm>
            <a:off x="5629275" y="3337425"/>
            <a:ext cx="1314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THREATS</a:t>
            </a:r>
            <a:endParaRPr sz="110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08" name="Google Shape;1108;p28"/>
          <p:cNvCxnSpPr/>
          <p:nvPr/>
        </p:nvCxnSpPr>
        <p:spPr>
          <a:xfrm>
            <a:off x="1714500" y="2996350"/>
            <a:ext cx="5600700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8"/>
          <p:cNvCxnSpPr/>
          <p:nvPr/>
        </p:nvCxnSpPr>
        <p:spPr>
          <a:xfrm>
            <a:off x="4562475" y="1587625"/>
            <a:ext cx="0" cy="318150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9"/>
          <p:cNvSpPr txBox="1"/>
          <p:nvPr/>
        </p:nvSpPr>
        <p:spPr>
          <a:xfrm>
            <a:off x="6479138" y="2585304"/>
            <a:ext cx="17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GOAL 3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5" name="Google Shape;1115;p29"/>
          <p:cNvSpPr txBox="1"/>
          <p:nvPr/>
        </p:nvSpPr>
        <p:spPr>
          <a:xfrm>
            <a:off x="6479138" y="3265829"/>
            <a:ext cx="17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GOAL 4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Mercury is the closest planet to the Sun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6" name="Google Shape;1116;p29"/>
          <p:cNvSpPr txBox="1"/>
          <p:nvPr/>
        </p:nvSpPr>
        <p:spPr>
          <a:xfrm>
            <a:off x="948859" y="2585304"/>
            <a:ext cx="17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GOAL 1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Jupiter is the biggest planet in our Solar System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7" name="Google Shape;1117;p29"/>
          <p:cNvSpPr txBox="1"/>
          <p:nvPr/>
        </p:nvSpPr>
        <p:spPr>
          <a:xfrm>
            <a:off x="948859" y="3265829"/>
            <a:ext cx="17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GOAL 2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Saturn is composed mostly of hydrogen and helium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8" name="Google Shape;1118;p29"/>
          <p:cNvSpPr txBox="1"/>
          <p:nvPr/>
        </p:nvSpPr>
        <p:spPr>
          <a:xfrm>
            <a:off x="1053634" y="2090263"/>
            <a:ext cx="1716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SHORT TERM</a:t>
            </a:r>
            <a:endParaRPr>
              <a:solidFill>
                <a:schemeClr val="l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19" name="Google Shape;1119;p2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grpSp>
        <p:nvGrpSpPr>
          <p:cNvPr id="1120" name="Google Shape;1120;p29"/>
          <p:cNvGrpSpPr/>
          <p:nvPr/>
        </p:nvGrpSpPr>
        <p:grpSpPr>
          <a:xfrm>
            <a:off x="3503741" y="1845897"/>
            <a:ext cx="2128637" cy="2128637"/>
            <a:chOff x="1190500" y="238125"/>
            <a:chExt cx="5236500" cy="5236500"/>
          </a:xfrm>
        </p:grpSpPr>
        <p:sp>
          <p:nvSpPr>
            <p:cNvPr id="1121" name="Google Shape;1121;p29"/>
            <p:cNvSpPr/>
            <p:nvPr/>
          </p:nvSpPr>
          <p:spPr>
            <a:xfrm>
              <a:off x="1190500" y="238125"/>
              <a:ext cx="5236500" cy="5236500"/>
            </a:xfrm>
            <a:custGeom>
              <a:avLst/>
              <a:gdLst/>
              <a:ahLst/>
              <a:cxnLst/>
              <a:rect l="l" t="t" r="r" b="b"/>
              <a:pathLst>
                <a:path w="209460" h="209460" extrusionOk="0">
                  <a:moveTo>
                    <a:pt x="104728" y="0"/>
                  </a:moveTo>
                  <a:cubicBezTo>
                    <a:pt x="76954" y="0"/>
                    <a:pt x="50314" y="11034"/>
                    <a:pt x="30674" y="30674"/>
                  </a:cubicBezTo>
                  <a:cubicBezTo>
                    <a:pt x="11034" y="50314"/>
                    <a:pt x="0" y="76954"/>
                    <a:pt x="0" y="104731"/>
                  </a:cubicBezTo>
                  <a:cubicBezTo>
                    <a:pt x="0" y="132505"/>
                    <a:pt x="11034" y="159146"/>
                    <a:pt x="30674" y="178786"/>
                  </a:cubicBezTo>
                  <a:cubicBezTo>
                    <a:pt x="50314" y="198426"/>
                    <a:pt x="76954" y="209459"/>
                    <a:pt x="104731" y="209459"/>
                  </a:cubicBezTo>
                  <a:cubicBezTo>
                    <a:pt x="132505" y="209459"/>
                    <a:pt x="159146" y="198426"/>
                    <a:pt x="178786" y="178786"/>
                  </a:cubicBezTo>
                  <a:cubicBezTo>
                    <a:pt x="198426" y="159146"/>
                    <a:pt x="209459" y="132505"/>
                    <a:pt x="209459" y="104731"/>
                  </a:cubicBezTo>
                  <a:lnTo>
                    <a:pt x="209459" y="104728"/>
                  </a:lnTo>
                  <a:cubicBezTo>
                    <a:pt x="209459" y="76954"/>
                    <a:pt x="198426" y="50314"/>
                    <a:pt x="178786" y="30674"/>
                  </a:cubicBezTo>
                  <a:cubicBezTo>
                    <a:pt x="159146" y="11034"/>
                    <a:pt x="132505" y="0"/>
                    <a:pt x="1047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2004175" y="1051800"/>
              <a:ext cx="3609125" cy="3609125"/>
            </a:xfrm>
            <a:custGeom>
              <a:avLst/>
              <a:gdLst/>
              <a:ahLst/>
              <a:cxnLst/>
              <a:rect l="l" t="t" r="r" b="b"/>
              <a:pathLst>
                <a:path w="144365" h="144365" extrusionOk="0">
                  <a:moveTo>
                    <a:pt x="72181" y="1"/>
                  </a:moveTo>
                  <a:cubicBezTo>
                    <a:pt x="53041" y="1"/>
                    <a:pt x="34681" y="7608"/>
                    <a:pt x="21143" y="21143"/>
                  </a:cubicBezTo>
                  <a:cubicBezTo>
                    <a:pt x="7608" y="34681"/>
                    <a:pt x="1" y="53041"/>
                    <a:pt x="1" y="72184"/>
                  </a:cubicBezTo>
                  <a:cubicBezTo>
                    <a:pt x="1" y="91325"/>
                    <a:pt x="7608" y="109684"/>
                    <a:pt x="21143" y="123222"/>
                  </a:cubicBezTo>
                  <a:cubicBezTo>
                    <a:pt x="34681" y="136757"/>
                    <a:pt x="53041" y="144365"/>
                    <a:pt x="72184" y="144365"/>
                  </a:cubicBezTo>
                  <a:cubicBezTo>
                    <a:pt x="91325" y="144365"/>
                    <a:pt x="109684" y="136757"/>
                    <a:pt x="123222" y="123222"/>
                  </a:cubicBezTo>
                  <a:cubicBezTo>
                    <a:pt x="136757" y="109684"/>
                    <a:pt x="144364" y="91325"/>
                    <a:pt x="144364" y="72184"/>
                  </a:cubicBezTo>
                  <a:lnTo>
                    <a:pt x="144364" y="72181"/>
                  </a:lnTo>
                  <a:cubicBezTo>
                    <a:pt x="144364" y="53041"/>
                    <a:pt x="136757" y="34681"/>
                    <a:pt x="123222" y="21143"/>
                  </a:cubicBezTo>
                  <a:cubicBezTo>
                    <a:pt x="109684" y="7608"/>
                    <a:pt x="91325" y="1"/>
                    <a:pt x="72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2771525" y="1819150"/>
              <a:ext cx="2074425" cy="2074425"/>
            </a:xfrm>
            <a:custGeom>
              <a:avLst/>
              <a:gdLst/>
              <a:ahLst/>
              <a:cxnLst/>
              <a:rect l="l" t="t" r="r" b="b"/>
              <a:pathLst>
                <a:path w="82977" h="82977" extrusionOk="0">
                  <a:moveTo>
                    <a:pt x="41490" y="1"/>
                  </a:moveTo>
                  <a:cubicBezTo>
                    <a:pt x="30487" y="1"/>
                    <a:pt x="19933" y="4373"/>
                    <a:pt x="12154" y="12154"/>
                  </a:cubicBezTo>
                  <a:cubicBezTo>
                    <a:pt x="4373" y="19933"/>
                    <a:pt x="1" y="30487"/>
                    <a:pt x="1" y="41490"/>
                  </a:cubicBezTo>
                  <a:cubicBezTo>
                    <a:pt x="1" y="52491"/>
                    <a:pt x="4373" y="63045"/>
                    <a:pt x="12154" y="70823"/>
                  </a:cubicBezTo>
                  <a:cubicBezTo>
                    <a:pt x="19933" y="78605"/>
                    <a:pt x="30487" y="82977"/>
                    <a:pt x="41490" y="82977"/>
                  </a:cubicBezTo>
                  <a:cubicBezTo>
                    <a:pt x="52491" y="82977"/>
                    <a:pt x="63045" y="78605"/>
                    <a:pt x="70823" y="70823"/>
                  </a:cubicBezTo>
                  <a:cubicBezTo>
                    <a:pt x="78605" y="63045"/>
                    <a:pt x="82977" y="52491"/>
                    <a:pt x="82977" y="41490"/>
                  </a:cubicBezTo>
                  <a:lnTo>
                    <a:pt x="82977" y="41487"/>
                  </a:lnTo>
                  <a:cubicBezTo>
                    <a:pt x="82977" y="30487"/>
                    <a:pt x="78605" y="19933"/>
                    <a:pt x="70823" y="12154"/>
                  </a:cubicBezTo>
                  <a:cubicBezTo>
                    <a:pt x="63045" y="4373"/>
                    <a:pt x="52491" y="1"/>
                    <a:pt x="41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1190500" y="240800"/>
              <a:ext cx="2500200" cy="5231150"/>
            </a:xfrm>
            <a:custGeom>
              <a:avLst/>
              <a:gdLst/>
              <a:ahLst/>
              <a:cxnLst/>
              <a:rect l="l" t="t" r="r" b="b"/>
              <a:pathLst>
                <a:path w="100008" h="209246" extrusionOk="0">
                  <a:moveTo>
                    <a:pt x="100007" y="0"/>
                  </a:moveTo>
                  <a:cubicBezTo>
                    <a:pt x="44359" y="2468"/>
                    <a:pt x="0" y="48363"/>
                    <a:pt x="0" y="104624"/>
                  </a:cubicBezTo>
                  <a:cubicBezTo>
                    <a:pt x="0" y="160883"/>
                    <a:pt x="44359" y="206778"/>
                    <a:pt x="100007" y="209245"/>
                  </a:cubicBezTo>
                  <a:lnTo>
                    <a:pt x="100007" y="145842"/>
                  </a:lnTo>
                  <a:cubicBezTo>
                    <a:pt x="79318" y="143496"/>
                    <a:pt x="63242" y="125937"/>
                    <a:pt x="63242" y="104624"/>
                  </a:cubicBezTo>
                  <a:cubicBezTo>
                    <a:pt x="63242" y="83308"/>
                    <a:pt x="79318" y="65750"/>
                    <a:pt x="100007" y="63406"/>
                  </a:cubicBezTo>
                  <a:lnTo>
                    <a:pt x="1000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004175" y="1055675"/>
              <a:ext cx="1686525" cy="3601400"/>
            </a:xfrm>
            <a:custGeom>
              <a:avLst/>
              <a:gdLst/>
              <a:ahLst/>
              <a:cxnLst/>
              <a:rect l="l" t="t" r="r" b="b"/>
              <a:pathLst>
                <a:path w="67461" h="144056" extrusionOk="0">
                  <a:moveTo>
                    <a:pt x="67460" y="0"/>
                  </a:moveTo>
                  <a:cubicBezTo>
                    <a:pt x="29796" y="2431"/>
                    <a:pt x="1" y="33752"/>
                    <a:pt x="1" y="72029"/>
                  </a:cubicBezTo>
                  <a:cubicBezTo>
                    <a:pt x="1" y="110307"/>
                    <a:pt x="29800" y="141625"/>
                    <a:pt x="67460" y="144055"/>
                  </a:cubicBezTo>
                  <a:lnTo>
                    <a:pt x="67460" y="113247"/>
                  </a:lnTo>
                  <a:cubicBezTo>
                    <a:pt x="46771" y="110901"/>
                    <a:pt x="30695" y="93342"/>
                    <a:pt x="30695" y="72029"/>
                  </a:cubicBezTo>
                  <a:cubicBezTo>
                    <a:pt x="30695" y="50713"/>
                    <a:pt x="46771" y="33155"/>
                    <a:pt x="67460" y="30811"/>
                  </a:cubicBezTo>
                  <a:lnTo>
                    <a:pt x="67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29"/>
          <p:cNvGrpSpPr/>
          <p:nvPr/>
        </p:nvGrpSpPr>
        <p:grpSpPr>
          <a:xfrm>
            <a:off x="4318763" y="2660933"/>
            <a:ext cx="498368" cy="498420"/>
            <a:chOff x="5176875" y="-4638050"/>
            <a:chExt cx="2372050" cy="2372300"/>
          </a:xfrm>
        </p:grpSpPr>
        <p:sp>
          <p:nvSpPr>
            <p:cNvPr id="1127" name="Google Shape;1127;p29"/>
            <p:cNvSpPr/>
            <p:nvPr/>
          </p:nvSpPr>
          <p:spPr>
            <a:xfrm>
              <a:off x="6316425" y="-4638050"/>
              <a:ext cx="92450" cy="231775"/>
            </a:xfrm>
            <a:custGeom>
              <a:avLst/>
              <a:gdLst/>
              <a:ahLst/>
              <a:cxnLst/>
              <a:rect l="l" t="t" r="r" b="b"/>
              <a:pathLst>
                <a:path w="3698" h="9271" extrusionOk="0">
                  <a:moveTo>
                    <a:pt x="1859" y="0"/>
                  </a:moveTo>
                  <a:cubicBezTo>
                    <a:pt x="831" y="0"/>
                    <a:pt x="1" y="830"/>
                    <a:pt x="1" y="1858"/>
                  </a:cubicBezTo>
                  <a:lnTo>
                    <a:pt x="1" y="7413"/>
                  </a:lnTo>
                  <a:cubicBezTo>
                    <a:pt x="1" y="8440"/>
                    <a:pt x="831" y="9271"/>
                    <a:pt x="1859" y="9271"/>
                  </a:cubicBezTo>
                  <a:cubicBezTo>
                    <a:pt x="2867" y="9271"/>
                    <a:pt x="3697" y="8440"/>
                    <a:pt x="3697" y="7413"/>
                  </a:cubicBezTo>
                  <a:lnTo>
                    <a:pt x="3697" y="1858"/>
                  </a:lnTo>
                  <a:cubicBezTo>
                    <a:pt x="3697" y="830"/>
                    <a:pt x="2867" y="0"/>
                    <a:pt x="18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9"/>
            <p:cNvSpPr/>
            <p:nvPr/>
          </p:nvSpPr>
          <p:spPr>
            <a:xfrm>
              <a:off x="7289450" y="-3498500"/>
              <a:ext cx="259475" cy="92925"/>
            </a:xfrm>
            <a:custGeom>
              <a:avLst/>
              <a:gdLst/>
              <a:ahLst/>
              <a:cxnLst/>
              <a:rect l="l" t="t" r="r" b="b"/>
              <a:pathLst>
                <a:path w="10379" h="3717" extrusionOk="0">
                  <a:moveTo>
                    <a:pt x="1839" y="0"/>
                  </a:moveTo>
                  <a:cubicBezTo>
                    <a:pt x="831" y="0"/>
                    <a:pt x="1" y="830"/>
                    <a:pt x="1" y="1858"/>
                  </a:cubicBezTo>
                  <a:cubicBezTo>
                    <a:pt x="1" y="2886"/>
                    <a:pt x="831" y="3716"/>
                    <a:pt x="1839" y="3716"/>
                  </a:cubicBezTo>
                  <a:lnTo>
                    <a:pt x="8520" y="3716"/>
                  </a:lnTo>
                  <a:cubicBezTo>
                    <a:pt x="9548" y="3716"/>
                    <a:pt x="10378" y="2886"/>
                    <a:pt x="10378" y="1858"/>
                  </a:cubicBezTo>
                  <a:cubicBezTo>
                    <a:pt x="10378" y="830"/>
                    <a:pt x="9548" y="0"/>
                    <a:pt x="8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9"/>
            <p:cNvSpPr/>
            <p:nvPr/>
          </p:nvSpPr>
          <p:spPr>
            <a:xfrm>
              <a:off x="5176875" y="-3498500"/>
              <a:ext cx="259450" cy="92925"/>
            </a:xfrm>
            <a:custGeom>
              <a:avLst/>
              <a:gdLst/>
              <a:ahLst/>
              <a:cxnLst/>
              <a:rect l="l" t="t" r="r" b="b"/>
              <a:pathLst>
                <a:path w="10378" h="3717" extrusionOk="0">
                  <a:moveTo>
                    <a:pt x="1839" y="0"/>
                  </a:moveTo>
                  <a:cubicBezTo>
                    <a:pt x="830" y="0"/>
                    <a:pt x="0" y="830"/>
                    <a:pt x="0" y="1858"/>
                  </a:cubicBezTo>
                  <a:cubicBezTo>
                    <a:pt x="0" y="2886"/>
                    <a:pt x="830" y="3716"/>
                    <a:pt x="1839" y="3716"/>
                  </a:cubicBezTo>
                  <a:lnTo>
                    <a:pt x="8520" y="3716"/>
                  </a:lnTo>
                  <a:cubicBezTo>
                    <a:pt x="9548" y="3716"/>
                    <a:pt x="10378" y="2886"/>
                    <a:pt x="10378" y="1858"/>
                  </a:cubicBezTo>
                  <a:cubicBezTo>
                    <a:pt x="10378" y="830"/>
                    <a:pt x="9548" y="0"/>
                    <a:pt x="852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6989575" y="-4313025"/>
              <a:ext cx="211450" cy="189325"/>
            </a:xfrm>
            <a:custGeom>
              <a:avLst/>
              <a:gdLst/>
              <a:ahLst/>
              <a:cxnLst/>
              <a:rect l="l" t="t" r="r" b="b"/>
              <a:pathLst>
                <a:path w="8458" h="7573" extrusionOk="0">
                  <a:moveTo>
                    <a:pt x="6414" y="1"/>
                  </a:moveTo>
                  <a:cubicBezTo>
                    <a:pt x="5925" y="1"/>
                    <a:pt x="5438" y="188"/>
                    <a:pt x="5077" y="559"/>
                  </a:cubicBezTo>
                  <a:lnTo>
                    <a:pt x="1144" y="4493"/>
                  </a:lnTo>
                  <a:cubicBezTo>
                    <a:pt x="1" y="5851"/>
                    <a:pt x="1162" y="7572"/>
                    <a:pt x="2564" y="7572"/>
                  </a:cubicBezTo>
                  <a:cubicBezTo>
                    <a:pt x="2957" y="7572"/>
                    <a:pt x="3368" y="7437"/>
                    <a:pt x="3753" y="7122"/>
                  </a:cubicBezTo>
                  <a:lnTo>
                    <a:pt x="7706" y="3188"/>
                  </a:lnTo>
                  <a:cubicBezTo>
                    <a:pt x="8438" y="2476"/>
                    <a:pt x="8457" y="1271"/>
                    <a:pt x="7726" y="539"/>
                  </a:cubicBezTo>
                  <a:cubicBezTo>
                    <a:pt x="7365" y="179"/>
                    <a:pt x="6889" y="1"/>
                    <a:pt x="64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9"/>
            <p:cNvSpPr/>
            <p:nvPr/>
          </p:nvSpPr>
          <p:spPr>
            <a:xfrm>
              <a:off x="5525750" y="-4312400"/>
              <a:ext cx="199675" cy="191150"/>
            </a:xfrm>
            <a:custGeom>
              <a:avLst/>
              <a:gdLst/>
              <a:ahLst/>
              <a:cxnLst/>
              <a:rect l="l" t="t" r="r" b="b"/>
              <a:pathLst>
                <a:path w="7987" h="7646" extrusionOk="0">
                  <a:moveTo>
                    <a:pt x="2027" y="0"/>
                  </a:moveTo>
                  <a:cubicBezTo>
                    <a:pt x="1552" y="0"/>
                    <a:pt x="1078" y="178"/>
                    <a:pt x="712" y="534"/>
                  </a:cubicBezTo>
                  <a:cubicBezTo>
                    <a:pt x="1" y="1265"/>
                    <a:pt x="1" y="2432"/>
                    <a:pt x="712" y="3163"/>
                  </a:cubicBezTo>
                  <a:lnTo>
                    <a:pt x="4646" y="7097"/>
                  </a:lnTo>
                  <a:cubicBezTo>
                    <a:pt x="5012" y="7462"/>
                    <a:pt x="5486" y="7645"/>
                    <a:pt x="5960" y="7645"/>
                  </a:cubicBezTo>
                  <a:cubicBezTo>
                    <a:pt x="6435" y="7645"/>
                    <a:pt x="6909" y="7462"/>
                    <a:pt x="7275" y="7097"/>
                  </a:cubicBezTo>
                  <a:cubicBezTo>
                    <a:pt x="7986" y="6365"/>
                    <a:pt x="7986" y="5199"/>
                    <a:pt x="7275" y="4468"/>
                  </a:cubicBezTo>
                  <a:lnTo>
                    <a:pt x="3341" y="534"/>
                  </a:lnTo>
                  <a:cubicBezTo>
                    <a:pt x="2976" y="178"/>
                    <a:pt x="2501" y="0"/>
                    <a:pt x="202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9"/>
            <p:cNvSpPr/>
            <p:nvPr/>
          </p:nvSpPr>
          <p:spPr>
            <a:xfrm>
              <a:off x="6300625" y="-2358450"/>
              <a:ext cx="108250" cy="92700"/>
            </a:xfrm>
            <a:custGeom>
              <a:avLst/>
              <a:gdLst/>
              <a:ahLst/>
              <a:cxnLst/>
              <a:rect l="l" t="t" r="r" b="b"/>
              <a:pathLst>
                <a:path w="4330" h="3708" extrusionOk="0">
                  <a:moveTo>
                    <a:pt x="2491" y="0"/>
                  </a:moveTo>
                  <a:cubicBezTo>
                    <a:pt x="830" y="0"/>
                    <a:pt x="0" y="1977"/>
                    <a:pt x="1166" y="3163"/>
                  </a:cubicBezTo>
                  <a:cubicBezTo>
                    <a:pt x="1542" y="3539"/>
                    <a:pt x="2005" y="3707"/>
                    <a:pt x="2459" y="3707"/>
                  </a:cubicBezTo>
                  <a:cubicBezTo>
                    <a:pt x="3413" y="3707"/>
                    <a:pt x="4329" y="2963"/>
                    <a:pt x="4329" y="1838"/>
                  </a:cubicBezTo>
                  <a:cubicBezTo>
                    <a:pt x="4329" y="811"/>
                    <a:pt x="3499" y="0"/>
                    <a:pt x="249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9"/>
            <p:cNvSpPr/>
            <p:nvPr/>
          </p:nvSpPr>
          <p:spPr>
            <a:xfrm>
              <a:off x="5690800" y="-4220975"/>
              <a:ext cx="1343675" cy="1954950"/>
            </a:xfrm>
            <a:custGeom>
              <a:avLst/>
              <a:gdLst/>
              <a:ahLst/>
              <a:cxnLst/>
              <a:rect l="l" t="t" r="r" b="b"/>
              <a:pathLst>
                <a:path w="53747" h="78198" extrusionOk="0">
                  <a:moveTo>
                    <a:pt x="12968" y="9271"/>
                  </a:moveTo>
                  <a:cubicBezTo>
                    <a:pt x="15024" y="9271"/>
                    <a:pt x="16684" y="10911"/>
                    <a:pt x="16684" y="12967"/>
                  </a:cubicBezTo>
                  <a:lnTo>
                    <a:pt x="16684" y="20558"/>
                  </a:lnTo>
                  <a:lnTo>
                    <a:pt x="9271" y="20558"/>
                  </a:lnTo>
                  <a:lnTo>
                    <a:pt x="9271" y="12967"/>
                  </a:lnTo>
                  <a:cubicBezTo>
                    <a:pt x="9271" y="10911"/>
                    <a:pt x="10932" y="9271"/>
                    <a:pt x="12968" y="9271"/>
                  </a:cubicBezTo>
                  <a:close/>
                  <a:moveTo>
                    <a:pt x="24097" y="3697"/>
                  </a:moveTo>
                  <a:cubicBezTo>
                    <a:pt x="26152" y="3697"/>
                    <a:pt x="27793" y="5357"/>
                    <a:pt x="27793" y="7413"/>
                  </a:cubicBezTo>
                  <a:lnTo>
                    <a:pt x="27793" y="20558"/>
                  </a:lnTo>
                  <a:lnTo>
                    <a:pt x="20380" y="20558"/>
                  </a:lnTo>
                  <a:lnTo>
                    <a:pt x="20380" y="7413"/>
                  </a:lnTo>
                  <a:cubicBezTo>
                    <a:pt x="20380" y="5357"/>
                    <a:pt x="22041" y="3697"/>
                    <a:pt x="24097" y="3697"/>
                  </a:cubicBezTo>
                  <a:close/>
                  <a:moveTo>
                    <a:pt x="35215" y="9271"/>
                  </a:moveTo>
                  <a:cubicBezTo>
                    <a:pt x="37267" y="9276"/>
                    <a:pt x="38922" y="10915"/>
                    <a:pt x="38922" y="12967"/>
                  </a:cubicBezTo>
                  <a:lnTo>
                    <a:pt x="38922" y="25203"/>
                  </a:lnTo>
                  <a:cubicBezTo>
                    <a:pt x="38922" y="25717"/>
                    <a:pt x="38823" y="25875"/>
                    <a:pt x="38803" y="25875"/>
                  </a:cubicBezTo>
                  <a:cubicBezTo>
                    <a:pt x="38598" y="26080"/>
                    <a:pt x="37664" y="26122"/>
                    <a:pt x="36800" y="26122"/>
                  </a:cubicBezTo>
                  <a:cubicBezTo>
                    <a:pt x="36499" y="26122"/>
                    <a:pt x="36207" y="26117"/>
                    <a:pt x="35957" y="26112"/>
                  </a:cubicBezTo>
                  <a:lnTo>
                    <a:pt x="35225" y="26112"/>
                  </a:lnTo>
                  <a:cubicBezTo>
                    <a:pt x="33170" y="26112"/>
                    <a:pt x="31509" y="24452"/>
                    <a:pt x="31509" y="22416"/>
                  </a:cubicBezTo>
                  <a:lnTo>
                    <a:pt x="31509" y="12967"/>
                  </a:lnTo>
                  <a:cubicBezTo>
                    <a:pt x="31509" y="10915"/>
                    <a:pt x="33164" y="9276"/>
                    <a:pt x="35215" y="9271"/>
                  </a:cubicBezTo>
                  <a:close/>
                  <a:moveTo>
                    <a:pt x="46334" y="14825"/>
                  </a:moveTo>
                  <a:cubicBezTo>
                    <a:pt x="48390" y="14825"/>
                    <a:pt x="50031" y="16486"/>
                    <a:pt x="50031" y="18522"/>
                  </a:cubicBezTo>
                  <a:lnTo>
                    <a:pt x="50031" y="27970"/>
                  </a:lnTo>
                  <a:cubicBezTo>
                    <a:pt x="50031" y="30026"/>
                    <a:pt x="48390" y="31686"/>
                    <a:pt x="46334" y="31686"/>
                  </a:cubicBezTo>
                  <a:cubicBezTo>
                    <a:pt x="44279" y="31686"/>
                    <a:pt x="42618" y="30026"/>
                    <a:pt x="42618" y="27970"/>
                  </a:cubicBezTo>
                  <a:lnTo>
                    <a:pt x="42618" y="18522"/>
                  </a:lnTo>
                  <a:cubicBezTo>
                    <a:pt x="42618" y="16486"/>
                    <a:pt x="44279" y="14825"/>
                    <a:pt x="46334" y="14825"/>
                  </a:cubicBezTo>
                  <a:close/>
                  <a:moveTo>
                    <a:pt x="24097" y="0"/>
                  </a:moveTo>
                  <a:cubicBezTo>
                    <a:pt x="20321" y="0"/>
                    <a:pt x="17158" y="2827"/>
                    <a:pt x="16724" y="6583"/>
                  </a:cubicBezTo>
                  <a:cubicBezTo>
                    <a:pt x="15515" y="5872"/>
                    <a:pt x="14230" y="5548"/>
                    <a:pt x="12979" y="5548"/>
                  </a:cubicBezTo>
                  <a:cubicBezTo>
                    <a:pt x="9117" y="5548"/>
                    <a:pt x="5575" y="8637"/>
                    <a:pt x="5575" y="12967"/>
                  </a:cubicBezTo>
                  <a:lnTo>
                    <a:pt x="5575" y="20795"/>
                  </a:lnTo>
                  <a:cubicBezTo>
                    <a:pt x="2294" y="21645"/>
                    <a:pt x="1" y="24590"/>
                    <a:pt x="1" y="27970"/>
                  </a:cubicBezTo>
                  <a:lnTo>
                    <a:pt x="1" y="41886"/>
                  </a:lnTo>
                  <a:cubicBezTo>
                    <a:pt x="1" y="52026"/>
                    <a:pt x="8184" y="57877"/>
                    <a:pt x="11130" y="59637"/>
                  </a:cubicBezTo>
                  <a:lnTo>
                    <a:pt x="11130" y="76339"/>
                  </a:lnTo>
                  <a:cubicBezTo>
                    <a:pt x="11130" y="77367"/>
                    <a:pt x="11960" y="78198"/>
                    <a:pt x="12988" y="78198"/>
                  </a:cubicBezTo>
                  <a:lnTo>
                    <a:pt x="18542" y="78198"/>
                  </a:lnTo>
                  <a:cubicBezTo>
                    <a:pt x="19570" y="78198"/>
                    <a:pt x="20380" y="77367"/>
                    <a:pt x="20380" y="76339"/>
                  </a:cubicBezTo>
                  <a:cubicBezTo>
                    <a:pt x="20380" y="75312"/>
                    <a:pt x="19570" y="74501"/>
                    <a:pt x="18542" y="74501"/>
                  </a:cubicBezTo>
                  <a:lnTo>
                    <a:pt x="14826" y="74501"/>
                  </a:lnTo>
                  <a:lnTo>
                    <a:pt x="14826" y="58549"/>
                  </a:lnTo>
                  <a:cubicBezTo>
                    <a:pt x="14826" y="57858"/>
                    <a:pt x="14431" y="57205"/>
                    <a:pt x="13818" y="56909"/>
                  </a:cubicBezTo>
                  <a:cubicBezTo>
                    <a:pt x="13699" y="56849"/>
                    <a:pt x="3717" y="51690"/>
                    <a:pt x="3717" y="41886"/>
                  </a:cubicBezTo>
                  <a:lnTo>
                    <a:pt x="3717" y="27970"/>
                  </a:lnTo>
                  <a:cubicBezTo>
                    <a:pt x="3717" y="25934"/>
                    <a:pt x="5377" y="24274"/>
                    <a:pt x="7413" y="24274"/>
                  </a:cubicBezTo>
                  <a:lnTo>
                    <a:pt x="27615" y="24274"/>
                  </a:lnTo>
                  <a:cubicBezTo>
                    <a:pt x="26726" y="28583"/>
                    <a:pt x="22930" y="31686"/>
                    <a:pt x="18542" y="31686"/>
                  </a:cubicBezTo>
                  <a:lnTo>
                    <a:pt x="12988" y="31686"/>
                  </a:lnTo>
                  <a:cubicBezTo>
                    <a:pt x="11960" y="31686"/>
                    <a:pt x="11130" y="32517"/>
                    <a:pt x="11130" y="33544"/>
                  </a:cubicBezTo>
                  <a:cubicBezTo>
                    <a:pt x="11130" y="34552"/>
                    <a:pt x="11960" y="35383"/>
                    <a:pt x="12988" y="35383"/>
                  </a:cubicBezTo>
                  <a:cubicBezTo>
                    <a:pt x="21171" y="35402"/>
                    <a:pt x="27793" y="42024"/>
                    <a:pt x="27813" y="50208"/>
                  </a:cubicBezTo>
                  <a:cubicBezTo>
                    <a:pt x="27813" y="51236"/>
                    <a:pt x="28623" y="52066"/>
                    <a:pt x="29651" y="52066"/>
                  </a:cubicBezTo>
                  <a:cubicBezTo>
                    <a:pt x="30679" y="52066"/>
                    <a:pt x="31509" y="51236"/>
                    <a:pt x="31509" y="50208"/>
                  </a:cubicBezTo>
                  <a:cubicBezTo>
                    <a:pt x="31509" y="45108"/>
                    <a:pt x="35660" y="40957"/>
                    <a:pt x="40780" y="40957"/>
                  </a:cubicBezTo>
                  <a:cubicBezTo>
                    <a:pt x="41808" y="40957"/>
                    <a:pt x="42618" y="40127"/>
                    <a:pt x="42618" y="39099"/>
                  </a:cubicBezTo>
                  <a:cubicBezTo>
                    <a:pt x="42618" y="38071"/>
                    <a:pt x="41808" y="37241"/>
                    <a:pt x="40780" y="37241"/>
                  </a:cubicBezTo>
                  <a:cubicBezTo>
                    <a:pt x="36471" y="37241"/>
                    <a:pt x="32438" y="39395"/>
                    <a:pt x="30027" y="42953"/>
                  </a:cubicBezTo>
                  <a:cubicBezTo>
                    <a:pt x="28564" y="39534"/>
                    <a:pt x="26093" y="36628"/>
                    <a:pt x="22970" y="34612"/>
                  </a:cubicBezTo>
                  <a:cubicBezTo>
                    <a:pt x="26192" y="33426"/>
                    <a:pt x="28801" y="31034"/>
                    <a:pt x="30284" y="27950"/>
                  </a:cubicBezTo>
                  <a:cubicBezTo>
                    <a:pt x="31628" y="29156"/>
                    <a:pt x="33387" y="29828"/>
                    <a:pt x="35225" y="29828"/>
                  </a:cubicBezTo>
                  <a:lnTo>
                    <a:pt x="36629" y="29828"/>
                  </a:lnTo>
                  <a:cubicBezTo>
                    <a:pt x="36733" y="29831"/>
                    <a:pt x="36836" y="29832"/>
                    <a:pt x="36940" y="29832"/>
                  </a:cubicBezTo>
                  <a:cubicBezTo>
                    <a:pt x="37667" y="29832"/>
                    <a:pt x="38393" y="29771"/>
                    <a:pt x="39119" y="29650"/>
                  </a:cubicBezTo>
                  <a:cubicBezTo>
                    <a:pt x="39890" y="33011"/>
                    <a:pt x="42895" y="35383"/>
                    <a:pt x="46334" y="35383"/>
                  </a:cubicBezTo>
                  <a:cubicBezTo>
                    <a:pt x="47639" y="35383"/>
                    <a:pt x="48924" y="35047"/>
                    <a:pt x="50051" y="34394"/>
                  </a:cubicBezTo>
                  <a:lnTo>
                    <a:pt x="50051" y="41886"/>
                  </a:lnTo>
                  <a:cubicBezTo>
                    <a:pt x="50051" y="51690"/>
                    <a:pt x="40048" y="56849"/>
                    <a:pt x="39950" y="56889"/>
                  </a:cubicBezTo>
                  <a:cubicBezTo>
                    <a:pt x="39317" y="57205"/>
                    <a:pt x="38922" y="57858"/>
                    <a:pt x="38922" y="58549"/>
                  </a:cubicBezTo>
                  <a:lnTo>
                    <a:pt x="38922" y="74501"/>
                  </a:lnTo>
                  <a:lnTo>
                    <a:pt x="35225" y="74501"/>
                  </a:lnTo>
                  <a:cubicBezTo>
                    <a:pt x="34197" y="74501"/>
                    <a:pt x="33367" y="75312"/>
                    <a:pt x="33367" y="76339"/>
                  </a:cubicBezTo>
                  <a:cubicBezTo>
                    <a:pt x="33367" y="77367"/>
                    <a:pt x="34197" y="78198"/>
                    <a:pt x="35225" y="78198"/>
                  </a:cubicBezTo>
                  <a:lnTo>
                    <a:pt x="40780" y="78198"/>
                  </a:lnTo>
                  <a:cubicBezTo>
                    <a:pt x="41808" y="78198"/>
                    <a:pt x="42638" y="77367"/>
                    <a:pt x="42638" y="76339"/>
                  </a:cubicBezTo>
                  <a:lnTo>
                    <a:pt x="42638" y="59637"/>
                  </a:lnTo>
                  <a:cubicBezTo>
                    <a:pt x="45563" y="57858"/>
                    <a:pt x="53747" y="52026"/>
                    <a:pt x="53747" y="41886"/>
                  </a:cubicBezTo>
                  <a:lnTo>
                    <a:pt x="53747" y="18522"/>
                  </a:lnTo>
                  <a:cubicBezTo>
                    <a:pt x="53747" y="14192"/>
                    <a:pt x="50194" y="11102"/>
                    <a:pt x="46326" y="11102"/>
                  </a:cubicBezTo>
                  <a:cubicBezTo>
                    <a:pt x="45073" y="11102"/>
                    <a:pt x="43788" y="11426"/>
                    <a:pt x="42579" y="12137"/>
                  </a:cubicBezTo>
                  <a:cubicBezTo>
                    <a:pt x="42140" y="8187"/>
                    <a:pt x="38800" y="5548"/>
                    <a:pt x="35218" y="5548"/>
                  </a:cubicBezTo>
                  <a:cubicBezTo>
                    <a:pt x="33960" y="5548"/>
                    <a:pt x="32672" y="5873"/>
                    <a:pt x="31470" y="6583"/>
                  </a:cubicBezTo>
                  <a:cubicBezTo>
                    <a:pt x="31035" y="2827"/>
                    <a:pt x="27872" y="0"/>
                    <a:pt x="240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29"/>
          <p:cNvSpPr txBox="1"/>
          <p:nvPr/>
        </p:nvSpPr>
        <p:spPr>
          <a:xfrm>
            <a:off x="6369459" y="2090263"/>
            <a:ext cx="1716000" cy="2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LONG TERM</a:t>
            </a:r>
            <a:endParaRPr>
              <a:solidFill>
                <a:schemeClr val="accent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135" name="Google Shape;1135;p29"/>
          <p:cNvCxnSpPr/>
          <p:nvPr/>
        </p:nvCxnSpPr>
        <p:spPr>
          <a:xfrm>
            <a:off x="2838450" y="28860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36" name="Google Shape;1136;p29"/>
          <p:cNvCxnSpPr/>
          <p:nvPr/>
        </p:nvCxnSpPr>
        <p:spPr>
          <a:xfrm>
            <a:off x="2838450" y="35104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37" name="Google Shape;1137;p29"/>
          <p:cNvCxnSpPr/>
          <p:nvPr/>
        </p:nvCxnSpPr>
        <p:spPr>
          <a:xfrm>
            <a:off x="5125950" y="28860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38" name="Google Shape;1138;p29"/>
          <p:cNvCxnSpPr/>
          <p:nvPr/>
        </p:nvCxnSpPr>
        <p:spPr>
          <a:xfrm>
            <a:off x="5125950" y="3510475"/>
            <a:ext cx="1171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0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1144" name="Google Shape;1144;p30"/>
          <p:cNvSpPr/>
          <p:nvPr/>
        </p:nvSpPr>
        <p:spPr>
          <a:xfrm>
            <a:off x="-6767089" y="740625"/>
            <a:ext cx="70075" cy="17525"/>
          </a:xfrm>
          <a:custGeom>
            <a:avLst/>
            <a:gdLst/>
            <a:ahLst/>
            <a:cxnLst/>
            <a:rect l="l" t="t" r="r" b="b"/>
            <a:pathLst>
              <a:path w="2803" h="701" extrusionOk="0">
                <a:moveTo>
                  <a:pt x="367" y="1"/>
                </a:moveTo>
                <a:cubicBezTo>
                  <a:pt x="167" y="1"/>
                  <a:pt x="0" y="134"/>
                  <a:pt x="0" y="334"/>
                </a:cubicBezTo>
                <a:cubicBezTo>
                  <a:pt x="0" y="534"/>
                  <a:pt x="167" y="701"/>
                  <a:pt x="367" y="701"/>
                </a:cubicBezTo>
                <a:lnTo>
                  <a:pt x="2435" y="701"/>
                </a:lnTo>
                <a:cubicBezTo>
                  <a:pt x="2636" y="701"/>
                  <a:pt x="2769" y="534"/>
                  <a:pt x="2802" y="334"/>
                </a:cubicBezTo>
                <a:cubicBezTo>
                  <a:pt x="2802" y="134"/>
                  <a:pt x="2636" y="1"/>
                  <a:pt x="2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0"/>
          <p:cNvSpPr/>
          <p:nvPr/>
        </p:nvSpPr>
        <p:spPr>
          <a:xfrm>
            <a:off x="-6753739" y="773150"/>
            <a:ext cx="43375" cy="17525"/>
          </a:xfrm>
          <a:custGeom>
            <a:avLst/>
            <a:gdLst/>
            <a:ahLst/>
            <a:cxnLst/>
            <a:rect l="l" t="t" r="r" b="b"/>
            <a:pathLst>
              <a:path w="1735" h="701" extrusionOk="0">
                <a:moveTo>
                  <a:pt x="334" y="0"/>
                </a:moveTo>
                <a:cubicBezTo>
                  <a:pt x="134" y="0"/>
                  <a:pt x="0" y="167"/>
                  <a:pt x="0" y="367"/>
                </a:cubicBezTo>
                <a:cubicBezTo>
                  <a:pt x="0" y="568"/>
                  <a:pt x="134" y="701"/>
                  <a:pt x="334" y="701"/>
                </a:cubicBezTo>
                <a:lnTo>
                  <a:pt x="1401" y="701"/>
                </a:lnTo>
                <a:cubicBezTo>
                  <a:pt x="1601" y="701"/>
                  <a:pt x="1735" y="568"/>
                  <a:pt x="1735" y="367"/>
                </a:cubicBezTo>
                <a:cubicBezTo>
                  <a:pt x="1735" y="167"/>
                  <a:pt x="1601" y="0"/>
                  <a:pt x="1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0"/>
          <p:cNvSpPr/>
          <p:nvPr/>
        </p:nvSpPr>
        <p:spPr>
          <a:xfrm>
            <a:off x="1466700" y="2128537"/>
            <a:ext cx="1688100" cy="168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0"/>
          <p:cNvSpPr txBox="1"/>
          <p:nvPr/>
        </p:nvSpPr>
        <p:spPr>
          <a:xfrm>
            <a:off x="1769552" y="2960482"/>
            <a:ext cx="10824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GOAL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The Sun is the star at the center of the Solar System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8" name="Google Shape;1148;p30"/>
          <p:cNvSpPr/>
          <p:nvPr/>
        </p:nvSpPr>
        <p:spPr>
          <a:xfrm>
            <a:off x="3457550" y="3223249"/>
            <a:ext cx="1510500" cy="151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0"/>
          <p:cNvSpPr txBox="1"/>
          <p:nvPr/>
        </p:nvSpPr>
        <p:spPr>
          <a:xfrm>
            <a:off x="3631400" y="3960150"/>
            <a:ext cx="11628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KEY ACTION 2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name, but it’s very hot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150" name="Google Shape;1150;p30"/>
          <p:cNvGrpSpPr/>
          <p:nvPr/>
        </p:nvGrpSpPr>
        <p:grpSpPr>
          <a:xfrm>
            <a:off x="4053731" y="3466033"/>
            <a:ext cx="318143" cy="348245"/>
            <a:chOff x="3527825" y="-2019450"/>
            <a:chExt cx="1352075" cy="1482525"/>
          </a:xfrm>
        </p:grpSpPr>
        <p:sp>
          <p:nvSpPr>
            <p:cNvPr id="1151" name="Google Shape;1151;p30"/>
            <p:cNvSpPr/>
            <p:nvPr/>
          </p:nvSpPr>
          <p:spPr>
            <a:xfrm>
              <a:off x="3527825" y="-2019450"/>
              <a:ext cx="1352075" cy="1482525"/>
            </a:xfrm>
            <a:custGeom>
              <a:avLst/>
              <a:gdLst/>
              <a:ahLst/>
              <a:cxnLst/>
              <a:rect l="l" t="t" r="r" b="b"/>
              <a:pathLst>
                <a:path w="54083" h="59301" extrusionOk="0">
                  <a:moveTo>
                    <a:pt x="36272" y="3697"/>
                  </a:moveTo>
                  <a:lnTo>
                    <a:pt x="36272" y="8678"/>
                  </a:lnTo>
                  <a:cubicBezTo>
                    <a:pt x="36272" y="11168"/>
                    <a:pt x="34236" y="13204"/>
                    <a:pt x="31726" y="13224"/>
                  </a:cubicBezTo>
                  <a:lnTo>
                    <a:pt x="17810" y="13224"/>
                  </a:lnTo>
                  <a:lnTo>
                    <a:pt x="17810" y="12868"/>
                  </a:lnTo>
                  <a:lnTo>
                    <a:pt x="17810" y="10279"/>
                  </a:lnTo>
                  <a:cubicBezTo>
                    <a:pt x="17810" y="6642"/>
                    <a:pt x="20755" y="3697"/>
                    <a:pt x="24392" y="3697"/>
                  </a:cubicBezTo>
                  <a:close/>
                  <a:moveTo>
                    <a:pt x="36272" y="15537"/>
                  </a:moveTo>
                  <a:lnTo>
                    <a:pt x="36272" y="20301"/>
                  </a:lnTo>
                  <a:cubicBezTo>
                    <a:pt x="36193" y="25341"/>
                    <a:pt x="32082" y="29374"/>
                    <a:pt x="27041" y="29374"/>
                  </a:cubicBezTo>
                  <a:cubicBezTo>
                    <a:pt x="22001" y="29374"/>
                    <a:pt x="17889" y="25341"/>
                    <a:pt x="17810" y="20301"/>
                  </a:cubicBezTo>
                  <a:lnTo>
                    <a:pt x="17810" y="20281"/>
                  </a:lnTo>
                  <a:lnTo>
                    <a:pt x="17810" y="16921"/>
                  </a:lnTo>
                  <a:lnTo>
                    <a:pt x="31726" y="16921"/>
                  </a:lnTo>
                  <a:cubicBezTo>
                    <a:pt x="33347" y="16921"/>
                    <a:pt x="34928" y="16426"/>
                    <a:pt x="36272" y="15537"/>
                  </a:cubicBezTo>
                  <a:close/>
                  <a:moveTo>
                    <a:pt x="31963" y="33208"/>
                  </a:moveTo>
                  <a:lnTo>
                    <a:pt x="27041" y="38130"/>
                  </a:lnTo>
                  <a:lnTo>
                    <a:pt x="22139" y="33248"/>
                  </a:lnTo>
                  <a:lnTo>
                    <a:pt x="31963" y="33208"/>
                  </a:lnTo>
                  <a:close/>
                  <a:moveTo>
                    <a:pt x="37083" y="33347"/>
                  </a:moveTo>
                  <a:cubicBezTo>
                    <a:pt x="44654" y="34276"/>
                    <a:pt x="50366" y="40700"/>
                    <a:pt x="50366" y="48330"/>
                  </a:cubicBezTo>
                  <a:lnTo>
                    <a:pt x="50366" y="55565"/>
                  </a:lnTo>
                  <a:lnTo>
                    <a:pt x="3697" y="55565"/>
                  </a:lnTo>
                  <a:lnTo>
                    <a:pt x="3697" y="50247"/>
                  </a:lnTo>
                  <a:lnTo>
                    <a:pt x="18838" y="50247"/>
                  </a:lnTo>
                  <a:cubicBezTo>
                    <a:pt x="19846" y="50247"/>
                    <a:pt x="20676" y="49417"/>
                    <a:pt x="20676" y="48409"/>
                  </a:cubicBezTo>
                  <a:cubicBezTo>
                    <a:pt x="20676" y="47381"/>
                    <a:pt x="19846" y="46551"/>
                    <a:pt x="18838" y="46551"/>
                  </a:cubicBezTo>
                  <a:lnTo>
                    <a:pt x="3815" y="46551"/>
                  </a:lnTo>
                  <a:cubicBezTo>
                    <a:pt x="4645" y="39652"/>
                    <a:pt x="10081" y="34197"/>
                    <a:pt x="16980" y="33347"/>
                  </a:cubicBezTo>
                  <a:lnTo>
                    <a:pt x="25737" y="42084"/>
                  </a:lnTo>
                  <a:cubicBezTo>
                    <a:pt x="26092" y="42449"/>
                    <a:pt x="26567" y="42632"/>
                    <a:pt x="27041" y="42632"/>
                  </a:cubicBezTo>
                  <a:cubicBezTo>
                    <a:pt x="27516" y="42632"/>
                    <a:pt x="27990" y="42449"/>
                    <a:pt x="28346" y="42084"/>
                  </a:cubicBezTo>
                  <a:lnTo>
                    <a:pt x="37083" y="33347"/>
                  </a:lnTo>
                  <a:close/>
                  <a:moveTo>
                    <a:pt x="24392" y="0"/>
                  </a:moveTo>
                  <a:cubicBezTo>
                    <a:pt x="18719" y="0"/>
                    <a:pt x="14114" y="4606"/>
                    <a:pt x="14114" y="10279"/>
                  </a:cubicBezTo>
                  <a:lnTo>
                    <a:pt x="14114" y="20301"/>
                  </a:lnTo>
                  <a:cubicBezTo>
                    <a:pt x="14094" y="23799"/>
                    <a:pt x="15517" y="27120"/>
                    <a:pt x="18008" y="29552"/>
                  </a:cubicBezTo>
                  <a:lnTo>
                    <a:pt x="17909" y="29552"/>
                  </a:lnTo>
                  <a:cubicBezTo>
                    <a:pt x="17823" y="29538"/>
                    <a:pt x="17735" y="29532"/>
                    <a:pt x="17647" y="29532"/>
                  </a:cubicBezTo>
                  <a:cubicBezTo>
                    <a:pt x="17470" y="29532"/>
                    <a:pt x="17290" y="29558"/>
                    <a:pt x="17118" y="29611"/>
                  </a:cubicBezTo>
                  <a:cubicBezTo>
                    <a:pt x="7432" y="30500"/>
                    <a:pt x="20" y="38605"/>
                    <a:pt x="0" y="48330"/>
                  </a:cubicBezTo>
                  <a:lnTo>
                    <a:pt x="0" y="57442"/>
                  </a:lnTo>
                  <a:cubicBezTo>
                    <a:pt x="0" y="58470"/>
                    <a:pt x="830" y="59301"/>
                    <a:pt x="1858" y="59301"/>
                  </a:cubicBezTo>
                  <a:lnTo>
                    <a:pt x="52224" y="59301"/>
                  </a:lnTo>
                  <a:cubicBezTo>
                    <a:pt x="53252" y="59301"/>
                    <a:pt x="54082" y="58470"/>
                    <a:pt x="54082" y="57442"/>
                  </a:cubicBezTo>
                  <a:lnTo>
                    <a:pt x="54082" y="48330"/>
                  </a:lnTo>
                  <a:cubicBezTo>
                    <a:pt x="54063" y="38605"/>
                    <a:pt x="46650" y="30500"/>
                    <a:pt x="36964" y="29611"/>
                  </a:cubicBezTo>
                  <a:cubicBezTo>
                    <a:pt x="36780" y="29558"/>
                    <a:pt x="36604" y="29532"/>
                    <a:pt x="36425" y="29532"/>
                  </a:cubicBezTo>
                  <a:cubicBezTo>
                    <a:pt x="36336" y="29532"/>
                    <a:pt x="36246" y="29538"/>
                    <a:pt x="36154" y="29552"/>
                  </a:cubicBezTo>
                  <a:lnTo>
                    <a:pt x="36055" y="29552"/>
                  </a:lnTo>
                  <a:cubicBezTo>
                    <a:pt x="38565" y="27120"/>
                    <a:pt x="39969" y="23799"/>
                    <a:pt x="39969" y="20301"/>
                  </a:cubicBezTo>
                  <a:lnTo>
                    <a:pt x="39969" y="1858"/>
                  </a:lnTo>
                  <a:cubicBezTo>
                    <a:pt x="39969" y="830"/>
                    <a:pt x="39139" y="0"/>
                    <a:pt x="3811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4147275" y="-856075"/>
              <a:ext cx="103050" cy="92950"/>
            </a:xfrm>
            <a:custGeom>
              <a:avLst/>
              <a:gdLst/>
              <a:ahLst/>
              <a:cxnLst/>
              <a:rect l="l" t="t" r="r" b="b"/>
              <a:pathLst>
                <a:path w="4122" h="3718" extrusionOk="0">
                  <a:moveTo>
                    <a:pt x="2292" y="0"/>
                  </a:moveTo>
                  <a:cubicBezTo>
                    <a:pt x="1102" y="0"/>
                    <a:pt x="0" y="1209"/>
                    <a:pt x="563" y="2566"/>
                  </a:cubicBezTo>
                  <a:cubicBezTo>
                    <a:pt x="888" y="3358"/>
                    <a:pt x="1572" y="3717"/>
                    <a:pt x="2253" y="3717"/>
                  </a:cubicBezTo>
                  <a:cubicBezTo>
                    <a:pt x="3189" y="3717"/>
                    <a:pt x="4121" y="3040"/>
                    <a:pt x="4121" y="1874"/>
                  </a:cubicBezTo>
                  <a:cubicBezTo>
                    <a:pt x="4121" y="1380"/>
                    <a:pt x="3924" y="905"/>
                    <a:pt x="3568" y="550"/>
                  </a:cubicBezTo>
                  <a:cubicBezTo>
                    <a:pt x="3184" y="165"/>
                    <a:pt x="2732" y="0"/>
                    <a:pt x="22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30"/>
          <p:cNvSpPr/>
          <p:nvPr/>
        </p:nvSpPr>
        <p:spPr>
          <a:xfrm>
            <a:off x="3457550" y="1233593"/>
            <a:ext cx="1510500" cy="151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0"/>
          <p:cNvSpPr txBox="1"/>
          <p:nvPr/>
        </p:nvSpPr>
        <p:spPr>
          <a:xfrm>
            <a:off x="3631399" y="1956369"/>
            <a:ext cx="11628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KEY ACTION 1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Neptune is the farthest planet from the Sun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155" name="Google Shape;1155;p30"/>
          <p:cNvGrpSpPr/>
          <p:nvPr/>
        </p:nvGrpSpPr>
        <p:grpSpPr>
          <a:xfrm>
            <a:off x="4003943" y="1482281"/>
            <a:ext cx="417703" cy="366481"/>
            <a:chOff x="391800" y="-4638200"/>
            <a:chExt cx="3176450" cy="2786925"/>
          </a:xfrm>
        </p:grpSpPr>
        <p:sp>
          <p:nvSpPr>
            <p:cNvPr id="1156" name="Google Shape;1156;p30"/>
            <p:cNvSpPr/>
            <p:nvPr/>
          </p:nvSpPr>
          <p:spPr>
            <a:xfrm>
              <a:off x="2887875" y="-3423400"/>
              <a:ext cx="144300" cy="123575"/>
            </a:xfrm>
            <a:custGeom>
              <a:avLst/>
              <a:gdLst/>
              <a:ahLst/>
              <a:cxnLst/>
              <a:rect l="l" t="t" r="r" b="b"/>
              <a:pathLst>
                <a:path w="5772" h="4943" extrusionOk="0">
                  <a:moveTo>
                    <a:pt x="3301" y="1"/>
                  </a:moveTo>
                  <a:cubicBezTo>
                    <a:pt x="1087" y="1"/>
                    <a:pt x="0" y="2669"/>
                    <a:pt x="1542" y="4211"/>
                  </a:cubicBezTo>
                  <a:cubicBezTo>
                    <a:pt x="2047" y="4716"/>
                    <a:pt x="2669" y="4942"/>
                    <a:pt x="3278" y="4942"/>
                  </a:cubicBezTo>
                  <a:cubicBezTo>
                    <a:pt x="4551" y="4942"/>
                    <a:pt x="5772" y="3956"/>
                    <a:pt x="5772" y="2472"/>
                  </a:cubicBezTo>
                  <a:cubicBezTo>
                    <a:pt x="5772" y="1108"/>
                    <a:pt x="4665" y="1"/>
                    <a:pt x="330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391800" y="-4638200"/>
              <a:ext cx="3176450" cy="2786925"/>
            </a:xfrm>
            <a:custGeom>
              <a:avLst/>
              <a:gdLst/>
              <a:ahLst/>
              <a:cxnLst/>
              <a:rect l="l" t="t" r="r" b="b"/>
              <a:pathLst>
                <a:path w="127058" h="111477" extrusionOk="0">
                  <a:moveTo>
                    <a:pt x="109331" y="11629"/>
                  </a:moveTo>
                  <a:lnTo>
                    <a:pt x="42005" y="66739"/>
                  </a:lnTo>
                  <a:lnTo>
                    <a:pt x="9627" y="54622"/>
                  </a:lnTo>
                  <a:lnTo>
                    <a:pt x="109331" y="11629"/>
                  </a:lnTo>
                  <a:close/>
                  <a:moveTo>
                    <a:pt x="120302" y="10838"/>
                  </a:moveTo>
                  <a:lnTo>
                    <a:pt x="104706" y="95737"/>
                  </a:lnTo>
                  <a:lnTo>
                    <a:pt x="61416" y="78421"/>
                  </a:lnTo>
                  <a:lnTo>
                    <a:pt x="120302" y="10838"/>
                  </a:lnTo>
                  <a:close/>
                  <a:moveTo>
                    <a:pt x="103006" y="23192"/>
                  </a:moveTo>
                  <a:lnTo>
                    <a:pt x="55407" y="77788"/>
                  </a:lnTo>
                  <a:cubicBezTo>
                    <a:pt x="55190" y="78045"/>
                    <a:pt x="55012" y="78342"/>
                    <a:pt x="54913" y="78658"/>
                  </a:cubicBezTo>
                  <a:lnTo>
                    <a:pt x="48489" y="97911"/>
                  </a:lnTo>
                  <a:lnTo>
                    <a:pt x="45089" y="70593"/>
                  </a:lnTo>
                  <a:lnTo>
                    <a:pt x="103006" y="23192"/>
                  </a:lnTo>
                  <a:close/>
                  <a:moveTo>
                    <a:pt x="58787" y="82690"/>
                  </a:moveTo>
                  <a:lnTo>
                    <a:pt x="66694" y="85853"/>
                  </a:lnTo>
                  <a:lnTo>
                    <a:pt x="53114" y="99670"/>
                  </a:lnTo>
                  <a:lnTo>
                    <a:pt x="53114" y="99670"/>
                  </a:lnTo>
                  <a:lnTo>
                    <a:pt x="58787" y="82690"/>
                  </a:lnTo>
                  <a:close/>
                  <a:moveTo>
                    <a:pt x="124357" y="1"/>
                  </a:moveTo>
                  <a:cubicBezTo>
                    <a:pt x="124038" y="1"/>
                    <a:pt x="123709" y="65"/>
                    <a:pt x="123385" y="204"/>
                  </a:cubicBezTo>
                  <a:lnTo>
                    <a:pt x="2037" y="52487"/>
                  </a:lnTo>
                  <a:cubicBezTo>
                    <a:pt x="1" y="53376"/>
                    <a:pt x="80" y="56282"/>
                    <a:pt x="2155" y="57073"/>
                  </a:cubicBezTo>
                  <a:lnTo>
                    <a:pt x="40206" y="71344"/>
                  </a:lnTo>
                  <a:cubicBezTo>
                    <a:pt x="41234" y="79607"/>
                    <a:pt x="44950" y="109277"/>
                    <a:pt x="44970" y="109435"/>
                  </a:cubicBezTo>
                  <a:cubicBezTo>
                    <a:pt x="45201" y="110706"/>
                    <a:pt x="46299" y="111476"/>
                    <a:pt x="47425" y="111476"/>
                  </a:cubicBezTo>
                  <a:cubicBezTo>
                    <a:pt x="48033" y="111476"/>
                    <a:pt x="48649" y="111251"/>
                    <a:pt x="49141" y="110759"/>
                  </a:cubicBezTo>
                  <a:lnTo>
                    <a:pt x="49161" y="110759"/>
                  </a:lnTo>
                  <a:lnTo>
                    <a:pt x="71655" y="87850"/>
                  </a:lnTo>
                  <a:lnTo>
                    <a:pt x="105674" y="101449"/>
                  </a:lnTo>
                  <a:cubicBezTo>
                    <a:pt x="105978" y="101574"/>
                    <a:pt x="106289" y="101632"/>
                    <a:pt x="106596" y="101632"/>
                  </a:cubicBezTo>
                  <a:cubicBezTo>
                    <a:pt x="107747" y="101632"/>
                    <a:pt x="108816" y="100809"/>
                    <a:pt x="109035" y="99591"/>
                  </a:cubicBezTo>
                  <a:lnTo>
                    <a:pt x="126766" y="2912"/>
                  </a:lnTo>
                  <a:cubicBezTo>
                    <a:pt x="127057" y="1323"/>
                    <a:pt x="125808" y="1"/>
                    <a:pt x="1243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2794950" y="-3178825"/>
              <a:ext cx="208575" cy="729450"/>
            </a:xfrm>
            <a:custGeom>
              <a:avLst/>
              <a:gdLst/>
              <a:ahLst/>
              <a:cxnLst/>
              <a:rect l="l" t="t" r="r" b="b"/>
              <a:pathLst>
                <a:path w="8343" h="29178" extrusionOk="0">
                  <a:moveTo>
                    <a:pt x="5727" y="1"/>
                  </a:moveTo>
                  <a:cubicBezTo>
                    <a:pt x="4497" y="1"/>
                    <a:pt x="3446" y="921"/>
                    <a:pt x="3282" y="2177"/>
                  </a:cubicBezTo>
                  <a:lnTo>
                    <a:pt x="278" y="26233"/>
                  </a:lnTo>
                  <a:cubicBezTo>
                    <a:pt x="1" y="27636"/>
                    <a:pt x="989" y="28980"/>
                    <a:pt x="2393" y="29158"/>
                  </a:cubicBezTo>
                  <a:cubicBezTo>
                    <a:pt x="2497" y="29171"/>
                    <a:pt x="2601" y="29178"/>
                    <a:pt x="2703" y="29178"/>
                  </a:cubicBezTo>
                  <a:cubicBezTo>
                    <a:pt x="3995" y="29178"/>
                    <a:pt x="5088" y="28164"/>
                    <a:pt x="5180" y="26846"/>
                  </a:cubicBezTo>
                  <a:lnTo>
                    <a:pt x="8184" y="2770"/>
                  </a:lnTo>
                  <a:cubicBezTo>
                    <a:pt x="8342" y="1426"/>
                    <a:pt x="7394" y="200"/>
                    <a:pt x="6050" y="22"/>
                  </a:cubicBezTo>
                  <a:cubicBezTo>
                    <a:pt x="5941" y="8"/>
                    <a:pt x="5833" y="1"/>
                    <a:pt x="57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9" name="Google Shape;1159;p30"/>
          <p:cNvSpPr txBox="1"/>
          <p:nvPr/>
        </p:nvSpPr>
        <p:spPr>
          <a:xfrm>
            <a:off x="6167099" y="1362906"/>
            <a:ext cx="15102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MERCURY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Mercury is the smallest planet in our Solar System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0" name="Google Shape;1160;p30"/>
          <p:cNvSpPr txBox="1"/>
          <p:nvPr/>
        </p:nvSpPr>
        <p:spPr>
          <a:xfrm>
            <a:off x="6167099" y="2157411"/>
            <a:ext cx="15102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JUPITER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It’s a gas giant and the biggest planet in our Solar System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1" name="Google Shape;1161;p30"/>
          <p:cNvSpPr/>
          <p:nvPr/>
        </p:nvSpPr>
        <p:spPr>
          <a:xfrm>
            <a:off x="5348050" y="1279693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0"/>
          <p:cNvSpPr/>
          <p:nvPr/>
        </p:nvSpPr>
        <p:spPr>
          <a:xfrm>
            <a:off x="5348050" y="2069193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0"/>
          <p:cNvSpPr txBox="1"/>
          <p:nvPr/>
        </p:nvSpPr>
        <p:spPr>
          <a:xfrm>
            <a:off x="5517700" y="1511093"/>
            <a:ext cx="289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4" name="Google Shape;1164;p30"/>
          <p:cNvSpPr txBox="1"/>
          <p:nvPr/>
        </p:nvSpPr>
        <p:spPr>
          <a:xfrm>
            <a:off x="5517700" y="2289393"/>
            <a:ext cx="289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02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165" name="Google Shape;1165;p30"/>
          <p:cNvCxnSpPr/>
          <p:nvPr/>
        </p:nvCxnSpPr>
        <p:spPr>
          <a:xfrm rot="10800000">
            <a:off x="3306175" y="1915821"/>
            <a:ext cx="0" cy="2135700"/>
          </a:xfrm>
          <a:prstGeom prst="straightConnector1">
            <a:avLst/>
          </a:prstGeom>
          <a:noFill/>
          <a:ln w="28575" cap="flat" cmpd="sng">
            <a:solidFill>
              <a:srgbClr val="9AD7D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66" name="Google Shape;1166;p30"/>
          <p:cNvCxnSpPr/>
          <p:nvPr/>
        </p:nvCxnSpPr>
        <p:spPr>
          <a:xfrm rot="10800000">
            <a:off x="5163550" y="1589693"/>
            <a:ext cx="0" cy="798300"/>
          </a:xfrm>
          <a:prstGeom prst="straightConnector1">
            <a:avLst/>
          </a:prstGeom>
          <a:noFill/>
          <a:ln w="28575" cap="flat" cmpd="sng">
            <a:solidFill>
              <a:srgbClr val="9AD7D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167" name="Google Shape;1167;p30"/>
          <p:cNvCxnSpPr/>
          <p:nvPr/>
        </p:nvCxnSpPr>
        <p:spPr>
          <a:xfrm rot="10800000">
            <a:off x="5163550" y="3579349"/>
            <a:ext cx="0" cy="798300"/>
          </a:xfrm>
          <a:prstGeom prst="straightConnector1">
            <a:avLst/>
          </a:prstGeom>
          <a:noFill/>
          <a:ln w="28575" cap="flat" cmpd="sng">
            <a:solidFill>
              <a:srgbClr val="9AD7D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68" name="Google Shape;1168;p30"/>
          <p:cNvSpPr txBox="1"/>
          <p:nvPr/>
        </p:nvSpPr>
        <p:spPr>
          <a:xfrm>
            <a:off x="6167099" y="3354974"/>
            <a:ext cx="15102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SATURN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It’s a gas giant, composed mostly of hydrogen and helium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9" name="Google Shape;1169;p30"/>
          <p:cNvSpPr txBox="1"/>
          <p:nvPr/>
        </p:nvSpPr>
        <p:spPr>
          <a:xfrm>
            <a:off x="6167099" y="4154936"/>
            <a:ext cx="15102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MARS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0" name="Google Shape;1170;p30"/>
          <p:cNvSpPr/>
          <p:nvPr/>
        </p:nvSpPr>
        <p:spPr>
          <a:xfrm>
            <a:off x="5348050" y="3269349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30"/>
          <p:cNvSpPr txBox="1"/>
          <p:nvPr/>
        </p:nvSpPr>
        <p:spPr>
          <a:xfrm>
            <a:off x="5517700" y="3506337"/>
            <a:ext cx="289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03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2" name="Google Shape;1172;p30"/>
          <p:cNvSpPr/>
          <p:nvPr/>
        </p:nvSpPr>
        <p:spPr>
          <a:xfrm>
            <a:off x="5348050" y="4058849"/>
            <a:ext cx="628800" cy="6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30"/>
          <p:cNvSpPr txBox="1"/>
          <p:nvPr/>
        </p:nvSpPr>
        <p:spPr>
          <a:xfrm>
            <a:off x="5517700" y="4286912"/>
            <a:ext cx="289500" cy="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04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74" name="Google Shape;1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575" y="2360667"/>
            <a:ext cx="498350" cy="4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ACTION ITEMS</a:t>
            </a:r>
            <a:endParaRPr/>
          </a:p>
        </p:txBody>
      </p:sp>
      <p:graphicFrame>
        <p:nvGraphicFramePr>
          <p:cNvPr id="1180" name="Google Shape;1180;p31"/>
          <p:cNvGraphicFramePr/>
          <p:nvPr/>
        </p:nvGraphicFramePr>
        <p:xfrm>
          <a:off x="942950" y="15938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{A46D5913-FB78-4EFE-93F8-E3E6C0B9B0AC}</a:tableStyleId>
              </a:tblPr>
              <a:tblGrid>
                <a:gridCol w="150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AD7D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FIRST QUARTER</a:t>
                      </a:r>
                      <a:endParaRPr sz="1100">
                        <a:solidFill>
                          <a:srgbClr val="9AD7D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9AD7D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SECOND QUARTER</a:t>
                      </a:r>
                      <a:endParaRPr sz="1100">
                        <a:solidFill>
                          <a:srgbClr val="9AD7D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9AD7D2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THIRD QUARTER</a:t>
                      </a:r>
                      <a:endParaRPr sz="1100">
                        <a:solidFill>
                          <a:srgbClr val="9AD7D2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KEY ACTION 1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KEY ACTION 2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KEY ACTION 3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KEY ACTION 4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434343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Here you can describe your items for the quarter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9BF3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2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186" name="Google Shape;1186;p32"/>
          <p:cNvSpPr txBox="1"/>
          <p:nvPr/>
        </p:nvSpPr>
        <p:spPr>
          <a:xfrm>
            <a:off x="6229700" y="3722428"/>
            <a:ext cx="16737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Mercury is the closest planet to the Sun 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7" name="Google Shape;1187;p32"/>
          <p:cNvSpPr txBox="1"/>
          <p:nvPr/>
        </p:nvSpPr>
        <p:spPr>
          <a:xfrm>
            <a:off x="1319741" y="3013034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name, but it’s terribly hot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8" name="Google Shape;1188;p32"/>
          <p:cNvSpPr txBox="1"/>
          <p:nvPr/>
        </p:nvSpPr>
        <p:spPr>
          <a:xfrm>
            <a:off x="6229700" y="2440399"/>
            <a:ext cx="17514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9" name="Google Shape;1189;p32"/>
          <p:cNvSpPr txBox="1"/>
          <p:nvPr/>
        </p:nvSpPr>
        <p:spPr>
          <a:xfrm>
            <a:off x="2208104" y="4118783"/>
            <a:ext cx="159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Neptune is the farthest planet from the Sun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90" name="Google Shape;1190;p32"/>
          <p:cNvSpPr txBox="1"/>
          <p:nvPr/>
        </p:nvSpPr>
        <p:spPr>
          <a:xfrm>
            <a:off x="2222655" y="1600338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Jupiter is the biggest planet in our Solar System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91" name="Google Shape;1191;p32"/>
          <p:cNvSpPr txBox="1"/>
          <p:nvPr/>
        </p:nvSpPr>
        <p:spPr>
          <a:xfrm>
            <a:off x="6229700" y="3327620"/>
            <a:ext cx="15981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DAY 4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2" name="Google Shape;1192;p32"/>
          <p:cNvSpPr txBox="1"/>
          <p:nvPr/>
        </p:nvSpPr>
        <p:spPr>
          <a:xfrm>
            <a:off x="1319741" y="2637276"/>
            <a:ext cx="18618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DAY 3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3" name="Google Shape;1193;p32"/>
          <p:cNvSpPr txBox="1"/>
          <p:nvPr/>
        </p:nvSpPr>
        <p:spPr>
          <a:xfrm>
            <a:off x="6229700" y="2055116"/>
            <a:ext cx="1673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DAY 2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4" name="Google Shape;1194;p32"/>
          <p:cNvSpPr txBox="1"/>
          <p:nvPr/>
        </p:nvSpPr>
        <p:spPr>
          <a:xfrm>
            <a:off x="2362444" y="3762075"/>
            <a:ext cx="14436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DAY 5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5" name="Google Shape;1195;p32"/>
          <p:cNvSpPr txBox="1"/>
          <p:nvPr/>
        </p:nvSpPr>
        <p:spPr>
          <a:xfrm>
            <a:off x="2222667" y="1205525"/>
            <a:ext cx="1844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DAY 1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196" name="Google Shape;1196;p32"/>
          <p:cNvSpPr/>
          <p:nvPr/>
        </p:nvSpPr>
        <p:spPr>
          <a:xfrm>
            <a:off x="3569905" y="1554905"/>
            <a:ext cx="2223196" cy="2867711"/>
          </a:xfrm>
          <a:custGeom>
            <a:avLst/>
            <a:gdLst/>
            <a:ahLst/>
            <a:cxnLst/>
            <a:rect l="l" t="t" r="r" b="b"/>
            <a:pathLst>
              <a:path w="138366" h="178479" extrusionOk="0">
                <a:moveTo>
                  <a:pt x="65053" y="1"/>
                </a:moveTo>
                <a:lnTo>
                  <a:pt x="65053" y="35048"/>
                </a:lnTo>
                <a:cubicBezTo>
                  <a:pt x="65053" y="46401"/>
                  <a:pt x="74287" y="55635"/>
                  <a:pt x="85640" y="55635"/>
                </a:cubicBezTo>
                <a:lnTo>
                  <a:pt x="111253" y="55635"/>
                </a:lnTo>
                <a:cubicBezTo>
                  <a:pt x="115118" y="55635"/>
                  <a:pt x="118242" y="58790"/>
                  <a:pt x="118203" y="62655"/>
                </a:cubicBezTo>
                <a:cubicBezTo>
                  <a:pt x="118162" y="66450"/>
                  <a:pt x="115046" y="69535"/>
                  <a:pt x="111253" y="69535"/>
                </a:cubicBezTo>
                <a:lnTo>
                  <a:pt x="32647" y="69535"/>
                </a:lnTo>
                <a:cubicBezTo>
                  <a:pt x="14645" y="69535"/>
                  <a:pt x="1" y="84182"/>
                  <a:pt x="1" y="102181"/>
                </a:cubicBezTo>
                <a:cubicBezTo>
                  <a:pt x="1" y="120183"/>
                  <a:pt x="14647" y="134827"/>
                  <a:pt x="32647" y="134827"/>
                </a:cubicBezTo>
                <a:lnTo>
                  <a:pt x="107026" y="134827"/>
                </a:lnTo>
                <a:cubicBezTo>
                  <a:pt x="113814" y="134827"/>
                  <a:pt x="119335" y="140351"/>
                  <a:pt x="119335" y="147139"/>
                </a:cubicBezTo>
                <a:cubicBezTo>
                  <a:pt x="119335" y="153925"/>
                  <a:pt x="113814" y="159448"/>
                  <a:pt x="107026" y="159448"/>
                </a:cubicBezTo>
                <a:lnTo>
                  <a:pt x="65223" y="159448"/>
                </a:lnTo>
                <a:lnTo>
                  <a:pt x="65223" y="178479"/>
                </a:lnTo>
                <a:lnTo>
                  <a:pt x="107026" y="178479"/>
                </a:lnTo>
                <a:cubicBezTo>
                  <a:pt x="124308" y="178479"/>
                  <a:pt x="138365" y="164418"/>
                  <a:pt x="138365" y="147139"/>
                </a:cubicBezTo>
                <a:cubicBezTo>
                  <a:pt x="138365" y="129857"/>
                  <a:pt x="124308" y="115797"/>
                  <a:pt x="107026" y="115797"/>
                </a:cubicBezTo>
                <a:lnTo>
                  <a:pt x="32647" y="115797"/>
                </a:lnTo>
                <a:cubicBezTo>
                  <a:pt x="25136" y="115797"/>
                  <a:pt x="19029" y="109690"/>
                  <a:pt x="19029" y="102181"/>
                </a:cubicBezTo>
                <a:cubicBezTo>
                  <a:pt x="19029" y="94673"/>
                  <a:pt x="25138" y="88566"/>
                  <a:pt x="32647" y="88566"/>
                </a:cubicBezTo>
                <a:lnTo>
                  <a:pt x="111255" y="88566"/>
                </a:lnTo>
                <a:cubicBezTo>
                  <a:pt x="125436" y="88566"/>
                  <a:pt x="137090" y="77028"/>
                  <a:pt x="137234" y="62847"/>
                </a:cubicBezTo>
                <a:cubicBezTo>
                  <a:pt x="137301" y="55858"/>
                  <a:pt x="134632" y="49273"/>
                  <a:pt x="129715" y="44308"/>
                </a:cubicBezTo>
                <a:cubicBezTo>
                  <a:pt x="124799" y="39340"/>
                  <a:pt x="118242" y="36607"/>
                  <a:pt x="111255" y="36607"/>
                </a:cubicBezTo>
                <a:lnTo>
                  <a:pt x="85640" y="36607"/>
                </a:lnTo>
                <a:cubicBezTo>
                  <a:pt x="84781" y="36604"/>
                  <a:pt x="84084" y="35907"/>
                  <a:pt x="84084" y="35048"/>
                </a:cubicBezTo>
                <a:lnTo>
                  <a:pt x="84084" y="1"/>
                </a:lnTo>
                <a:close/>
              </a:path>
            </a:pathLst>
          </a:custGeom>
          <a:solidFill>
            <a:srgbClr val="ADD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2"/>
          <p:cNvSpPr/>
          <p:nvPr/>
        </p:nvSpPr>
        <p:spPr>
          <a:xfrm>
            <a:off x="4617876" y="3907525"/>
            <a:ext cx="1175225" cy="515092"/>
          </a:xfrm>
          <a:custGeom>
            <a:avLst/>
            <a:gdLst/>
            <a:ahLst/>
            <a:cxnLst/>
            <a:rect l="l" t="t" r="r" b="b"/>
            <a:pathLst>
              <a:path w="73143" h="32058" extrusionOk="0">
                <a:moveTo>
                  <a:pt x="54091" y="1"/>
                </a:moveTo>
                <a:cubicBezTo>
                  <a:pt x="54104" y="237"/>
                  <a:pt x="54112" y="476"/>
                  <a:pt x="54112" y="715"/>
                </a:cubicBezTo>
                <a:cubicBezTo>
                  <a:pt x="54112" y="7504"/>
                  <a:pt x="48591" y="13027"/>
                  <a:pt x="41803" y="13027"/>
                </a:cubicBezTo>
                <a:lnTo>
                  <a:pt x="0" y="13027"/>
                </a:lnTo>
                <a:lnTo>
                  <a:pt x="0" y="32058"/>
                </a:lnTo>
                <a:lnTo>
                  <a:pt x="41803" y="32058"/>
                </a:lnTo>
                <a:cubicBezTo>
                  <a:pt x="59085" y="32058"/>
                  <a:pt x="73142" y="17997"/>
                  <a:pt x="73142" y="715"/>
                </a:cubicBezTo>
                <a:cubicBezTo>
                  <a:pt x="73142" y="476"/>
                  <a:pt x="73129" y="240"/>
                  <a:pt x="73124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2"/>
          <p:cNvSpPr/>
          <p:nvPr/>
        </p:nvSpPr>
        <p:spPr>
          <a:xfrm>
            <a:off x="3569873" y="3176871"/>
            <a:ext cx="2222939" cy="730670"/>
          </a:xfrm>
          <a:custGeom>
            <a:avLst/>
            <a:gdLst/>
            <a:ahLst/>
            <a:cxnLst/>
            <a:rect l="l" t="t" r="r" b="b"/>
            <a:pathLst>
              <a:path w="138350" h="45475" extrusionOk="0">
                <a:moveTo>
                  <a:pt x="34" y="0"/>
                </a:moveTo>
                <a:cubicBezTo>
                  <a:pt x="18" y="409"/>
                  <a:pt x="0" y="820"/>
                  <a:pt x="0" y="1234"/>
                </a:cubicBezTo>
                <a:cubicBezTo>
                  <a:pt x="0" y="19234"/>
                  <a:pt x="14647" y="33880"/>
                  <a:pt x="32646" y="33880"/>
                </a:cubicBezTo>
                <a:lnTo>
                  <a:pt x="107025" y="33880"/>
                </a:lnTo>
                <a:cubicBezTo>
                  <a:pt x="113574" y="33880"/>
                  <a:pt x="118943" y="39020"/>
                  <a:pt x="119313" y="45475"/>
                </a:cubicBezTo>
                <a:lnTo>
                  <a:pt x="138349" y="45475"/>
                </a:lnTo>
                <a:cubicBezTo>
                  <a:pt x="137966" y="28524"/>
                  <a:pt x="124068" y="14850"/>
                  <a:pt x="107025" y="14850"/>
                </a:cubicBezTo>
                <a:lnTo>
                  <a:pt x="32649" y="14850"/>
                </a:lnTo>
                <a:cubicBezTo>
                  <a:pt x="25140" y="14850"/>
                  <a:pt x="19031" y="8743"/>
                  <a:pt x="19031" y="1234"/>
                </a:cubicBezTo>
                <a:cubicBezTo>
                  <a:pt x="19031" y="818"/>
                  <a:pt x="19054" y="406"/>
                  <a:pt x="1909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2"/>
          <p:cNvSpPr/>
          <p:nvPr/>
        </p:nvSpPr>
        <p:spPr>
          <a:xfrm>
            <a:off x="3570403" y="2672159"/>
            <a:ext cx="1439777" cy="504728"/>
          </a:xfrm>
          <a:custGeom>
            <a:avLst/>
            <a:gdLst/>
            <a:ahLst/>
            <a:cxnLst/>
            <a:rect l="l" t="t" r="r" b="b"/>
            <a:pathLst>
              <a:path w="89608" h="31413" extrusionOk="0">
                <a:moveTo>
                  <a:pt x="32616" y="0"/>
                </a:moveTo>
                <a:cubicBezTo>
                  <a:pt x="15028" y="0"/>
                  <a:pt x="654" y="13981"/>
                  <a:pt x="1" y="31410"/>
                </a:cubicBezTo>
                <a:lnTo>
                  <a:pt x="19057" y="31412"/>
                </a:lnTo>
                <a:cubicBezTo>
                  <a:pt x="19684" y="24480"/>
                  <a:pt x="25524" y="19031"/>
                  <a:pt x="32616" y="19031"/>
                </a:cubicBezTo>
                <a:lnTo>
                  <a:pt x="89607" y="19031"/>
                </a:lnTo>
                <a:lnTo>
                  <a:pt x="89607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2"/>
          <p:cNvSpPr/>
          <p:nvPr/>
        </p:nvSpPr>
        <p:spPr>
          <a:xfrm>
            <a:off x="4615096" y="1815777"/>
            <a:ext cx="1160893" cy="1162210"/>
          </a:xfrm>
          <a:custGeom>
            <a:avLst/>
            <a:gdLst/>
            <a:ahLst/>
            <a:cxnLst/>
            <a:rect l="l" t="t" r="r" b="b"/>
            <a:pathLst>
              <a:path w="72251" h="72333" extrusionOk="0">
                <a:moveTo>
                  <a:pt x="1" y="0"/>
                </a:moveTo>
                <a:lnTo>
                  <a:pt x="1" y="18812"/>
                </a:lnTo>
                <a:cubicBezTo>
                  <a:pt x="1" y="30165"/>
                  <a:pt x="9237" y="39399"/>
                  <a:pt x="20587" y="39399"/>
                </a:cubicBezTo>
                <a:lnTo>
                  <a:pt x="46203" y="39399"/>
                </a:lnTo>
                <a:cubicBezTo>
                  <a:pt x="50070" y="39399"/>
                  <a:pt x="53192" y="42554"/>
                  <a:pt x="53153" y="46421"/>
                </a:cubicBezTo>
                <a:cubicBezTo>
                  <a:pt x="53115" y="50214"/>
                  <a:pt x="49996" y="53302"/>
                  <a:pt x="46203" y="53302"/>
                </a:cubicBezTo>
                <a:lnTo>
                  <a:pt x="24588" y="53302"/>
                </a:lnTo>
                <a:lnTo>
                  <a:pt x="24588" y="72333"/>
                </a:lnTo>
                <a:lnTo>
                  <a:pt x="46203" y="72333"/>
                </a:lnTo>
                <a:cubicBezTo>
                  <a:pt x="60384" y="72333"/>
                  <a:pt x="72040" y="60792"/>
                  <a:pt x="72181" y="46611"/>
                </a:cubicBezTo>
                <a:cubicBezTo>
                  <a:pt x="72251" y="39622"/>
                  <a:pt x="69582" y="33040"/>
                  <a:pt x="64665" y="28072"/>
                </a:cubicBezTo>
                <a:cubicBezTo>
                  <a:pt x="59746" y="23107"/>
                  <a:pt x="53189" y="20371"/>
                  <a:pt x="46203" y="20371"/>
                </a:cubicBezTo>
                <a:lnTo>
                  <a:pt x="20590" y="20371"/>
                </a:lnTo>
                <a:cubicBezTo>
                  <a:pt x="19731" y="20371"/>
                  <a:pt x="19034" y="19674"/>
                  <a:pt x="19034" y="18815"/>
                </a:cubicBezTo>
                <a:lnTo>
                  <a:pt x="19034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2"/>
          <p:cNvSpPr/>
          <p:nvPr/>
        </p:nvSpPr>
        <p:spPr>
          <a:xfrm>
            <a:off x="3697529" y="1559500"/>
            <a:ext cx="1967739" cy="2735283"/>
          </a:xfrm>
          <a:custGeom>
            <a:avLst/>
            <a:gdLst/>
            <a:ahLst/>
            <a:cxnLst/>
            <a:rect l="l" t="t" r="r" b="b"/>
            <a:pathLst>
              <a:path w="122467" h="170237" extrusionOk="0">
                <a:moveTo>
                  <a:pt x="66624" y="0"/>
                </a:moveTo>
                <a:cubicBezTo>
                  <a:pt x="65763" y="0"/>
                  <a:pt x="65066" y="697"/>
                  <a:pt x="65066" y="1559"/>
                </a:cubicBezTo>
                <a:lnTo>
                  <a:pt x="65066" y="8483"/>
                </a:lnTo>
                <a:cubicBezTo>
                  <a:pt x="65064" y="9345"/>
                  <a:pt x="65763" y="10041"/>
                  <a:pt x="66622" y="10041"/>
                </a:cubicBezTo>
                <a:lnTo>
                  <a:pt x="66624" y="10041"/>
                </a:lnTo>
                <a:cubicBezTo>
                  <a:pt x="67486" y="10041"/>
                  <a:pt x="68183" y="9345"/>
                  <a:pt x="68183" y="8483"/>
                </a:cubicBezTo>
                <a:lnTo>
                  <a:pt x="68183" y="1559"/>
                </a:lnTo>
                <a:cubicBezTo>
                  <a:pt x="68183" y="697"/>
                  <a:pt x="67486" y="0"/>
                  <a:pt x="66624" y="0"/>
                </a:cubicBezTo>
                <a:close/>
                <a:moveTo>
                  <a:pt x="66624" y="13850"/>
                </a:moveTo>
                <a:cubicBezTo>
                  <a:pt x="65763" y="13850"/>
                  <a:pt x="65066" y="14549"/>
                  <a:pt x="65066" y="15410"/>
                </a:cubicBezTo>
                <a:lnTo>
                  <a:pt x="65066" y="22335"/>
                </a:lnTo>
                <a:cubicBezTo>
                  <a:pt x="65064" y="23196"/>
                  <a:pt x="65760" y="23896"/>
                  <a:pt x="66622" y="23896"/>
                </a:cubicBezTo>
                <a:lnTo>
                  <a:pt x="66624" y="23893"/>
                </a:lnTo>
                <a:cubicBezTo>
                  <a:pt x="67486" y="23893"/>
                  <a:pt x="68183" y="23196"/>
                  <a:pt x="68183" y="22335"/>
                </a:cubicBezTo>
                <a:lnTo>
                  <a:pt x="68183" y="15410"/>
                </a:lnTo>
                <a:cubicBezTo>
                  <a:pt x="68183" y="14549"/>
                  <a:pt x="67486" y="13850"/>
                  <a:pt x="66624" y="13850"/>
                </a:cubicBezTo>
                <a:close/>
                <a:moveTo>
                  <a:pt x="66624" y="27701"/>
                </a:moveTo>
                <a:cubicBezTo>
                  <a:pt x="65763" y="27701"/>
                  <a:pt x="65066" y="28401"/>
                  <a:pt x="65066" y="29262"/>
                </a:cubicBezTo>
                <a:lnTo>
                  <a:pt x="65066" y="34765"/>
                </a:lnTo>
                <a:cubicBezTo>
                  <a:pt x="65066" y="35305"/>
                  <a:pt x="65100" y="35845"/>
                  <a:pt x="65169" y="36382"/>
                </a:cubicBezTo>
                <a:cubicBezTo>
                  <a:pt x="65267" y="37159"/>
                  <a:pt x="65928" y="37743"/>
                  <a:pt x="66712" y="37743"/>
                </a:cubicBezTo>
                <a:lnTo>
                  <a:pt x="66712" y="37740"/>
                </a:lnTo>
                <a:cubicBezTo>
                  <a:pt x="67653" y="37740"/>
                  <a:pt x="68378" y="36917"/>
                  <a:pt x="68260" y="35984"/>
                </a:cubicBezTo>
                <a:cubicBezTo>
                  <a:pt x="68208" y="35580"/>
                  <a:pt x="68183" y="35171"/>
                  <a:pt x="68183" y="34762"/>
                </a:cubicBezTo>
                <a:lnTo>
                  <a:pt x="68183" y="29262"/>
                </a:lnTo>
                <a:cubicBezTo>
                  <a:pt x="68183" y="28401"/>
                  <a:pt x="67486" y="27701"/>
                  <a:pt x="66624" y="27701"/>
                </a:cubicBezTo>
                <a:close/>
                <a:moveTo>
                  <a:pt x="69637" y="40797"/>
                </a:moveTo>
                <a:cubicBezTo>
                  <a:pt x="69255" y="40797"/>
                  <a:pt x="68872" y="40937"/>
                  <a:pt x="68571" y="41219"/>
                </a:cubicBezTo>
                <a:cubicBezTo>
                  <a:pt x="67951" y="41803"/>
                  <a:pt x="67913" y="42777"/>
                  <a:pt x="68489" y="43407"/>
                </a:cubicBezTo>
                <a:cubicBezTo>
                  <a:pt x="70304" y="45344"/>
                  <a:pt x="72685" y="46660"/>
                  <a:pt x="75290" y="47164"/>
                </a:cubicBezTo>
                <a:cubicBezTo>
                  <a:pt x="75387" y="47182"/>
                  <a:pt x="75486" y="47192"/>
                  <a:pt x="75586" y="47192"/>
                </a:cubicBezTo>
                <a:lnTo>
                  <a:pt x="75586" y="47192"/>
                </a:lnTo>
                <a:cubicBezTo>
                  <a:pt x="76391" y="47190"/>
                  <a:pt x="77062" y="46580"/>
                  <a:pt x="77136" y="45781"/>
                </a:cubicBezTo>
                <a:cubicBezTo>
                  <a:pt x="77213" y="44981"/>
                  <a:pt x="76668" y="44256"/>
                  <a:pt x="75881" y="44104"/>
                </a:cubicBezTo>
                <a:cubicBezTo>
                  <a:pt x="74896" y="43914"/>
                  <a:pt x="73950" y="43569"/>
                  <a:pt x="73073" y="43081"/>
                </a:cubicBezTo>
                <a:cubicBezTo>
                  <a:pt x="72215" y="42600"/>
                  <a:pt x="71433" y="41991"/>
                  <a:pt x="70759" y="41273"/>
                </a:cubicBezTo>
                <a:cubicBezTo>
                  <a:pt x="70454" y="40957"/>
                  <a:pt x="70046" y="40797"/>
                  <a:pt x="69637" y="40797"/>
                </a:cubicBezTo>
                <a:close/>
                <a:moveTo>
                  <a:pt x="75586" y="47192"/>
                </a:moveTo>
                <a:cubicBezTo>
                  <a:pt x="75586" y="47192"/>
                  <a:pt x="75586" y="47192"/>
                  <a:pt x="75586" y="47192"/>
                </a:cubicBezTo>
                <a:lnTo>
                  <a:pt x="75588" y="47192"/>
                </a:lnTo>
                <a:cubicBezTo>
                  <a:pt x="75587" y="47192"/>
                  <a:pt x="75587" y="47192"/>
                  <a:pt x="75586" y="47192"/>
                </a:cubicBezTo>
                <a:close/>
                <a:moveTo>
                  <a:pt x="82500" y="44276"/>
                </a:moveTo>
                <a:cubicBezTo>
                  <a:pt x="81639" y="44276"/>
                  <a:pt x="80942" y="44973"/>
                  <a:pt x="80942" y="45835"/>
                </a:cubicBezTo>
                <a:cubicBezTo>
                  <a:pt x="80942" y="46696"/>
                  <a:pt x="81639" y="47393"/>
                  <a:pt x="82500" y="47393"/>
                </a:cubicBezTo>
                <a:lnTo>
                  <a:pt x="89425" y="47393"/>
                </a:lnTo>
                <a:cubicBezTo>
                  <a:pt x="90286" y="47393"/>
                  <a:pt x="90983" y="46696"/>
                  <a:pt x="90983" y="45835"/>
                </a:cubicBezTo>
                <a:cubicBezTo>
                  <a:pt x="90983" y="44973"/>
                  <a:pt x="90286" y="44276"/>
                  <a:pt x="89425" y="44276"/>
                </a:cubicBezTo>
                <a:close/>
                <a:moveTo>
                  <a:pt x="96352" y="44276"/>
                </a:moveTo>
                <a:cubicBezTo>
                  <a:pt x="95490" y="44276"/>
                  <a:pt x="94794" y="44973"/>
                  <a:pt x="94794" y="45835"/>
                </a:cubicBezTo>
                <a:cubicBezTo>
                  <a:pt x="94794" y="46696"/>
                  <a:pt x="95490" y="47393"/>
                  <a:pt x="96352" y="47393"/>
                </a:cubicBezTo>
                <a:lnTo>
                  <a:pt x="103276" y="47393"/>
                </a:lnTo>
                <a:cubicBezTo>
                  <a:pt x="104138" y="47393"/>
                  <a:pt x="104837" y="46696"/>
                  <a:pt x="104837" y="45835"/>
                </a:cubicBezTo>
                <a:cubicBezTo>
                  <a:pt x="104837" y="44973"/>
                  <a:pt x="104138" y="44276"/>
                  <a:pt x="103276" y="44276"/>
                </a:cubicBezTo>
                <a:close/>
                <a:moveTo>
                  <a:pt x="110004" y="45692"/>
                </a:moveTo>
                <a:cubicBezTo>
                  <a:pt x="109408" y="45692"/>
                  <a:pt x="108838" y="46036"/>
                  <a:pt x="108579" y="46616"/>
                </a:cubicBezTo>
                <a:cubicBezTo>
                  <a:pt x="108229" y="47403"/>
                  <a:pt x="108584" y="48324"/>
                  <a:pt x="109371" y="48673"/>
                </a:cubicBezTo>
                <a:cubicBezTo>
                  <a:pt x="111284" y="49530"/>
                  <a:pt x="112999" y="50777"/>
                  <a:pt x="114400" y="52338"/>
                </a:cubicBezTo>
                <a:cubicBezTo>
                  <a:pt x="114695" y="52666"/>
                  <a:pt x="115117" y="52854"/>
                  <a:pt x="115558" y="52854"/>
                </a:cubicBezTo>
                <a:lnTo>
                  <a:pt x="115558" y="52854"/>
                </a:lnTo>
                <a:cubicBezTo>
                  <a:pt x="116175" y="52854"/>
                  <a:pt x="116730" y="52492"/>
                  <a:pt x="116982" y="51929"/>
                </a:cubicBezTo>
                <a:cubicBezTo>
                  <a:pt x="117231" y="51368"/>
                  <a:pt x="117128" y="50710"/>
                  <a:pt x="116717" y="50255"/>
                </a:cubicBezTo>
                <a:cubicBezTo>
                  <a:pt x="115022" y="48367"/>
                  <a:pt x="112952" y="46861"/>
                  <a:pt x="110638" y="45827"/>
                </a:cubicBezTo>
                <a:cubicBezTo>
                  <a:pt x="110432" y="45735"/>
                  <a:pt x="110216" y="45692"/>
                  <a:pt x="110004" y="45692"/>
                </a:cubicBezTo>
                <a:close/>
                <a:moveTo>
                  <a:pt x="115558" y="52854"/>
                </a:moveTo>
                <a:cubicBezTo>
                  <a:pt x="115558" y="52854"/>
                  <a:pt x="115558" y="52854"/>
                  <a:pt x="115557" y="52854"/>
                </a:cubicBezTo>
                <a:lnTo>
                  <a:pt x="115560" y="52854"/>
                </a:lnTo>
                <a:cubicBezTo>
                  <a:pt x="115559" y="52854"/>
                  <a:pt x="115559" y="52854"/>
                  <a:pt x="115558" y="52854"/>
                </a:cubicBezTo>
                <a:close/>
                <a:moveTo>
                  <a:pt x="118985" y="55696"/>
                </a:moveTo>
                <a:cubicBezTo>
                  <a:pt x="118827" y="55696"/>
                  <a:pt x="118667" y="55720"/>
                  <a:pt x="118509" y="55770"/>
                </a:cubicBezTo>
                <a:cubicBezTo>
                  <a:pt x="117689" y="56035"/>
                  <a:pt x="117239" y="56912"/>
                  <a:pt x="117501" y="57732"/>
                </a:cubicBezTo>
                <a:cubicBezTo>
                  <a:pt x="117974" y="59208"/>
                  <a:pt x="118216" y="60746"/>
                  <a:pt x="118213" y="62297"/>
                </a:cubicBezTo>
                <a:lnTo>
                  <a:pt x="118213" y="62448"/>
                </a:lnTo>
                <a:cubicBezTo>
                  <a:pt x="118211" y="62942"/>
                  <a:pt x="118180" y="63438"/>
                  <a:pt x="118129" y="63924"/>
                </a:cubicBezTo>
                <a:cubicBezTo>
                  <a:pt x="118036" y="64780"/>
                  <a:pt x="118653" y="65549"/>
                  <a:pt x="119509" y="65642"/>
                </a:cubicBezTo>
                <a:cubicBezTo>
                  <a:pt x="119566" y="65650"/>
                  <a:pt x="119622" y="65652"/>
                  <a:pt x="119679" y="65652"/>
                </a:cubicBezTo>
                <a:cubicBezTo>
                  <a:pt x="120474" y="65650"/>
                  <a:pt x="121140" y="65050"/>
                  <a:pt x="121227" y="64261"/>
                </a:cubicBezTo>
                <a:cubicBezTo>
                  <a:pt x="121289" y="63675"/>
                  <a:pt x="121325" y="63076"/>
                  <a:pt x="121330" y="62482"/>
                </a:cubicBezTo>
                <a:lnTo>
                  <a:pt x="121330" y="62474"/>
                </a:lnTo>
                <a:lnTo>
                  <a:pt x="121330" y="62297"/>
                </a:lnTo>
                <a:cubicBezTo>
                  <a:pt x="121332" y="60425"/>
                  <a:pt x="121042" y="58560"/>
                  <a:pt x="120468" y="56778"/>
                </a:cubicBezTo>
                <a:cubicBezTo>
                  <a:pt x="120257" y="56116"/>
                  <a:pt x="119643" y="55696"/>
                  <a:pt x="118985" y="55696"/>
                </a:cubicBezTo>
                <a:close/>
                <a:moveTo>
                  <a:pt x="117523" y="69061"/>
                </a:moveTo>
                <a:cubicBezTo>
                  <a:pt x="116988" y="69061"/>
                  <a:pt x="116467" y="69337"/>
                  <a:pt x="116177" y="69831"/>
                </a:cubicBezTo>
                <a:cubicBezTo>
                  <a:pt x="115115" y="71641"/>
                  <a:pt x="113685" y="73207"/>
                  <a:pt x="111980" y="74428"/>
                </a:cubicBezTo>
                <a:cubicBezTo>
                  <a:pt x="111428" y="74822"/>
                  <a:pt x="111196" y="75526"/>
                  <a:pt x="111402" y="76172"/>
                </a:cubicBezTo>
                <a:cubicBezTo>
                  <a:pt x="111610" y="76817"/>
                  <a:pt x="112209" y="77254"/>
                  <a:pt x="112888" y="77254"/>
                </a:cubicBezTo>
                <a:cubicBezTo>
                  <a:pt x="113212" y="77254"/>
                  <a:pt x="113531" y="77151"/>
                  <a:pt x="113793" y="76964"/>
                </a:cubicBezTo>
                <a:cubicBezTo>
                  <a:pt x="115855" y="75488"/>
                  <a:pt x="117583" y="73595"/>
                  <a:pt x="118867" y="71409"/>
                </a:cubicBezTo>
                <a:cubicBezTo>
                  <a:pt x="119301" y="70666"/>
                  <a:pt x="119052" y="69710"/>
                  <a:pt x="118309" y="69275"/>
                </a:cubicBezTo>
                <a:cubicBezTo>
                  <a:pt x="118062" y="69130"/>
                  <a:pt x="117791" y="69061"/>
                  <a:pt x="117523" y="69061"/>
                </a:cubicBezTo>
                <a:close/>
                <a:moveTo>
                  <a:pt x="30422" y="77205"/>
                </a:moveTo>
                <a:cubicBezTo>
                  <a:pt x="29561" y="77205"/>
                  <a:pt x="28862" y="77902"/>
                  <a:pt x="28862" y="78763"/>
                </a:cubicBezTo>
                <a:cubicBezTo>
                  <a:pt x="28862" y="79625"/>
                  <a:pt x="29561" y="80324"/>
                  <a:pt x="30422" y="80324"/>
                </a:cubicBezTo>
                <a:lnTo>
                  <a:pt x="37347" y="80324"/>
                </a:lnTo>
                <a:cubicBezTo>
                  <a:pt x="38208" y="80324"/>
                  <a:pt x="38905" y="79625"/>
                  <a:pt x="38905" y="78763"/>
                </a:cubicBezTo>
                <a:cubicBezTo>
                  <a:pt x="38905" y="77902"/>
                  <a:pt x="38208" y="77205"/>
                  <a:pt x="37347" y="77205"/>
                </a:cubicBezTo>
                <a:close/>
                <a:moveTo>
                  <a:pt x="44274" y="77205"/>
                </a:moveTo>
                <a:cubicBezTo>
                  <a:pt x="43413" y="77205"/>
                  <a:pt x="42716" y="77902"/>
                  <a:pt x="42716" y="78763"/>
                </a:cubicBezTo>
                <a:cubicBezTo>
                  <a:pt x="42716" y="79625"/>
                  <a:pt x="43413" y="80324"/>
                  <a:pt x="44274" y="80324"/>
                </a:cubicBezTo>
                <a:lnTo>
                  <a:pt x="51199" y="80324"/>
                </a:lnTo>
                <a:cubicBezTo>
                  <a:pt x="52060" y="80324"/>
                  <a:pt x="52757" y="79625"/>
                  <a:pt x="52757" y="78763"/>
                </a:cubicBezTo>
                <a:cubicBezTo>
                  <a:pt x="52757" y="77902"/>
                  <a:pt x="52060" y="77205"/>
                  <a:pt x="51199" y="77205"/>
                </a:cubicBezTo>
                <a:close/>
                <a:moveTo>
                  <a:pt x="58126" y="77205"/>
                </a:moveTo>
                <a:cubicBezTo>
                  <a:pt x="57265" y="77205"/>
                  <a:pt x="56568" y="77902"/>
                  <a:pt x="56568" y="78763"/>
                </a:cubicBezTo>
                <a:cubicBezTo>
                  <a:pt x="56568" y="79625"/>
                  <a:pt x="57265" y="80324"/>
                  <a:pt x="58126" y="80324"/>
                </a:cubicBezTo>
                <a:lnTo>
                  <a:pt x="65051" y="80324"/>
                </a:lnTo>
                <a:cubicBezTo>
                  <a:pt x="65912" y="80324"/>
                  <a:pt x="66609" y="79625"/>
                  <a:pt x="66609" y="78763"/>
                </a:cubicBezTo>
                <a:cubicBezTo>
                  <a:pt x="66609" y="77902"/>
                  <a:pt x="65912" y="77205"/>
                  <a:pt x="65051" y="77205"/>
                </a:cubicBezTo>
                <a:close/>
                <a:moveTo>
                  <a:pt x="71978" y="77205"/>
                </a:moveTo>
                <a:cubicBezTo>
                  <a:pt x="71117" y="77205"/>
                  <a:pt x="70420" y="77902"/>
                  <a:pt x="70420" y="78763"/>
                </a:cubicBezTo>
                <a:cubicBezTo>
                  <a:pt x="70420" y="79625"/>
                  <a:pt x="71117" y="80324"/>
                  <a:pt x="71978" y="80324"/>
                </a:cubicBezTo>
                <a:lnTo>
                  <a:pt x="78903" y="80324"/>
                </a:lnTo>
                <a:cubicBezTo>
                  <a:pt x="79764" y="80324"/>
                  <a:pt x="80463" y="79625"/>
                  <a:pt x="80463" y="78763"/>
                </a:cubicBezTo>
                <a:cubicBezTo>
                  <a:pt x="80463" y="77902"/>
                  <a:pt x="79764" y="77205"/>
                  <a:pt x="78903" y="77205"/>
                </a:cubicBezTo>
                <a:close/>
                <a:moveTo>
                  <a:pt x="85830" y="77205"/>
                </a:moveTo>
                <a:cubicBezTo>
                  <a:pt x="84968" y="77205"/>
                  <a:pt x="84269" y="77902"/>
                  <a:pt x="84269" y="78763"/>
                </a:cubicBezTo>
                <a:cubicBezTo>
                  <a:pt x="84269" y="79625"/>
                  <a:pt x="84968" y="80324"/>
                  <a:pt x="85830" y="80324"/>
                </a:cubicBezTo>
                <a:lnTo>
                  <a:pt x="92754" y="80324"/>
                </a:lnTo>
                <a:cubicBezTo>
                  <a:pt x="93616" y="80324"/>
                  <a:pt x="94313" y="79625"/>
                  <a:pt x="94313" y="78763"/>
                </a:cubicBezTo>
                <a:cubicBezTo>
                  <a:pt x="94313" y="77902"/>
                  <a:pt x="93616" y="77205"/>
                  <a:pt x="92754" y="77205"/>
                </a:cubicBezTo>
                <a:close/>
                <a:moveTo>
                  <a:pt x="106629" y="76869"/>
                </a:moveTo>
                <a:cubicBezTo>
                  <a:pt x="106513" y="76869"/>
                  <a:pt x="106395" y="76882"/>
                  <a:pt x="106277" y="76910"/>
                </a:cubicBezTo>
                <a:cubicBezTo>
                  <a:pt x="105300" y="77108"/>
                  <a:pt x="104305" y="77205"/>
                  <a:pt x="103310" y="77205"/>
                </a:cubicBezTo>
                <a:lnTo>
                  <a:pt x="99682" y="77205"/>
                </a:lnTo>
                <a:cubicBezTo>
                  <a:pt x="98820" y="77205"/>
                  <a:pt x="98123" y="77902"/>
                  <a:pt x="98123" y="78763"/>
                </a:cubicBezTo>
                <a:cubicBezTo>
                  <a:pt x="98123" y="79625"/>
                  <a:pt x="98820" y="80324"/>
                  <a:pt x="99682" y="80324"/>
                </a:cubicBezTo>
                <a:lnTo>
                  <a:pt x="103310" y="80324"/>
                </a:lnTo>
                <a:cubicBezTo>
                  <a:pt x="104513" y="80322"/>
                  <a:pt x="105714" y="80203"/>
                  <a:pt x="106894" y="79964"/>
                </a:cubicBezTo>
                <a:cubicBezTo>
                  <a:pt x="107758" y="79815"/>
                  <a:pt x="108332" y="78979"/>
                  <a:pt x="108157" y="78121"/>
                </a:cubicBezTo>
                <a:cubicBezTo>
                  <a:pt x="108006" y="77378"/>
                  <a:pt x="107353" y="76869"/>
                  <a:pt x="106629" y="76869"/>
                </a:cubicBezTo>
                <a:close/>
                <a:moveTo>
                  <a:pt x="23501" y="77239"/>
                </a:moveTo>
                <a:cubicBezTo>
                  <a:pt x="23472" y="77239"/>
                  <a:pt x="23444" y="77240"/>
                  <a:pt x="23415" y="77241"/>
                </a:cubicBezTo>
                <a:cubicBezTo>
                  <a:pt x="20952" y="77365"/>
                  <a:pt x="18520" y="77861"/>
                  <a:pt x="16200" y="78709"/>
                </a:cubicBezTo>
                <a:cubicBezTo>
                  <a:pt x="15493" y="78972"/>
                  <a:pt x="15071" y="79702"/>
                  <a:pt x="15205" y="80445"/>
                </a:cubicBezTo>
                <a:cubicBezTo>
                  <a:pt x="15336" y="81188"/>
                  <a:pt x="15982" y="81731"/>
                  <a:pt x="16738" y="81731"/>
                </a:cubicBezTo>
                <a:cubicBezTo>
                  <a:pt x="16920" y="81731"/>
                  <a:pt x="17103" y="81700"/>
                  <a:pt x="17275" y="81636"/>
                </a:cubicBezTo>
                <a:cubicBezTo>
                  <a:pt x="19299" y="80895"/>
                  <a:pt x="21423" y="80461"/>
                  <a:pt x="23577" y="80353"/>
                </a:cubicBezTo>
                <a:cubicBezTo>
                  <a:pt x="24436" y="80309"/>
                  <a:pt x="25097" y="79576"/>
                  <a:pt x="25053" y="78717"/>
                </a:cubicBezTo>
                <a:cubicBezTo>
                  <a:pt x="25009" y="77884"/>
                  <a:pt x="24324" y="77239"/>
                  <a:pt x="23501" y="77239"/>
                </a:cubicBezTo>
                <a:close/>
                <a:moveTo>
                  <a:pt x="10673" y="81945"/>
                </a:moveTo>
                <a:cubicBezTo>
                  <a:pt x="10350" y="81945"/>
                  <a:pt x="10023" y="82045"/>
                  <a:pt x="9744" y="82253"/>
                </a:cubicBezTo>
                <a:cubicBezTo>
                  <a:pt x="7782" y="83747"/>
                  <a:pt x="6054" y="85529"/>
                  <a:pt x="4616" y="87534"/>
                </a:cubicBezTo>
                <a:cubicBezTo>
                  <a:pt x="4277" y="88010"/>
                  <a:pt x="4231" y="88635"/>
                  <a:pt x="4498" y="89154"/>
                </a:cubicBezTo>
                <a:cubicBezTo>
                  <a:pt x="4765" y="89674"/>
                  <a:pt x="5300" y="90000"/>
                  <a:pt x="5884" y="90000"/>
                </a:cubicBezTo>
                <a:cubicBezTo>
                  <a:pt x="6385" y="90000"/>
                  <a:pt x="6859" y="89759"/>
                  <a:pt x="7152" y="89350"/>
                </a:cubicBezTo>
                <a:cubicBezTo>
                  <a:pt x="8406" y="87596"/>
                  <a:pt x="9918" y="86038"/>
                  <a:pt x="11634" y="84732"/>
                </a:cubicBezTo>
                <a:cubicBezTo>
                  <a:pt x="12305" y="84204"/>
                  <a:pt x="12428" y="83238"/>
                  <a:pt x="11911" y="82559"/>
                </a:cubicBezTo>
                <a:cubicBezTo>
                  <a:pt x="11605" y="82157"/>
                  <a:pt x="11142" y="81945"/>
                  <a:pt x="10673" y="81945"/>
                </a:cubicBezTo>
                <a:close/>
                <a:moveTo>
                  <a:pt x="2753" y="93021"/>
                </a:moveTo>
                <a:cubicBezTo>
                  <a:pt x="2097" y="93021"/>
                  <a:pt x="1488" y="93438"/>
                  <a:pt x="1274" y="94096"/>
                </a:cubicBezTo>
                <a:cubicBezTo>
                  <a:pt x="494" y="96439"/>
                  <a:pt x="70" y="98884"/>
                  <a:pt x="19" y="101350"/>
                </a:cubicBezTo>
                <a:cubicBezTo>
                  <a:pt x="1" y="102212"/>
                  <a:pt x="682" y="102924"/>
                  <a:pt x="1544" y="102944"/>
                </a:cubicBezTo>
                <a:lnTo>
                  <a:pt x="1577" y="102944"/>
                </a:lnTo>
                <a:cubicBezTo>
                  <a:pt x="2426" y="102944"/>
                  <a:pt x="3117" y="102266"/>
                  <a:pt x="3138" y="101420"/>
                </a:cubicBezTo>
                <a:cubicBezTo>
                  <a:pt x="3182" y="99262"/>
                  <a:pt x="3549" y="97126"/>
                  <a:pt x="4231" y="95079"/>
                </a:cubicBezTo>
                <a:cubicBezTo>
                  <a:pt x="4506" y="94261"/>
                  <a:pt x="4066" y="93374"/>
                  <a:pt x="3246" y="93101"/>
                </a:cubicBezTo>
                <a:cubicBezTo>
                  <a:pt x="3082" y="93047"/>
                  <a:pt x="2916" y="93021"/>
                  <a:pt x="2753" y="93021"/>
                </a:cubicBezTo>
                <a:close/>
                <a:moveTo>
                  <a:pt x="2450" y="106669"/>
                </a:moveTo>
                <a:cubicBezTo>
                  <a:pt x="2309" y="106669"/>
                  <a:pt x="2165" y="106689"/>
                  <a:pt x="2022" y="106730"/>
                </a:cubicBezTo>
                <a:cubicBezTo>
                  <a:pt x="1194" y="106964"/>
                  <a:pt x="713" y="107825"/>
                  <a:pt x="950" y="108653"/>
                </a:cubicBezTo>
                <a:cubicBezTo>
                  <a:pt x="1623" y="111029"/>
                  <a:pt x="2654" y="113289"/>
                  <a:pt x="4002" y="115356"/>
                </a:cubicBezTo>
                <a:cubicBezTo>
                  <a:pt x="4288" y="115797"/>
                  <a:pt x="4779" y="116064"/>
                  <a:pt x="5303" y="116064"/>
                </a:cubicBezTo>
                <a:cubicBezTo>
                  <a:pt x="5306" y="116064"/>
                  <a:pt x="5308" y="116064"/>
                  <a:pt x="5311" y="116064"/>
                </a:cubicBezTo>
                <a:lnTo>
                  <a:pt x="5311" y="116064"/>
                </a:lnTo>
                <a:lnTo>
                  <a:pt x="5308" y="116066"/>
                </a:lnTo>
                <a:cubicBezTo>
                  <a:pt x="5881" y="116066"/>
                  <a:pt x="6406" y="115752"/>
                  <a:pt x="6679" y="115248"/>
                </a:cubicBezTo>
                <a:cubicBezTo>
                  <a:pt x="6951" y="114747"/>
                  <a:pt x="6925" y="114135"/>
                  <a:pt x="6612" y="113657"/>
                </a:cubicBezTo>
                <a:cubicBezTo>
                  <a:pt x="5434" y="111849"/>
                  <a:pt x="4537" y="109877"/>
                  <a:pt x="3948" y="107802"/>
                </a:cubicBezTo>
                <a:cubicBezTo>
                  <a:pt x="3752" y="107117"/>
                  <a:pt x="3128" y="106669"/>
                  <a:pt x="2450" y="106669"/>
                </a:cubicBezTo>
                <a:close/>
                <a:moveTo>
                  <a:pt x="9885" y="118104"/>
                </a:moveTo>
                <a:cubicBezTo>
                  <a:pt x="9439" y="118104"/>
                  <a:pt x="8997" y="118294"/>
                  <a:pt x="8689" y="118663"/>
                </a:cubicBezTo>
                <a:cubicBezTo>
                  <a:pt x="8137" y="119324"/>
                  <a:pt x="8226" y="120306"/>
                  <a:pt x="8887" y="120859"/>
                </a:cubicBezTo>
                <a:cubicBezTo>
                  <a:pt x="10782" y="122440"/>
                  <a:pt x="12901" y="123731"/>
                  <a:pt x="15179" y="124683"/>
                </a:cubicBezTo>
                <a:cubicBezTo>
                  <a:pt x="15370" y="124762"/>
                  <a:pt x="15575" y="124804"/>
                  <a:pt x="15781" y="124804"/>
                </a:cubicBezTo>
                <a:cubicBezTo>
                  <a:pt x="15783" y="124804"/>
                  <a:pt x="15785" y="124804"/>
                  <a:pt x="15787" y="124804"/>
                </a:cubicBezTo>
                <a:cubicBezTo>
                  <a:pt x="16527" y="124804"/>
                  <a:pt x="17162" y="124280"/>
                  <a:pt x="17309" y="123554"/>
                </a:cubicBezTo>
                <a:cubicBezTo>
                  <a:pt x="17455" y="122824"/>
                  <a:pt x="17067" y="122093"/>
                  <a:pt x="16383" y="121808"/>
                </a:cubicBezTo>
                <a:cubicBezTo>
                  <a:pt x="14393" y="120975"/>
                  <a:pt x="12539" y="119849"/>
                  <a:pt x="10883" y="118465"/>
                </a:cubicBezTo>
                <a:cubicBezTo>
                  <a:pt x="10591" y="118222"/>
                  <a:pt x="10237" y="118104"/>
                  <a:pt x="9885" y="118104"/>
                </a:cubicBezTo>
                <a:close/>
                <a:moveTo>
                  <a:pt x="22476" y="123362"/>
                </a:moveTo>
                <a:cubicBezTo>
                  <a:pt x="21682" y="123362"/>
                  <a:pt x="21004" y="123967"/>
                  <a:pt x="20926" y="124773"/>
                </a:cubicBezTo>
                <a:cubicBezTo>
                  <a:pt x="20844" y="125629"/>
                  <a:pt x="21474" y="126390"/>
                  <a:pt x="22330" y="126472"/>
                </a:cubicBezTo>
                <a:cubicBezTo>
                  <a:pt x="23112" y="126547"/>
                  <a:pt x="23912" y="126586"/>
                  <a:pt x="24704" y="126586"/>
                </a:cubicBezTo>
                <a:lnTo>
                  <a:pt x="29399" y="126586"/>
                </a:lnTo>
                <a:cubicBezTo>
                  <a:pt x="30260" y="126586"/>
                  <a:pt x="30957" y="125889"/>
                  <a:pt x="30957" y="125027"/>
                </a:cubicBezTo>
                <a:cubicBezTo>
                  <a:pt x="30957" y="124166"/>
                  <a:pt x="30260" y="123469"/>
                  <a:pt x="29399" y="123469"/>
                </a:cubicBezTo>
                <a:lnTo>
                  <a:pt x="24704" y="123469"/>
                </a:lnTo>
                <a:cubicBezTo>
                  <a:pt x="24009" y="123469"/>
                  <a:pt x="23310" y="123433"/>
                  <a:pt x="22626" y="123369"/>
                </a:cubicBezTo>
                <a:cubicBezTo>
                  <a:pt x="22576" y="123364"/>
                  <a:pt x="22525" y="123362"/>
                  <a:pt x="22476" y="123362"/>
                </a:cubicBezTo>
                <a:close/>
                <a:moveTo>
                  <a:pt x="36326" y="123466"/>
                </a:moveTo>
                <a:cubicBezTo>
                  <a:pt x="35465" y="123466"/>
                  <a:pt x="34768" y="124166"/>
                  <a:pt x="34768" y="125025"/>
                </a:cubicBezTo>
                <a:cubicBezTo>
                  <a:pt x="34768" y="125886"/>
                  <a:pt x="35465" y="126586"/>
                  <a:pt x="36326" y="126586"/>
                </a:cubicBezTo>
                <a:lnTo>
                  <a:pt x="43251" y="126586"/>
                </a:lnTo>
                <a:cubicBezTo>
                  <a:pt x="44112" y="126586"/>
                  <a:pt x="44809" y="125886"/>
                  <a:pt x="44809" y="125025"/>
                </a:cubicBezTo>
                <a:cubicBezTo>
                  <a:pt x="44809" y="124166"/>
                  <a:pt x="44112" y="123466"/>
                  <a:pt x="43251" y="123466"/>
                </a:cubicBezTo>
                <a:close/>
                <a:moveTo>
                  <a:pt x="50178" y="123466"/>
                </a:moveTo>
                <a:cubicBezTo>
                  <a:pt x="49317" y="123466"/>
                  <a:pt x="48620" y="124166"/>
                  <a:pt x="48620" y="125025"/>
                </a:cubicBezTo>
                <a:cubicBezTo>
                  <a:pt x="48620" y="125886"/>
                  <a:pt x="49317" y="126586"/>
                  <a:pt x="50178" y="126586"/>
                </a:cubicBezTo>
                <a:lnTo>
                  <a:pt x="57103" y="126586"/>
                </a:lnTo>
                <a:cubicBezTo>
                  <a:pt x="57964" y="126586"/>
                  <a:pt x="58661" y="125886"/>
                  <a:pt x="58661" y="125025"/>
                </a:cubicBezTo>
                <a:cubicBezTo>
                  <a:pt x="58661" y="124166"/>
                  <a:pt x="57964" y="123466"/>
                  <a:pt x="57103" y="123466"/>
                </a:cubicBezTo>
                <a:close/>
                <a:moveTo>
                  <a:pt x="64030" y="123466"/>
                </a:moveTo>
                <a:cubicBezTo>
                  <a:pt x="63169" y="123466"/>
                  <a:pt x="62472" y="124166"/>
                  <a:pt x="62472" y="125025"/>
                </a:cubicBezTo>
                <a:cubicBezTo>
                  <a:pt x="62472" y="125886"/>
                  <a:pt x="63169" y="126586"/>
                  <a:pt x="64030" y="126586"/>
                </a:cubicBezTo>
                <a:lnTo>
                  <a:pt x="70955" y="126586"/>
                </a:lnTo>
                <a:cubicBezTo>
                  <a:pt x="71816" y="126586"/>
                  <a:pt x="72515" y="125886"/>
                  <a:pt x="72515" y="125025"/>
                </a:cubicBezTo>
                <a:cubicBezTo>
                  <a:pt x="72515" y="124166"/>
                  <a:pt x="71816" y="123466"/>
                  <a:pt x="70955" y="123466"/>
                </a:cubicBezTo>
                <a:close/>
                <a:moveTo>
                  <a:pt x="77882" y="123466"/>
                </a:moveTo>
                <a:cubicBezTo>
                  <a:pt x="77020" y="123466"/>
                  <a:pt x="76324" y="124166"/>
                  <a:pt x="76324" y="125025"/>
                </a:cubicBezTo>
                <a:cubicBezTo>
                  <a:pt x="76324" y="125886"/>
                  <a:pt x="77020" y="126586"/>
                  <a:pt x="77882" y="126586"/>
                </a:cubicBezTo>
                <a:lnTo>
                  <a:pt x="84806" y="126586"/>
                </a:lnTo>
                <a:cubicBezTo>
                  <a:pt x="85668" y="126586"/>
                  <a:pt x="86367" y="125886"/>
                  <a:pt x="86367" y="125025"/>
                </a:cubicBezTo>
                <a:cubicBezTo>
                  <a:pt x="86367" y="124166"/>
                  <a:pt x="85668" y="123466"/>
                  <a:pt x="84806" y="123466"/>
                </a:cubicBezTo>
                <a:close/>
                <a:moveTo>
                  <a:pt x="91734" y="123466"/>
                </a:moveTo>
                <a:cubicBezTo>
                  <a:pt x="90872" y="123466"/>
                  <a:pt x="90175" y="124166"/>
                  <a:pt x="90175" y="125025"/>
                </a:cubicBezTo>
                <a:cubicBezTo>
                  <a:pt x="90175" y="125886"/>
                  <a:pt x="90872" y="126586"/>
                  <a:pt x="91734" y="126586"/>
                </a:cubicBezTo>
                <a:lnTo>
                  <a:pt x="98661" y="126586"/>
                </a:lnTo>
                <a:cubicBezTo>
                  <a:pt x="99520" y="126586"/>
                  <a:pt x="100219" y="125886"/>
                  <a:pt x="100219" y="125025"/>
                </a:cubicBezTo>
                <a:cubicBezTo>
                  <a:pt x="100219" y="124166"/>
                  <a:pt x="99520" y="123466"/>
                  <a:pt x="98661" y="123466"/>
                </a:cubicBezTo>
                <a:close/>
                <a:moveTo>
                  <a:pt x="105479" y="124421"/>
                </a:moveTo>
                <a:cubicBezTo>
                  <a:pt x="104813" y="124421"/>
                  <a:pt x="104195" y="124851"/>
                  <a:pt x="103989" y="125524"/>
                </a:cubicBezTo>
                <a:cubicBezTo>
                  <a:pt x="103737" y="126349"/>
                  <a:pt x="104205" y="127223"/>
                  <a:pt x="105030" y="127470"/>
                </a:cubicBezTo>
                <a:cubicBezTo>
                  <a:pt x="107085" y="128100"/>
                  <a:pt x="109023" y="129054"/>
                  <a:pt x="110774" y="130296"/>
                </a:cubicBezTo>
                <a:cubicBezTo>
                  <a:pt x="111037" y="130484"/>
                  <a:pt x="111353" y="130584"/>
                  <a:pt x="111674" y="130584"/>
                </a:cubicBezTo>
                <a:cubicBezTo>
                  <a:pt x="112353" y="130581"/>
                  <a:pt x="112955" y="130144"/>
                  <a:pt x="113161" y="129496"/>
                </a:cubicBezTo>
                <a:cubicBezTo>
                  <a:pt x="113366" y="128851"/>
                  <a:pt x="113130" y="128144"/>
                  <a:pt x="112574" y="127753"/>
                </a:cubicBezTo>
                <a:cubicBezTo>
                  <a:pt x="110553" y="126318"/>
                  <a:pt x="108314" y="125218"/>
                  <a:pt x="105945" y="124492"/>
                </a:cubicBezTo>
                <a:cubicBezTo>
                  <a:pt x="105790" y="124444"/>
                  <a:pt x="105634" y="124421"/>
                  <a:pt x="105479" y="124421"/>
                </a:cubicBezTo>
                <a:close/>
                <a:moveTo>
                  <a:pt x="116605" y="132284"/>
                </a:moveTo>
                <a:cubicBezTo>
                  <a:pt x="116282" y="132284"/>
                  <a:pt x="115955" y="132384"/>
                  <a:pt x="115675" y="132592"/>
                </a:cubicBezTo>
                <a:cubicBezTo>
                  <a:pt x="114986" y="133106"/>
                  <a:pt x="114842" y="134081"/>
                  <a:pt x="115357" y="134773"/>
                </a:cubicBezTo>
                <a:cubicBezTo>
                  <a:pt x="116637" y="136496"/>
                  <a:pt x="117637" y="138411"/>
                  <a:pt x="118316" y="140450"/>
                </a:cubicBezTo>
                <a:cubicBezTo>
                  <a:pt x="118527" y="141088"/>
                  <a:pt x="119124" y="141517"/>
                  <a:pt x="119795" y="141517"/>
                </a:cubicBezTo>
                <a:cubicBezTo>
                  <a:pt x="120857" y="141515"/>
                  <a:pt x="121608" y="140476"/>
                  <a:pt x="121273" y="139465"/>
                </a:cubicBezTo>
                <a:cubicBezTo>
                  <a:pt x="120489" y="137115"/>
                  <a:pt x="119337" y="134901"/>
                  <a:pt x="117856" y="132914"/>
                </a:cubicBezTo>
                <a:cubicBezTo>
                  <a:pt x="117551" y="132502"/>
                  <a:pt x="117081" y="132284"/>
                  <a:pt x="116605" y="132284"/>
                </a:cubicBezTo>
                <a:close/>
                <a:moveTo>
                  <a:pt x="120898" y="145205"/>
                </a:moveTo>
                <a:cubicBezTo>
                  <a:pt x="120039" y="145210"/>
                  <a:pt x="119342" y="145909"/>
                  <a:pt x="119347" y="146771"/>
                </a:cubicBezTo>
                <a:lnTo>
                  <a:pt x="119347" y="146850"/>
                </a:lnTo>
                <a:cubicBezTo>
                  <a:pt x="119350" y="148972"/>
                  <a:pt x="119018" y="151080"/>
                  <a:pt x="118368" y="153096"/>
                </a:cubicBezTo>
                <a:cubicBezTo>
                  <a:pt x="118041" y="154104"/>
                  <a:pt x="118792" y="155135"/>
                  <a:pt x="119849" y="155135"/>
                </a:cubicBezTo>
                <a:lnTo>
                  <a:pt x="119851" y="155135"/>
                </a:lnTo>
                <a:cubicBezTo>
                  <a:pt x="120528" y="155135"/>
                  <a:pt x="121124" y="154698"/>
                  <a:pt x="121332" y="154058"/>
                </a:cubicBezTo>
                <a:cubicBezTo>
                  <a:pt x="122083" y="151728"/>
                  <a:pt x="122466" y="149298"/>
                  <a:pt x="122464" y="146850"/>
                </a:cubicBezTo>
                <a:lnTo>
                  <a:pt x="122464" y="146758"/>
                </a:lnTo>
                <a:cubicBezTo>
                  <a:pt x="122461" y="145899"/>
                  <a:pt x="121764" y="145205"/>
                  <a:pt x="120906" y="145205"/>
                </a:cubicBezTo>
                <a:close/>
                <a:moveTo>
                  <a:pt x="116716" y="158158"/>
                </a:moveTo>
                <a:cubicBezTo>
                  <a:pt x="116235" y="158158"/>
                  <a:pt x="115761" y="158379"/>
                  <a:pt x="115457" y="158797"/>
                </a:cubicBezTo>
                <a:cubicBezTo>
                  <a:pt x="114187" y="160533"/>
                  <a:pt x="112652" y="162055"/>
                  <a:pt x="110908" y="163312"/>
                </a:cubicBezTo>
                <a:cubicBezTo>
                  <a:pt x="110358" y="163706"/>
                  <a:pt x="110126" y="164410"/>
                  <a:pt x="110335" y="165056"/>
                </a:cubicBezTo>
                <a:cubicBezTo>
                  <a:pt x="110543" y="165698"/>
                  <a:pt x="111142" y="166136"/>
                  <a:pt x="111821" y="166136"/>
                </a:cubicBezTo>
                <a:cubicBezTo>
                  <a:pt x="112148" y="166136"/>
                  <a:pt x="112466" y="166033"/>
                  <a:pt x="112731" y="165840"/>
                </a:cubicBezTo>
                <a:cubicBezTo>
                  <a:pt x="114742" y="164392"/>
                  <a:pt x="116511" y="162636"/>
                  <a:pt x="117972" y="160635"/>
                </a:cubicBezTo>
                <a:cubicBezTo>
                  <a:pt x="118481" y="159941"/>
                  <a:pt x="118329" y="158967"/>
                  <a:pt x="117632" y="158457"/>
                </a:cubicBezTo>
                <a:cubicBezTo>
                  <a:pt x="117355" y="158255"/>
                  <a:pt x="117034" y="158158"/>
                  <a:pt x="116716" y="158158"/>
                </a:cubicBezTo>
                <a:close/>
                <a:moveTo>
                  <a:pt x="57280" y="167118"/>
                </a:moveTo>
                <a:cubicBezTo>
                  <a:pt x="56419" y="167118"/>
                  <a:pt x="55722" y="167815"/>
                  <a:pt x="55722" y="168676"/>
                </a:cubicBezTo>
                <a:cubicBezTo>
                  <a:pt x="55722" y="169537"/>
                  <a:pt x="56419" y="170237"/>
                  <a:pt x="57280" y="170237"/>
                </a:cubicBezTo>
                <a:lnTo>
                  <a:pt x="64207" y="170237"/>
                </a:lnTo>
                <a:cubicBezTo>
                  <a:pt x="65066" y="170237"/>
                  <a:pt x="65766" y="169537"/>
                  <a:pt x="65766" y="168676"/>
                </a:cubicBezTo>
                <a:cubicBezTo>
                  <a:pt x="65766" y="167815"/>
                  <a:pt x="65066" y="167118"/>
                  <a:pt x="64207" y="167118"/>
                </a:cubicBezTo>
                <a:close/>
                <a:moveTo>
                  <a:pt x="71132" y="167118"/>
                </a:moveTo>
                <a:cubicBezTo>
                  <a:pt x="70271" y="167118"/>
                  <a:pt x="69574" y="167815"/>
                  <a:pt x="69574" y="168676"/>
                </a:cubicBezTo>
                <a:cubicBezTo>
                  <a:pt x="69574" y="169537"/>
                  <a:pt x="70271" y="170237"/>
                  <a:pt x="71132" y="170237"/>
                </a:cubicBezTo>
                <a:lnTo>
                  <a:pt x="78059" y="170237"/>
                </a:lnTo>
                <a:cubicBezTo>
                  <a:pt x="78918" y="170237"/>
                  <a:pt x="79617" y="169537"/>
                  <a:pt x="79617" y="168676"/>
                </a:cubicBezTo>
                <a:cubicBezTo>
                  <a:pt x="79617" y="167815"/>
                  <a:pt x="78918" y="167118"/>
                  <a:pt x="78059" y="167118"/>
                </a:cubicBezTo>
                <a:close/>
                <a:moveTo>
                  <a:pt x="84984" y="167118"/>
                </a:moveTo>
                <a:cubicBezTo>
                  <a:pt x="84122" y="167118"/>
                  <a:pt x="83426" y="167815"/>
                  <a:pt x="83426" y="168676"/>
                </a:cubicBezTo>
                <a:cubicBezTo>
                  <a:pt x="83426" y="169537"/>
                  <a:pt x="84122" y="170237"/>
                  <a:pt x="84984" y="170237"/>
                </a:cubicBezTo>
                <a:lnTo>
                  <a:pt x="91911" y="170237"/>
                </a:lnTo>
                <a:cubicBezTo>
                  <a:pt x="92772" y="170237"/>
                  <a:pt x="93469" y="169537"/>
                  <a:pt x="93469" y="168676"/>
                </a:cubicBezTo>
                <a:cubicBezTo>
                  <a:pt x="93469" y="167815"/>
                  <a:pt x="92772" y="167118"/>
                  <a:pt x="91911" y="167118"/>
                </a:cubicBezTo>
                <a:close/>
                <a:moveTo>
                  <a:pt x="105658" y="166109"/>
                </a:moveTo>
                <a:cubicBezTo>
                  <a:pt x="105503" y="166109"/>
                  <a:pt x="105345" y="166132"/>
                  <a:pt x="105190" y="166182"/>
                </a:cubicBezTo>
                <a:cubicBezTo>
                  <a:pt x="103220" y="166802"/>
                  <a:pt x="101169" y="167118"/>
                  <a:pt x="99108" y="167118"/>
                </a:cubicBezTo>
                <a:cubicBezTo>
                  <a:pt x="99099" y="167118"/>
                  <a:pt x="99091" y="167118"/>
                  <a:pt x="99083" y="167118"/>
                </a:cubicBezTo>
                <a:lnTo>
                  <a:pt x="98836" y="167118"/>
                </a:lnTo>
                <a:cubicBezTo>
                  <a:pt x="97974" y="167118"/>
                  <a:pt x="97277" y="167815"/>
                  <a:pt x="97277" y="168676"/>
                </a:cubicBezTo>
                <a:cubicBezTo>
                  <a:pt x="97277" y="169537"/>
                  <a:pt x="97974" y="170237"/>
                  <a:pt x="98836" y="170237"/>
                </a:cubicBezTo>
                <a:lnTo>
                  <a:pt x="99083" y="170237"/>
                </a:lnTo>
                <a:cubicBezTo>
                  <a:pt x="101471" y="170237"/>
                  <a:pt x="103847" y="169872"/>
                  <a:pt x="106128" y="169154"/>
                </a:cubicBezTo>
                <a:cubicBezTo>
                  <a:pt x="106948" y="168895"/>
                  <a:pt x="107403" y="168020"/>
                  <a:pt x="107144" y="167200"/>
                </a:cubicBezTo>
                <a:cubicBezTo>
                  <a:pt x="106933" y="166536"/>
                  <a:pt x="106320" y="166109"/>
                  <a:pt x="105658" y="166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2"/>
          <p:cNvSpPr/>
          <p:nvPr/>
        </p:nvSpPr>
        <p:spPr>
          <a:xfrm>
            <a:off x="5198796" y="3471880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59" y="1"/>
                </a:moveTo>
                <a:cubicBezTo>
                  <a:pt x="18561" y="1"/>
                  <a:pt x="12135" y="2662"/>
                  <a:pt x="7399" y="7401"/>
                </a:cubicBezTo>
                <a:cubicBezTo>
                  <a:pt x="2662" y="12138"/>
                  <a:pt x="1" y="18564"/>
                  <a:pt x="1" y="25262"/>
                </a:cubicBezTo>
                <a:cubicBezTo>
                  <a:pt x="1" y="31960"/>
                  <a:pt x="2662" y="38386"/>
                  <a:pt x="7399" y="43123"/>
                </a:cubicBezTo>
                <a:cubicBezTo>
                  <a:pt x="12135" y="47862"/>
                  <a:pt x="18561" y="50520"/>
                  <a:pt x="25259" y="50520"/>
                </a:cubicBezTo>
                <a:cubicBezTo>
                  <a:pt x="31960" y="50520"/>
                  <a:pt x="38383" y="47862"/>
                  <a:pt x="43122" y="43123"/>
                </a:cubicBezTo>
                <a:cubicBezTo>
                  <a:pt x="47859" y="38386"/>
                  <a:pt x="50520" y="31960"/>
                  <a:pt x="50520" y="25262"/>
                </a:cubicBezTo>
                <a:cubicBezTo>
                  <a:pt x="50520" y="18564"/>
                  <a:pt x="47859" y="12138"/>
                  <a:pt x="43122" y="7401"/>
                </a:cubicBezTo>
                <a:cubicBezTo>
                  <a:pt x="38383" y="2662"/>
                  <a:pt x="31960" y="1"/>
                  <a:pt x="2525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2"/>
          <p:cNvSpPr/>
          <p:nvPr/>
        </p:nvSpPr>
        <p:spPr>
          <a:xfrm>
            <a:off x="5301387" y="3574519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70" y="0"/>
                  <a:pt x="9070" y="1988"/>
                  <a:pt x="5529" y="5529"/>
                </a:cubicBezTo>
                <a:cubicBezTo>
                  <a:pt x="1991" y="9067"/>
                  <a:pt x="1" y="13868"/>
                  <a:pt x="1" y="18874"/>
                </a:cubicBezTo>
                <a:cubicBezTo>
                  <a:pt x="1" y="23880"/>
                  <a:pt x="1991" y="28681"/>
                  <a:pt x="5529" y="32219"/>
                </a:cubicBezTo>
                <a:cubicBezTo>
                  <a:pt x="9070" y="35760"/>
                  <a:pt x="13870" y="37748"/>
                  <a:pt x="18874" y="37748"/>
                </a:cubicBezTo>
                <a:cubicBezTo>
                  <a:pt x="23881" y="37748"/>
                  <a:pt x="28681" y="35760"/>
                  <a:pt x="32220" y="32219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68"/>
                  <a:pt x="35760" y="9067"/>
                  <a:pt x="32220" y="5529"/>
                </a:cubicBezTo>
                <a:cubicBezTo>
                  <a:pt x="28681" y="1988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2"/>
          <p:cNvSpPr/>
          <p:nvPr/>
        </p:nvSpPr>
        <p:spPr>
          <a:xfrm>
            <a:off x="4038996" y="3863853"/>
            <a:ext cx="811746" cy="811746"/>
          </a:xfrm>
          <a:custGeom>
            <a:avLst/>
            <a:gdLst/>
            <a:ahLst/>
            <a:cxnLst/>
            <a:rect l="l" t="t" r="r" b="b"/>
            <a:pathLst>
              <a:path w="50521" h="50521" extrusionOk="0">
                <a:moveTo>
                  <a:pt x="25262" y="1"/>
                </a:moveTo>
                <a:cubicBezTo>
                  <a:pt x="18564" y="1"/>
                  <a:pt x="12138" y="2662"/>
                  <a:pt x="7401" y="7398"/>
                </a:cubicBezTo>
                <a:cubicBezTo>
                  <a:pt x="2662" y="12135"/>
                  <a:pt x="1" y="18561"/>
                  <a:pt x="1" y="25259"/>
                </a:cubicBezTo>
                <a:cubicBezTo>
                  <a:pt x="1" y="31960"/>
                  <a:pt x="2662" y="38383"/>
                  <a:pt x="7401" y="43122"/>
                </a:cubicBezTo>
                <a:cubicBezTo>
                  <a:pt x="12138" y="47859"/>
                  <a:pt x="18564" y="50520"/>
                  <a:pt x="25262" y="50520"/>
                </a:cubicBezTo>
                <a:cubicBezTo>
                  <a:pt x="31960" y="50520"/>
                  <a:pt x="38386" y="47859"/>
                  <a:pt x="43122" y="43122"/>
                </a:cubicBezTo>
                <a:cubicBezTo>
                  <a:pt x="47861" y="38383"/>
                  <a:pt x="50520" y="31960"/>
                  <a:pt x="50520" y="25259"/>
                </a:cubicBezTo>
                <a:cubicBezTo>
                  <a:pt x="50520" y="18561"/>
                  <a:pt x="47861" y="12135"/>
                  <a:pt x="43122" y="7398"/>
                </a:cubicBezTo>
                <a:cubicBezTo>
                  <a:pt x="38386" y="2662"/>
                  <a:pt x="31960" y="1"/>
                  <a:pt x="252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32"/>
          <p:cNvSpPr/>
          <p:nvPr/>
        </p:nvSpPr>
        <p:spPr>
          <a:xfrm>
            <a:off x="4141635" y="3966444"/>
            <a:ext cx="606516" cy="606516"/>
          </a:xfrm>
          <a:custGeom>
            <a:avLst/>
            <a:gdLst/>
            <a:ahLst/>
            <a:cxnLst/>
            <a:rect l="l" t="t" r="r" b="b"/>
            <a:pathLst>
              <a:path w="37748" h="37748" extrusionOk="0">
                <a:moveTo>
                  <a:pt x="18874" y="0"/>
                </a:moveTo>
                <a:cubicBezTo>
                  <a:pt x="13867" y="0"/>
                  <a:pt x="9067" y="1991"/>
                  <a:pt x="5529" y="5529"/>
                </a:cubicBezTo>
                <a:cubicBezTo>
                  <a:pt x="1988" y="9069"/>
                  <a:pt x="0" y="13870"/>
                  <a:pt x="0" y="18874"/>
                </a:cubicBezTo>
                <a:cubicBezTo>
                  <a:pt x="0" y="23880"/>
                  <a:pt x="1988" y="28681"/>
                  <a:pt x="5529" y="32222"/>
                </a:cubicBezTo>
                <a:cubicBezTo>
                  <a:pt x="9067" y="35760"/>
                  <a:pt x="13867" y="37748"/>
                  <a:pt x="18874" y="37748"/>
                </a:cubicBezTo>
                <a:cubicBezTo>
                  <a:pt x="23880" y="37748"/>
                  <a:pt x="28681" y="35760"/>
                  <a:pt x="32219" y="32222"/>
                </a:cubicBezTo>
                <a:cubicBezTo>
                  <a:pt x="35760" y="28681"/>
                  <a:pt x="37748" y="23880"/>
                  <a:pt x="37748" y="18874"/>
                </a:cubicBezTo>
                <a:cubicBezTo>
                  <a:pt x="37748" y="13870"/>
                  <a:pt x="35760" y="9069"/>
                  <a:pt x="32219" y="5529"/>
                </a:cubicBezTo>
                <a:cubicBezTo>
                  <a:pt x="28681" y="1991"/>
                  <a:pt x="23880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2"/>
          <p:cNvSpPr/>
          <p:nvPr/>
        </p:nvSpPr>
        <p:spPr>
          <a:xfrm>
            <a:off x="3419738" y="2736863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61" y="0"/>
                </a:moveTo>
                <a:cubicBezTo>
                  <a:pt x="18560" y="0"/>
                  <a:pt x="12137" y="2662"/>
                  <a:pt x="7398" y="7398"/>
                </a:cubicBezTo>
                <a:cubicBezTo>
                  <a:pt x="2661" y="12134"/>
                  <a:pt x="0" y="18560"/>
                  <a:pt x="0" y="25259"/>
                </a:cubicBezTo>
                <a:cubicBezTo>
                  <a:pt x="0" y="31960"/>
                  <a:pt x="2661" y="38383"/>
                  <a:pt x="7398" y="43122"/>
                </a:cubicBezTo>
                <a:cubicBezTo>
                  <a:pt x="12137" y="47858"/>
                  <a:pt x="18560" y="50520"/>
                  <a:pt x="25261" y="50520"/>
                </a:cubicBezTo>
                <a:cubicBezTo>
                  <a:pt x="31959" y="50520"/>
                  <a:pt x="38385" y="47858"/>
                  <a:pt x="43122" y="43122"/>
                </a:cubicBezTo>
                <a:cubicBezTo>
                  <a:pt x="47858" y="38383"/>
                  <a:pt x="50519" y="31960"/>
                  <a:pt x="50519" y="25259"/>
                </a:cubicBezTo>
                <a:cubicBezTo>
                  <a:pt x="50519" y="18560"/>
                  <a:pt x="47858" y="12134"/>
                  <a:pt x="43122" y="7398"/>
                </a:cubicBezTo>
                <a:cubicBezTo>
                  <a:pt x="38385" y="2662"/>
                  <a:pt x="31959" y="0"/>
                  <a:pt x="252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2"/>
          <p:cNvSpPr/>
          <p:nvPr/>
        </p:nvSpPr>
        <p:spPr>
          <a:xfrm>
            <a:off x="3522361" y="2839437"/>
            <a:ext cx="606516" cy="606532"/>
          </a:xfrm>
          <a:custGeom>
            <a:avLst/>
            <a:gdLst/>
            <a:ahLst/>
            <a:cxnLst/>
            <a:rect l="l" t="t" r="r" b="b"/>
            <a:pathLst>
              <a:path w="37748" h="37749" extrusionOk="0">
                <a:moveTo>
                  <a:pt x="18874" y="1"/>
                </a:moveTo>
                <a:cubicBezTo>
                  <a:pt x="13868" y="1"/>
                  <a:pt x="9067" y="1991"/>
                  <a:pt x="5526" y="5529"/>
                </a:cubicBezTo>
                <a:cubicBezTo>
                  <a:pt x="1988" y="9070"/>
                  <a:pt x="0" y="13871"/>
                  <a:pt x="0" y="18875"/>
                </a:cubicBezTo>
                <a:cubicBezTo>
                  <a:pt x="0" y="23881"/>
                  <a:pt x="1988" y="28682"/>
                  <a:pt x="5526" y="32223"/>
                </a:cubicBezTo>
                <a:cubicBezTo>
                  <a:pt x="9067" y="35761"/>
                  <a:pt x="13868" y="37748"/>
                  <a:pt x="18874" y="37748"/>
                </a:cubicBezTo>
                <a:cubicBezTo>
                  <a:pt x="23878" y="37748"/>
                  <a:pt x="28678" y="35761"/>
                  <a:pt x="32219" y="32223"/>
                </a:cubicBezTo>
                <a:cubicBezTo>
                  <a:pt x="35757" y="28682"/>
                  <a:pt x="37748" y="23881"/>
                  <a:pt x="37748" y="18875"/>
                </a:cubicBezTo>
                <a:cubicBezTo>
                  <a:pt x="37748" y="13871"/>
                  <a:pt x="35757" y="9070"/>
                  <a:pt x="32219" y="5529"/>
                </a:cubicBezTo>
                <a:cubicBezTo>
                  <a:pt x="28678" y="1991"/>
                  <a:pt x="23878" y="1"/>
                  <a:pt x="1887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2"/>
          <p:cNvSpPr/>
          <p:nvPr/>
        </p:nvSpPr>
        <p:spPr>
          <a:xfrm>
            <a:off x="4307725" y="1318504"/>
            <a:ext cx="811730" cy="811730"/>
          </a:xfrm>
          <a:custGeom>
            <a:avLst/>
            <a:gdLst/>
            <a:ahLst/>
            <a:cxnLst/>
            <a:rect l="l" t="t" r="r" b="b"/>
            <a:pathLst>
              <a:path w="50520" h="50520" extrusionOk="0">
                <a:moveTo>
                  <a:pt x="25258" y="1"/>
                </a:moveTo>
                <a:cubicBezTo>
                  <a:pt x="18560" y="1"/>
                  <a:pt x="12134" y="2662"/>
                  <a:pt x="7398" y="7398"/>
                </a:cubicBezTo>
                <a:cubicBezTo>
                  <a:pt x="2659" y="12137"/>
                  <a:pt x="0" y="18561"/>
                  <a:pt x="0" y="25262"/>
                </a:cubicBezTo>
                <a:cubicBezTo>
                  <a:pt x="0" y="31960"/>
                  <a:pt x="2659" y="38386"/>
                  <a:pt x="7398" y="43122"/>
                </a:cubicBezTo>
                <a:cubicBezTo>
                  <a:pt x="12134" y="47859"/>
                  <a:pt x="18560" y="50520"/>
                  <a:pt x="25258" y="50520"/>
                </a:cubicBezTo>
                <a:cubicBezTo>
                  <a:pt x="31957" y="50520"/>
                  <a:pt x="38383" y="47859"/>
                  <a:pt x="43119" y="43122"/>
                </a:cubicBezTo>
                <a:cubicBezTo>
                  <a:pt x="47858" y="38386"/>
                  <a:pt x="50519" y="31960"/>
                  <a:pt x="50519" y="25262"/>
                </a:cubicBezTo>
                <a:cubicBezTo>
                  <a:pt x="50519" y="18561"/>
                  <a:pt x="47858" y="12137"/>
                  <a:pt x="43119" y="7398"/>
                </a:cubicBezTo>
                <a:cubicBezTo>
                  <a:pt x="38383" y="2662"/>
                  <a:pt x="31957" y="1"/>
                  <a:pt x="2525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2"/>
          <p:cNvSpPr/>
          <p:nvPr/>
        </p:nvSpPr>
        <p:spPr>
          <a:xfrm>
            <a:off x="4410300" y="1421095"/>
            <a:ext cx="606532" cy="606564"/>
          </a:xfrm>
          <a:custGeom>
            <a:avLst/>
            <a:gdLst/>
            <a:ahLst/>
            <a:cxnLst/>
            <a:rect l="l" t="t" r="r" b="b"/>
            <a:pathLst>
              <a:path w="37749" h="37751" extrusionOk="0">
                <a:moveTo>
                  <a:pt x="18874" y="0"/>
                </a:moveTo>
                <a:cubicBezTo>
                  <a:pt x="13868" y="0"/>
                  <a:pt x="9067" y="1990"/>
                  <a:pt x="5529" y="5529"/>
                </a:cubicBezTo>
                <a:cubicBezTo>
                  <a:pt x="1988" y="9069"/>
                  <a:pt x="1" y="13870"/>
                  <a:pt x="1" y="18877"/>
                </a:cubicBezTo>
                <a:cubicBezTo>
                  <a:pt x="1" y="23880"/>
                  <a:pt x="1988" y="28681"/>
                  <a:pt x="5529" y="32222"/>
                </a:cubicBezTo>
                <a:cubicBezTo>
                  <a:pt x="9067" y="35760"/>
                  <a:pt x="13868" y="37750"/>
                  <a:pt x="18874" y="37750"/>
                </a:cubicBezTo>
                <a:cubicBezTo>
                  <a:pt x="23881" y="37750"/>
                  <a:pt x="28681" y="35760"/>
                  <a:pt x="32220" y="32222"/>
                </a:cubicBezTo>
                <a:cubicBezTo>
                  <a:pt x="35760" y="28681"/>
                  <a:pt x="37748" y="23880"/>
                  <a:pt x="37748" y="18877"/>
                </a:cubicBezTo>
                <a:cubicBezTo>
                  <a:pt x="37748" y="13870"/>
                  <a:pt x="35760" y="9069"/>
                  <a:pt x="32220" y="5529"/>
                </a:cubicBezTo>
                <a:cubicBezTo>
                  <a:pt x="28681" y="1990"/>
                  <a:pt x="23881" y="0"/>
                  <a:pt x="18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0" name="Google Shape;1210;p32"/>
          <p:cNvGrpSpPr/>
          <p:nvPr/>
        </p:nvGrpSpPr>
        <p:grpSpPr>
          <a:xfrm>
            <a:off x="3655863" y="2970161"/>
            <a:ext cx="341100" cy="341100"/>
            <a:chOff x="1190625" y="238125"/>
            <a:chExt cx="5239625" cy="5239625"/>
          </a:xfrm>
        </p:grpSpPr>
        <p:sp>
          <p:nvSpPr>
            <p:cNvPr id="1211" name="Google Shape;1211;p32"/>
            <p:cNvSpPr/>
            <p:nvPr/>
          </p:nvSpPr>
          <p:spPr>
            <a:xfrm>
              <a:off x="2937150" y="674750"/>
              <a:ext cx="1746575" cy="174675"/>
            </a:xfrm>
            <a:custGeom>
              <a:avLst/>
              <a:gdLst/>
              <a:ahLst/>
              <a:cxnLst/>
              <a:rect l="l" t="t" r="r" b="b"/>
              <a:pathLst>
                <a:path w="69863" h="6987" extrusionOk="0">
                  <a:moveTo>
                    <a:pt x="1" y="0"/>
                  </a:moveTo>
                  <a:lnTo>
                    <a:pt x="1" y="6987"/>
                  </a:lnTo>
                  <a:lnTo>
                    <a:pt x="69862" y="6987"/>
                  </a:lnTo>
                  <a:lnTo>
                    <a:pt x="698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2325875" y="1984650"/>
              <a:ext cx="3187450" cy="3493100"/>
            </a:xfrm>
            <a:custGeom>
              <a:avLst/>
              <a:gdLst/>
              <a:ahLst/>
              <a:cxnLst/>
              <a:rect l="l" t="t" r="r" b="b"/>
              <a:pathLst>
                <a:path w="127498" h="139724" extrusionOk="0">
                  <a:moveTo>
                    <a:pt x="115272" y="55890"/>
                  </a:moveTo>
                  <a:cubicBezTo>
                    <a:pt x="118171" y="55890"/>
                    <a:pt x="120511" y="58230"/>
                    <a:pt x="120511" y="61130"/>
                  </a:cubicBezTo>
                  <a:cubicBezTo>
                    <a:pt x="120511" y="64029"/>
                    <a:pt x="118171" y="66369"/>
                    <a:pt x="115272" y="66369"/>
                  </a:cubicBezTo>
                  <a:lnTo>
                    <a:pt x="92567" y="66369"/>
                  </a:lnTo>
                  <a:cubicBezTo>
                    <a:pt x="89667" y="66369"/>
                    <a:pt x="87327" y="64029"/>
                    <a:pt x="87327" y="61130"/>
                  </a:cubicBezTo>
                  <a:cubicBezTo>
                    <a:pt x="87327" y="58230"/>
                    <a:pt x="89667" y="55890"/>
                    <a:pt x="92567" y="55890"/>
                  </a:cubicBezTo>
                  <a:close/>
                  <a:moveTo>
                    <a:pt x="115272" y="73355"/>
                  </a:moveTo>
                  <a:cubicBezTo>
                    <a:pt x="118171" y="73355"/>
                    <a:pt x="120511" y="75696"/>
                    <a:pt x="120511" y="78595"/>
                  </a:cubicBezTo>
                  <a:cubicBezTo>
                    <a:pt x="120511" y="81494"/>
                    <a:pt x="118171" y="83835"/>
                    <a:pt x="115272" y="83835"/>
                  </a:cubicBezTo>
                  <a:lnTo>
                    <a:pt x="92567" y="83835"/>
                  </a:lnTo>
                  <a:cubicBezTo>
                    <a:pt x="89667" y="83835"/>
                    <a:pt x="87327" y="81494"/>
                    <a:pt x="87327" y="78595"/>
                  </a:cubicBezTo>
                  <a:cubicBezTo>
                    <a:pt x="87327" y="75696"/>
                    <a:pt x="89667" y="73355"/>
                    <a:pt x="92567" y="73355"/>
                  </a:cubicBezTo>
                  <a:close/>
                  <a:moveTo>
                    <a:pt x="110032" y="90821"/>
                  </a:moveTo>
                  <a:cubicBezTo>
                    <a:pt x="112931" y="90821"/>
                    <a:pt x="115272" y="93161"/>
                    <a:pt x="115272" y="96060"/>
                  </a:cubicBezTo>
                  <a:cubicBezTo>
                    <a:pt x="115272" y="98960"/>
                    <a:pt x="112931" y="101300"/>
                    <a:pt x="110032" y="101300"/>
                  </a:cubicBezTo>
                  <a:lnTo>
                    <a:pt x="87327" y="101300"/>
                  </a:lnTo>
                  <a:cubicBezTo>
                    <a:pt x="84428" y="101300"/>
                    <a:pt x="82088" y="98960"/>
                    <a:pt x="82088" y="96060"/>
                  </a:cubicBezTo>
                  <a:cubicBezTo>
                    <a:pt x="82088" y="93161"/>
                    <a:pt x="84428" y="90821"/>
                    <a:pt x="87327" y="90821"/>
                  </a:cubicBezTo>
                  <a:close/>
                  <a:moveTo>
                    <a:pt x="99553" y="108286"/>
                  </a:moveTo>
                  <a:cubicBezTo>
                    <a:pt x="102452" y="108286"/>
                    <a:pt x="104793" y="110627"/>
                    <a:pt x="104793" y="113526"/>
                  </a:cubicBezTo>
                  <a:cubicBezTo>
                    <a:pt x="104793" y="116425"/>
                    <a:pt x="102452" y="118765"/>
                    <a:pt x="99553" y="118765"/>
                  </a:cubicBezTo>
                  <a:lnTo>
                    <a:pt x="76848" y="118765"/>
                  </a:lnTo>
                  <a:cubicBezTo>
                    <a:pt x="73949" y="118765"/>
                    <a:pt x="71608" y="116425"/>
                    <a:pt x="71608" y="113526"/>
                  </a:cubicBezTo>
                  <a:cubicBezTo>
                    <a:pt x="71608" y="110627"/>
                    <a:pt x="73949" y="108286"/>
                    <a:pt x="76848" y="108286"/>
                  </a:cubicBezTo>
                  <a:close/>
                  <a:moveTo>
                    <a:pt x="101299" y="1"/>
                  </a:moveTo>
                  <a:lnTo>
                    <a:pt x="101299" y="48904"/>
                  </a:lnTo>
                  <a:lnTo>
                    <a:pt x="92567" y="48904"/>
                  </a:lnTo>
                  <a:cubicBezTo>
                    <a:pt x="85825" y="48904"/>
                    <a:pt x="80341" y="54388"/>
                    <a:pt x="80341" y="61130"/>
                  </a:cubicBezTo>
                  <a:cubicBezTo>
                    <a:pt x="80341" y="64553"/>
                    <a:pt x="81773" y="67627"/>
                    <a:pt x="84044" y="69862"/>
                  </a:cubicBezTo>
                  <a:cubicBezTo>
                    <a:pt x="81773" y="72098"/>
                    <a:pt x="80341" y="75172"/>
                    <a:pt x="80341" y="78595"/>
                  </a:cubicBezTo>
                  <a:cubicBezTo>
                    <a:pt x="80341" y="80935"/>
                    <a:pt x="81040" y="83136"/>
                    <a:pt x="82192" y="84987"/>
                  </a:cubicBezTo>
                  <a:cubicBezTo>
                    <a:pt x="78036" y="86943"/>
                    <a:pt x="75101" y="91170"/>
                    <a:pt x="75101" y="96060"/>
                  </a:cubicBezTo>
                  <a:cubicBezTo>
                    <a:pt x="75101" y="97947"/>
                    <a:pt x="75555" y="99693"/>
                    <a:pt x="76324" y="101300"/>
                  </a:cubicBezTo>
                  <a:lnTo>
                    <a:pt x="48903" y="101300"/>
                  </a:lnTo>
                  <a:cubicBezTo>
                    <a:pt x="48903" y="90611"/>
                    <a:pt x="43559" y="81180"/>
                    <a:pt x="35385" y="75486"/>
                  </a:cubicBezTo>
                  <a:cubicBezTo>
                    <a:pt x="43279" y="72482"/>
                    <a:pt x="48903" y="64832"/>
                    <a:pt x="48903" y="55890"/>
                  </a:cubicBezTo>
                  <a:cubicBezTo>
                    <a:pt x="48903" y="53969"/>
                    <a:pt x="47331" y="52397"/>
                    <a:pt x="45410" y="52397"/>
                  </a:cubicBezTo>
                  <a:lnTo>
                    <a:pt x="17465" y="52397"/>
                  </a:lnTo>
                  <a:lnTo>
                    <a:pt x="17465" y="17466"/>
                  </a:lnTo>
                  <a:lnTo>
                    <a:pt x="10479" y="17466"/>
                  </a:lnTo>
                  <a:lnTo>
                    <a:pt x="10479" y="52397"/>
                  </a:lnTo>
                  <a:cubicBezTo>
                    <a:pt x="4716" y="52397"/>
                    <a:pt x="0" y="57113"/>
                    <a:pt x="0" y="62876"/>
                  </a:cubicBezTo>
                  <a:lnTo>
                    <a:pt x="0" y="139724"/>
                  </a:lnTo>
                  <a:lnTo>
                    <a:pt x="6986" y="139724"/>
                  </a:lnTo>
                  <a:lnTo>
                    <a:pt x="6986" y="62876"/>
                  </a:lnTo>
                  <a:cubicBezTo>
                    <a:pt x="6986" y="60955"/>
                    <a:pt x="8558" y="59383"/>
                    <a:pt x="10479" y="59383"/>
                  </a:cubicBezTo>
                  <a:lnTo>
                    <a:pt x="41463" y="59383"/>
                  </a:lnTo>
                  <a:cubicBezTo>
                    <a:pt x="39926" y="65391"/>
                    <a:pt x="34442" y="69862"/>
                    <a:pt x="27945" y="69862"/>
                  </a:cubicBezTo>
                  <a:lnTo>
                    <a:pt x="17465" y="69862"/>
                  </a:lnTo>
                  <a:cubicBezTo>
                    <a:pt x="15544" y="69862"/>
                    <a:pt x="13972" y="71434"/>
                    <a:pt x="13972" y="73355"/>
                  </a:cubicBezTo>
                  <a:cubicBezTo>
                    <a:pt x="13972" y="75277"/>
                    <a:pt x="15544" y="76848"/>
                    <a:pt x="17465" y="76848"/>
                  </a:cubicBezTo>
                  <a:cubicBezTo>
                    <a:pt x="30949" y="76848"/>
                    <a:pt x="41917" y="87817"/>
                    <a:pt x="41917" y="101300"/>
                  </a:cubicBezTo>
                  <a:lnTo>
                    <a:pt x="41917" y="104793"/>
                  </a:lnTo>
                  <a:cubicBezTo>
                    <a:pt x="41917" y="106714"/>
                    <a:pt x="43489" y="108286"/>
                    <a:pt x="45410" y="108286"/>
                  </a:cubicBezTo>
                  <a:lnTo>
                    <a:pt x="65845" y="108286"/>
                  </a:lnTo>
                  <a:cubicBezTo>
                    <a:pt x="65076" y="109893"/>
                    <a:pt x="64622" y="111640"/>
                    <a:pt x="64622" y="113526"/>
                  </a:cubicBezTo>
                  <a:cubicBezTo>
                    <a:pt x="64622" y="120267"/>
                    <a:pt x="70106" y="125752"/>
                    <a:pt x="76848" y="125752"/>
                  </a:cubicBezTo>
                  <a:lnTo>
                    <a:pt x="76848" y="139724"/>
                  </a:lnTo>
                  <a:lnTo>
                    <a:pt x="83834" y="139724"/>
                  </a:lnTo>
                  <a:lnTo>
                    <a:pt x="83834" y="125752"/>
                  </a:lnTo>
                  <a:lnTo>
                    <a:pt x="99553" y="125752"/>
                  </a:lnTo>
                  <a:cubicBezTo>
                    <a:pt x="106295" y="125752"/>
                    <a:pt x="111779" y="120267"/>
                    <a:pt x="111779" y="113526"/>
                  </a:cubicBezTo>
                  <a:cubicBezTo>
                    <a:pt x="111779" y="111640"/>
                    <a:pt x="111290" y="109858"/>
                    <a:pt x="110521" y="108251"/>
                  </a:cubicBezTo>
                  <a:cubicBezTo>
                    <a:pt x="117018" y="107972"/>
                    <a:pt x="122258" y="102627"/>
                    <a:pt x="122258" y="96060"/>
                  </a:cubicBezTo>
                  <a:cubicBezTo>
                    <a:pt x="122258" y="93720"/>
                    <a:pt x="121559" y="91519"/>
                    <a:pt x="120407" y="89668"/>
                  </a:cubicBezTo>
                  <a:cubicBezTo>
                    <a:pt x="124563" y="87712"/>
                    <a:pt x="127498" y="83485"/>
                    <a:pt x="127498" y="78595"/>
                  </a:cubicBezTo>
                  <a:cubicBezTo>
                    <a:pt x="127498" y="75172"/>
                    <a:pt x="126065" y="72098"/>
                    <a:pt x="123795" y="69862"/>
                  </a:cubicBezTo>
                  <a:cubicBezTo>
                    <a:pt x="126065" y="67627"/>
                    <a:pt x="127498" y="64553"/>
                    <a:pt x="127498" y="61130"/>
                  </a:cubicBezTo>
                  <a:cubicBezTo>
                    <a:pt x="127498" y="54388"/>
                    <a:pt x="122013" y="48904"/>
                    <a:pt x="115272" y="48904"/>
                  </a:cubicBezTo>
                  <a:lnTo>
                    <a:pt x="108286" y="48904"/>
                  </a:lnTo>
                  <a:lnTo>
                    <a:pt x="1082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1532925" y="1024050"/>
              <a:ext cx="969375" cy="785975"/>
            </a:xfrm>
            <a:custGeom>
              <a:avLst/>
              <a:gdLst/>
              <a:ahLst/>
              <a:cxnLst/>
              <a:rect l="l" t="t" r="r" b="b"/>
              <a:pathLst>
                <a:path w="38775" h="31439" extrusionOk="0">
                  <a:moveTo>
                    <a:pt x="24313" y="6987"/>
                  </a:moveTo>
                  <a:cubicBezTo>
                    <a:pt x="25745" y="6987"/>
                    <a:pt x="26898" y="8175"/>
                    <a:pt x="26898" y="9607"/>
                  </a:cubicBezTo>
                  <a:cubicBezTo>
                    <a:pt x="26898" y="10690"/>
                    <a:pt x="27387" y="11737"/>
                    <a:pt x="28260" y="12401"/>
                  </a:cubicBezTo>
                  <a:lnTo>
                    <a:pt x="29937" y="13659"/>
                  </a:lnTo>
                  <a:lnTo>
                    <a:pt x="27876" y="15720"/>
                  </a:lnTo>
                  <a:cubicBezTo>
                    <a:pt x="27247" y="16348"/>
                    <a:pt x="26898" y="17257"/>
                    <a:pt x="26898" y="18165"/>
                  </a:cubicBezTo>
                  <a:cubicBezTo>
                    <a:pt x="26898" y="21623"/>
                    <a:pt x="24103" y="24452"/>
                    <a:pt x="20715" y="24452"/>
                  </a:cubicBezTo>
                  <a:lnTo>
                    <a:pt x="11808" y="24452"/>
                  </a:lnTo>
                  <a:cubicBezTo>
                    <a:pt x="12366" y="23195"/>
                    <a:pt x="12122" y="21658"/>
                    <a:pt x="11109" y="20610"/>
                  </a:cubicBezTo>
                  <a:cubicBezTo>
                    <a:pt x="9467" y="18933"/>
                    <a:pt x="8314" y="16872"/>
                    <a:pt x="7721" y="14637"/>
                  </a:cubicBezTo>
                  <a:lnTo>
                    <a:pt x="7721" y="14637"/>
                  </a:lnTo>
                  <a:cubicBezTo>
                    <a:pt x="11039" y="16034"/>
                    <a:pt x="14637" y="16768"/>
                    <a:pt x="18270" y="16768"/>
                  </a:cubicBezTo>
                  <a:cubicBezTo>
                    <a:pt x="20226" y="16768"/>
                    <a:pt x="21763" y="15196"/>
                    <a:pt x="21763" y="13274"/>
                  </a:cubicBezTo>
                  <a:lnTo>
                    <a:pt x="21763" y="9607"/>
                  </a:lnTo>
                  <a:cubicBezTo>
                    <a:pt x="21763" y="8175"/>
                    <a:pt x="22916" y="6987"/>
                    <a:pt x="24313" y="6987"/>
                  </a:cubicBezTo>
                  <a:close/>
                  <a:moveTo>
                    <a:pt x="24313" y="1"/>
                  </a:moveTo>
                  <a:cubicBezTo>
                    <a:pt x="19108" y="1"/>
                    <a:pt x="14846" y="4227"/>
                    <a:pt x="14777" y="9467"/>
                  </a:cubicBezTo>
                  <a:cubicBezTo>
                    <a:pt x="12017" y="8978"/>
                    <a:pt x="9327" y="7930"/>
                    <a:pt x="6952" y="6323"/>
                  </a:cubicBezTo>
                  <a:lnTo>
                    <a:pt x="5730" y="5485"/>
                  </a:lnTo>
                  <a:cubicBezTo>
                    <a:pt x="5140" y="5085"/>
                    <a:pt x="4467" y="4883"/>
                    <a:pt x="3790" y="4883"/>
                  </a:cubicBezTo>
                  <a:cubicBezTo>
                    <a:pt x="3224" y="4883"/>
                    <a:pt x="2656" y="5024"/>
                    <a:pt x="2132" y="5310"/>
                  </a:cubicBezTo>
                  <a:cubicBezTo>
                    <a:pt x="979" y="5904"/>
                    <a:pt x="280" y="7092"/>
                    <a:pt x="280" y="8384"/>
                  </a:cubicBezTo>
                  <a:lnTo>
                    <a:pt x="280" y="11248"/>
                  </a:lnTo>
                  <a:cubicBezTo>
                    <a:pt x="280" y="15475"/>
                    <a:pt x="1538" y="19457"/>
                    <a:pt x="3913" y="22845"/>
                  </a:cubicBezTo>
                  <a:lnTo>
                    <a:pt x="1293" y="25500"/>
                  </a:lnTo>
                  <a:cubicBezTo>
                    <a:pt x="280" y="26478"/>
                    <a:pt x="1" y="27980"/>
                    <a:pt x="560" y="29308"/>
                  </a:cubicBezTo>
                  <a:cubicBezTo>
                    <a:pt x="1084" y="30600"/>
                    <a:pt x="2376" y="31438"/>
                    <a:pt x="3773" y="31438"/>
                  </a:cubicBezTo>
                  <a:lnTo>
                    <a:pt x="20715" y="31438"/>
                  </a:lnTo>
                  <a:cubicBezTo>
                    <a:pt x="27457" y="31438"/>
                    <a:pt x="33045" y="26304"/>
                    <a:pt x="33779" y="19702"/>
                  </a:cubicBezTo>
                  <a:lnTo>
                    <a:pt x="37691" y="15720"/>
                  </a:lnTo>
                  <a:cubicBezTo>
                    <a:pt x="38390" y="15021"/>
                    <a:pt x="38774" y="14043"/>
                    <a:pt x="38704" y="13030"/>
                  </a:cubicBezTo>
                  <a:cubicBezTo>
                    <a:pt x="38634" y="12017"/>
                    <a:pt x="38110" y="11109"/>
                    <a:pt x="37307" y="10480"/>
                  </a:cubicBezTo>
                  <a:lnTo>
                    <a:pt x="33674" y="7720"/>
                  </a:lnTo>
                  <a:cubicBezTo>
                    <a:pt x="32801" y="3319"/>
                    <a:pt x="28959" y="1"/>
                    <a:pt x="24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3548450" y="1548025"/>
              <a:ext cx="523975" cy="873300"/>
            </a:xfrm>
            <a:custGeom>
              <a:avLst/>
              <a:gdLst/>
              <a:ahLst/>
              <a:cxnLst/>
              <a:rect l="l" t="t" r="r" b="b"/>
              <a:pathLst>
                <a:path w="20959" h="34932" extrusionOk="0">
                  <a:moveTo>
                    <a:pt x="10479" y="0"/>
                  </a:moveTo>
                  <a:cubicBezTo>
                    <a:pt x="8558" y="0"/>
                    <a:pt x="6986" y="1572"/>
                    <a:pt x="6986" y="3493"/>
                  </a:cubicBezTo>
                  <a:lnTo>
                    <a:pt x="6986" y="13973"/>
                  </a:lnTo>
                  <a:lnTo>
                    <a:pt x="0" y="13973"/>
                  </a:lnTo>
                  <a:lnTo>
                    <a:pt x="0" y="20959"/>
                  </a:lnTo>
                  <a:lnTo>
                    <a:pt x="6986" y="20959"/>
                  </a:lnTo>
                  <a:lnTo>
                    <a:pt x="6986" y="34931"/>
                  </a:lnTo>
                  <a:lnTo>
                    <a:pt x="13973" y="34931"/>
                  </a:lnTo>
                  <a:lnTo>
                    <a:pt x="13973" y="20959"/>
                  </a:lnTo>
                  <a:lnTo>
                    <a:pt x="20959" y="20959"/>
                  </a:lnTo>
                  <a:lnTo>
                    <a:pt x="20959" y="13973"/>
                  </a:lnTo>
                  <a:lnTo>
                    <a:pt x="13973" y="13973"/>
                  </a:lnTo>
                  <a:lnTo>
                    <a:pt x="13973" y="6986"/>
                  </a:lnTo>
                  <a:lnTo>
                    <a:pt x="20959" y="6986"/>
                  </a:lnTo>
                  <a:lnTo>
                    <a:pt x="2095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3024475" y="1198700"/>
              <a:ext cx="1571925" cy="1571925"/>
            </a:xfrm>
            <a:custGeom>
              <a:avLst/>
              <a:gdLst/>
              <a:ahLst/>
              <a:cxnLst/>
              <a:rect l="l" t="t" r="r" b="b"/>
              <a:pathLst>
                <a:path w="62877" h="62877" extrusionOk="0">
                  <a:moveTo>
                    <a:pt x="52397" y="6987"/>
                  </a:moveTo>
                  <a:cubicBezTo>
                    <a:pt x="54318" y="6987"/>
                    <a:pt x="55890" y="8559"/>
                    <a:pt x="55890" y="10480"/>
                  </a:cubicBezTo>
                  <a:lnTo>
                    <a:pt x="55890" y="52397"/>
                  </a:lnTo>
                  <a:cubicBezTo>
                    <a:pt x="55890" y="54318"/>
                    <a:pt x="54318" y="55890"/>
                    <a:pt x="52397" y="55890"/>
                  </a:cubicBezTo>
                  <a:lnTo>
                    <a:pt x="10480" y="55890"/>
                  </a:lnTo>
                  <a:cubicBezTo>
                    <a:pt x="8559" y="55890"/>
                    <a:pt x="6987" y="54318"/>
                    <a:pt x="6987" y="52397"/>
                  </a:cubicBezTo>
                  <a:lnTo>
                    <a:pt x="6987" y="10480"/>
                  </a:lnTo>
                  <a:cubicBezTo>
                    <a:pt x="6987" y="8559"/>
                    <a:pt x="8559" y="6987"/>
                    <a:pt x="10480" y="6987"/>
                  </a:cubicBezTo>
                  <a:close/>
                  <a:moveTo>
                    <a:pt x="10480" y="1"/>
                  </a:moveTo>
                  <a:cubicBezTo>
                    <a:pt x="4716" y="1"/>
                    <a:pt x="1" y="4717"/>
                    <a:pt x="1" y="10480"/>
                  </a:cubicBezTo>
                  <a:lnTo>
                    <a:pt x="1" y="52397"/>
                  </a:lnTo>
                  <a:cubicBezTo>
                    <a:pt x="1" y="58161"/>
                    <a:pt x="4716" y="62876"/>
                    <a:pt x="10480" y="62876"/>
                  </a:cubicBezTo>
                  <a:lnTo>
                    <a:pt x="52397" y="62876"/>
                  </a:lnTo>
                  <a:cubicBezTo>
                    <a:pt x="58161" y="62876"/>
                    <a:pt x="62876" y="58161"/>
                    <a:pt x="62876" y="52397"/>
                  </a:cubicBezTo>
                  <a:lnTo>
                    <a:pt x="62876" y="10480"/>
                  </a:lnTo>
                  <a:cubicBezTo>
                    <a:pt x="62876" y="4717"/>
                    <a:pt x="58161" y="1"/>
                    <a:pt x="523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1190625" y="674750"/>
              <a:ext cx="1571900" cy="1571900"/>
            </a:xfrm>
            <a:custGeom>
              <a:avLst/>
              <a:gdLst/>
              <a:ahLst/>
              <a:cxnLst/>
              <a:rect l="l" t="t" r="r" b="b"/>
              <a:pathLst>
                <a:path w="62876" h="62876" extrusionOk="0">
                  <a:moveTo>
                    <a:pt x="52396" y="6987"/>
                  </a:moveTo>
                  <a:cubicBezTo>
                    <a:pt x="54317" y="6987"/>
                    <a:pt x="55889" y="8558"/>
                    <a:pt x="55889" y="10480"/>
                  </a:cubicBezTo>
                  <a:lnTo>
                    <a:pt x="55889" y="52397"/>
                  </a:lnTo>
                  <a:cubicBezTo>
                    <a:pt x="55889" y="54318"/>
                    <a:pt x="54317" y="55890"/>
                    <a:pt x="52396" y="55890"/>
                  </a:cubicBezTo>
                  <a:lnTo>
                    <a:pt x="10479" y="55890"/>
                  </a:lnTo>
                  <a:cubicBezTo>
                    <a:pt x="8558" y="55890"/>
                    <a:pt x="6986" y="54318"/>
                    <a:pt x="6986" y="52397"/>
                  </a:cubicBezTo>
                  <a:lnTo>
                    <a:pt x="6986" y="10480"/>
                  </a:lnTo>
                  <a:cubicBezTo>
                    <a:pt x="6986" y="8558"/>
                    <a:pt x="8558" y="6987"/>
                    <a:pt x="10479" y="6987"/>
                  </a:cubicBezTo>
                  <a:close/>
                  <a:moveTo>
                    <a:pt x="10479" y="0"/>
                  </a:moveTo>
                  <a:cubicBezTo>
                    <a:pt x="4716" y="0"/>
                    <a:pt x="0" y="4716"/>
                    <a:pt x="0" y="10480"/>
                  </a:cubicBezTo>
                  <a:lnTo>
                    <a:pt x="0" y="52397"/>
                  </a:lnTo>
                  <a:cubicBezTo>
                    <a:pt x="0" y="58160"/>
                    <a:pt x="4716" y="62876"/>
                    <a:pt x="10479" y="62876"/>
                  </a:cubicBezTo>
                  <a:lnTo>
                    <a:pt x="52396" y="62876"/>
                  </a:lnTo>
                  <a:cubicBezTo>
                    <a:pt x="58160" y="62876"/>
                    <a:pt x="62875" y="58160"/>
                    <a:pt x="62875" y="52397"/>
                  </a:cubicBezTo>
                  <a:lnTo>
                    <a:pt x="62875" y="10480"/>
                  </a:lnTo>
                  <a:cubicBezTo>
                    <a:pt x="62875" y="4716"/>
                    <a:pt x="58160" y="0"/>
                    <a:pt x="523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4858350" y="238125"/>
              <a:ext cx="1571900" cy="1571900"/>
            </a:xfrm>
            <a:custGeom>
              <a:avLst/>
              <a:gdLst/>
              <a:ahLst/>
              <a:cxnLst/>
              <a:rect l="l" t="t" r="r" b="b"/>
              <a:pathLst>
                <a:path w="62876" h="62876" extrusionOk="0">
                  <a:moveTo>
                    <a:pt x="52397" y="6986"/>
                  </a:moveTo>
                  <a:cubicBezTo>
                    <a:pt x="54318" y="6986"/>
                    <a:pt x="55890" y="8558"/>
                    <a:pt x="55890" y="10479"/>
                  </a:cubicBezTo>
                  <a:lnTo>
                    <a:pt x="55890" y="27945"/>
                  </a:lnTo>
                  <a:lnTo>
                    <a:pt x="48554" y="27945"/>
                  </a:lnTo>
                  <a:cubicBezTo>
                    <a:pt x="46913" y="19980"/>
                    <a:pt x="39857" y="13972"/>
                    <a:pt x="31438" y="13972"/>
                  </a:cubicBezTo>
                  <a:cubicBezTo>
                    <a:pt x="23020" y="13972"/>
                    <a:pt x="15964" y="19980"/>
                    <a:pt x="14322" y="27945"/>
                  </a:cubicBezTo>
                  <a:lnTo>
                    <a:pt x="6987" y="27945"/>
                  </a:lnTo>
                  <a:lnTo>
                    <a:pt x="6987" y="10479"/>
                  </a:lnTo>
                  <a:cubicBezTo>
                    <a:pt x="6987" y="8558"/>
                    <a:pt x="8559" y="6986"/>
                    <a:pt x="10480" y="6986"/>
                  </a:cubicBezTo>
                  <a:close/>
                  <a:moveTo>
                    <a:pt x="31438" y="20958"/>
                  </a:moveTo>
                  <a:cubicBezTo>
                    <a:pt x="37202" y="20958"/>
                    <a:pt x="41917" y="25674"/>
                    <a:pt x="41917" y="31438"/>
                  </a:cubicBezTo>
                  <a:cubicBezTo>
                    <a:pt x="41917" y="37201"/>
                    <a:pt x="37202" y="41917"/>
                    <a:pt x="31438" y="41917"/>
                  </a:cubicBezTo>
                  <a:cubicBezTo>
                    <a:pt x="25675" y="41917"/>
                    <a:pt x="20959" y="37201"/>
                    <a:pt x="20959" y="31438"/>
                  </a:cubicBezTo>
                  <a:cubicBezTo>
                    <a:pt x="20959" y="25674"/>
                    <a:pt x="25675" y="20958"/>
                    <a:pt x="31438" y="20958"/>
                  </a:cubicBezTo>
                  <a:close/>
                  <a:moveTo>
                    <a:pt x="55890" y="34931"/>
                  </a:moveTo>
                  <a:lnTo>
                    <a:pt x="55890" y="52396"/>
                  </a:lnTo>
                  <a:cubicBezTo>
                    <a:pt x="55890" y="54317"/>
                    <a:pt x="54318" y="55889"/>
                    <a:pt x="52397" y="55889"/>
                  </a:cubicBezTo>
                  <a:lnTo>
                    <a:pt x="10480" y="55889"/>
                  </a:lnTo>
                  <a:cubicBezTo>
                    <a:pt x="8559" y="55889"/>
                    <a:pt x="6987" y="54317"/>
                    <a:pt x="6987" y="52396"/>
                  </a:cubicBezTo>
                  <a:lnTo>
                    <a:pt x="6987" y="34931"/>
                  </a:lnTo>
                  <a:lnTo>
                    <a:pt x="14322" y="34931"/>
                  </a:lnTo>
                  <a:cubicBezTo>
                    <a:pt x="15964" y="42895"/>
                    <a:pt x="23020" y="48903"/>
                    <a:pt x="31438" y="48903"/>
                  </a:cubicBezTo>
                  <a:cubicBezTo>
                    <a:pt x="39857" y="48903"/>
                    <a:pt x="46913" y="42895"/>
                    <a:pt x="48554" y="34931"/>
                  </a:cubicBezTo>
                  <a:close/>
                  <a:moveTo>
                    <a:pt x="10480" y="0"/>
                  </a:moveTo>
                  <a:cubicBezTo>
                    <a:pt x="4716" y="0"/>
                    <a:pt x="0" y="4716"/>
                    <a:pt x="0" y="10479"/>
                  </a:cubicBezTo>
                  <a:lnTo>
                    <a:pt x="0" y="52396"/>
                  </a:lnTo>
                  <a:cubicBezTo>
                    <a:pt x="0" y="58160"/>
                    <a:pt x="4716" y="62875"/>
                    <a:pt x="10480" y="62875"/>
                  </a:cubicBezTo>
                  <a:lnTo>
                    <a:pt x="52397" y="62875"/>
                  </a:lnTo>
                  <a:cubicBezTo>
                    <a:pt x="58160" y="62875"/>
                    <a:pt x="62876" y="58160"/>
                    <a:pt x="62876" y="52396"/>
                  </a:cubicBezTo>
                  <a:lnTo>
                    <a:pt x="62876" y="10479"/>
                  </a:lnTo>
                  <a:cubicBezTo>
                    <a:pt x="62876" y="4716"/>
                    <a:pt x="58160" y="0"/>
                    <a:pt x="5239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3723100" y="3818525"/>
              <a:ext cx="174675" cy="174675"/>
            </a:xfrm>
            <a:custGeom>
              <a:avLst/>
              <a:gdLst/>
              <a:ahLst/>
              <a:cxnLst/>
              <a:rect l="l" t="t" r="r" b="b"/>
              <a:pathLst>
                <a:path w="6987" h="6987" extrusionOk="0">
                  <a:moveTo>
                    <a:pt x="0" y="0"/>
                  </a:moveTo>
                  <a:lnTo>
                    <a:pt x="0" y="6987"/>
                  </a:lnTo>
                  <a:lnTo>
                    <a:pt x="6987" y="6987"/>
                  </a:lnTo>
                  <a:lnTo>
                    <a:pt x="698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32"/>
          <p:cNvGrpSpPr/>
          <p:nvPr/>
        </p:nvGrpSpPr>
        <p:grpSpPr>
          <a:xfrm>
            <a:off x="5198772" y="2165883"/>
            <a:ext cx="811730" cy="811746"/>
            <a:chOff x="4964259" y="2424308"/>
            <a:chExt cx="811730" cy="811746"/>
          </a:xfrm>
        </p:grpSpPr>
        <p:sp>
          <p:nvSpPr>
            <p:cNvPr id="1220" name="Google Shape;1220;p32"/>
            <p:cNvSpPr/>
            <p:nvPr/>
          </p:nvSpPr>
          <p:spPr>
            <a:xfrm>
              <a:off x="4964259" y="2424308"/>
              <a:ext cx="811730" cy="811746"/>
            </a:xfrm>
            <a:custGeom>
              <a:avLst/>
              <a:gdLst/>
              <a:ahLst/>
              <a:cxnLst/>
              <a:rect l="l" t="t" r="r" b="b"/>
              <a:pathLst>
                <a:path w="50520" h="50521" extrusionOk="0">
                  <a:moveTo>
                    <a:pt x="25261" y="1"/>
                  </a:moveTo>
                  <a:cubicBezTo>
                    <a:pt x="18563" y="1"/>
                    <a:pt x="12137" y="2662"/>
                    <a:pt x="7401" y="7401"/>
                  </a:cubicBezTo>
                  <a:cubicBezTo>
                    <a:pt x="2662" y="12138"/>
                    <a:pt x="0" y="18563"/>
                    <a:pt x="0" y="25262"/>
                  </a:cubicBezTo>
                  <a:cubicBezTo>
                    <a:pt x="0" y="31960"/>
                    <a:pt x="2662" y="38386"/>
                    <a:pt x="7401" y="43122"/>
                  </a:cubicBezTo>
                  <a:cubicBezTo>
                    <a:pt x="12137" y="47861"/>
                    <a:pt x="18563" y="50520"/>
                    <a:pt x="25261" y="50520"/>
                  </a:cubicBezTo>
                  <a:cubicBezTo>
                    <a:pt x="31960" y="50520"/>
                    <a:pt x="38385" y="47861"/>
                    <a:pt x="43122" y="43122"/>
                  </a:cubicBezTo>
                  <a:cubicBezTo>
                    <a:pt x="47861" y="38386"/>
                    <a:pt x="50520" y="31960"/>
                    <a:pt x="50520" y="25262"/>
                  </a:cubicBezTo>
                  <a:cubicBezTo>
                    <a:pt x="50520" y="18563"/>
                    <a:pt x="47861" y="12138"/>
                    <a:pt x="43122" y="7401"/>
                  </a:cubicBezTo>
                  <a:cubicBezTo>
                    <a:pt x="38385" y="2662"/>
                    <a:pt x="31960" y="1"/>
                    <a:pt x="25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5066882" y="2526931"/>
              <a:ext cx="606532" cy="606532"/>
            </a:xfrm>
            <a:custGeom>
              <a:avLst/>
              <a:gdLst/>
              <a:ahLst/>
              <a:cxnLst/>
              <a:rect l="l" t="t" r="r" b="b"/>
              <a:pathLst>
                <a:path w="37749" h="37749" extrusionOk="0">
                  <a:moveTo>
                    <a:pt x="18874" y="1"/>
                  </a:moveTo>
                  <a:cubicBezTo>
                    <a:pt x="13868" y="1"/>
                    <a:pt x="9067" y="1989"/>
                    <a:pt x="5529" y="5529"/>
                  </a:cubicBezTo>
                  <a:cubicBezTo>
                    <a:pt x="1988" y="9068"/>
                    <a:pt x="1" y="13868"/>
                    <a:pt x="1" y="18875"/>
                  </a:cubicBezTo>
                  <a:cubicBezTo>
                    <a:pt x="1" y="23881"/>
                    <a:pt x="1988" y="28682"/>
                    <a:pt x="5529" y="32220"/>
                  </a:cubicBezTo>
                  <a:cubicBezTo>
                    <a:pt x="9067" y="35761"/>
                    <a:pt x="13868" y="37748"/>
                    <a:pt x="18874" y="37748"/>
                  </a:cubicBezTo>
                  <a:cubicBezTo>
                    <a:pt x="23881" y="37748"/>
                    <a:pt x="28681" y="35761"/>
                    <a:pt x="32220" y="32220"/>
                  </a:cubicBezTo>
                  <a:cubicBezTo>
                    <a:pt x="35760" y="28682"/>
                    <a:pt x="37748" y="23881"/>
                    <a:pt x="37748" y="18875"/>
                  </a:cubicBezTo>
                  <a:cubicBezTo>
                    <a:pt x="37748" y="13868"/>
                    <a:pt x="35760" y="9068"/>
                    <a:pt x="32220" y="5529"/>
                  </a:cubicBezTo>
                  <a:cubicBezTo>
                    <a:pt x="28681" y="1989"/>
                    <a:pt x="23881" y="1"/>
                    <a:pt x="18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5202328" y="2662419"/>
              <a:ext cx="66543" cy="66543"/>
            </a:xfrm>
            <a:custGeom>
              <a:avLst/>
              <a:gdLst/>
              <a:ahLst/>
              <a:cxnLst/>
              <a:rect l="l" t="t" r="r" b="b"/>
              <a:pathLst>
                <a:path w="41917" h="41917" extrusionOk="0">
                  <a:moveTo>
                    <a:pt x="3493" y="0"/>
                  </a:moveTo>
                  <a:cubicBezTo>
                    <a:pt x="1572" y="0"/>
                    <a:pt x="0" y="1572"/>
                    <a:pt x="0" y="3493"/>
                  </a:cubicBezTo>
                  <a:lnTo>
                    <a:pt x="0" y="41917"/>
                  </a:lnTo>
                  <a:lnTo>
                    <a:pt x="6986" y="41917"/>
                  </a:lnTo>
                  <a:lnTo>
                    <a:pt x="6986" y="6986"/>
                  </a:lnTo>
                  <a:lnTo>
                    <a:pt x="41917" y="6986"/>
                  </a:lnTo>
                  <a:lnTo>
                    <a:pt x="4191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5468499" y="2662419"/>
              <a:ext cx="66545" cy="66543"/>
            </a:xfrm>
            <a:custGeom>
              <a:avLst/>
              <a:gdLst/>
              <a:ahLst/>
              <a:cxnLst/>
              <a:rect l="l" t="t" r="r" b="b"/>
              <a:pathLst>
                <a:path w="41918" h="41917" extrusionOk="0">
                  <a:moveTo>
                    <a:pt x="1" y="0"/>
                  </a:moveTo>
                  <a:lnTo>
                    <a:pt x="1" y="6986"/>
                  </a:lnTo>
                  <a:lnTo>
                    <a:pt x="34932" y="6986"/>
                  </a:lnTo>
                  <a:lnTo>
                    <a:pt x="34932" y="41917"/>
                  </a:lnTo>
                  <a:lnTo>
                    <a:pt x="41918" y="41917"/>
                  </a:lnTo>
                  <a:lnTo>
                    <a:pt x="41918" y="3493"/>
                  </a:lnTo>
                  <a:cubicBezTo>
                    <a:pt x="41918" y="1572"/>
                    <a:pt x="40346" y="0"/>
                    <a:pt x="384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5202328" y="2928590"/>
              <a:ext cx="66543" cy="66545"/>
            </a:xfrm>
            <a:custGeom>
              <a:avLst/>
              <a:gdLst/>
              <a:ahLst/>
              <a:cxnLst/>
              <a:rect l="l" t="t" r="r" b="b"/>
              <a:pathLst>
                <a:path w="41917" h="41918" extrusionOk="0">
                  <a:moveTo>
                    <a:pt x="0" y="1"/>
                  </a:moveTo>
                  <a:lnTo>
                    <a:pt x="0" y="38425"/>
                  </a:lnTo>
                  <a:cubicBezTo>
                    <a:pt x="0" y="40346"/>
                    <a:pt x="1572" y="41918"/>
                    <a:pt x="3493" y="41918"/>
                  </a:cubicBezTo>
                  <a:lnTo>
                    <a:pt x="41917" y="41918"/>
                  </a:lnTo>
                  <a:lnTo>
                    <a:pt x="41917" y="34932"/>
                  </a:lnTo>
                  <a:lnTo>
                    <a:pt x="6986" y="34932"/>
                  </a:lnTo>
                  <a:lnTo>
                    <a:pt x="698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5468499" y="2928590"/>
              <a:ext cx="66545" cy="66545"/>
            </a:xfrm>
            <a:custGeom>
              <a:avLst/>
              <a:gdLst/>
              <a:ahLst/>
              <a:cxnLst/>
              <a:rect l="l" t="t" r="r" b="b"/>
              <a:pathLst>
                <a:path w="41918" h="41918" extrusionOk="0">
                  <a:moveTo>
                    <a:pt x="34932" y="1"/>
                  </a:moveTo>
                  <a:lnTo>
                    <a:pt x="34932" y="34932"/>
                  </a:lnTo>
                  <a:lnTo>
                    <a:pt x="1" y="34932"/>
                  </a:lnTo>
                  <a:lnTo>
                    <a:pt x="1" y="41918"/>
                  </a:lnTo>
                  <a:lnTo>
                    <a:pt x="38425" y="41918"/>
                  </a:lnTo>
                  <a:cubicBezTo>
                    <a:pt x="40346" y="41918"/>
                    <a:pt x="41918" y="40346"/>
                    <a:pt x="41918" y="38425"/>
                  </a:cubicBezTo>
                  <a:lnTo>
                    <a:pt x="41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5202328" y="2662419"/>
              <a:ext cx="332716" cy="332716"/>
            </a:xfrm>
            <a:custGeom>
              <a:avLst/>
              <a:gdLst/>
              <a:ahLst/>
              <a:cxnLst/>
              <a:rect l="l" t="t" r="r" b="b"/>
              <a:pathLst>
                <a:path w="209585" h="209585" extrusionOk="0">
                  <a:moveTo>
                    <a:pt x="104792" y="55889"/>
                  </a:moveTo>
                  <a:cubicBezTo>
                    <a:pt x="114713" y="55889"/>
                    <a:pt x="120162" y="60570"/>
                    <a:pt x="121734" y="70351"/>
                  </a:cubicBezTo>
                  <a:lnTo>
                    <a:pt x="121734" y="70351"/>
                  </a:lnTo>
                  <a:lnTo>
                    <a:pt x="110102" y="63365"/>
                  </a:lnTo>
                  <a:cubicBezTo>
                    <a:pt x="109534" y="63033"/>
                    <a:pt x="108913" y="62874"/>
                    <a:pt x="108302" y="62874"/>
                  </a:cubicBezTo>
                  <a:cubicBezTo>
                    <a:pt x="107109" y="62874"/>
                    <a:pt x="105951" y="63479"/>
                    <a:pt x="105282" y="64587"/>
                  </a:cubicBezTo>
                  <a:cubicBezTo>
                    <a:pt x="105177" y="64797"/>
                    <a:pt x="105072" y="65006"/>
                    <a:pt x="104967" y="65251"/>
                  </a:cubicBezTo>
                  <a:cubicBezTo>
                    <a:pt x="103221" y="70560"/>
                    <a:pt x="93650" y="72586"/>
                    <a:pt x="87537" y="73145"/>
                  </a:cubicBezTo>
                  <a:lnTo>
                    <a:pt x="87537" y="73145"/>
                  </a:lnTo>
                  <a:cubicBezTo>
                    <a:pt x="88445" y="61443"/>
                    <a:pt x="93964" y="55889"/>
                    <a:pt x="104792" y="55889"/>
                  </a:cubicBezTo>
                  <a:close/>
                  <a:moveTo>
                    <a:pt x="48903" y="76848"/>
                  </a:moveTo>
                  <a:cubicBezTo>
                    <a:pt x="58824" y="76848"/>
                    <a:pt x="64273" y="81529"/>
                    <a:pt x="65845" y="91309"/>
                  </a:cubicBezTo>
                  <a:lnTo>
                    <a:pt x="54213" y="84323"/>
                  </a:lnTo>
                  <a:cubicBezTo>
                    <a:pt x="53644" y="83992"/>
                    <a:pt x="53024" y="83833"/>
                    <a:pt x="52412" y="83833"/>
                  </a:cubicBezTo>
                  <a:cubicBezTo>
                    <a:pt x="51220" y="83833"/>
                    <a:pt x="50062" y="84437"/>
                    <a:pt x="49392" y="85546"/>
                  </a:cubicBezTo>
                  <a:cubicBezTo>
                    <a:pt x="49287" y="85755"/>
                    <a:pt x="49183" y="85965"/>
                    <a:pt x="49078" y="86209"/>
                  </a:cubicBezTo>
                  <a:cubicBezTo>
                    <a:pt x="47331" y="91519"/>
                    <a:pt x="37760" y="93545"/>
                    <a:pt x="31647" y="94104"/>
                  </a:cubicBezTo>
                  <a:cubicBezTo>
                    <a:pt x="32556" y="82402"/>
                    <a:pt x="38075" y="76848"/>
                    <a:pt x="48903" y="76848"/>
                  </a:cubicBezTo>
                  <a:close/>
                  <a:moveTo>
                    <a:pt x="160682" y="76848"/>
                  </a:moveTo>
                  <a:cubicBezTo>
                    <a:pt x="170602" y="76848"/>
                    <a:pt x="176051" y="81529"/>
                    <a:pt x="177623" y="91309"/>
                  </a:cubicBezTo>
                  <a:lnTo>
                    <a:pt x="165991" y="84323"/>
                  </a:lnTo>
                  <a:cubicBezTo>
                    <a:pt x="165423" y="83992"/>
                    <a:pt x="164803" y="83833"/>
                    <a:pt x="164191" y="83833"/>
                  </a:cubicBezTo>
                  <a:cubicBezTo>
                    <a:pt x="162999" y="83833"/>
                    <a:pt x="161840" y="84437"/>
                    <a:pt x="161171" y="85546"/>
                  </a:cubicBezTo>
                  <a:cubicBezTo>
                    <a:pt x="161066" y="85755"/>
                    <a:pt x="160961" y="85965"/>
                    <a:pt x="160856" y="86209"/>
                  </a:cubicBezTo>
                  <a:cubicBezTo>
                    <a:pt x="159110" y="91519"/>
                    <a:pt x="149539" y="93545"/>
                    <a:pt x="143426" y="94104"/>
                  </a:cubicBezTo>
                  <a:cubicBezTo>
                    <a:pt x="144334" y="82402"/>
                    <a:pt x="149853" y="76848"/>
                    <a:pt x="160682" y="76848"/>
                  </a:cubicBezTo>
                  <a:close/>
                  <a:moveTo>
                    <a:pt x="109613" y="71224"/>
                  </a:moveTo>
                  <a:lnTo>
                    <a:pt x="122083" y="78734"/>
                  </a:lnTo>
                  <a:cubicBezTo>
                    <a:pt x="120686" y="87292"/>
                    <a:pt x="110172" y="94313"/>
                    <a:pt x="104792" y="94313"/>
                  </a:cubicBezTo>
                  <a:cubicBezTo>
                    <a:pt x="97003" y="92986"/>
                    <a:pt x="90506" y="87572"/>
                    <a:pt x="87816" y="80166"/>
                  </a:cubicBezTo>
                  <a:cubicBezTo>
                    <a:pt x="93789" y="79677"/>
                    <a:pt x="104583" y="77861"/>
                    <a:pt x="109613" y="71224"/>
                  </a:cubicBezTo>
                  <a:close/>
                  <a:moveTo>
                    <a:pt x="53724" y="92182"/>
                  </a:moveTo>
                  <a:lnTo>
                    <a:pt x="66194" y="99693"/>
                  </a:lnTo>
                  <a:cubicBezTo>
                    <a:pt x="64797" y="108251"/>
                    <a:pt x="54283" y="115272"/>
                    <a:pt x="48903" y="115272"/>
                  </a:cubicBezTo>
                  <a:cubicBezTo>
                    <a:pt x="41114" y="113944"/>
                    <a:pt x="34616" y="108530"/>
                    <a:pt x="31927" y="101125"/>
                  </a:cubicBezTo>
                  <a:cubicBezTo>
                    <a:pt x="37900" y="100636"/>
                    <a:pt x="48694" y="98819"/>
                    <a:pt x="53724" y="92182"/>
                  </a:cubicBezTo>
                  <a:close/>
                  <a:moveTo>
                    <a:pt x="165502" y="92182"/>
                  </a:moveTo>
                  <a:lnTo>
                    <a:pt x="177973" y="99693"/>
                  </a:lnTo>
                  <a:cubicBezTo>
                    <a:pt x="176575" y="108251"/>
                    <a:pt x="166061" y="115272"/>
                    <a:pt x="160682" y="115272"/>
                  </a:cubicBezTo>
                  <a:cubicBezTo>
                    <a:pt x="152892" y="113944"/>
                    <a:pt x="146395" y="108530"/>
                    <a:pt x="143705" y="101125"/>
                  </a:cubicBezTo>
                  <a:cubicBezTo>
                    <a:pt x="149679" y="100636"/>
                    <a:pt x="160472" y="98819"/>
                    <a:pt x="165502" y="92182"/>
                  </a:cubicBezTo>
                  <a:close/>
                  <a:moveTo>
                    <a:pt x="104792" y="107203"/>
                  </a:moveTo>
                  <a:lnTo>
                    <a:pt x="107692" y="114433"/>
                  </a:lnTo>
                  <a:lnTo>
                    <a:pt x="104792" y="117333"/>
                  </a:lnTo>
                  <a:lnTo>
                    <a:pt x="101893" y="114433"/>
                  </a:lnTo>
                  <a:lnTo>
                    <a:pt x="104792" y="107203"/>
                  </a:lnTo>
                  <a:close/>
                  <a:moveTo>
                    <a:pt x="108286" y="14077"/>
                  </a:moveTo>
                  <a:cubicBezTo>
                    <a:pt x="155652" y="15928"/>
                    <a:pt x="193656" y="53933"/>
                    <a:pt x="195543" y="101299"/>
                  </a:cubicBezTo>
                  <a:lnTo>
                    <a:pt x="188626" y="101299"/>
                  </a:lnTo>
                  <a:lnTo>
                    <a:pt x="188626" y="108286"/>
                  </a:lnTo>
                  <a:lnTo>
                    <a:pt x="195543" y="108286"/>
                  </a:lnTo>
                  <a:cubicBezTo>
                    <a:pt x="195228" y="115866"/>
                    <a:pt x="194006" y="123411"/>
                    <a:pt x="191840" y="130711"/>
                  </a:cubicBezTo>
                  <a:cubicBezTo>
                    <a:pt x="190513" y="122642"/>
                    <a:pt x="184016" y="116424"/>
                    <a:pt x="175912" y="115446"/>
                  </a:cubicBezTo>
                  <a:cubicBezTo>
                    <a:pt x="181361" y="111150"/>
                    <a:pt x="184714" y="104723"/>
                    <a:pt x="185133" y="97806"/>
                  </a:cubicBezTo>
                  <a:cubicBezTo>
                    <a:pt x="185133" y="74717"/>
                    <a:pt x="171825" y="69862"/>
                    <a:pt x="160682" y="69862"/>
                  </a:cubicBezTo>
                  <a:cubicBezTo>
                    <a:pt x="149539" y="69862"/>
                    <a:pt x="136230" y="74717"/>
                    <a:pt x="136230" y="97806"/>
                  </a:cubicBezTo>
                  <a:cubicBezTo>
                    <a:pt x="136649" y="104723"/>
                    <a:pt x="140003" y="111150"/>
                    <a:pt x="145452" y="115446"/>
                  </a:cubicBezTo>
                  <a:cubicBezTo>
                    <a:pt x="142588" y="115796"/>
                    <a:pt x="139863" y="116809"/>
                    <a:pt x="137488" y="118381"/>
                  </a:cubicBezTo>
                  <a:cubicBezTo>
                    <a:pt x="137034" y="118695"/>
                    <a:pt x="136649" y="119009"/>
                    <a:pt x="136230" y="119359"/>
                  </a:cubicBezTo>
                  <a:lnTo>
                    <a:pt x="136230" y="112827"/>
                  </a:lnTo>
                  <a:cubicBezTo>
                    <a:pt x="136265" y="103500"/>
                    <a:pt x="129279" y="95606"/>
                    <a:pt x="120022" y="94488"/>
                  </a:cubicBezTo>
                  <a:cubicBezTo>
                    <a:pt x="125472" y="90191"/>
                    <a:pt x="128825" y="83764"/>
                    <a:pt x="129244" y="76848"/>
                  </a:cubicBezTo>
                  <a:cubicBezTo>
                    <a:pt x="129244" y="53759"/>
                    <a:pt x="115935" y="48903"/>
                    <a:pt x="104792" y="48903"/>
                  </a:cubicBezTo>
                  <a:cubicBezTo>
                    <a:pt x="93650" y="48903"/>
                    <a:pt x="80341" y="53759"/>
                    <a:pt x="80341" y="76848"/>
                  </a:cubicBezTo>
                  <a:cubicBezTo>
                    <a:pt x="80760" y="83764"/>
                    <a:pt x="84113" y="90191"/>
                    <a:pt x="89563" y="94488"/>
                  </a:cubicBezTo>
                  <a:cubicBezTo>
                    <a:pt x="80306" y="95641"/>
                    <a:pt x="73355" y="103500"/>
                    <a:pt x="73355" y="112827"/>
                  </a:cubicBezTo>
                  <a:lnTo>
                    <a:pt x="73355" y="119324"/>
                  </a:lnTo>
                  <a:cubicBezTo>
                    <a:pt x="72936" y="119009"/>
                    <a:pt x="72551" y="118660"/>
                    <a:pt x="72097" y="118381"/>
                  </a:cubicBezTo>
                  <a:cubicBezTo>
                    <a:pt x="69722" y="116774"/>
                    <a:pt x="66997" y="115796"/>
                    <a:pt x="64133" y="115446"/>
                  </a:cubicBezTo>
                  <a:cubicBezTo>
                    <a:pt x="69582" y="111150"/>
                    <a:pt x="72936" y="104723"/>
                    <a:pt x="73355" y="97806"/>
                  </a:cubicBezTo>
                  <a:cubicBezTo>
                    <a:pt x="73355" y="74717"/>
                    <a:pt x="60046" y="69862"/>
                    <a:pt x="48903" y="69862"/>
                  </a:cubicBezTo>
                  <a:cubicBezTo>
                    <a:pt x="37760" y="69862"/>
                    <a:pt x="24452" y="74717"/>
                    <a:pt x="24452" y="97806"/>
                  </a:cubicBezTo>
                  <a:cubicBezTo>
                    <a:pt x="24871" y="104723"/>
                    <a:pt x="28224" y="111150"/>
                    <a:pt x="33673" y="115446"/>
                  </a:cubicBezTo>
                  <a:cubicBezTo>
                    <a:pt x="25569" y="116424"/>
                    <a:pt x="19072" y="122642"/>
                    <a:pt x="17745" y="130711"/>
                  </a:cubicBezTo>
                  <a:cubicBezTo>
                    <a:pt x="15579" y="123411"/>
                    <a:pt x="14357" y="115866"/>
                    <a:pt x="14077" y="108286"/>
                  </a:cubicBezTo>
                  <a:lnTo>
                    <a:pt x="20958" y="108286"/>
                  </a:lnTo>
                  <a:lnTo>
                    <a:pt x="20958" y="101299"/>
                  </a:lnTo>
                  <a:lnTo>
                    <a:pt x="14077" y="101299"/>
                  </a:lnTo>
                  <a:cubicBezTo>
                    <a:pt x="15928" y="53933"/>
                    <a:pt x="53933" y="15928"/>
                    <a:pt x="101299" y="14077"/>
                  </a:cubicBezTo>
                  <a:lnTo>
                    <a:pt x="101299" y="20958"/>
                  </a:lnTo>
                  <a:lnTo>
                    <a:pt x="108286" y="20958"/>
                  </a:lnTo>
                  <a:lnTo>
                    <a:pt x="108286" y="14077"/>
                  </a:lnTo>
                  <a:close/>
                  <a:moveTo>
                    <a:pt x="117717" y="101299"/>
                  </a:moveTo>
                  <a:cubicBezTo>
                    <a:pt x="124074" y="101299"/>
                    <a:pt x="129244" y="106469"/>
                    <a:pt x="129244" y="112827"/>
                  </a:cubicBezTo>
                  <a:lnTo>
                    <a:pt x="129244" y="136230"/>
                  </a:lnTo>
                  <a:lnTo>
                    <a:pt x="80341" y="136230"/>
                  </a:lnTo>
                  <a:lnTo>
                    <a:pt x="80341" y="112827"/>
                  </a:lnTo>
                  <a:cubicBezTo>
                    <a:pt x="80341" y="106469"/>
                    <a:pt x="85511" y="101299"/>
                    <a:pt x="91868" y="101299"/>
                  </a:cubicBezTo>
                  <a:lnTo>
                    <a:pt x="99623" y="101299"/>
                  </a:lnTo>
                  <a:lnTo>
                    <a:pt x="94558" y="113979"/>
                  </a:lnTo>
                  <a:cubicBezTo>
                    <a:pt x="94034" y="115272"/>
                    <a:pt x="94348" y="116739"/>
                    <a:pt x="95326" y="117752"/>
                  </a:cubicBezTo>
                  <a:lnTo>
                    <a:pt x="102312" y="124738"/>
                  </a:lnTo>
                  <a:cubicBezTo>
                    <a:pt x="102994" y="125419"/>
                    <a:pt x="103893" y="125760"/>
                    <a:pt x="104792" y="125760"/>
                  </a:cubicBezTo>
                  <a:cubicBezTo>
                    <a:pt x="105692" y="125760"/>
                    <a:pt x="106591" y="125419"/>
                    <a:pt x="107273" y="124738"/>
                  </a:cubicBezTo>
                  <a:lnTo>
                    <a:pt x="114259" y="117752"/>
                  </a:lnTo>
                  <a:cubicBezTo>
                    <a:pt x="115237" y="116739"/>
                    <a:pt x="115551" y="115272"/>
                    <a:pt x="115027" y="113979"/>
                  </a:cubicBezTo>
                  <a:lnTo>
                    <a:pt x="109962" y="101299"/>
                  </a:lnTo>
                  <a:close/>
                  <a:moveTo>
                    <a:pt x="48903" y="128161"/>
                  </a:moveTo>
                  <a:lnTo>
                    <a:pt x="51802" y="135392"/>
                  </a:lnTo>
                  <a:lnTo>
                    <a:pt x="48903" y="138291"/>
                  </a:lnTo>
                  <a:lnTo>
                    <a:pt x="46004" y="135392"/>
                  </a:lnTo>
                  <a:lnTo>
                    <a:pt x="48903" y="128161"/>
                  </a:lnTo>
                  <a:close/>
                  <a:moveTo>
                    <a:pt x="160682" y="128161"/>
                  </a:moveTo>
                  <a:lnTo>
                    <a:pt x="163581" y="135392"/>
                  </a:lnTo>
                  <a:lnTo>
                    <a:pt x="160682" y="138291"/>
                  </a:lnTo>
                  <a:lnTo>
                    <a:pt x="157783" y="135392"/>
                  </a:lnTo>
                  <a:lnTo>
                    <a:pt x="160682" y="128161"/>
                  </a:lnTo>
                  <a:close/>
                  <a:moveTo>
                    <a:pt x="61828" y="122258"/>
                  </a:moveTo>
                  <a:cubicBezTo>
                    <a:pt x="68185" y="122258"/>
                    <a:pt x="73355" y="127428"/>
                    <a:pt x="73355" y="133785"/>
                  </a:cubicBezTo>
                  <a:lnTo>
                    <a:pt x="73355" y="157189"/>
                  </a:lnTo>
                  <a:lnTo>
                    <a:pt x="30669" y="157189"/>
                  </a:lnTo>
                  <a:cubicBezTo>
                    <a:pt x="28399" y="153940"/>
                    <a:pt x="26303" y="150552"/>
                    <a:pt x="24452" y="147059"/>
                  </a:cubicBezTo>
                  <a:lnTo>
                    <a:pt x="24452" y="133785"/>
                  </a:lnTo>
                  <a:cubicBezTo>
                    <a:pt x="24452" y="127428"/>
                    <a:pt x="29621" y="122258"/>
                    <a:pt x="35979" y="122258"/>
                  </a:cubicBezTo>
                  <a:lnTo>
                    <a:pt x="43733" y="122258"/>
                  </a:lnTo>
                  <a:lnTo>
                    <a:pt x="38668" y="134938"/>
                  </a:lnTo>
                  <a:cubicBezTo>
                    <a:pt x="38144" y="136230"/>
                    <a:pt x="38459" y="137697"/>
                    <a:pt x="39437" y="138710"/>
                  </a:cubicBezTo>
                  <a:lnTo>
                    <a:pt x="46423" y="145696"/>
                  </a:lnTo>
                  <a:cubicBezTo>
                    <a:pt x="47104" y="146378"/>
                    <a:pt x="48004" y="146718"/>
                    <a:pt x="48903" y="146718"/>
                  </a:cubicBezTo>
                  <a:cubicBezTo>
                    <a:pt x="49803" y="146718"/>
                    <a:pt x="50702" y="146378"/>
                    <a:pt x="51383" y="145696"/>
                  </a:cubicBezTo>
                  <a:lnTo>
                    <a:pt x="58369" y="138710"/>
                  </a:lnTo>
                  <a:cubicBezTo>
                    <a:pt x="59347" y="137697"/>
                    <a:pt x="59662" y="136230"/>
                    <a:pt x="59138" y="134938"/>
                  </a:cubicBezTo>
                  <a:lnTo>
                    <a:pt x="54073" y="122258"/>
                  </a:lnTo>
                  <a:close/>
                  <a:moveTo>
                    <a:pt x="173606" y="122258"/>
                  </a:moveTo>
                  <a:cubicBezTo>
                    <a:pt x="179964" y="122258"/>
                    <a:pt x="185133" y="127428"/>
                    <a:pt x="185133" y="133785"/>
                  </a:cubicBezTo>
                  <a:lnTo>
                    <a:pt x="185133" y="147059"/>
                  </a:lnTo>
                  <a:cubicBezTo>
                    <a:pt x="183282" y="150552"/>
                    <a:pt x="181186" y="153940"/>
                    <a:pt x="178916" y="157189"/>
                  </a:cubicBezTo>
                  <a:lnTo>
                    <a:pt x="136230" y="157189"/>
                  </a:lnTo>
                  <a:lnTo>
                    <a:pt x="136230" y="133785"/>
                  </a:lnTo>
                  <a:cubicBezTo>
                    <a:pt x="136230" y="127428"/>
                    <a:pt x="141400" y="122258"/>
                    <a:pt x="147757" y="122258"/>
                  </a:cubicBezTo>
                  <a:lnTo>
                    <a:pt x="155512" y="122258"/>
                  </a:lnTo>
                  <a:lnTo>
                    <a:pt x="150447" y="134938"/>
                  </a:lnTo>
                  <a:cubicBezTo>
                    <a:pt x="149923" y="136230"/>
                    <a:pt x="150237" y="137697"/>
                    <a:pt x="151216" y="138710"/>
                  </a:cubicBezTo>
                  <a:lnTo>
                    <a:pt x="158202" y="145696"/>
                  </a:lnTo>
                  <a:cubicBezTo>
                    <a:pt x="158883" y="146378"/>
                    <a:pt x="159782" y="146718"/>
                    <a:pt x="160682" y="146718"/>
                  </a:cubicBezTo>
                  <a:cubicBezTo>
                    <a:pt x="161581" y="146718"/>
                    <a:pt x="162481" y="146378"/>
                    <a:pt x="163162" y="145696"/>
                  </a:cubicBezTo>
                  <a:lnTo>
                    <a:pt x="170148" y="138710"/>
                  </a:lnTo>
                  <a:cubicBezTo>
                    <a:pt x="171126" y="137697"/>
                    <a:pt x="171440" y="136230"/>
                    <a:pt x="170917" y="134938"/>
                  </a:cubicBezTo>
                  <a:lnTo>
                    <a:pt x="165852" y="122258"/>
                  </a:lnTo>
                  <a:close/>
                  <a:moveTo>
                    <a:pt x="129244" y="143216"/>
                  </a:moveTo>
                  <a:lnTo>
                    <a:pt x="129244" y="160682"/>
                  </a:lnTo>
                  <a:cubicBezTo>
                    <a:pt x="129244" y="162603"/>
                    <a:pt x="130816" y="164175"/>
                    <a:pt x="132737" y="164175"/>
                  </a:cubicBezTo>
                  <a:lnTo>
                    <a:pt x="173432" y="164175"/>
                  </a:lnTo>
                  <a:cubicBezTo>
                    <a:pt x="157014" y="183212"/>
                    <a:pt x="133401" y="194565"/>
                    <a:pt x="108286" y="195543"/>
                  </a:cubicBezTo>
                  <a:lnTo>
                    <a:pt x="108286" y="188626"/>
                  </a:lnTo>
                  <a:lnTo>
                    <a:pt x="101299" y="188626"/>
                  </a:lnTo>
                  <a:lnTo>
                    <a:pt x="101299" y="195543"/>
                  </a:lnTo>
                  <a:cubicBezTo>
                    <a:pt x="76184" y="194565"/>
                    <a:pt x="52571" y="183212"/>
                    <a:pt x="36153" y="164175"/>
                  </a:cubicBezTo>
                  <a:lnTo>
                    <a:pt x="76848" y="164175"/>
                  </a:lnTo>
                  <a:cubicBezTo>
                    <a:pt x="78769" y="164175"/>
                    <a:pt x="80341" y="162603"/>
                    <a:pt x="80341" y="160682"/>
                  </a:cubicBezTo>
                  <a:lnTo>
                    <a:pt x="80341" y="143216"/>
                  </a:lnTo>
                  <a:close/>
                  <a:moveTo>
                    <a:pt x="101299" y="0"/>
                  </a:moveTo>
                  <a:lnTo>
                    <a:pt x="101299" y="7091"/>
                  </a:lnTo>
                  <a:cubicBezTo>
                    <a:pt x="50056" y="8977"/>
                    <a:pt x="8977" y="50056"/>
                    <a:pt x="7091" y="101299"/>
                  </a:cubicBezTo>
                  <a:lnTo>
                    <a:pt x="0" y="101299"/>
                  </a:lnTo>
                  <a:lnTo>
                    <a:pt x="0" y="108286"/>
                  </a:lnTo>
                  <a:lnTo>
                    <a:pt x="7091" y="108286"/>
                  </a:lnTo>
                  <a:cubicBezTo>
                    <a:pt x="8977" y="159529"/>
                    <a:pt x="50056" y="200608"/>
                    <a:pt x="101299" y="202529"/>
                  </a:cubicBezTo>
                  <a:lnTo>
                    <a:pt x="101299" y="209585"/>
                  </a:lnTo>
                  <a:lnTo>
                    <a:pt x="108286" y="209585"/>
                  </a:lnTo>
                  <a:lnTo>
                    <a:pt x="108286" y="202529"/>
                  </a:lnTo>
                  <a:cubicBezTo>
                    <a:pt x="159529" y="200608"/>
                    <a:pt x="200608" y="159529"/>
                    <a:pt x="202529" y="108286"/>
                  </a:cubicBezTo>
                  <a:lnTo>
                    <a:pt x="209585" y="108286"/>
                  </a:lnTo>
                  <a:lnTo>
                    <a:pt x="209585" y="101299"/>
                  </a:lnTo>
                  <a:lnTo>
                    <a:pt x="202529" y="101299"/>
                  </a:lnTo>
                  <a:cubicBezTo>
                    <a:pt x="200608" y="50056"/>
                    <a:pt x="159529" y="8977"/>
                    <a:pt x="108286" y="7091"/>
                  </a:cubicBezTo>
                  <a:lnTo>
                    <a:pt x="108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2"/>
          <p:cNvGrpSpPr/>
          <p:nvPr/>
        </p:nvGrpSpPr>
        <p:grpSpPr>
          <a:xfrm>
            <a:off x="4267797" y="4106240"/>
            <a:ext cx="322747" cy="299464"/>
            <a:chOff x="1190625" y="426500"/>
            <a:chExt cx="5222450" cy="4845700"/>
          </a:xfrm>
        </p:grpSpPr>
        <p:sp>
          <p:nvSpPr>
            <p:cNvPr id="1228" name="Google Shape;1228;p32"/>
            <p:cNvSpPr/>
            <p:nvPr/>
          </p:nvSpPr>
          <p:spPr>
            <a:xfrm>
              <a:off x="2997750" y="426500"/>
              <a:ext cx="1392075" cy="1202875"/>
            </a:xfrm>
            <a:custGeom>
              <a:avLst/>
              <a:gdLst/>
              <a:ahLst/>
              <a:cxnLst/>
              <a:rect l="l" t="t" r="r" b="b"/>
              <a:pathLst>
                <a:path w="55683" h="48115" extrusionOk="0">
                  <a:moveTo>
                    <a:pt x="16963" y="8155"/>
                  </a:moveTo>
                  <a:cubicBezTo>
                    <a:pt x="17615" y="8155"/>
                    <a:pt x="18268" y="8253"/>
                    <a:pt x="18920" y="8416"/>
                  </a:cubicBezTo>
                  <a:cubicBezTo>
                    <a:pt x="20453" y="8775"/>
                    <a:pt x="21204" y="9525"/>
                    <a:pt x="23422" y="11874"/>
                  </a:cubicBezTo>
                  <a:cubicBezTo>
                    <a:pt x="23878" y="12363"/>
                    <a:pt x="24400" y="12885"/>
                    <a:pt x="24922" y="13440"/>
                  </a:cubicBezTo>
                  <a:cubicBezTo>
                    <a:pt x="25705" y="14255"/>
                    <a:pt x="26749" y="14679"/>
                    <a:pt x="27858" y="14679"/>
                  </a:cubicBezTo>
                  <a:cubicBezTo>
                    <a:pt x="28967" y="14679"/>
                    <a:pt x="30011" y="14255"/>
                    <a:pt x="30794" y="13440"/>
                  </a:cubicBezTo>
                  <a:cubicBezTo>
                    <a:pt x="31316" y="12885"/>
                    <a:pt x="31805" y="12363"/>
                    <a:pt x="32294" y="11874"/>
                  </a:cubicBezTo>
                  <a:cubicBezTo>
                    <a:pt x="34480" y="9525"/>
                    <a:pt x="35263" y="8775"/>
                    <a:pt x="36796" y="8416"/>
                  </a:cubicBezTo>
                  <a:cubicBezTo>
                    <a:pt x="37468" y="8256"/>
                    <a:pt x="38125" y="8175"/>
                    <a:pt x="38763" y="8175"/>
                  </a:cubicBezTo>
                  <a:cubicBezTo>
                    <a:pt x="40198" y="8175"/>
                    <a:pt x="41536" y="8582"/>
                    <a:pt x="42733" y="9395"/>
                  </a:cubicBezTo>
                  <a:cubicBezTo>
                    <a:pt x="44690" y="10732"/>
                    <a:pt x="46092" y="12983"/>
                    <a:pt x="46680" y="15723"/>
                  </a:cubicBezTo>
                  <a:cubicBezTo>
                    <a:pt x="47332" y="18724"/>
                    <a:pt x="46908" y="21921"/>
                    <a:pt x="45473" y="24759"/>
                  </a:cubicBezTo>
                  <a:cubicBezTo>
                    <a:pt x="43222" y="29260"/>
                    <a:pt x="32620" y="36404"/>
                    <a:pt x="27858" y="39307"/>
                  </a:cubicBezTo>
                  <a:cubicBezTo>
                    <a:pt x="23095" y="36404"/>
                    <a:pt x="12494" y="29260"/>
                    <a:pt x="10211" y="24759"/>
                  </a:cubicBezTo>
                  <a:cubicBezTo>
                    <a:pt x="8808" y="21921"/>
                    <a:pt x="8384" y="18724"/>
                    <a:pt x="9004" y="15723"/>
                  </a:cubicBezTo>
                  <a:cubicBezTo>
                    <a:pt x="9623" y="12983"/>
                    <a:pt x="11026" y="10732"/>
                    <a:pt x="12983" y="9395"/>
                  </a:cubicBezTo>
                  <a:cubicBezTo>
                    <a:pt x="14190" y="8579"/>
                    <a:pt x="15528" y="8155"/>
                    <a:pt x="16963" y="8155"/>
                  </a:cubicBezTo>
                  <a:close/>
                  <a:moveTo>
                    <a:pt x="16944" y="1"/>
                  </a:moveTo>
                  <a:cubicBezTo>
                    <a:pt x="13887" y="1"/>
                    <a:pt x="10972" y="896"/>
                    <a:pt x="8384" y="2675"/>
                  </a:cubicBezTo>
                  <a:cubicBezTo>
                    <a:pt x="4698" y="5187"/>
                    <a:pt x="2088" y="9232"/>
                    <a:pt x="1044" y="14027"/>
                  </a:cubicBezTo>
                  <a:cubicBezTo>
                    <a:pt x="1" y="18789"/>
                    <a:pt x="686" y="23911"/>
                    <a:pt x="2936" y="28379"/>
                  </a:cubicBezTo>
                  <a:cubicBezTo>
                    <a:pt x="4763" y="32066"/>
                    <a:pt x="9102" y="36306"/>
                    <a:pt x="16147" y="41330"/>
                  </a:cubicBezTo>
                  <a:cubicBezTo>
                    <a:pt x="18790" y="43222"/>
                    <a:pt x="21236" y="44787"/>
                    <a:pt x="22835" y="45798"/>
                  </a:cubicBezTo>
                  <a:cubicBezTo>
                    <a:pt x="26129" y="47854"/>
                    <a:pt x="26618" y="48114"/>
                    <a:pt x="27858" y="48114"/>
                  </a:cubicBezTo>
                  <a:cubicBezTo>
                    <a:pt x="29098" y="48114"/>
                    <a:pt x="29587" y="47854"/>
                    <a:pt x="32881" y="45798"/>
                  </a:cubicBezTo>
                  <a:cubicBezTo>
                    <a:pt x="34480" y="44787"/>
                    <a:pt x="36926" y="43222"/>
                    <a:pt x="39536" y="41330"/>
                  </a:cubicBezTo>
                  <a:cubicBezTo>
                    <a:pt x="46614" y="36306"/>
                    <a:pt x="50953" y="32066"/>
                    <a:pt x="52780" y="28379"/>
                  </a:cubicBezTo>
                  <a:cubicBezTo>
                    <a:pt x="55030" y="23911"/>
                    <a:pt x="55683" y="18789"/>
                    <a:pt x="54672" y="14027"/>
                  </a:cubicBezTo>
                  <a:cubicBezTo>
                    <a:pt x="53628" y="9232"/>
                    <a:pt x="51018" y="5187"/>
                    <a:pt x="47332" y="2675"/>
                  </a:cubicBezTo>
                  <a:cubicBezTo>
                    <a:pt x="44744" y="896"/>
                    <a:pt x="41829" y="1"/>
                    <a:pt x="38761" y="1"/>
                  </a:cubicBezTo>
                  <a:cubicBezTo>
                    <a:pt x="37497" y="1"/>
                    <a:pt x="36207" y="152"/>
                    <a:pt x="34904" y="457"/>
                  </a:cubicBezTo>
                  <a:cubicBezTo>
                    <a:pt x="31772" y="1207"/>
                    <a:pt x="29783" y="2773"/>
                    <a:pt x="27858" y="4697"/>
                  </a:cubicBezTo>
                  <a:cubicBezTo>
                    <a:pt x="25933" y="2773"/>
                    <a:pt x="23944" y="1207"/>
                    <a:pt x="20779" y="457"/>
                  </a:cubicBezTo>
                  <a:cubicBezTo>
                    <a:pt x="19485" y="152"/>
                    <a:pt x="18203" y="1"/>
                    <a:pt x="1694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2777575" y="3494175"/>
              <a:ext cx="203900" cy="204125"/>
            </a:xfrm>
            <a:custGeom>
              <a:avLst/>
              <a:gdLst/>
              <a:ahLst/>
              <a:cxnLst/>
              <a:rect l="l" t="t" r="r" b="b"/>
              <a:pathLst>
                <a:path w="8156" h="8165" extrusionOk="0">
                  <a:moveTo>
                    <a:pt x="4094" y="1"/>
                  </a:moveTo>
                  <a:cubicBezTo>
                    <a:pt x="3825" y="1"/>
                    <a:pt x="3556" y="25"/>
                    <a:pt x="3295" y="74"/>
                  </a:cubicBezTo>
                  <a:cubicBezTo>
                    <a:pt x="3034" y="140"/>
                    <a:pt x="2773" y="205"/>
                    <a:pt x="2512" y="303"/>
                  </a:cubicBezTo>
                  <a:cubicBezTo>
                    <a:pt x="2284" y="401"/>
                    <a:pt x="2055" y="531"/>
                    <a:pt x="1827" y="694"/>
                  </a:cubicBezTo>
                  <a:cubicBezTo>
                    <a:pt x="1599" y="857"/>
                    <a:pt x="1403" y="1020"/>
                    <a:pt x="1207" y="1183"/>
                  </a:cubicBezTo>
                  <a:cubicBezTo>
                    <a:pt x="457" y="1966"/>
                    <a:pt x="0" y="3010"/>
                    <a:pt x="0" y="4087"/>
                  </a:cubicBezTo>
                  <a:cubicBezTo>
                    <a:pt x="0" y="4348"/>
                    <a:pt x="33" y="4609"/>
                    <a:pt x="98" y="4869"/>
                  </a:cubicBezTo>
                  <a:cubicBezTo>
                    <a:pt x="131" y="5130"/>
                    <a:pt x="229" y="5391"/>
                    <a:pt x="326" y="5652"/>
                  </a:cubicBezTo>
                  <a:cubicBezTo>
                    <a:pt x="424" y="5881"/>
                    <a:pt x="555" y="6109"/>
                    <a:pt x="685" y="6337"/>
                  </a:cubicBezTo>
                  <a:cubicBezTo>
                    <a:pt x="848" y="6566"/>
                    <a:pt x="1011" y="6761"/>
                    <a:pt x="1207" y="6957"/>
                  </a:cubicBezTo>
                  <a:cubicBezTo>
                    <a:pt x="1403" y="7153"/>
                    <a:pt x="1599" y="7316"/>
                    <a:pt x="1827" y="7479"/>
                  </a:cubicBezTo>
                  <a:cubicBezTo>
                    <a:pt x="2055" y="7610"/>
                    <a:pt x="2284" y="7740"/>
                    <a:pt x="2512" y="7838"/>
                  </a:cubicBezTo>
                  <a:cubicBezTo>
                    <a:pt x="2773" y="7936"/>
                    <a:pt x="3034" y="8034"/>
                    <a:pt x="3295" y="8066"/>
                  </a:cubicBezTo>
                  <a:cubicBezTo>
                    <a:pt x="3556" y="8131"/>
                    <a:pt x="3817" y="8164"/>
                    <a:pt x="4078" y="8164"/>
                  </a:cubicBezTo>
                  <a:cubicBezTo>
                    <a:pt x="4339" y="8164"/>
                    <a:pt x="4632" y="8131"/>
                    <a:pt x="4893" y="8066"/>
                  </a:cubicBezTo>
                  <a:cubicBezTo>
                    <a:pt x="5154" y="8034"/>
                    <a:pt x="5415" y="7936"/>
                    <a:pt x="5643" y="7838"/>
                  </a:cubicBezTo>
                  <a:cubicBezTo>
                    <a:pt x="5904" y="7740"/>
                    <a:pt x="6133" y="7610"/>
                    <a:pt x="6361" y="7479"/>
                  </a:cubicBezTo>
                  <a:cubicBezTo>
                    <a:pt x="6589" y="7316"/>
                    <a:pt x="6785" y="7153"/>
                    <a:pt x="6981" y="6957"/>
                  </a:cubicBezTo>
                  <a:cubicBezTo>
                    <a:pt x="7144" y="6761"/>
                    <a:pt x="7340" y="6566"/>
                    <a:pt x="7470" y="6337"/>
                  </a:cubicBezTo>
                  <a:cubicBezTo>
                    <a:pt x="7633" y="6109"/>
                    <a:pt x="7764" y="5881"/>
                    <a:pt x="7862" y="5652"/>
                  </a:cubicBezTo>
                  <a:cubicBezTo>
                    <a:pt x="7960" y="5391"/>
                    <a:pt x="8025" y="5130"/>
                    <a:pt x="8090" y="4869"/>
                  </a:cubicBezTo>
                  <a:cubicBezTo>
                    <a:pt x="8155" y="4609"/>
                    <a:pt x="8155" y="4348"/>
                    <a:pt x="8155" y="4087"/>
                  </a:cubicBezTo>
                  <a:cubicBezTo>
                    <a:pt x="8155" y="3010"/>
                    <a:pt x="7731" y="1966"/>
                    <a:pt x="6981" y="1183"/>
                  </a:cubicBezTo>
                  <a:cubicBezTo>
                    <a:pt x="6785" y="1020"/>
                    <a:pt x="6589" y="857"/>
                    <a:pt x="6361" y="694"/>
                  </a:cubicBezTo>
                  <a:cubicBezTo>
                    <a:pt x="6133" y="531"/>
                    <a:pt x="5904" y="401"/>
                    <a:pt x="5643" y="303"/>
                  </a:cubicBezTo>
                  <a:cubicBezTo>
                    <a:pt x="5415" y="205"/>
                    <a:pt x="5154" y="140"/>
                    <a:pt x="4893" y="74"/>
                  </a:cubicBezTo>
                  <a:cubicBezTo>
                    <a:pt x="4632" y="25"/>
                    <a:pt x="4363" y="1"/>
                    <a:pt x="409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1190625" y="1530675"/>
              <a:ext cx="5222450" cy="3741525"/>
            </a:xfrm>
            <a:custGeom>
              <a:avLst/>
              <a:gdLst/>
              <a:ahLst/>
              <a:cxnLst/>
              <a:rect l="l" t="t" r="r" b="b"/>
              <a:pathLst>
                <a:path w="208898" h="149661" extrusionOk="0">
                  <a:moveTo>
                    <a:pt x="103764" y="16539"/>
                  </a:moveTo>
                  <a:lnTo>
                    <a:pt x="103764" y="24792"/>
                  </a:lnTo>
                  <a:lnTo>
                    <a:pt x="96490" y="30141"/>
                  </a:lnTo>
                  <a:lnTo>
                    <a:pt x="96490" y="16539"/>
                  </a:lnTo>
                  <a:close/>
                  <a:moveTo>
                    <a:pt x="138863" y="9134"/>
                  </a:moveTo>
                  <a:lnTo>
                    <a:pt x="189424" y="46255"/>
                  </a:lnTo>
                  <a:lnTo>
                    <a:pt x="189424" y="56498"/>
                  </a:lnTo>
                  <a:lnTo>
                    <a:pt x="141277" y="21138"/>
                  </a:lnTo>
                  <a:cubicBezTo>
                    <a:pt x="140559" y="20616"/>
                    <a:pt x="139711" y="20355"/>
                    <a:pt x="138863" y="20355"/>
                  </a:cubicBezTo>
                  <a:cubicBezTo>
                    <a:pt x="138015" y="20355"/>
                    <a:pt x="137167" y="20616"/>
                    <a:pt x="136449" y="21138"/>
                  </a:cubicBezTo>
                  <a:lnTo>
                    <a:pt x="88302" y="56400"/>
                  </a:lnTo>
                  <a:lnTo>
                    <a:pt x="88302" y="46255"/>
                  </a:lnTo>
                  <a:lnTo>
                    <a:pt x="138863" y="9134"/>
                  </a:lnTo>
                  <a:close/>
                  <a:moveTo>
                    <a:pt x="27303" y="47821"/>
                  </a:moveTo>
                  <a:lnTo>
                    <a:pt x="27303" y="104710"/>
                  </a:lnTo>
                  <a:lnTo>
                    <a:pt x="8155" y="104710"/>
                  </a:lnTo>
                  <a:lnTo>
                    <a:pt x="8155" y="47821"/>
                  </a:lnTo>
                  <a:close/>
                  <a:moveTo>
                    <a:pt x="150182" y="78256"/>
                  </a:moveTo>
                  <a:lnTo>
                    <a:pt x="150182" y="115083"/>
                  </a:lnTo>
                  <a:lnTo>
                    <a:pt x="149693" y="115083"/>
                  </a:lnTo>
                  <a:cubicBezTo>
                    <a:pt x="148877" y="111430"/>
                    <a:pt x="146855" y="108005"/>
                    <a:pt x="143723" y="105493"/>
                  </a:cubicBezTo>
                  <a:lnTo>
                    <a:pt x="127544" y="91369"/>
                  </a:lnTo>
                  <a:lnTo>
                    <a:pt x="127544" y="78256"/>
                  </a:lnTo>
                  <a:close/>
                  <a:moveTo>
                    <a:pt x="138863" y="29489"/>
                  </a:moveTo>
                  <a:lnTo>
                    <a:pt x="181856" y="61065"/>
                  </a:lnTo>
                  <a:lnTo>
                    <a:pt x="181856" y="115083"/>
                  </a:lnTo>
                  <a:lnTo>
                    <a:pt x="158337" y="115083"/>
                  </a:lnTo>
                  <a:lnTo>
                    <a:pt x="158337" y="74145"/>
                  </a:lnTo>
                  <a:cubicBezTo>
                    <a:pt x="158337" y="71895"/>
                    <a:pt x="156510" y="70068"/>
                    <a:pt x="154259" y="70068"/>
                  </a:cubicBezTo>
                  <a:lnTo>
                    <a:pt x="123466" y="70068"/>
                  </a:lnTo>
                  <a:cubicBezTo>
                    <a:pt x="121215" y="70068"/>
                    <a:pt x="119389" y="71895"/>
                    <a:pt x="119389" y="74145"/>
                  </a:cubicBezTo>
                  <a:lnTo>
                    <a:pt x="119389" y="84258"/>
                  </a:lnTo>
                  <a:lnTo>
                    <a:pt x="94141" y="62239"/>
                  </a:lnTo>
                  <a:lnTo>
                    <a:pt x="138863" y="29489"/>
                  </a:lnTo>
                  <a:close/>
                  <a:moveTo>
                    <a:pt x="49282" y="55187"/>
                  </a:moveTo>
                  <a:cubicBezTo>
                    <a:pt x="61352" y="55187"/>
                    <a:pt x="75688" y="56695"/>
                    <a:pt x="82659" y="63055"/>
                  </a:cubicBezTo>
                  <a:cubicBezTo>
                    <a:pt x="82691" y="63087"/>
                    <a:pt x="82724" y="63120"/>
                    <a:pt x="82757" y="63120"/>
                  </a:cubicBezTo>
                  <a:lnTo>
                    <a:pt x="138439" y="111691"/>
                  </a:lnTo>
                  <a:cubicBezTo>
                    <a:pt x="138471" y="111724"/>
                    <a:pt x="138504" y="111756"/>
                    <a:pt x="138569" y="111789"/>
                  </a:cubicBezTo>
                  <a:cubicBezTo>
                    <a:pt x="142484" y="114920"/>
                    <a:pt x="143136" y="120694"/>
                    <a:pt x="139972" y="124608"/>
                  </a:cubicBezTo>
                  <a:cubicBezTo>
                    <a:pt x="138471" y="126533"/>
                    <a:pt x="136286" y="127707"/>
                    <a:pt x="133872" y="128001"/>
                  </a:cubicBezTo>
                  <a:cubicBezTo>
                    <a:pt x="133532" y="128037"/>
                    <a:pt x="133193" y="128055"/>
                    <a:pt x="132857" y="128055"/>
                  </a:cubicBezTo>
                  <a:cubicBezTo>
                    <a:pt x="130774" y="128055"/>
                    <a:pt x="128786" y="127364"/>
                    <a:pt x="127185" y="126044"/>
                  </a:cubicBezTo>
                  <a:lnTo>
                    <a:pt x="80571" y="88270"/>
                  </a:lnTo>
                  <a:cubicBezTo>
                    <a:pt x="79823" y="87663"/>
                    <a:pt x="78917" y="87368"/>
                    <a:pt x="78015" y="87368"/>
                  </a:cubicBezTo>
                  <a:cubicBezTo>
                    <a:pt x="76832" y="87368"/>
                    <a:pt x="75658" y="87876"/>
                    <a:pt x="74863" y="88857"/>
                  </a:cubicBezTo>
                  <a:cubicBezTo>
                    <a:pt x="73427" y="90618"/>
                    <a:pt x="73688" y="93195"/>
                    <a:pt x="75450" y="94598"/>
                  </a:cubicBezTo>
                  <a:lnTo>
                    <a:pt x="122064" y="132405"/>
                  </a:lnTo>
                  <a:cubicBezTo>
                    <a:pt x="125162" y="134884"/>
                    <a:pt x="128914" y="136188"/>
                    <a:pt x="132828" y="136188"/>
                  </a:cubicBezTo>
                  <a:cubicBezTo>
                    <a:pt x="133480" y="136188"/>
                    <a:pt x="134100" y="136156"/>
                    <a:pt x="134753" y="136091"/>
                  </a:cubicBezTo>
                  <a:cubicBezTo>
                    <a:pt x="139352" y="135601"/>
                    <a:pt x="143462" y="133318"/>
                    <a:pt x="146365" y="129730"/>
                  </a:cubicBezTo>
                  <a:cubicBezTo>
                    <a:pt x="147931" y="127740"/>
                    <a:pt x="149008" y="125554"/>
                    <a:pt x="149595" y="123238"/>
                  </a:cubicBezTo>
                  <a:lnTo>
                    <a:pt x="191218" y="123238"/>
                  </a:lnTo>
                  <a:cubicBezTo>
                    <a:pt x="196274" y="123238"/>
                    <a:pt x="200482" y="127218"/>
                    <a:pt x="200612" y="132111"/>
                  </a:cubicBezTo>
                  <a:cubicBezTo>
                    <a:pt x="200677" y="134623"/>
                    <a:pt x="199764" y="136971"/>
                    <a:pt x="198035" y="138733"/>
                  </a:cubicBezTo>
                  <a:cubicBezTo>
                    <a:pt x="196306" y="140527"/>
                    <a:pt x="193958" y="141505"/>
                    <a:pt x="191479" y="141505"/>
                  </a:cubicBezTo>
                  <a:lnTo>
                    <a:pt x="85431" y="141473"/>
                  </a:lnTo>
                  <a:cubicBezTo>
                    <a:pt x="62630" y="141473"/>
                    <a:pt x="55030" y="125065"/>
                    <a:pt x="52648" y="111299"/>
                  </a:cubicBezTo>
                  <a:cubicBezTo>
                    <a:pt x="51702" y="105689"/>
                    <a:pt x="50724" y="101285"/>
                    <a:pt x="49745" y="98154"/>
                  </a:cubicBezTo>
                  <a:cubicBezTo>
                    <a:pt x="48962" y="95577"/>
                    <a:pt x="47495" y="90782"/>
                    <a:pt x="43352" y="90782"/>
                  </a:cubicBezTo>
                  <a:lnTo>
                    <a:pt x="35458" y="90782"/>
                  </a:lnTo>
                  <a:lnTo>
                    <a:pt x="35458" y="55780"/>
                  </a:lnTo>
                  <a:cubicBezTo>
                    <a:pt x="39073" y="55481"/>
                    <a:pt x="43957" y="55187"/>
                    <a:pt x="49282" y="55187"/>
                  </a:cubicBezTo>
                  <a:close/>
                  <a:moveTo>
                    <a:pt x="138863" y="0"/>
                  </a:moveTo>
                  <a:cubicBezTo>
                    <a:pt x="138015" y="0"/>
                    <a:pt x="137167" y="261"/>
                    <a:pt x="136449" y="783"/>
                  </a:cubicBezTo>
                  <a:lnTo>
                    <a:pt x="111919" y="18790"/>
                  </a:lnTo>
                  <a:lnTo>
                    <a:pt x="111919" y="12461"/>
                  </a:lnTo>
                  <a:cubicBezTo>
                    <a:pt x="111919" y="10211"/>
                    <a:pt x="110092" y="8384"/>
                    <a:pt x="107841" y="8384"/>
                  </a:cubicBezTo>
                  <a:lnTo>
                    <a:pt x="92412" y="8384"/>
                  </a:lnTo>
                  <a:cubicBezTo>
                    <a:pt x="90161" y="8384"/>
                    <a:pt x="88335" y="10211"/>
                    <a:pt x="88335" y="12461"/>
                  </a:cubicBezTo>
                  <a:lnTo>
                    <a:pt x="88335" y="36111"/>
                  </a:lnTo>
                  <a:lnTo>
                    <a:pt x="81811" y="40906"/>
                  </a:lnTo>
                  <a:cubicBezTo>
                    <a:pt x="80767" y="41689"/>
                    <a:pt x="80147" y="42896"/>
                    <a:pt x="80147" y="44200"/>
                  </a:cubicBezTo>
                  <a:lnTo>
                    <a:pt x="80147" y="52029"/>
                  </a:lnTo>
                  <a:cubicBezTo>
                    <a:pt x="71152" y="48114"/>
                    <a:pt x="59340" y="47032"/>
                    <a:pt x="48989" y="47032"/>
                  </a:cubicBezTo>
                  <a:cubicBezTo>
                    <a:pt x="43987" y="47032"/>
                    <a:pt x="39327" y="47285"/>
                    <a:pt x="35490" y="47593"/>
                  </a:cubicBezTo>
                  <a:lnTo>
                    <a:pt x="35490" y="43744"/>
                  </a:lnTo>
                  <a:cubicBezTo>
                    <a:pt x="35490" y="41493"/>
                    <a:pt x="33664" y="39666"/>
                    <a:pt x="31413" y="39666"/>
                  </a:cubicBezTo>
                  <a:lnTo>
                    <a:pt x="4077" y="39666"/>
                  </a:lnTo>
                  <a:cubicBezTo>
                    <a:pt x="1827" y="39666"/>
                    <a:pt x="0" y="41493"/>
                    <a:pt x="0" y="43744"/>
                  </a:cubicBezTo>
                  <a:lnTo>
                    <a:pt x="0" y="108788"/>
                  </a:lnTo>
                  <a:cubicBezTo>
                    <a:pt x="0" y="111039"/>
                    <a:pt x="1827" y="112865"/>
                    <a:pt x="4077" y="112865"/>
                  </a:cubicBezTo>
                  <a:lnTo>
                    <a:pt x="31413" y="112865"/>
                  </a:lnTo>
                  <a:cubicBezTo>
                    <a:pt x="33664" y="112865"/>
                    <a:pt x="35490" y="111039"/>
                    <a:pt x="35490" y="108788"/>
                  </a:cubicBezTo>
                  <a:lnTo>
                    <a:pt x="35490" y="98937"/>
                  </a:lnTo>
                  <a:lnTo>
                    <a:pt x="41395" y="98937"/>
                  </a:lnTo>
                  <a:cubicBezTo>
                    <a:pt x="42014" y="100502"/>
                    <a:pt x="43189" y="104286"/>
                    <a:pt x="44624" y="112669"/>
                  </a:cubicBezTo>
                  <a:cubicBezTo>
                    <a:pt x="48734" y="136515"/>
                    <a:pt x="63217" y="149628"/>
                    <a:pt x="85431" y="149628"/>
                  </a:cubicBezTo>
                  <a:lnTo>
                    <a:pt x="191479" y="149660"/>
                  </a:lnTo>
                  <a:cubicBezTo>
                    <a:pt x="196176" y="149660"/>
                    <a:pt x="200580" y="147801"/>
                    <a:pt x="203874" y="144441"/>
                  </a:cubicBezTo>
                  <a:cubicBezTo>
                    <a:pt x="207169" y="141049"/>
                    <a:pt x="208898" y="136612"/>
                    <a:pt x="208767" y="131883"/>
                  </a:cubicBezTo>
                  <a:cubicBezTo>
                    <a:pt x="208506" y="122619"/>
                    <a:pt x="200645" y="115083"/>
                    <a:pt x="191218" y="115083"/>
                  </a:cubicBezTo>
                  <a:lnTo>
                    <a:pt x="190011" y="115083"/>
                  </a:lnTo>
                  <a:lnTo>
                    <a:pt x="190011" y="67067"/>
                  </a:lnTo>
                  <a:lnTo>
                    <a:pt x="191087" y="67850"/>
                  </a:lnTo>
                  <a:cubicBezTo>
                    <a:pt x="191805" y="68372"/>
                    <a:pt x="192653" y="68633"/>
                    <a:pt x="193501" y="68633"/>
                  </a:cubicBezTo>
                  <a:cubicBezTo>
                    <a:pt x="194121" y="68633"/>
                    <a:pt x="194773" y="68502"/>
                    <a:pt x="195360" y="68209"/>
                  </a:cubicBezTo>
                  <a:cubicBezTo>
                    <a:pt x="196730" y="67491"/>
                    <a:pt x="197579" y="66088"/>
                    <a:pt x="197579" y="64555"/>
                  </a:cubicBezTo>
                  <a:lnTo>
                    <a:pt x="197579" y="44200"/>
                  </a:lnTo>
                  <a:cubicBezTo>
                    <a:pt x="197579" y="42896"/>
                    <a:pt x="196959" y="41689"/>
                    <a:pt x="195915" y="40906"/>
                  </a:cubicBezTo>
                  <a:lnTo>
                    <a:pt x="141277" y="783"/>
                  </a:lnTo>
                  <a:cubicBezTo>
                    <a:pt x="140559" y="261"/>
                    <a:pt x="139711" y="0"/>
                    <a:pt x="13886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31;p32"/>
          <p:cNvGrpSpPr/>
          <p:nvPr/>
        </p:nvGrpSpPr>
        <p:grpSpPr>
          <a:xfrm>
            <a:off x="5457820" y="3703388"/>
            <a:ext cx="300631" cy="300631"/>
            <a:chOff x="1190625" y="238125"/>
            <a:chExt cx="5183300" cy="5183300"/>
          </a:xfrm>
        </p:grpSpPr>
        <p:sp>
          <p:nvSpPr>
            <p:cNvPr id="1232" name="Google Shape;1232;p32"/>
            <p:cNvSpPr/>
            <p:nvPr/>
          </p:nvSpPr>
          <p:spPr>
            <a:xfrm>
              <a:off x="5503350" y="238125"/>
              <a:ext cx="870575" cy="870550"/>
            </a:xfrm>
            <a:custGeom>
              <a:avLst/>
              <a:gdLst/>
              <a:ahLst/>
              <a:cxnLst/>
              <a:rect l="l" t="t" r="r" b="b"/>
              <a:pathLst>
                <a:path w="34823" h="34822" extrusionOk="0">
                  <a:moveTo>
                    <a:pt x="17386" y="8925"/>
                  </a:moveTo>
                  <a:cubicBezTo>
                    <a:pt x="22081" y="8925"/>
                    <a:pt x="25846" y="12742"/>
                    <a:pt x="25846" y="17385"/>
                  </a:cubicBezTo>
                  <a:cubicBezTo>
                    <a:pt x="25846" y="22080"/>
                    <a:pt x="22081" y="25846"/>
                    <a:pt x="17386" y="25846"/>
                  </a:cubicBezTo>
                  <a:cubicBezTo>
                    <a:pt x="12743" y="25846"/>
                    <a:pt x="8926" y="22080"/>
                    <a:pt x="8926" y="17385"/>
                  </a:cubicBezTo>
                  <a:cubicBezTo>
                    <a:pt x="8926" y="12742"/>
                    <a:pt x="12743" y="8925"/>
                    <a:pt x="17386" y="8925"/>
                  </a:cubicBezTo>
                  <a:close/>
                  <a:moveTo>
                    <a:pt x="17386" y="0"/>
                  </a:moveTo>
                  <a:cubicBezTo>
                    <a:pt x="7791" y="0"/>
                    <a:pt x="1" y="7790"/>
                    <a:pt x="1" y="17385"/>
                  </a:cubicBezTo>
                  <a:cubicBezTo>
                    <a:pt x="1" y="27032"/>
                    <a:pt x="7791" y="34822"/>
                    <a:pt x="17386" y="34822"/>
                  </a:cubicBezTo>
                  <a:cubicBezTo>
                    <a:pt x="27033" y="34822"/>
                    <a:pt x="34823" y="27032"/>
                    <a:pt x="34823" y="17385"/>
                  </a:cubicBezTo>
                  <a:cubicBezTo>
                    <a:pt x="34823" y="7790"/>
                    <a:pt x="27033" y="0"/>
                    <a:pt x="173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1190625" y="2718200"/>
              <a:ext cx="870550" cy="869275"/>
            </a:xfrm>
            <a:custGeom>
              <a:avLst/>
              <a:gdLst/>
              <a:ahLst/>
              <a:cxnLst/>
              <a:rect l="l" t="t" r="r" b="b"/>
              <a:pathLst>
                <a:path w="34822" h="34771" extrusionOk="0">
                  <a:moveTo>
                    <a:pt x="17385" y="8925"/>
                  </a:moveTo>
                  <a:cubicBezTo>
                    <a:pt x="22080" y="8925"/>
                    <a:pt x="25846" y="12691"/>
                    <a:pt x="25846" y="17386"/>
                  </a:cubicBezTo>
                  <a:cubicBezTo>
                    <a:pt x="25846" y="22080"/>
                    <a:pt x="22080" y="25846"/>
                    <a:pt x="17385" y="25846"/>
                  </a:cubicBezTo>
                  <a:cubicBezTo>
                    <a:pt x="12742" y="25846"/>
                    <a:pt x="8925" y="22080"/>
                    <a:pt x="8925" y="17386"/>
                  </a:cubicBezTo>
                  <a:cubicBezTo>
                    <a:pt x="8925" y="12691"/>
                    <a:pt x="12742" y="8925"/>
                    <a:pt x="17385" y="8925"/>
                  </a:cubicBezTo>
                  <a:close/>
                  <a:moveTo>
                    <a:pt x="17385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385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38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2484175" y="1424625"/>
              <a:ext cx="869275" cy="870575"/>
            </a:xfrm>
            <a:custGeom>
              <a:avLst/>
              <a:gdLst/>
              <a:ahLst/>
              <a:cxnLst/>
              <a:rect l="l" t="t" r="r" b="b"/>
              <a:pathLst>
                <a:path w="34771" h="34823" extrusionOk="0">
                  <a:moveTo>
                    <a:pt x="17386" y="8926"/>
                  </a:moveTo>
                  <a:cubicBezTo>
                    <a:pt x="22080" y="8926"/>
                    <a:pt x="25846" y="12743"/>
                    <a:pt x="25846" y="17386"/>
                  </a:cubicBezTo>
                  <a:cubicBezTo>
                    <a:pt x="25846" y="22080"/>
                    <a:pt x="22080" y="25846"/>
                    <a:pt x="17386" y="25846"/>
                  </a:cubicBezTo>
                  <a:cubicBezTo>
                    <a:pt x="12691" y="25846"/>
                    <a:pt x="8925" y="22080"/>
                    <a:pt x="8925" y="17386"/>
                  </a:cubicBezTo>
                  <a:cubicBezTo>
                    <a:pt x="8925" y="12743"/>
                    <a:pt x="12691" y="8926"/>
                    <a:pt x="17386" y="8926"/>
                  </a:cubicBezTo>
                  <a:close/>
                  <a:moveTo>
                    <a:pt x="17386" y="1"/>
                  </a:moveTo>
                  <a:cubicBezTo>
                    <a:pt x="7739" y="1"/>
                    <a:pt x="1" y="7791"/>
                    <a:pt x="1" y="17386"/>
                  </a:cubicBezTo>
                  <a:cubicBezTo>
                    <a:pt x="1" y="27033"/>
                    <a:pt x="7739" y="34823"/>
                    <a:pt x="17386" y="34823"/>
                  </a:cubicBezTo>
                  <a:cubicBezTo>
                    <a:pt x="27033" y="34823"/>
                    <a:pt x="34771" y="27033"/>
                    <a:pt x="34771" y="17386"/>
                  </a:cubicBezTo>
                  <a:cubicBezTo>
                    <a:pt x="34771" y="7791"/>
                    <a:pt x="27033" y="1"/>
                    <a:pt x="1738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3399875" y="2341600"/>
              <a:ext cx="870550" cy="869300"/>
            </a:xfrm>
            <a:custGeom>
              <a:avLst/>
              <a:gdLst/>
              <a:ahLst/>
              <a:cxnLst/>
              <a:rect l="l" t="t" r="r" b="b"/>
              <a:pathLst>
                <a:path w="34822" h="34772" extrusionOk="0">
                  <a:moveTo>
                    <a:pt x="17437" y="8926"/>
                  </a:moveTo>
                  <a:cubicBezTo>
                    <a:pt x="22080" y="8926"/>
                    <a:pt x="25897" y="12691"/>
                    <a:pt x="25897" y="17386"/>
                  </a:cubicBezTo>
                  <a:cubicBezTo>
                    <a:pt x="25897" y="22080"/>
                    <a:pt x="22080" y="25846"/>
                    <a:pt x="17437" y="25846"/>
                  </a:cubicBezTo>
                  <a:cubicBezTo>
                    <a:pt x="12742" y="25846"/>
                    <a:pt x="8976" y="22080"/>
                    <a:pt x="8976" y="17386"/>
                  </a:cubicBezTo>
                  <a:cubicBezTo>
                    <a:pt x="8976" y="12691"/>
                    <a:pt x="12742" y="8926"/>
                    <a:pt x="17437" y="8926"/>
                  </a:cubicBezTo>
                  <a:close/>
                  <a:moveTo>
                    <a:pt x="17437" y="1"/>
                  </a:moveTo>
                  <a:cubicBezTo>
                    <a:pt x="7790" y="1"/>
                    <a:pt x="0" y="7739"/>
                    <a:pt x="0" y="17386"/>
                  </a:cubicBezTo>
                  <a:cubicBezTo>
                    <a:pt x="0" y="27033"/>
                    <a:pt x="7790" y="34771"/>
                    <a:pt x="17437" y="34771"/>
                  </a:cubicBezTo>
                  <a:cubicBezTo>
                    <a:pt x="27032" y="34771"/>
                    <a:pt x="34822" y="27033"/>
                    <a:pt x="34822" y="17386"/>
                  </a:cubicBezTo>
                  <a:cubicBezTo>
                    <a:pt x="34822" y="7739"/>
                    <a:pt x="27032" y="1"/>
                    <a:pt x="1743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3985375" y="821050"/>
              <a:ext cx="1801750" cy="1804325"/>
            </a:xfrm>
            <a:custGeom>
              <a:avLst/>
              <a:gdLst/>
              <a:ahLst/>
              <a:cxnLst/>
              <a:rect l="l" t="t" r="r" b="b"/>
              <a:pathLst>
                <a:path w="72070" h="72173" extrusionOk="0">
                  <a:moveTo>
                    <a:pt x="65724" y="1"/>
                  </a:moveTo>
                  <a:lnTo>
                    <a:pt x="1" y="65878"/>
                  </a:lnTo>
                  <a:lnTo>
                    <a:pt x="6346" y="72172"/>
                  </a:lnTo>
                  <a:lnTo>
                    <a:pt x="72069" y="6294"/>
                  </a:lnTo>
                  <a:lnTo>
                    <a:pt x="657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069700" y="2008875"/>
              <a:ext cx="617800" cy="616500"/>
            </a:xfrm>
            <a:custGeom>
              <a:avLst/>
              <a:gdLst/>
              <a:ahLst/>
              <a:cxnLst/>
              <a:rect l="l" t="t" r="r" b="b"/>
              <a:pathLst>
                <a:path w="24712" h="24660" extrusionOk="0">
                  <a:moveTo>
                    <a:pt x="6294" y="0"/>
                  </a:moveTo>
                  <a:lnTo>
                    <a:pt x="1" y="6345"/>
                  </a:lnTo>
                  <a:lnTo>
                    <a:pt x="18417" y="24659"/>
                  </a:lnTo>
                  <a:lnTo>
                    <a:pt x="24711" y="18365"/>
                  </a:lnTo>
                  <a:lnTo>
                    <a:pt x="62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1776125" y="2008875"/>
              <a:ext cx="993100" cy="993075"/>
            </a:xfrm>
            <a:custGeom>
              <a:avLst/>
              <a:gdLst/>
              <a:ahLst/>
              <a:cxnLst/>
              <a:rect l="l" t="t" r="r" b="b"/>
              <a:pathLst>
                <a:path w="39724" h="39723" extrusionOk="0">
                  <a:moveTo>
                    <a:pt x="33430" y="0"/>
                  </a:moveTo>
                  <a:lnTo>
                    <a:pt x="1" y="33429"/>
                  </a:lnTo>
                  <a:lnTo>
                    <a:pt x="6346" y="39723"/>
                  </a:lnTo>
                  <a:lnTo>
                    <a:pt x="39724" y="6345"/>
                  </a:lnTo>
                  <a:lnTo>
                    <a:pt x="3343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1194475" y="5197000"/>
              <a:ext cx="5175575" cy="224425"/>
            </a:xfrm>
            <a:custGeom>
              <a:avLst/>
              <a:gdLst/>
              <a:ahLst/>
              <a:cxnLst/>
              <a:rect l="l" t="t" r="r" b="b"/>
              <a:pathLst>
                <a:path w="207023" h="8977" extrusionOk="0">
                  <a:moveTo>
                    <a:pt x="1" y="0"/>
                  </a:moveTo>
                  <a:lnTo>
                    <a:pt x="1" y="8977"/>
                  </a:lnTo>
                  <a:lnTo>
                    <a:pt x="207023" y="8977"/>
                  </a:lnTo>
                  <a:lnTo>
                    <a:pt x="20702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5827075" y="2074650"/>
              <a:ext cx="223150" cy="3234575"/>
            </a:xfrm>
            <a:custGeom>
              <a:avLst/>
              <a:gdLst/>
              <a:ahLst/>
              <a:cxnLst/>
              <a:rect l="l" t="t" r="r" b="b"/>
              <a:pathLst>
                <a:path w="8926" h="129383" extrusionOk="0">
                  <a:moveTo>
                    <a:pt x="0" y="0"/>
                  </a:moveTo>
                  <a:lnTo>
                    <a:pt x="0" y="129383"/>
                  </a:lnTo>
                  <a:lnTo>
                    <a:pt x="8925" y="129383"/>
                  </a:lnTo>
                  <a:lnTo>
                    <a:pt x="892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3779025" y="3693200"/>
              <a:ext cx="223150" cy="1616025"/>
            </a:xfrm>
            <a:custGeom>
              <a:avLst/>
              <a:gdLst/>
              <a:ahLst/>
              <a:cxnLst/>
              <a:rect l="l" t="t" r="r" b="b"/>
              <a:pathLst>
                <a:path w="8926" h="64641" extrusionOk="0">
                  <a:moveTo>
                    <a:pt x="1" y="1"/>
                  </a:moveTo>
                  <a:lnTo>
                    <a:pt x="1" y="64641"/>
                  </a:lnTo>
                  <a:lnTo>
                    <a:pt x="8926" y="64641"/>
                  </a:lnTo>
                  <a:lnTo>
                    <a:pt x="89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1514325" y="4015625"/>
              <a:ext cx="223150" cy="1293600"/>
            </a:xfrm>
            <a:custGeom>
              <a:avLst/>
              <a:gdLst/>
              <a:ahLst/>
              <a:cxnLst/>
              <a:rect l="l" t="t" r="r" b="b"/>
              <a:pathLst>
                <a:path w="8926" h="51744" extrusionOk="0">
                  <a:moveTo>
                    <a:pt x="1" y="1"/>
                  </a:moveTo>
                  <a:lnTo>
                    <a:pt x="1" y="51744"/>
                  </a:lnTo>
                  <a:lnTo>
                    <a:pt x="8925" y="51744"/>
                  </a:lnTo>
                  <a:lnTo>
                    <a:pt x="892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2806600" y="3044500"/>
              <a:ext cx="224425" cy="2264725"/>
            </a:xfrm>
            <a:custGeom>
              <a:avLst/>
              <a:gdLst/>
              <a:ahLst/>
              <a:cxnLst/>
              <a:rect l="l" t="t" r="r" b="b"/>
              <a:pathLst>
                <a:path w="8977" h="90589" extrusionOk="0">
                  <a:moveTo>
                    <a:pt x="1" y="0"/>
                  </a:moveTo>
                  <a:lnTo>
                    <a:pt x="1" y="90589"/>
                  </a:lnTo>
                  <a:lnTo>
                    <a:pt x="8977" y="90589"/>
                  </a:lnTo>
                  <a:lnTo>
                    <a:pt x="897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32"/>
          <p:cNvSpPr/>
          <p:nvPr/>
        </p:nvSpPr>
        <p:spPr>
          <a:xfrm>
            <a:off x="4629454" y="1741947"/>
            <a:ext cx="14898" cy="13072"/>
          </a:xfrm>
          <a:custGeom>
            <a:avLst/>
            <a:gdLst/>
            <a:ahLst/>
            <a:cxnLst/>
            <a:rect l="l" t="t" r="r" b="b"/>
            <a:pathLst>
              <a:path w="9297" h="8157" extrusionOk="0">
                <a:moveTo>
                  <a:pt x="4644" y="0"/>
                </a:moveTo>
                <a:cubicBezTo>
                  <a:pt x="3953" y="0"/>
                  <a:pt x="3253" y="175"/>
                  <a:pt x="2610" y="539"/>
                </a:cubicBezTo>
                <a:cubicBezTo>
                  <a:pt x="653" y="1681"/>
                  <a:pt x="0" y="4160"/>
                  <a:pt x="1109" y="6117"/>
                </a:cubicBezTo>
                <a:cubicBezTo>
                  <a:pt x="1875" y="7431"/>
                  <a:pt x="3244" y="8157"/>
                  <a:pt x="4653" y="8157"/>
                </a:cubicBezTo>
                <a:cubicBezTo>
                  <a:pt x="5344" y="8157"/>
                  <a:pt x="6044" y="7983"/>
                  <a:pt x="6687" y="7618"/>
                </a:cubicBezTo>
                <a:cubicBezTo>
                  <a:pt x="8644" y="6476"/>
                  <a:pt x="9297" y="3997"/>
                  <a:pt x="8188" y="2040"/>
                </a:cubicBezTo>
                <a:cubicBezTo>
                  <a:pt x="7421" y="726"/>
                  <a:pt x="6053" y="0"/>
                  <a:pt x="464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32"/>
          <p:cNvSpPr/>
          <p:nvPr/>
        </p:nvSpPr>
        <p:spPr>
          <a:xfrm>
            <a:off x="4544143" y="1567329"/>
            <a:ext cx="287086" cy="301998"/>
          </a:xfrm>
          <a:custGeom>
            <a:avLst/>
            <a:gdLst/>
            <a:ahLst/>
            <a:cxnLst/>
            <a:rect l="l" t="t" r="r" b="b"/>
            <a:pathLst>
              <a:path w="179149" h="188454" extrusionOk="0">
                <a:moveTo>
                  <a:pt x="155858" y="39536"/>
                </a:moveTo>
                <a:lnTo>
                  <a:pt x="161469" y="49289"/>
                </a:lnTo>
                <a:lnTo>
                  <a:pt x="156445" y="56922"/>
                </a:lnTo>
                <a:lnTo>
                  <a:pt x="146757" y="40090"/>
                </a:lnTo>
                <a:lnTo>
                  <a:pt x="155858" y="39536"/>
                </a:lnTo>
                <a:close/>
                <a:moveTo>
                  <a:pt x="116584" y="8155"/>
                </a:moveTo>
                <a:cubicBezTo>
                  <a:pt x="117302" y="8188"/>
                  <a:pt x="119030" y="8384"/>
                  <a:pt x="120074" y="10210"/>
                </a:cubicBezTo>
                <a:lnTo>
                  <a:pt x="167504" y="92347"/>
                </a:lnTo>
                <a:cubicBezTo>
                  <a:pt x="169037" y="95022"/>
                  <a:pt x="167177" y="98382"/>
                  <a:pt x="164078" y="98480"/>
                </a:cubicBezTo>
                <a:cubicBezTo>
                  <a:pt x="163524" y="98480"/>
                  <a:pt x="163263" y="98578"/>
                  <a:pt x="161828" y="98839"/>
                </a:cubicBezTo>
                <a:lnTo>
                  <a:pt x="111658" y="11939"/>
                </a:lnTo>
                <a:cubicBezTo>
                  <a:pt x="112735" y="10602"/>
                  <a:pt x="112865" y="10471"/>
                  <a:pt x="113061" y="10113"/>
                </a:cubicBezTo>
                <a:cubicBezTo>
                  <a:pt x="114170" y="8351"/>
                  <a:pt x="115899" y="8155"/>
                  <a:pt x="116584" y="8155"/>
                </a:cubicBezTo>
                <a:close/>
                <a:moveTo>
                  <a:pt x="106243" y="18855"/>
                </a:moveTo>
                <a:lnTo>
                  <a:pt x="153379" y="100502"/>
                </a:lnTo>
                <a:lnTo>
                  <a:pt x="82235" y="114464"/>
                </a:lnTo>
                <a:lnTo>
                  <a:pt x="60608" y="76983"/>
                </a:lnTo>
                <a:lnTo>
                  <a:pt x="106243" y="18855"/>
                </a:lnTo>
                <a:close/>
                <a:moveTo>
                  <a:pt x="78680" y="124576"/>
                </a:moveTo>
                <a:lnTo>
                  <a:pt x="82757" y="131654"/>
                </a:lnTo>
                <a:lnTo>
                  <a:pt x="75679" y="135732"/>
                </a:lnTo>
                <a:lnTo>
                  <a:pt x="71601" y="128653"/>
                </a:lnTo>
                <a:lnTo>
                  <a:pt x="78680" y="124576"/>
                </a:lnTo>
                <a:close/>
                <a:moveTo>
                  <a:pt x="54215" y="82202"/>
                </a:moveTo>
                <a:lnTo>
                  <a:pt x="74602" y="117530"/>
                </a:lnTo>
                <a:lnTo>
                  <a:pt x="42830" y="135862"/>
                </a:lnTo>
                <a:cubicBezTo>
                  <a:pt x="39618" y="137721"/>
                  <a:pt x="36109" y="138603"/>
                  <a:pt x="32647" y="138603"/>
                </a:cubicBezTo>
                <a:cubicBezTo>
                  <a:pt x="25595" y="138603"/>
                  <a:pt x="18736" y="134944"/>
                  <a:pt x="14973" y="128425"/>
                </a:cubicBezTo>
                <a:cubicBezTo>
                  <a:pt x="13179" y="125326"/>
                  <a:pt x="12233" y="121803"/>
                  <a:pt x="12233" y="118247"/>
                </a:cubicBezTo>
                <a:cubicBezTo>
                  <a:pt x="12233" y="110973"/>
                  <a:pt x="16147" y="104188"/>
                  <a:pt x="22443" y="100567"/>
                </a:cubicBezTo>
                <a:lnTo>
                  <a:pt x="54215" y="82202"/>
                </a:lnTo>
                <a:close/>
                <a:moveTo>
                  <a:pt x="64555" y="132731"/>
                </a:moveTo>
                <a:cubicBezTo>
                  <a:pt x="83644" y="165813"/>
                  <a:pt x="84932" y="168058"/>
                  <a:pt x="84937" y="168058"/>
                </a:cubicBezTo>
                <a:cubicBezTo>
                  <a:pt x="84938" y="168058"/>
                  <a:pt x="84907" y="168003"/>
                  <a:pt x="84908" y="168003"/>
                </a:cubicBezTo>
                <a:lnTo>
                  <a:pt x="84908" y="168003"/>
                </a:lnTo>
                <a:cubicBezTo>
                  <a:pt x="84909" y="168003"/>
                  <a:pt x="84918" y="168017"/>
                  <a:pt x="84943" y="168058"/>
                </a:cubicBezTo>
                <a:cubicBezTo>
                  <a:pt x="87193" y="171972"/>
                  <a:pt x="85856" y="176931"/>
                  <a:pt x="81942" y="179214"/>
                </a:cubicBezTo>
                <a:cubicBezTo>
                  <a:pt x="80667" y="179947"/>
                  <a:pt x="79279" y="180292"/>
                  <a:pt x="77909" y="180292"/>
                </a:cubicBezTo>
                <a:cubicBezTo>
                  <a:pt x="75072" y="180292"/>
                  <a:pt x="72314" y="178809"/>
                  <a:pt x="70818" y="176213"/>
                </a:cubicBezTo>
                <a:lnTo>
                  <a:pt x="50431" y="140886"/>
                </a:lnTo>
                <a:lnTo>
                  <a:pt x="64555" y="132731"/>
                </a:lnTo>
                <a:close/>
                <a:moveTo>
                  <a:pt x="116551" y="0"/>
                </a:moveTo>
                <a:cubicBezTo>
                  <a:pt x="112343" y="0"/>
                  <a:pt x="108494" y="2121"/>
                  <a:pt x="106243" y="5644"/>
                </a:cubicBezTo>
                <a:lnTo>
                  <a:pt x="52975" y="73526"/>
                </a:lnTo>
                <a:lnTo>
                  <a:pt x="18366" y="93489"/>
                </a:lnTo>
                <a:cubicBezTo>
                  <a:pt x="4730" y="101350"/>
                  <a:pt x="1" y="118835"/>
                  <a:pt x="7895" y="132502"/>
                </a:cubicBezTo>
                <a:cubicBezTo>
                  <a:pt x="13197" y="141667"/>
                  <a:pt x="22822" y="146756"/>
                  <a:pt x="32683" y="146756"/>
                </a:cubicBezTo>
                <a:cubicBezTo>
                  <a:pt x="36229" y="146756"/>
                  <a:pt x="39805" y="146098"/>
                  <a:pt x="43222" y="144735"/>
                </a:cubicBezTo>
                <a:lnTo>
                  <a:pt x="63740" y="180290"/>
                </a:lnTo>
                <a:cubicBezTo>
                  <a:pt x="66727" y="185474"/>
                  <a:pt x="72227" y="188453"/>
                  <a:pt x="77902" y="188453"/>
                </a:cubicBezTo>
                <a:cubicBezTo>
                  <a:pt x="80656" y="188453"/>
                  <a:pt x="83451" y="187752"/>
                  <a:pt x="86019" y="186260"/>
                </a:cubicBezTo>
                <a:cubicBezTo>
                  <a:pt x="93815" y="181758"/>
                  <a:pt x="96523" y="171777"/>
                  <a:pt x="91989" y="163980"/>
                </a:cubicBezTo>
                <a:lnTo>
                  <a:pt x="79756" y="142778"/>
                </a:lnTo>
                <a:lnTo>
                  <a:pt x="90358" y="136678"/>
                </a:lnTo>
                <a:cubicBezTo>
                  <a:pt x="92315" y="135536"/>
                  <a:pt x="92967" y="133057"/>
                  <a:pt x="91858" y="131100"/>
                </a:cubicBezTo>
                <a:lnTo>
                  <a:pt x="86541" y="121933"/>
                </a:lnTo>
                <a:cubicBezTo>
                  <a:pt x="87193" y="121803"/>
                  <a:pt x="91336" y="120987"/>
                  <a:pt x="164666" y="106602"/>
                </a:cubicBezTo>
                <a:cubicBezTo>
                  <a:pt x="173701" y="106113"/>
                  <a:pt x="179149" y="96196"/>
                  <a:pt x="174549" y="88270"/>
                </a:cubicBezTo>
                <a:lnTo>
                  <a:pt x="161012" y="64816"/>
                </a:lnTo>
                <a:lnTo>
                  <a:pt x="169689" y="51703"/>
                </a:lnTo>
                <a:cubicBezTo>
                  <a:pt x="170537" y="50398"/>
                  <a:pt x="170570" y="48734"/>
                  <a:pt x="169787" y="47397"/>
                </a:cubicBezTo>
                <a:lnTo>
                  <a:pt x="161632" y="33273"/>
                </a:lnTo>
                <a:cubicBezTo>
                  <a:pt x="160924" y="32010"/>
                  <a:pt x="159576" y="31242"/>
                  <a:pt x="158138" y="31242"/>
                </a:cubicBezTo>
                <a:cubicBezTo>
                  <a:pt x="158053" y="31242"/>
                  <a:pt x="157967" y="31245"/>
                  <a:pt x="157881" y="31250"/>
                </a:cubicBezTo>
                <a:lnTo>
                  <a:pt x="142191" y="32196"/>
                </a:lnTo>
                <a:lnTo>
                  <a:pt x="127153" y="6133"/>
                </a:lnTo>
                <a:cubicBezTo>
                  <a:pt x="124967" y="2349"/>
                  <a:pt x="121053" y="66"/>
                  <a:pt x="116714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2"/>
          <p:cNvSpPr/>
          <p:nvPr/>
        </p:nvSpPr>
        <p:spPr>
          <a:xfrm>
            <a:off x="4577650" y="1755016"/>
            <a:ext cx="44069" cy="21371"/>
          </a:xfrm>
          <a:custGeom>
            <a:avLst/>
            <a:gdLst/>
            <a:ahLst/>
            <a:cxnLst/>
            <a:rect l="l" t="t" r="r" b="b"/>
            <a:pathLst>
              <a:path w="27500" h="13336" extrusionOk="0">
                <a:moveTo>
                  <a:pt x="22846" y="0"/>
                </a:moveTo>
                <a:cubicBezTo>
                  <a:pt x="22156" y="0"/>
                  <a:pt x="21456" y="175"/>
                  <a:pt x="20812" y="539"/>
                </a:cubicBezTo>
                <a:lnTo>
                  <a:pt x="13766" y="4617"/>
                </a:lnTo>
                <a:cubicBezTo>
                  <a:pt x="13121" y="4994"/>
                  <a:pt x="12414" y="5171"/>
                  <a:pt x="11718" y="5171"/>
                </a:cubicBezTo>
                <a:cubicBezTo>
                  <a:pt x="10304" y="5171"/>
                  <a:pt x="8932" y="4438"/>
                  <a:pt x="8188" y="3149"/>
                </a:cubicBezTo>
                <a:cubicBezTo>
                  <a:pt x="7422" y="1835"/>
                  <a:pt x="6054" y="1095"/>
                  <a:pt x="4645" y="1095"/>
                </a:cubicBezTo>
                <a:cubicBezTo>
                  <a:pt x="3954" y="1095"/>
                  <a:pt x="3254" y="1273"/>
                  <a:pt x="2610" y="1648"/>
                </a:cubicBezTo>
                <a:cubicBezTo>
                  <a:pt x="653" y="2757"/>
                  <a:pt x="1" y="5269"/>
                  <a:pt x="1110" y="7226"/>
                </a:cubicBezTo>
                <a:cubicBezTo>
                  <a:pt x="3367" y="11127"/>
                  <a:pt x="7495" y="13335"/>
                  <a:pt x="11741" y="13335"/>
                </a:cubicBezTo>
                <a:cubicBezTo>
                  <a:pt x="13815" y="13335"/>
                  <a:pt x="15917" y="12808"/>
                  <a:pt x="17844" y="11695"/>
                </a:cubicBezTo>
                <a:lnTo>
                  <a:pt x="24890" y="7618"/>
                </a:lnTo>
                <a:cubicBezTo>
                  <a:pt x="26847" y="6476"/>
                  <a:pt x="27499" y="3997"/>
                  <a:pt x="26390" y="2040"/>
                </a:cubicBezTo>
                <a:cubicBezTo>
                  <a:pt x="25624" y="726"/>
                  <a:pt x="24255" y="0"/>
                  <a:pt x="22846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32"/>
          <p:cNvSpPr/>
          <p:nvPr/>
        </p:nvSpPr>
        <p:spPr>
          <a:xfrm>
            <a:off x="4834835" y="1580500"/>
            <a:ext cx="51334" cy="33353"/>
          </a:xfrm>
          <a:custGeom>
            <a:avLst/>
            <a:gdLst/>
            <a:ahLst/>
            <a:cxnLst/>
            <a:rect l="l" t="t" r="r" b="b"/>
            <a:pathLst>
              <a:path w="32034" h="20813" extrusionOk="0">
                <a:moveTo>
                  <a:pt x="27378" y="1"/>
                </a:moveTo>
                <a:cubicBezTo>
                  <a:pt x="26703" y="1"/>
                  <a:pt x="26016" y="169"/>
                  <a:pt x="25379" y="524"/>
                </a:cubicBezTo>
                <a:lnTo>
                  <a:pt x="2675" y="13147"/>
                </a:lnTo>
                <a:cubicBezTo>
                  <a:pt x="686" y="14257"/>
                  <a:pt x="1" y="16736"/>
                  <a:pt x="1077" y="18693"/>
                </a:cubicBezTo>
                <a:cubicBezTo>
                  <a:pt x="1832" y="20048"/>
                  <a:pt x="3223" y="20813"/>
                  <a:pt x="4651" y="20813"/>
                </a:cubicBezTo>
                <a:cubicBezTo>
                  <a:pt x="5321" y="20813"/>
                  <a:pt x="5998" y="20645"/>
                  <a:pt x="6622" y="20291"/>
                </a:cubicBezTo>
                <a:lnTo>
                  <a:pt x="29358" y="7635"/>
                </a:lnTo>
                <a:cubicBezTo>
                  <a:pt x="31316" y="6558"/>
                  <a:pt x="32033" y="4079"/>
                  <a:pt x="30924" y="2089"/>
                </a:cubicBezTo>
                <a:cubicBezTo>
                  <a:pt x="30192" y="758"/>
                  <a:pt x="28812" y="1"/>
                  <a:pt x="27378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2"/>
          <p:cNvSpPr/>
          <p:nvPr/>
        </p:nvSpPr>
        <p:spPr>
          <a:xfrm>
            <a:off x="4837501" y="1642011"/>
            <a:ext cx="39729" cy="19847"/>
          </a:xfrm>
          <a:custGeom>
            <a:avLst/>
            <a:gdLst/>
            <a:ahLst/>
            <a:cxnLst/>
            <a:rect l="l" t="t" r="r" b="b"/>
            <a:pathLst>
              <a:path w="24792" h="12385" extrusionOk="0">
                <a:moveTo>
                  <a:pt x="4529" y="1"/>
                </a:moveTo>
                <a:cubicBezTo>
                  <a:pt x="2738" y="1"/>
                  <a:pt x="1079" y="1209"/>
                  <a:pt x="587" y="3012"/>
                </a:cubicBezTo>
                <a:cubicBezTo>
                  <a:pt x="0" y="5198"/>
                  <a:pt x="1305" y="7449"/>
                  <a:pt x="3491" y="8036"/>
                </a:cubicBezTo>
                <a:lnTo>
                  <a:pt x="19246" y="12244"/>
                </a:lnTo>
                <a:cubicBezTo>
                  <a:pt x="19601" y="12339"/>
                  <a:pt x="19957" y="12384"/>
                  <a:pt x="20307" y="12384"/>
                </a:cubicBezTo>
                <a:cubicBezTo>
                  <a:pt x="22109" y="12384"/>
                  <a:pt x="23745" y="11176"/>
                  <a:pt x="24237" y="9373"/>
                </a:cubicBezTo>
                <a:cubicBezTo>
                  <a:pt x="24791" y="7188"/>
                  <a:pt x="23519" y="4937"/>
                  <a:pt x="21334" y="4350"/>
                </a:cubicBezTo>
                <a:lnTo>
                  <a:pt x="5578" y="142"/>
                </a:lnTo>
                <a:cubicBezTo>
                  <a:pt x="5228" y="46"/>
                  <a:pt x="4876" y="1"/>
                  <a:pt x="4529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9" name="Google Shape;1249;p32"/>
          <p:cNvSpPr/>
          <p:nvPr/>
        </p:nvSpPr>
        <p:spPr>
          <a:xfrm>
            <a:off x="4800543" y="1552729"/>
            <a:ext cx="21278" cy="38351"/>
          </a:xfrm>
          <a:custGeom>
            <a:avLst/>
            <a:gdLst/>
            <a:ahLst/>
            <a:cxnLst/>
            <a:rect l="l" t="t" r="r" b="b"/>
            <a:pathLst>
              <a:path w="13278" h="23932" extrusionOk="0">
                <a:moveTo>
                  <a:pt x="8758" y="0"/>
                </a:moveTo>
                <a:cubicBezTo>
                  <a:pt x="6948" y="0"/>
                  <a:pt x="5288" y="1213"/>
                  <a:pt x="4796" y="3044"/>
                </a:cubicBezTo>
                <a:lnTo>
                  <a:pt x="588" y="18800"/>
                </a:lnTo>
                <a:cubicBezTo>
                  <a:pt x="1" y="20952"/>
                  <a:pt x="1306" y="23203"/>
                  <a:pt x="3459" y="23790"/>
                </a:cubicBezTo>
                <a:cubicBezTo>
                  <a:pt x="3813" y="23886"/>
                  <a:pt x="4169" y="23931"/>
                  <a:pt x="4520" y="23931"/>
                </a:cubicBezTo>
                <a:cubicBezTo>
                  <a:pt x="6330" y="23931"/>
                  <a:pt x="7985" y="22718"/>
                  <a:pt x="8449" y="20887"/>
                </a:cubicBezTo>
                <a:lnTo>
                  <a:pt x="12690" y="5132"/>
                </a:lnTo>
                <a:cubicBezTo>
                  <a:pt x="13277" y="2979"/>
                  <a:pt x="11972" y="728"/>
                  <a:pt x="9820" y="141"/>
                </a:cubicBezTo>
                <a:cubicBezTo>
                  <a:pt x="9465" y="46"/>
                  <a:pt x="9109" y="0"/>
                  <a:pt x="8758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32"/>
          <p:cNvSpPr/>
          <p:nvPr/>
        </p:nvSpPr>
        <p:spPr>
          <a:xfrm>
            <a:off x="4992425" y="2672150"/>
            <a:ext cx="39600" cy="306000"/>
          </a:xfrm>
          <a:prstGeom prst="rect">
            <a:avLst/>
          </a:pr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 flipH="1">
            <a:off x="1660200" y="1473450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Here’s what you’ll find in this Slidesgo template: </a:t>
            </a:r>
            <a:endParaRPr sz="11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 slide structure based on a marketing plan, which you can easily adapt to your needs. For more info on how to edit the template, please visit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or read our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 assortment of illustrations to use in the presentation can be found in the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alternative resources</a:t>
            </a:r>
            <a:r>
              <a:rPr lang="en" sz="11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slide.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 </a:t>
            </a:r>
            <a:r>
              <a:rPr lang="en" sz="11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thank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 slide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which you must keep so that proper credits for our design are given.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 slide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where you’ll find links to all the elements used in the template.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AutoNum type="arabicPeriod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Final slides with: 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ivvic Light"/>
              <a:buChar char="●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The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used in the template.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ivvic Light"/>
              <a:buChar char="●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More</a:t>
            </a:r>
            <a:r>
              <a:rPr lang="en" sz="11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whose size and color can be edited. 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ivvic Light"/>
              <a:buChar char="●"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Sets of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customizable icons</a:t>
            </a:r>
            <a:r>
              <a:rPr lang="en" sz="1100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of the following themes: general, business, avatar, creative process, education, help &amp; support, medical, nature, performing arts, SEO &amp; marketing, and teamwork.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3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cxnSp>
        <p:nvCxnSpPr>
          <p:cNvPr id="1256" name="Google Shape;1256;p33"/>
          <p:cNvCxnSpPr/>
          <p:nvPr/>
        </p:nvCxnSpPr>
        <p:spPr>
          <a:xfrm>
            <a:off x="4599825" y="2944175"/>
            <a:ext cx="1247700" cy="96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57" name="Google Shape;1257;p33"/>
          <p:cNvCxnSpPr/>
          <p:nvPr/>
        </p:nvCxnSpPr>
        <p:spPr>
          <a:xfrm>
            <a:off x="3313950" y="5070250"/>
            <a:ext cx="2557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58" name="Google Shape;1258;p33"/>
          <p:cNvCxnSpPr/>
          <p:nvPr/>
        </p:nvCxnSpPr>
        <p:spPr>
          <a:xfrm>
            <a:off x="4599825" y="2375700"/>
            <a:ext cx="1247700" cy="96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59" name="Google Shape;1259;p33"/>
          <p:cNvCxnSpPr/>
          <p:nvPr/>
        </p:nvCxnSpPr>
        <p:spPr>
          <a:xfrm>
            <a:off x="4599825" y="2118525"/>
            <a:ext cx="1247700" cy="960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0" name="Google Shape;1260;p33"/>
          <p:cNvCxnSpPr/>
          <p:nvPr/>
        </p:nvCxnSpPr>
        <p:spPr>
          <a:xfrm>
            <a:off x="3313950" y="1353600"/>
            <a:ext cx="2557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33"/>
          <p:cNvCxnSpPr/>
          <p:nvPr/>
        </p:nvCxnSpPr>
        <p:spPr>
          <a:xfrm rot="10800000">
            <a:off x="3283625" y="1334750"/>
            <a:ext cx="0" cy="3759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62" name="Google Shape;1262;p33"/>
          <p:cNvSpPr txBox="1"/>
          <p:nvPr/>
        </p:nvSpPr>
        <p:spPr>
          <a:xfrm>
            <a:off x="997350" y="2823200"/>
            <a:ext cx="1739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$20,000,000</a:t>
            </a:r>
            <a:endParaRPr sz="1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63" name="Google Shape;1263;p33"/>
          <p:cNvSpPr txBox="1"/>
          <p:nvPr/>
        </p:nvSpPr>
        <p:spPr>
          <a:xfrm>
            <a:off x="1159338" y="3117175"/>
            <a:ext cx="157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Total plan budget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264" name="Google Shape;1264;p33"/>
          <p:cNvCxnSpPr/>
          <p:nvPr/>
        </p:nvCxnSpPr>
        <p:spPr>
          <a:xfrm rot="10800000">
            <a:off x="5855375" y="1334550"/>
            <a:ext cx="0" cy="7935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65" name="Google Shape;1265;p33"/>
          <p:cNvCxnSpPr/>
          <p:nvPr/>
        </p:nvCxnSpPr>
        <p:spPr>
          <a:xfrm rot="10800000">
            <a:off x="5855375" y="2118525"/>
            <a:ext cx="0" cy="2667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66" name="Google Shape;1266;p33"/>
          <p:cNvCxnSpPr/>
          <p:nvPr/>
        </p:nvCxnSpPr>
        <p:spPr>
          <a:xfrm rot="10800000">
            <a:off x="5855450" y="2387975"/>
            <a:ext cx="1200" cy="5178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67" name="Google Shape;1267;p33"/>
          <p:cNvCxnSpPr/>
          <p:nvPr/>
        </p:nvCxnSpPr>
        <p:spPr>
          <a:xfrm rot="10800000" flipH="1">
            <a:off x="5855375" y="2896125"/>
            <a:ext cx="1200" cy="21942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68" name="Google Shape;1268;p33"/>
          <p:cNvSpPr txBox="1"/>
          <p:nvPr/>
        </p:nvSpPr>
        <p:spPr>
          <a:xfrm>
            <a:off x="6364763" y="3698288"/>
            <a:ext cx="157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60%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69" name="Google Shape;1269;p33"/>
          <p:cNvSpPr txBox="1"/>
          <p:nvPr/>
        </p:nvSpPr>
        <p:spPr>
          <a:xfrm>
            <a:off x="6364763" y="3865819"/>
            <a:ext cx="1577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Online ads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270" name="Google Shape;1270;p33"/>
          <p:cNvGrpSpPr/>
          <p:nvPr/>
        </p:nvGrpSpPr>
        <p:grpSpPr>
          <a:xfrm>
            <a:off x="3648823" y="1334888"/>
            <a:ext cx="1831559" cy="3754401"/>
            <a:chOff x="3656224" y="1334888"/>
            <a:chExt cx="1831559" cy="3754401"/>
          </a:xfrm>
        </p:grpSpPr>
        <p:grpSp>
          <p:nvGrpSpPr>
            <p:cNvPr id="1271" name="Google Shape;1271;p33"/>
            <p:cNvGrpSpPr/>
            <p:nvPr/>
          </p:nvGrpSpPr>
          <p:grpSpPr>
            <a:xfrm>
              <a:off x="3656224" y="1334888"/>
              <a:ext cx="1831559" cy="3754401"/>
              <a:chOff x="2532225" y="238175"/>
              <a:chExt cx="2554475" cy="5237725"/>
            </a:xfrm>
          </p:grpSpPr>
          <p:sp>
            <p:nvSpPr>
              <p:cNvPr id="1272" name="Google Shape;1272;p33"/>
              <p:cNvSpPr/>
              <p:nvPr/>
            </p:nvSpPr>
            <p:spPr>
              <a:xfrm>
                <a:off x="3165386" y="2483274"/>
                <a:ext cx="1288150" cy="2945714"/>
              </a:xfrm>
              <a:custGeom>
                <a:avLst/>
                <a:gdLst/>
                <a:ahLst/>
                <a:cxnLst/>
                <a:rect l="l" t="t" r="r" b="b"/>
                <a:pathLst>
                  <a:path w="51526" h="132006" extrusionOk="0">
                    <a:moveTo>
                      <a:pt x="50943" y="0"/>
                    </a:moveTo>
                    <a:cubicBezTo>
                      <a:pt x="50942" y="0"/>
                      <a:pt x="50940" y="0"/>
                      <a:pt x="50939" y="0"/>
                    </a:cubicBezTo>
                    <a:lnTo>
                      <a:pt x="590" y="0"/>
                    </a:lnTo>
                    <a:cubicBezTo>
                      <a:pt x="265" y="0"/>
                      <a:pt x="0" y="262"/>
                      <a:pt x="0" y="587"/>
                    </a:cubicBezTo>
                    <a:lnTo>
                      <a:pt x="0" y="132005"/>
                    </a:lnTo>
                    <a:lnTo>
                      <a:pt x="51526" y="132005"/>
                    </a:lnTo>
                    <a:lnTo>
                      <a:pt x="51526" y="587"/>
                    </a:lnTo>
                    <a:cubicBezTo>
                      <a:pt x="51526" y="264"/>
                      <a:pt x="51266" y="0"/>
                      <a:pt x="509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3"/>
              <p:cNvSpPr/>
              <p:nvPr/>
            </p:nvSpPr>
            <p:spPr>
              <a:xfrm>
                <a:off x="3319186" y="1674192"/>
                <a:ext cx="980575" cy="809091"/>
              </a:xfrm>
              <a:custGeom>
                <a:avLst/>
                <a:gdLst/>
                <a:ahLst/>
                <a:cxnLst/>
                <a:rect l="l" t="t" r="r" b="b"/>
                <a:pathLst>
                  <a:path w="39223" h="18190" extrusionOk="0">
                    <a:moveTo>
                      <a:pt x="481" y="0"/>
                    </a:moveTo>
                    <a:cubicBezTo>
                      <a:pt x="214" y="0"/>
                      <a:pt x="0" y="217"/>
                      <a:pt x="0" y="481"/>
                    </a:cubicBezTo>
                    <a:lnTo>
                      <a:pt x="0" y="18189"/>
                    </a:lnTo>
                    <a:lnTo>
                      <a:pt x="39222" y="18189"/>
                    </a:lnTo>
                    <a:lnTo>
                      <a:pt x="39222" y="481"/>
                    </a:lnTo>
                    <a:cubicBezTo>
                      <a:pt x="39222" y="217"/>
                      <a:pt x="39006" y="0"/>
                      <a:pt x="38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3376850" y="1431925"/>
                <a:ext cx="865200" cy="242300"/>
              </a:xfrm>
              <a:custGeom>
                <a:avLst/>
                <a:gdLst/>
                <a:ahLst/>
                <a:cxnLst/>
                <a:rect l="l" t="t" r="r" b="b"/>
                <a:pathLst>
                  <a:path w="34608" h="9692" extrusionOk="0">
                    <a:moveTo>
                      <a:pt x="525" y="1"/>
                    </a:moveTo>
                    <a:cubicBezTo>
                      <a:pt x="235" y="1"/>
                      <a:pt x="1" y="236"/>
                      <a:pt x="1" y="523"/>
                    </a:cubicBezTo>
                    <a:lnTo>
                      <a:pt x="1" y="9691"/>
                    </a:lnTo>
                    <a:lnTo>
                      <a:pt x="34608" y="9691"/>
                    </a:lnTo>
                    <a:lnTo>
                      <a:pt x="34608" y="523"/>
                    </a:lnTo>
                    <a:cubicBezTo>
                      <a:pt x="34608" y="236"/>
                      <a:pt x="34373" y="1"/>
                      <a:pt x="340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3468175" y="1335775"/>
                <a:ext cx="682550" cy="96175"/>
              </a:xfrm>
              <a:custGeom>
                <a:avLst/>
                <a:gdLst/>
                <a:ahLst/>
                <a:cxnLst/>
                <a:rect l="l" t="t" r="r" b="b"/>
                <a:pathLst>
                  <a:path w="27302" h="3847" extrusionOk="0">
                    <a:moveTo>
                      <a:pt x="357" y="1"/>
                    </a:moveTo>
                    <a:cubicBezTo>
                      <a:pt x="159" y="1"/>
                      <a:pt x="0" y="162"/>
                      <a:pt x="0" y="357"/>
                    </a:cubicBezTo>
                    <a:lnTo>
                      <a:pt x="0" y="3847"/>
                    </a:lnTo>
                    <a:lnTo>
                      <a:pt x="27302" y="3847"/>
                    </a:lnTo>
                    <a:lnTo>
                      <a:pt x="27302" y="357"/>
                    </a:lnTo>
                    <a:cubicBezTo>
                      <a:pt x="27302" y="159"/>
                      <a:pt x="27143" y="1"/>
                      <a:pt x="26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3"/>
              <p:cNvSpPr/>
              <p:nvPr/>
            </p:nvSpPr>
            <p:spPr>
              <a:xfrm>
                <a:off x="3660425" y="634075"/>
                <a:ext cx="298050" cy="701725"/>
              </a:xfrm>
              <a:custGeom>
                <a:avLst/>
                <a:gdLst/>
                <a:ahLst/>
                <a:cxnLst/>
                <a:rect l="l" t="t" r="r" b="b"/>
                <a:pathLst>
                  <a:path w="11922" h="28069" extrusionOk="0">
                    <a:moveTo>
                      <a:pt x="344" y="1"/>
                    </a:moveTo>
                    <a:cubicBezTo>
                      <a:pt x="155" y="1"/>
                      <a:pt x="1" y="153"/>
                      <a:pt x="1" y="341"/>
                    </a:cubicBezTo>
                    <a:lnTo>
                      <a:pt x="1" y="28069"/>
                    </a:lnTo>
                    <a:lnTo>
                      <a:pt x="11922" y="28069"/>
                    </a:lnTo>
                    <a:lnTo>
                      <a:pt x="11922" y="341"/>
                    </a:lnTo>
                    <a:cubicBezTo>
                      <a:pt x="11922" y="153"/>
                      <a:pt x="11770" y="1"/>
                      <a:pt x="11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3"/>
              <p:cNvSpPr/>
              <p:nvPr/>
            </p:nvSpPr>
            <p:spPr>
              <a:xfrm>
                <a:off x="3612375" y="682125"/>
                <a:ext cx="394150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15766" h="2692" extrusionOk="0">
                    <a:moveTo>
                      <a:pt x="339" y="1"/>
                    </a:moveTo>
                    <a:cubicBezTo>
                      <a:pt x="153" y="1"/>
                      <a:pt x="1" y="150"/>
                      <a:pt x="1" y="339"/>
                    </a:cubicBezTo>
                    <a:lnTo>
                      <a:pt x="1" y="2353"/>
                    </a:lnTo>
                    <a:cubicBezTo>
                      <a:pt x="1" y="2542"/>
                      <a:pt x="153" y="2691"/>
                      <a:pt x="339" y="2691"/>
                    </a:cubicBezTo>
                    <a:lnTo>
                      <a:pt x="15427" y="2691"/>
                    </a:lnTo>
                    <a:cubicBezTo>
                      <a:pt x="15616" y="2691"/>
                      <a:pt x="15766" y="2542"/>
                      <a:pt x="15766" y="2353"/>
                    </a:cubicBezTo>
                    <a:lnTo>
                      <a:pt x="15766" y="339"/>
                    </a:lnTo>
                    <a:cubicBezTo>
                      <a:pt x="15766" y="150"/>
                      <a:pt x="15616" y="1"/>
                      <a:pt x="154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3785425" y="278325"/>
                <a:ext cx="48075" cy="35572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229" extrusionOk="0">
                    <a:moveTo>
                      <a:pt x="0" y="1"/>
                    </a:moveTo>
                    <a:lnTo>
                      <a:pt x="0" y="14228"/>
                    </a:lnTo>
                    <a:lnTo>
                      <a:pt x="1922" y="1422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38842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>
                <a:off x="40176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3"/>
              <p:cNvSpPr/>
              <p:nvPr/>
            </p:nvSpPr>
            <p:spPr>
              <a:xfrm>
                <a:off x="41510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3"/>
              <p:cNvSpPr/>
              <p:nvPr/>
            </p:nvSpPr>
            <p:spPr>
              <a:xfrm>
                <a:off x="42843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3255150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3388475" y="25619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3521875" y="25619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>
                <a:off x="3655250" y="25619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>
                <a:off x="38842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40176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3"/>
              <p:cNvSpPr/>
              <p:nvPr/>
            </p:nvSpPr>
            <p:spPr>
              <a:xfrm>
                <a:off x="41510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3"/>
              <p:cNvSpPr/>
              <p:nvPr/>
            </p:nvSpPr>
            <p:spPr>
              <a:xfrm>
                <a:off x="42843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3"/>
              <p:cNvSpPr/>
              <p:nvPr/>
            </p:nvSpPr>
            <p:spPr>
              <a:xfrm>
                <a:off x="3255150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3"/>
              <p:cNvSpPr/>
              <p:nvPr/>
            </p:nvSpPr>
            <p:spPr>
              <a:xfrm>
                <a:off x="3388475" y="27408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3"/>
              <p:cNvSpPr/>
              <p:nvPr/>
            </p:nvSpPr>
            <p:spPr>
              <a:xfrm>
                <a:off x="3521875" y="27408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3"/>
              <p:cNvSpPr/>
              <p:nvPr/>
            </p:nvSpPr>
            <p:spPr>
              <a:xfrm>
                <a:off x="3655250" y="27408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3"/>
              <p:cNvSpPr/>
              <p:nvPr/>
            </p:nvSpPr>
            <p:spPr>
              <a:xfrm>
                <a:off x="38842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>
                <a:off x="40176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>
                <a:off x="41510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>
                <a:off x="42843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>
                <a:off x="3255150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3"/>
              <p:cNvSpPr/>
              <p:nvPr/>
            </p:nvSpPr>
            <p:spPr>
              <a:xfrm>
                <a:off x="3388475" y="29197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3"/>
              <p:cNvSpPr/>
              <p:nvPr/>
            </p:nvSpPr>
            <p:spPr>
              <a:xfrm>
                <a:off x="3521875" y="29197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3"/>
              <p:cNvSpPr/>
              <p:nvPr/>
            </p:nvSpPr>
            <p:spPr>
              <a:xfrm>
                <a:off x="3655250" y="29197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3"/>
              <p:cNvSpPr/>
              <p:nvPr/>
            </p:nvSpPr>
            <p:spPr>
              <a:xfrm>
                <a:off x="38842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3"/>
              <p:cNvSpPr/>
              <p:nvPr/>
            </p:nvSpPr>
            <p:spPr>
              <a:xfrm>
                <a:off x="40176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3"/>
              <p:cNvSpPr/>
              <p:nvPr/>
            </p:nvSpPr>
            <p:spPr>
              <a:xfrm>
                <a:off x="41510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3"/>
              <p:cNvSpPr/>
              <p:nvPr/>
            </p:nvSpPr>
            <p:spPr>
              <a:xfrm>
                <a:off x="42843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3"/>
              <p:cNvSpPr/>
              <p:nvPr/>
            </p:nvSpPr>
            <p:spPr>
              <a:xfrm>
                <a:off x="3255150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3"/>
              <p:cNvSpPr/>
              <p:nvPr/>
            </p:nvSpPr>
            <p:spPr>
              <a:xfrm>
                <a:off x="3388475" y="309865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3"/>
              <p:cNvSpPr/>
              <p:nvPr/>
            </p:nvSpPr>
            <p:spPr>
              <a:xfrm>
                <a:off x="3521875" y="309865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3"/>
              <p:cNvSpPr/>
              <p:nvPr/>
            </p:nvSpPr>
            <p:spPr>
              <a:xfrm>
                <a:off x="3655250" y="309865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>
                <a:off x="38842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>
                <a:off x="40176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41510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42843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3255150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>
                <a:off x="3388475" y="32775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3521875" y="32775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3655250" y="32775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38842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40176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9" y="4147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3"/>
              <p:cNvSpPr/>
              <p:nvPr/>
            </p:nvSpPr>
            <p:spPr>
              <a:xfrm>
                <a:off x="41510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3"/>
              <p:cNvSpPr/>
              <p:nvPr/>
            </p:nvSpPr>
            <p:spPr>
              <a:xfrm>
                <a:off x="42843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>
                <a:off x="3255150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3388475" y="3456400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60" y="4147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3521875" y="3456400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3655250" y="3456400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7"/>
                    </a:lnTo>
                    <a:lnTo>
                      <a:pt x="3957" y="4147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38842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40176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41510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>
                <a:off x="42843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3"/>
              <p:cNvSpPr/>
              <p:nvPr/>
            </p:nvSpPr>
            <p:spPr>
              <a:xfrm>
                <a:off x="3255150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3388475" y="36353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3521875" y="36353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3655250" y="36353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38842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40176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41510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42843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3255150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3388475" y="3814225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3521875" y="3814225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1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3655250" y="3814225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1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38842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40176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41510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42843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3255150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3388475" y="3993075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3521875" y="3993075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3655250" y="3993075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38842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40176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41510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42843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3255150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3388475" y="41719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3521875" y="41719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3655250" y="41719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38842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40176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41510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42843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3255150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3388475" y="4350875"/>
                <a:ext cx="9900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3521875" y="4350875"/>
                <a:ext cx="98925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7" extrusionOk="0">
                    <a:moveTo>
                      <a:pt x="0" y="1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3655250" y="4350875"/>
                <a:ext cx="98950" cy="103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7" extrusionOk="0">
                    <a:moveTo>
                      <a:pt x="1" y="1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38842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40176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9" y="4143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41510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42843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3255150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3388475" y="45298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60" y="4143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3521875" y="45298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3655250" y="45298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3"/>
                    </a:lnTo>
                    <a:lnTo>
                      <a:pt x="3957" y="4143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38842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40176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9" y="4144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41510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42843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3255150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3388475" y="4708700"/>
                <a:ext cx="990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60" y="4144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3521875" y="4708700"/>
                <a:ext cx="98925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3655250" y="4708700"/>
                <a:ext cx="9895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4" extrusionOk="0">
                    <a:moveTo>
                      <a:pt x="1" y="0"/>
                    </a:moveTo>
                    <a:lnTo>
                      <a:pt x="1" y="4144"/>
                    </a:lnTo>
                    <a:lnTo>
                      <a:pt x="3957" y="4144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38842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40176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9" y="4146"/>
                    </a:lnTo>
                    <a:lnTo>
                      <a:pt x="3959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41510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3"/>
              <p:cNvSpPr/>
              <p:nvPr/>
            </p:nvSpPr>
            <p:spPr>
              <a:xfrm>
                <a:off x="42843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3"/>
              <p:cNvSpPr/>
              <p:nvPr/>
            </p:nvSpPr>
            <p:spPr>
              <a:xfrm>
                <a:off x="3255150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3"/>
              <p:cNvSpPr/>
              <p:nvPr/>
            </p:nvSpPr>
            <p:spPr>
              <a:xfrm>
                <a:off x="3388475" y="4887550"/>
                <a:ext cx="990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60" y="414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3"/>
              <p:cNvSpPr/>
              <p:nvPr/>
            </p:nvSpPr>
            <p:spPr>
              <a:xfrm>
                <a:off x="3521875" y="4887550"/>
                <a:ext cx="98925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4146" extrusionOk="0">
                    <a:moveTo>
                      <a:pt x="0" y="0"/>
                    </a:moveTo>
                    <a:lnTo>
                      <a:pt x="0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3"/>
              <p:cNvSpPr/>
              <p:nvPr/>
            </p:nvSpPr>
            <p:spPr>
              <a:xfrm>
                <a:off x="3655250" y="4887550"/>
                <a:ext cx="9895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4146" extrusionOk="0">
                    <a:moveTo>
                      <a:pt x="1" y="0"/>
                    </a:moveTo>
                    <a:lnTo>
                      <a:pt x="1" y="4146"/>
                    </a:lnTo>
                    <a:lnTo>
                      <a:pt x="3957" y="414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3"/>
              <p:cNvSpPr/>
              <p:nvPr/>
            </p:nvSpPr>
            <p:spPr>
              <a:xfrm>
                <a:off x="3388475" y="1745100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3"/>
              <p:cNvSpPr/>
              <p:nvPr/>
            </p:nvSpPr>
            <p:spPr>
              <a:xfrm>
                <a:off x="35218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3"/>
              <p:cNvSpPr/>
              <p:nvPr/>
            </p:nvSpPr>
            <p:spPr>
              <a:xfrm>
                <a:off x="36552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3"/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3"/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3"/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3862475" y="1745100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6"/>
                    </a:lnTo>
                    <a:lnTo>
                      <a:pt x="3957" y="3586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3995850" y="1745100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58" y="3586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4129175" y="1745100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6"/>
                    </a:lnTo>
                    <a:lnTo>
                      <a:pt x="3960" y="3586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3"/>
              <p:cNvSpPr/>
              <p:nvPr/>
            </p:nvSpPr>
            <p:spPr>
              <a:xfrm>
                <a:off x="38624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3"/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3"/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3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3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3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34681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3"/>
              <p:cNvSpPr/>
              <p:nvPr/>
            </p:nvSpPr>
            <p:spPr>
              <a:xfrm>
                <a:off x="3593975" y="1491850"/>
                <a:ext cx="5370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3"/>
              <p:cNvSpPr/>
              <p:nvPr/>
            </p:nvSpPr>
            <p:spPr>
              <a:xfrm>
                <a:off x="37197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3"/>
              <p:cNvSpPr/>
              <p:nvPr/>
            </p:nvSpPr>
            <p:spPr>
              <a:xfrm>
                <a:off x="3845550" y="1491850"/>
                <a:ext cx="5372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8" y="61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3"/>
              <p:cNvSpPr/>
              <p:nvPr/>
            </p:nvSpPr>
            <p:spPr>
              <a:xfrm>
                <a:off x="3971350" y="1491850"/>
                <a:ext cx="53650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6137" extrusionOk="0">
                    <a:moveTo>
                      <a:pt x="0" y="0"/>
                    </a:moveTo>
                    <a:lnTo>
                      <a:pt x="0" y="6137"/>
                    </a:lnTo>
                    <a:lnTo>
                      <a:pt x="2145" y="6137"/>
                    </a:lnTo>
                    <a:lnTo>
                      <a:pt x="2145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3"/>
              <p:cNvSpPr/>
              <p:nvPr/>
            </p:nvSpPr>
            <p:spPr>
              <a:xfrm>
                <a:off x="4097125" y="1491850"/>
                <a:ext cx="53675" cy="153425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6137" extrusionOk="0">
                    <a:moveTo>
                      <a:pt x="1" y="0"/>
                    </a:moveTo>
                    <a:lnTo>
                      <a:pt x="1" y="6137"/>
                    </a:lnTo>
                    <a:lnTo>
                      <a:pt x="2146" y="6137"/>
                    </a:lnTo>
                    <a:lnTo>
                      <a:pt x="214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3"/>
              <p:cNvSpPr/>
              <p:nvPr/>
            </p:nvSpPr>
            <p:spPr>
              <a:xfrm>
                <a:off x="3648575" y="5181325"/>
                <a:ext cx="36245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14498" h="10517" extrusionOk="0">
                    <a:moveTo>
                      <a:pt x="808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9709"/>
                    </a:lnTo>
                    <a:cubicBezTo>
                      <a:pt x="1" y="10158"/>
                      <a:pt x="360" y="10517"/>
                      <a:pt x="808" y="10517"/>
                    </a:cubicBezTo>
                    <a:lnTo>
                      <a:pt x="13691" y="10517"/>
                    </a:lnTo>
                    <a:cubicBezTo>
                      <a:pt x="14138" y="10517"/>
                      <a:pt x="14497" y="10158"/>
                      <a:pt x="14497" y="9709"/>
                    </a:cubicBezTo>
                    <a:lnTo>
                      <a:pt x="14497" y="808"/>
                    </a:lnTo>
                    <a:cubicBezTo>
                      <a:pt x="14497" y="361"/>
                      <a:pt x="14138" y="0"/>
                      <a:pt x="1369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3"/>
              <p:cNvSpPr/>
              <p:nvPr/>
            </p:nvSpPr>
            <p:spPr>
              <a:xfrm>
                <a:off x="3829775" y="5181325"/>
                <a:ext cx="25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910" extrusionOk="0">
                    <a:moveTo>
                      <a:pt x="1" y="0"/>
                    </a:moveTo>
                    <a:lnTo>
                      <a:pt x="1" y="9909"/>
                    </a:lnTo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3"/>
              <p:cNvSpPr/>
              <p:nvPr/>
            </p:nvSpPr>
            <p:spPr>
              <a:xfrm>
                <a:off x="4172750" y="5181325"/>
                <a:ext cx="19142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6418" extrusionOk="0">
                    <a:moveTo>
                      <a:pt x="808" y="0"/>
                    </a:moveTo>
                    <a:cubicBezTo>
                      <a:pt x="359" y="0"/>
                      <a:pt x="0" y="361"/>
                      <a:pt x="0" y="808"/>
                    </a:cubicBezTo>
                    <a:lnTo>
                      <a:pt x="0" y="5609"/>
                    </a:lnTo>
                    <a:cubicBezTo>
                      <a:pt x="0" y="6056"/>
                      <a:pt x="359" y="6417"/>
                      <a:pt x="808" y="6417"/>
                    </a:cubicBezTo>
                    <a:lnTo>
                      <a:pt x="6848" y="6417"/>
                    </a:lnTo>
                    <a:cubicBezTo>
                      <a:pt x="7295" y="6417"/>
                      <a:pt x="7656" y="6056"/>
                      <a:pt x="7656" y="5609"/>
                    </a:cubicBezTo>
                    <a:lnTo>
                      <a:pt x="7656" y="808"/>
                    </a:lnTo>
                    <a:cubicBezTo>
                      <a:pt x="7656" y="361"/>
                      <a:pt x="7295" y="0"/>
                      <a:pt x="684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3"/>
              <p:cNvSpPr/>
              <p:nvPr/>
            </p:nvSpPr>
            <p:spPr>
              <a:xfrm>
                <a:off x="3292825" y="5181325"/>
                <a:ext cx="191375" cy="160450"/>
              </a:xfrm>
              <a:custGeom>
                <a:avLst/>
                <a:gdLst/>
                <a:ahLst/>
                <a:cxnLst/>
                <a:rect l="l" t="t" r="r" b="b"/>
                <a:pathLst>
                  <a:path w="7655" h="6418" extrusionOk="0">
                    <a:moveTo>
                      <a:pt x="807" y="0"/>
                    </a:moveTo>
                    <a:cubicBezTo>
                      <a:pt x="360" y="0"/>
                      <a:pt x="1" y="361"/>
                      <a:pt x="1" y="808"/>
                    </a:cubicBezTo>
                    <a:lnTo>
                      <a:pt x="1" y="5609"/>
                    </a:lnTo>
                    <a:cubicBezTo>
                      <a:pt x="1" y="6056"/>
                      <a:pt x="360" y="6417"/>
                      <a:pt x="807" y="6417"/>
                    </a:cubicBezTo>
                    <a:lnTo>
                      <a:pt x="6849" y="6417"/>
                    </a:lnTo>
                    <a:cubicBezTo>
                      <a:pt x="7295" y="6417"/>
                      <a:pt x="7654" y="6056"/>
                      <a:pt x="7654" y="5609"/>
                    </a:cubicBezTo>
                    <a:lnTo>
                      <a:pt x="7654" y="808"/>
                    </a:lnTo>
                    <a:cubicBezTo>
                      <a:pt x="7654" y="361"/>
                      <a:pt x="7295" y="0"/>
                      <a:pt x="684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3"/>
              <p:cNvSpPr/>
              <p:nvPr/>
            </p:nvSpPr>
            <p:spPr>
              <a:xfrm>
                <a:off x="3726550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0" y="1"/>
                    </a:moveTo>
                    <a:lnTo>
                      <a:pt x="0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3"/>
              <p:cNvSpPr/>
              <p:nvPr/>
            </p:nvSpPr>
            <p:spPr>
              <a:xfrm>
                <a:off x="3856425" y="784375"/>
                <a:ext cx="4192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5" extrusionOk="0">
                    <a:moveTo>
                      <a:pt x="1" y="1"/>
                    </a:moveTo>
                    <a:lnTo>
                      <a:pt x="1" y="5155"/>
                    </a:lnTo>
                    <a:lnTo>
                      <a:pt x="1676" y="515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3"/>
              <p:cNvSpPr/>
              <p:nvPr/>
            </p:nvSpPr>
            <p:spPr>
              <a:xfrm>
                <a:off x="3726550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0" y="0"/>
                    </a:moveTo>
                    <a:lnTo>
                      <a:pt x="0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3"/>
              <p:cNvSpPr/>
              <p:nvPr/>
            </p:nvSpPr>
            <p:spPr>
              <a:xfrm>
                <a:off x="3856425" y="978200"/>
                <a:ext cx="41925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4" extrusionOk="0">
                    <a:moveTo>
                      <a:pt x="1" y="0"/>
                    </a:moveTo>
                    <a:lnTo>
                      <a:pt x="1" y="5154"/>
                    </a:lnTo>
                    <a:lnTo>
                      <a:pt x="1676" y="5154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3726550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0" y="1"/>
                    </a:moveTo>
                    <a:lnTo>
                      <a:pt x="0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3856425" y="1172000"/>
                <a:ext cx="41925" cy="128825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5153" extrusionOk="0">
                    <a:moveTo>
                      <a:pt x="1" y="1"/>
                    </a:moveTo>
                    <a:lnTo>
                      <a:pt x="1" y="5152"/>
                    </a:lnTo>
                    <a:lnTo>
                      <a:pt x="1676" y="5152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2532225" y="5424500"/>
                <a:ext cx="2554475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02179" h="2056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lnTo>
                      <a:pt x="0" y="1798"/>
                    </a:lnTo>
                    <a:cubicBezTo>
                      <a:pt x="0" y="1941"/>
                      <a:pt x="115" y="2056"/>
                      <a:pt x="258" y="2056"/>
                    </a:cubicBezTo>
                    <a:lnTo>
                      <a:pt x="101920" y="2056"/>
                    </a:lnTo>
                    <a:cubicBezTo>
                      <a:pt x="102063" y="2056"/>
                      <a:pt x="102178" y="1941"/>
                      <a:pt x="102178" y="1798"/>
                    </a:cubicBezTo>
                    <a:lnTo>
                      <a:pt x="102178" y="258"/>
                    </a:lnTo>
                    <a:cubicBezTo>
                      <a:pt x="102178" y="115"/>
                      <a:pt x="102063" y="0"/>
                      <a:pt x="10192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3763775" y="238175"/>
                <a:ext cx="83750" cy="80575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3223" extrusionOk="0">
                    <a:moveTo>
                      <a:pt x="1739" y="0"/>
                    </a:moveTo>
                    <a:cubicBezTo>
                      <a:pt x="1087" y="0"/>
                      <a:pt x="498" y="392"/>
                      <a:pt x="249" y="995"/>
                    </a:cubicBezTo>
                    <a:cubicBezTo>
                      <a:pt x="1" y="1598"/>
                      <a:pt x="139" y="2291"/>
                      <a:pt x="599" y="2751"/>
                    </a:cubicBezTo>
                    <a:cubicBezTo>
                      <a:pt x="907" y="3058"/>
                      <a:pt x="1319" y="3222"/>
                      <a:pt x="1738" y="3222"/>
                    </a:cubicBezTo>
                    <a:cubicBezTo>
                      <a:pt x="1946" y="3222"/>
                      <a:pt x="2156" y="3182"/>
                      <a:pt x="2355" y="3099"/>
                    </a:cubicBezTo>
                    <a:cubicBezTo>
                      <a:pt x="2958" y="2850"/>
                      <a:pt x="3350" y="2261"/>
                      <a:pt x="3350" y="1609"/>
                    </a:cubicBezTo>
                    <a:cubicBezTo>
                      <a:pt x="3350" y="721"/>
                      <a:pt x="2627" y="0"/>
                      <a:pt x="17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7" name="Google Shape;1427;p33"/>
            <p:cNvGrpSpPr/>
            <p:nvPr/>
          </p:nvGrpSpPr>
          <p:grpSpPr>
            <a:xfrm>
              <a:off x="4268455" y="2679609"/>
              <a:ext cx="602083" cy="151281"/>
              <a:chOff x="3388475" y="1866500"/>
              <a:chExt cx="839725" cy="211050"/>
            </a:xfrm>
          </p:grpSpPr>
          <p:sp>
            <p:nvSpPr>
              <p:cNvPr id="1428" name="Google Shape;1428;p33"/>
              <p:cNvSpPr/>
              <p:nvPr/>
            </p:nvSpPr>
            <p:spPr>
              <a:xfrm>
                <a:off x="3388475" y="1866500"/>
                <a:ext cx="9900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3"/>
              <p:cNvSpPr/>
              <p:nvPr/>
            </p:nvSpPr>
            <p:spPr>
              <a:xfrm>
                <a:off x="3521875" y="1866500"/>
                <a:ext cx="989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5" extrusionOk="0">
                    <a:moveTo>
                      <a:pt x="0" y="1"/>
                    </a:moveTo>
                    <a:lnTo>
                      <a:pt x="0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3"/>
              <p:cNvSpPr/>
              <p:nvPr/>
            </p:nvSpPr>
            <p:spPr>
              <a:xfrm>
                <a:off x="36552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7" y="358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3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3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3"/>
              <p:cNvSpPr/>
              <p:nvPr/>
            </p:nvSpPr>
            <p:spPr>
              <a:xfrm>
                <a:off x="3995850" y="1866500"/>
                <a:ext cx="989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58" y="3585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4129175" y="1866500"/>
                <a:ext cx="99025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5" extrusionOk="0">
                    <a:moveTo>
                      <a:pt x="1" y="1"/>
                    </a:moveTo>
                    <a:lnTo>
                      <a:pt x="1" y="3585"/>
                    </a:lnTo>
                    <a:lnTo>
                      <a:pt x="3960" y="3585"/>
                    </a:lnTo>
                    <a:lnTo>
                      <a:pt x="3960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3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9" name="Google Shape;1439;p33"/>
            <p:cNvSpPr/>
            <p:nvPr/>
          </p:nvSpPr>
          <p:spPr>
            <a:xfrm>
              <a:off x="4610005" y="2679614"/>
              <a:ext cx="70947" cy="64279"/>
            </a:xfrm>
            <a:custGeom>
              <a:avLst/>
              <a:gdLst/>
              <a:ahLst/>
              <a:cxnLst/>
              <a:rect l="l" t="t" r="r" b="b"/>
              <a:pathLst>
                <a:path w="3958" h="3587" extrusionOk="0">
                  <a:moveTo>
                    <a:pt x="1" y="0"/>
                  </a:moveTo>
                  <a:lnTo>
                    <a:pt x="1" y="3586"/>
                  </a:lnTo>
                  <a:lnTo>
                    <a:pt x="3958" y="3586"/>
                  </a:lnTo>
                  <a:lnTo>
                    <a:pt x="3958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0" name="Google Shape;1440;p33"/>
            <p:cNvGrpSpPr/>
            <p:nvPr/>
          </p:nvGrpSpPr>
          <p:grpSpPr>
            <a:xfrm>
              <a:off x="4268455" y="2855398"/>
              <a:ext cx="602083" cy="64279"/>
              <a:chOff x="3388475" y="1987875"/>
              <a:chExt cx="839725" cy="89675"/>
            </a:xfrm>
          </p:grpSpPr>
          <p:sp>
            <p:nvSpPr>
              <p:cNvPr id="1441" name="Google Shape;1441;p33"/>
              <p:cNvSpPr/>
              <p:nvPr/>
            </p:nvSpPr>
            <p:spPr>
              <a:xfrm>
                <a:off x="3388475" y="1987875"/>
                <a:ext cx="990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3"/>
              <p:cNvSpPr/>
              <p:nvPr/>
            </p:nvSpPr>
            <p:spPr>
              <a:xfrm>
                <a:off x="35218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36552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3862475" y="1987875"/>
                <a:ext cx="989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587" extrusionOk="0">
                    <a:moveTo>
                      <a:pt x="0" y="0"/>
                    </a:moveTo>
                    <a:lnTo>
                      <a:pt x="0" y="3587"/>
                    </a:lnTo>
                    <a:lnTo>
                      <a:pt x="3957" y="3587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3995850" y="1987875"/>
                <a:ext cx="9895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58" y="3587"/>
                    </a:lnTo>
                    <a:lnTo>
                      <a:pt x="3958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4129175" y="1987875"/>
                <a:ext cx="99025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3587" extrusionOk="0">
                    <a:moveTo>
                      <a:pt x="1" y="0"/>
                    </a:moveTo>
                    <a:lnTo>
                      <a:pt x="1" y="3587"/>
                    </a:lnTo>
                    <a:lnTo>
                      <a:pt x="3960" y="3587"/>
                    </a:lnTo>
                    <a:lnTo>
                      <a:pt x="3960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47" name="Google Shape;1447;p33"/>
          <p:cNvSpPr txBox="1"/>
          <p:nvPr/>
        </p:nvSpPr>
        <p:spPr>
          <a:xfrm>
            <a:off x="6364763" y="2364438"/>
            <a:ext cx="157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15%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48" name="Google Shape;1448;p33"/>
          <p:cNvSpPr txBox="1"/>
          <p:nvPr/>
        </p:nvSpPr>
        <p:spPr>
          <a:xfrm>
            <a:off x="6364763" y="2536725"/>
            <a:ext cx="1577400" cy="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Product placement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49" name="Google Shape;1449;p33"/>
          <p:cNvSpPr txBox="1"/>
          <p:nvPr/>
        </p:nvSpPr>
        <p:spPr>
          <a:xfrm>
            <a:off x="6364763" y="1971238"/>
            <a:ext cx="157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5%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50" name="Google Shape;1450;p33"/>
          <p:cNvSpPr txBox="1"/>
          <p:nvPr/>
        </p:nvSpPr>
        <p:spPr>
          <a:xfrm>
            <a:off x="6364763" y="2138763"/>
            <a:ext cx="1577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Influencers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1" name="Google Shape;1451;p33"/>
          <p:cNvSpPr txBox="1"/>
          <p:nvPr/>
        </p:nvSpPr>
        <p:spPr>
          <a:xfrm>
            <a:off x="6364763" y="1448688"/>
            <a:ext cx="1577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20%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52" name="Google Shape;1452;p33"/>
          <p:cNvSpPr txBox="1"/>
          <p:nvPr/>
        </p:nvSpPr>
        <p:spPr>
          <a:xfrm>
            <a:off x="6364763" y="1616219"/>
            <a:ext cx="1577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Graphic design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4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OVERVIEW</a:t>
            </a:r>
            <a:endParaRPr/>
          </a:p>
        </p:txBody>
      </p:sp>
      <p:grpSp>
        <p:nvGrpSpPr>
          <p:cNvPr id="1458" name="Google Shape;1458;p34"/>
          <p:cNvGrpSpPr/>
          <p:nvPr/>
        </p:nvGrpSpPr>
        <p:grpSpPr>
          <a:xfrm>
            <a:off x="1053858" y="1723448"/>
            <a:ext cx="2732499" cy="1583962"/>
            <a:chOff x="1397225" y="1410350"/>
            <a:chExt cx="4786300" cy="2774500"/>
          </a:xfrm>
        </p:grpSpPr>
        <p:grpSp>
          <p:nvGrpSpPr>
            <p:cNvPr id="1459" name="Google Shape;1459;p34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1460" name="Google Shape;1460;p34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461" name="Google Shape;1461;p34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" name="Google Shape;1462;p34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1463" name="Google Shape;1463;p34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464" name="Google Shape;1464;p34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465" name="Google Shape;1465;p34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1466" name="Google Shape;1466;p34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34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34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34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34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71" name="Google Shape;1471;p34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1472" name="Google Shape;1472;p34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473" name="Google Shape;1473;p34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4" name="Google Shape;1474;p34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1475" name="Google Shape;1475;p34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476" name="Google Shape;1476;p34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4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4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4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4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1" name="Google Shape;1481;p34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1482" name="Google Shape;1482;p34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grpSp>
          <p:nvGrpSpPr>
            <p:cNvPr id="1484" name="Google Shape;1484;p34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1485" name="Google Shape;1485;p34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487" name="Google Shape;1487;p34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grpSp>
          <p:nvGrpSpPr>
            <p:cNvPr id="1488" name="Google Shape;1488;p34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1489" name="Google Shape;1489;p34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grpSp>
          <p:nvGrpSpPr>
            <p:cNvPr id="1491" name="Google Shape;1491;p34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1492" name="Google Shape;1492;p34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493" name="Google Shape;1493;p34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4" name="Google Shape;1494;p34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1495" name="Google Shape;1495;p34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496" name="Google Shape;1496;p34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497" name="Google Shape;1497;p34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34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99" name="Google Shape;1499;p34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1500" name="Google Shape;1500;p34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501" name="Google Shape;1501;p34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2" name="Google Shape;1502;p34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1503" name="Google Shape;1503;p34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504" name="Google Shape;1504;p34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5" name="Google Shape;1505;p34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1506" name="Google Shape;1506;p34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507" name="Google Shape;1507;p34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08" name="Google Shape;1508;p34"/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1" name="Google Shape;1511;p34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1512" name="Google Shape;1512;p34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4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4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4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4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4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4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4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4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4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4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4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4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4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4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4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8" name="Google Shape;1528;p34"/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0" name="Google Shape;1550;p34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1551" name="Google Shape;1551;p34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3" name="Google Shape;1553;p34"/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4" name="Google Shape;1554;p34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1555" name="Google Shape;1555;p34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9" name="Google Shape;1559;p34"/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4"/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4"/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4"/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6" name="Google Shape;1566;p34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567" name="Google Shape;1567;p34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1" name="Google Shape;1571;p34"/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4"/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4"/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0" name="Google Shape;1600;p34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601" name="Google Shape;1601;p34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34"/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34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605" name="Google Shape;1605;p34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7" name="Google Shape;1607;p34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608" name="Google Shape;1608;p34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0" name="Google Shape;1610;p34"/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34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619" name="Google Shape;1619;p34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4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4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4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23" name="Google Shape;1623;p34"/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4"/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4"/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4"/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4"/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4"/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1" name="Google Shape;1631;p34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632" name="Google Shape;1632;p34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4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4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4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6" name="Google Shape;1636;p34"/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4"/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4"/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4"/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4"/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4"/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4"/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4"/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4"/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4"/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4"/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4"/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4"/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4"/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4"/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4"/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4"/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4"/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4"/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4"/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4"/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4"/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4"/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4"/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4"/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4"/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4"/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4"/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8" name="Google Shape;1678;p34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679" name="Google Shape;1679;p34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4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1" name="Google Shape;1681;p34"/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6" name="Google Shape;1716;p34"/>
          <p:cNvSpPr/>
          <p:nvPr/>
        </p:nvSpPr>
        <p:spPr>
          <a:xfrm>
            <a:off x="1437008" y="2296591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34"/>
          <p:cNvSpPr/>
          <p:nvPr/>
        </p:nvSpPr>
        <p:spPr>
          <a:xfrm>
            <a:off x="1995831" y="2835696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34"/>
          <p:cNvSpPr/>
          <p:nvPr/>
        </p:nvSpPr>
        <p:spPr>
          <a:xfrm>
            <a:off x="3350571" y="2921215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34"/>
          <p:cNvSpPr/>
          <p:nvPr/>
        </p:nvSpPr>
        <p:spPr>
          <a:xfrm>
            <a:off x="2180432" y="2579344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34"/>
          <p:cNvSpPr/>
          <p:nvPr/>
        </p:nvSpPr>
        <p:spPr>
          <a:xfrm>
            <a:off x="2449982" y="2954088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34"/>
          <p:cNvSpPr/>
          <p:nvPr/>
        </p:nvSpPr>
        <p:spPr>
          <a:xfrm>
            <a:off x="1615034" y="2436699"/>
            <a:ext cx="157500" cy="15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34"/>
          <p:cNvSpPr/>
          <p:nvPr/>
        </p:nvSpPr>
        <p:spPr>
          <a:xfrm>
            <a:off x="2252751" y="2184773"/>
            <a:ext cx="270000" cy="27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34"/>
          <p:cNvSpPr/>
          <p:nvPr/>
        </p:nvSpPr>
        <p:spPr>
          <a:xfrm>
            <a:off x="3107318" y="2181512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4" name="Google Shape;1724;p34"/>
          <p:cNvSpPr txBox="1"/>
          <p:nvPr/>
        </p:nvSpPr>
        <p:spPr>
          <a:xfrm>
            <a:off x="985954" y="1232792"/>
            <a:ext cx="2342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DEMOGRAPHIC RATE</a:t>
            </a:r>
            <a:endParaRPr sz="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25" name="Google Shape;1725;p34"/>
          <p:cNvSpPr txBox="1"/>
          <p:nvPr/>
        </p:nvSpPr>
        <p:spPr>
          <a:xfrm>
            <a:off x="4958839" y="1232792"/>
            <a:ext cx="2342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SALES RATE</a:t>
            </a:r>
            <a:endParaRPr sz="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26" name="Google Shape;1726;p34"/>
          <p:cNvSpPr txBox="1"/>
          <p:nvPr/>
        </p:nvSpPr>
        <p:spPr>
          <a:xfrm>
            <a:off x="1113951" y="3470106"/>
            <a:ext cx="87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BRANDING</a:t>
            </a:r>
            <a:endParaRPr sz="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27" name="Google Shape;1727;p34"/>
          <p:cNvSpPr txBox="1"/>
          <p:nvPr/>
        </p:nvSpPr>
        <p:spPr>
          <a:xfrm>
            <a:off x="2591259" y="3470106"/>
            <a:ext cx="100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ENGAGEMENT</a:t>
            </a:r>
            <a:endParaRPr sz="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28" name="Google Shape;1728;p34"/>
          <p:cNvSpPr txBox="1"/>
          <p:nvPr/>
        </p:nvSpPr>
        <p:spPr>
          <a:xfrm>
            <a:off x="4112161" y="3470106"/>
            <a:ext cx="100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CONVERSIONS</a:t>
            </a:r>
            <a:endParaRPr sz="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29" name="Google Shape;1729;p34"/>
          <p:cNvSpPr txBox="1"/>
          <p:nvPr/>
        </p:nvSpPr>
        <p:spPr>
          <a:xfrm>
            <a:off x="5631599" y="3470106"/>
            <a:ext cx="100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LOYALTY</a:t>
            </a:r>
            <a:endParaRPr sz="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30" name="Google Shape;1730;p34"/>
          <p:cNvSpPr txBox="1"/>
          <p:nvPr/>
        </p:nvSpPr>
        <p:spPr>
          <a:xfrm>
            <a:off x="7151051" y="3470106"/>
            <a:ext cx="100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NEW CLIENTS</a:t>
            </a:r>
            <a:endParaRPr sz="8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731" name="Google Shape;1731;p34"/>
          <p:cNvGrpSpPr/>
          <p:nvPr/>
        </p:nvGrpSpPr>
        <p:grpSpPr>
          <a:xfrm>
            <a:off x="1067133" y="3813147"/>
            <a:ext cx="983475" cy="980995"/>
            <a:chOff x="1520521" y="3813158"/>
            <a:chExt cx="983475" cy="980995"/>
          </a:xfrm>
        </p:grpSpPr>
        <p:grpSp>
          <p:nvGrpSpPr>
            <p:cNvPr id="1732" name="Google Shape;1732;p34"/>
            <p:cNvGrpSpPr/>
            <p:nvPr/>
          </p:nvGrpSpPr>
          <p:grpSpPr>
            <a:xfrm>
              <a:off x="1892811" y="4236702"/>
              <a:ext cx="238944" cy="134001"/>
              <a:chOff x="3745725" y="4147500"/>
              <a:chExt cx="2370475" cy="1329375"/>
            </a:xfrm>
          </p:grpSpPr>
          <p:sp>
            <p:nvSpPr>
              <p:cNvPr id="1733" name="Google Shape;1733;p34"/>
              <p:cNvSpPr/>
              <p:nvPr/>
            </p:nvSpPr>
            <p:spPr>
              <a:xfrm>
                <a:off x="3745725" y="4147500"/>
                <a:ext cx="2370475" cy="1329375"/>
              </a:xfrm>
              <a:custGeom>
                <a:avLst/>
                <a:gdLst/>
                <a:ahLst/>
                <a:cxnLst/>
                <a:rect l="l" t="t" r="r" b="b"/>
                <a:pathLst>
                  <a:path w="94819" h="53175" extrusionOk="0">
                    <a:moveTo>
                      <a:pt x="29646" y="6821"/>
                    </a:moveTo>
                    <a:lnTo>
                      <a:pt x="29646" y="6821"/>
                    </a:lnTo>
                    <a:cubicBezTo>
                      <a:pt x="17862" y="17374"/>
                      <a:pt x="17862" y="35802"/>
                      <a:pt x="29646" y="46355"/>
                    </a:cubicBezTo>
                    <a:cubicBezTo>
                      <a:pt x="27516" y="45612"/>
                      <a:pt x="25444" y="44733"/>
                      <a:pt x="23451" y="43736"/>
                    </a:cubicBezTo>
                    <a:cubicBezTo>
                      <a:pt x="16260" y="40140"/>
                      <a:pt x="9967" y="34981"/>
                      <a:pt x="5023" y="28650"/>
                    </a:cubicBezTo>
                    <a:cubicBezTo>
                      <a:pt x="4065" y="27438"/>
                      <a:pt x="4065" y="25738"/>
                      <a:pt x="5023" y="24526"/>
                    </a:cubicBezTo>
                    <a:cubicBezTo>
                      <a:pt x="9967" y="18195"/>
                      <a:pt x="16260" y="13036"/>
                      <a:pt x="23451" y="9440"/>
                    </a:cubicBezTo>
                    <a:cubicBezTo>
                      <a:pt x="25444" y="8443"/>
                      <a:pt x="27516" y="7564"/>
                      <a:pt x="29646" y="6821"/>
                    </a:cubicBezTo>
                    <a:close/>
                    <a:moveTo>
                      <a:pt x="65154" y="6802"/>
                    </a:moveTo>
                    <a:cubicBezTo>
                      <a:pt x="67284" y="7544"/>
                      <a:pt x="69356" y="8424"/>
                      <a:pt x="71368" y="9440"/>
                    </a:cubicBezTo>
                    <a:cubicBezTo>
                      <a:pt x="78540" y="13036"/>
                      <a:pt x="84833" y="18175"/>
                      <a:pt x="89777" y="24507"/>
                    </a:cubicBezTo>
                    <a:cubicBezTo>
                      <a:pt x="90735" y="25718"/>
                      <a:pt x="90735" y="27438"/>
                      <a:pt x="89777" y="28650"/>
                    </a:cubicBezTo>
                    <a:cubicBezTo>
                      <a:pt x="83426" y="36799"/>
                      <a:pt x="74886" y="42935"/>
                      <a:pt x="65154" y="46355"/>
                    </a:cubicBezTo>
                    <a:cubicBezTo>
                      <a:pt x="76938" y="35802"/>
                      <a:pt x="76938" y="17354"/>
                      <a:pt x="65154" y="6802"/>
                    </a:cubicBezTo>
                    <a:close/>
                    <a:moveTo>
                      <a:pt x="47409" y="3809"/>
                    </a:moveTo>
                    <a:cubicBezTo>
                      <a:pt x="50347" y="3809"/>
                      <a:pt x="53308" y="4379"/>
                      <a:pt x="56126" y="5551"/>
                    </a:cubicBezTo>
                    <a:cubicBezTo>
                      <a:pt x="64626" y="9068"/>
                      <a:pt x="70176" y="17374"/>
                      <a:pt x="70176" y="26598"/>
                    </a:cubicBezTo>
                    <a:cubicBezTo>
                      <a:pt x="70157" y="39163"/>
                      <a:pt x="59975" y="49345"/>
                      <a:pt x="47410" y="49364"/>
                    </a:cubicBezTo>
                    <a:lnTo>
                      <a:pt x="47390" y="49364"/>
                    </a:lnTo>
                    <a:cubicBezTo>
                      <a:pt x="38186" y="49345"/>
                      <a:pt x="29881" y="43795"/>
                      <a:pt x="26363" y="35294"/>
                    </a:cubicBezTo>
                    <a:cubicBezTo>
                      <a:pt x="22845" y="26774"/>
                      <a:pt x="24800" y="16983"/>
                      <a:pt x="31307" y="10476"/>
                    </a:cubicBezTo>
                    <a:cubicBezTo>
                      <a:pt x="35658" y="6125"/>
                      <a:pt x="41484" y="3809"/>
                      <a:pt x="47409" y="3809"/>
                    </a:cubicBezTo>
                    <a:close/>
                    <a:moveTo>
                      <a:pt x="46687" y="1"/>
                    </a:moveTo>
                    <a:cubicBezTo>
                      <a:pt x="38030" y="99"/>
                      <a:pt x="29490" y="2151"/>
                      <a:pt x="21751" y="6020"/>
                    </a:cubicBezTo>
                    <a:cubicBezTo>
                      <a:pt x="14051" y="9889"/>
                      <a:pt x="7329" y="15400"/>
                      <a:pt x="2033" y="22181"/>
                    </a:cubicBezTo>
                    <a:cubicBezTo>
                      <a:pt x="1" y="24761"/>
                      <a:pt x="1" y="28415"/>
                      <a:pt x="2033" y="31014"/>
                    </a:cubicBezTo>
                    <a:cubicBezTo>
                      <a:pt x="7329" y="37776"/>
                      <a:pt x="14051" y="43287"/>
                      <a:pt x="21751" y="47156"/>
                    </a:cubicBezTo>
                    <a:cubicBezTo>
                      <a:pt x="29490" y="51025"/>
                      <a:pt x="38030" y="53077"/>
                      <a:pt x="46687" y="53175"/>
                    </a:cubicBezTo>
                    <a:lnTo>
                      <a:pt x="48133" y="53175"/>
                    </a:lnTo>
                    <a:cubicBezTo>
                      <a:pt x="56790" y="53077"/>
                      <a:pt x="65330" y="51025"/>
                      <a:pt x="73069" y="47156"/>
                    </a:cubicBezTo>
                    <a:cubicBezTo>
                      <a:pt x="80749" y="43287"/>
                      <a:pt x="87491" y="37776"/>
                      <a:pt x="92786" y="31014"/>
                    </a:cubicBezTo>
                    <a:cubicBezTo>
                      <a:pt x="94819" y="28415"/>
                      <a:pt x="94819" y="24761"/>
                      <a:pt x="92786" y="22181"/>
                    </a:cubicBezTo>
                    <a:cubicBezTo>
                      <a:pt x="87491" y="15400"/>
                      <a:pt x="80749" y="9889"/>
                      <a:pt x="73069" y="6020"/>
                    </a:cubicBezTo>
                    <a:cubicBezTo>
                      <a:pt x="65310" y="2151"/>
                      <a:pt x="56790" y="99"/>
                      <a:pt x="4813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4"/>
              <p:cNvSpPr/>
              <p:nvPr/>
            </p:nvSpPr>
            <p:spPr>
              <a:xfrm>
                <a:off x="4668125" y="4568650"/>
                <a:ext cx="506650" cy="487100"/>
              </a:xfrm>
              <a:custGeom>
                <a:avLst/>
                <a:gdLst/>
                <a:ahLst/>
                <a:cxnLst/>
                <a:rect l="l" t="t" r="r" b="b"/>
                <a:pathLst>
                  <a:path w="20266" h="19484" extrusionOk="0">
                    <a:moveTo>
                      <a:pt x="10462" y="3802"/>
                    </a:moveTo>
                    <a:cubicBezTo>
                      <a:pt x="13510" y="3802"/>
                      <a:pt x="16435" y="6169"/>
                      <a:pt x="16435" y="9752"/>
                    </a:cubicBezTo>
                    <a:cubicBezTo>
                      <a:pt x="16435" y="13015"/>
                      <a:pt x="13777" y="15673"/>
                      <a:pt x="10514" y="15673"/>
                    </a:cubicBezTo>
                    <a:cubicBezTo>
                      <a:pt x="5218" y="15673"/>
                      <a:pt x="2580" y="9283"/>
                      <a:pt x="6312" y="5550"/>
                    </a:cubicBezTo>
                    <a:cubicBezTo>
                      <a:pt x="7519" y="4343"/>
                      <a:pt x="9005" y="3802"/>
                      <a:pt x="10462" y="3802"/>
                    </a:cubicBezTo>
                    <a:close/>
                    <a:moveTo>
                      <a:pt x="10514" y="0"/>
                    </a:moveTo>
                    <a:cubicBezTo>
                      <a:pt x="6566" y="0"/>
                      <a:pt x="3010" y="2365"/>
                      <a:pt x="1505" y="6019"/>
                    </a:cubicBezTo>
                    <a:cubicBezTo>
                      <a:pt x="0" y="9654"/>
                      <a:pt x="821" y="13836"/>
                      <a:pt x="3615" y="16631"/>
                    </a:cubicBezTo>
                    <a:cubicBezTo>
                      <a:pt x="5483" y="18498"/>
                      <a:pt x="7969" y="19484"/>
                      <a:pt x="10504" y="19484"/>
                    </a:cubicBezTo>
                    <a:cubicBezTo>
                      <a:pt x="11763" y="19484"/>
                      <a:pt x="13034" y="19240"/>
                      <a:pt x="14246" y="18741"/>
                    </a:cubicBezTo>
                    <a:cubicBezTo>
                      <a:pt x="17881" y="17236"/>
                      <a:pt x="20246" y="13680"/>
                      <a:pt x="20265" y="9752"/>
                    </a:cubicBezTo>
                    <a:cubicBezTo>
                      <a:pt x="20246" y="4358"/>
                      <a:pt x="15888" y="0"/>
                      <a:pt x="1051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5" name="Google Shape;1735;p34"/>
            <p:cNvGrpSpPr/>
            <p:nvPr/>
          </p:nvGrpSpPr>
          <p:grpSpPr>
            <a:xfrm>
              <a:off x="1520521" y="3813158"/>
              <a:ext cx="983475" cy="980995"/>
              <a:chOff x="6256249" y="3485775"/>
              <a:chExt cx="1326332" cy="1322987"/>
            </a:xfrm>
          </p:grpSpPr>
          <p:sp>
            <p:nvSpPr>
              <p:cNvPr id="1736" name="Google Shape;1736;p34"/>
              <p:cNvSpPr/>
              <p:nvPr/>
            </p:nvSpPr>
            <p:spPr>
              <a:xfrm>
                <a:off x="6784275" y="3485775"/>
                <a:ext cx="568251" cy="419545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57354" extrusionOk="0">
                    <a:moveTo>
                      <a:pt x="18272" y="0"/>
                    </a:moveTo>
                    <a:cubicBezTo>
                      <a:pt x="17902" y="0"/>
                      <a:pt x="17532" y="2"/>
                      <a:pt x="17161" y="7"/>
                    </a:cubicBezTo>
                    <a:cubicBezTo>
                      <a:pt x="11496" y="71"/>
                      <a:pt x="5756" y="673"/>
                      <a:pt x="1" y="1850"/>
                    </a:cubicBezTo>
                    <a:lnTo>
                      <a:pt x="9295" y="47323"/>
                    </a:lnTo>
                    <a:lnTo>
                      <a:pt x="9299" y="47323"/>
                    </a:lnTo>
                    <a:cubicBezTo>
                      <a:pt x="12272" y="46715"/>
                      <a:pt x="13499" y="46536"/>
                      <a:pt x="16407" y="46536"/>
                    </a:cubicBezTo>
                    <a:cubicBezTo>
                      <a:pt x="16418" y="46536"/>
                      <a:pt x="16429" y="46536"/>
                      <a:pt x="16440" y="46536"/>
                    </a:cubicBezTo>
                    <a:lnTo>
                      <a:pt x="18189" y="46511"/>
                    </a:lnTo>
                    <a:lnTo>
                      <a:pt x="18193" y="46511"/>
                    </a:lnTo>
                    <a:cubicBezTo>
                      <a:pt x="27852" y="46511"/>
                      <a:pt x="36781" y="49623"/>
                      <a:pt x="44036" y="54905"/>
                    </a:cubicBezTo>
                    <a:lnTo>
                      <a:pt x="44057" y="54878"/>
                    </a:lnTo>
                    <a:cubicBezTo>
                      <a:pt x="45130" y="55658"/>
                      <a:pt x="46165" y="56484"/>
                      <a:pt x="47159" y="57353"/>
                    </a:cubicBezTo>
                    <a:lnTo>
                      <a:pt x="77683" y="22389"/>
                    </a:lnTo>
                    <a:cubicBezTo>
                      <a:pt x="73099" y="18379"/>
                      <a:pt x="68099" y="14821"/>
                      <a:pt x="62744" y="11787"/>
                    </a:cubicBezTo>
                    <a:lnTo>
                      <a:pt x="62752" y="11772"/>
                    </a:lnTo>
                    <a:cubicBezTo>
                      <a:pt x="49514" y="4246"/>
                      <a:pt x="34283" y="0"/>
                      <a:pt x="18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4"/>
              <p:cNvSpPr/>
              <p:nvPr/>
            </p:nvSpPr>
            <p:spPr>
              <a:xfrm>
                <a:off x="7106375" y="3612712"/>
                <a:ext cx="456039" cy="463215"/>
              </a:xfrm>
              <a:custGeom>
                <a:avLst/>
                <a:gdLst/>
                <a:ahLst/>
                <a:cxnLst/>
                <a:rect l="l" t="t" r="r" b="b"/>
                <a:pathLst>
                  <a:path w="62343" h="63324" extrusionOk="0">
                    <a:moveTo>
                      <a:pt x="27281" y="1"/>
                    </a:moveTo>
                    <a:lnTo>
                      <a:pt x="0" y="37551"/>
                    </a:lnTo>
                    <a:cubicBezTo>
                      <a:pt x="7426" y="42952"/>
                      <a:pt x="13092" y="50620"/>
                      <a:pt x="15988" y="59535"/>
                    </a:cubicBezTo>
                    <a:lnTo>
                      <a:pt x="16033" y="59519"/>
                    </a:lnTo>
                    <a:cubicBezTo>
                      <a:pt x="16439" y="60766"/>
                      <a:pt x="16790" y="62034"/>
                      <a:pt x="17084" y="63324"/>
                    </a:cubicBezTo>
                    <a:lnTo>
                      <a:pt x="62342" y="52975"/>
                    </a:lnTo>
                    <a:cubicBezTo>
                      <a:pt x="58048" y="34190"/>
                      <a:pt x="47853" y="17453"/>
                      <a:pt x="33650" y="5035"/>
                    </a:cubicBezTo>
                    <a:lnTo>
                      <a:pt x="33624" y="5063"/>
                    </a:lnTo>
                    <a:cubicBezTo>
                      <a:pt x="31588" y="3283"/>
                      <a:pt x="29473" y="1593"/>
                      <a:pt x="272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4"/>
              <p:cNvSpPr/>
              <p:nvPr/>
            </p:nvSpPr>
            <p:spPr>
              <a:xfrm>
                <a:off x="7213584" y="3943242"/>
                <a:ext cx="368998" cy="464042"/>
              </a:xfrm>
              <a:custGeom>
                <a:avLst/>
                <a:gdLst/>
                <a:ahLst/>
                <a:cxnLst/>
                <a:rect l="l" t="t" r="r" b="b"/>
                <a:pathLst>
                  <a:path w="50444" h="63437" extrusionOk="0">
                    <a:moveTo>
                      <a:pt x="45483" y="0"/>
                    </a:moveTo>
                    <a:lnTo>
                      <a:pt x="1331" y="14347"/>
                    </a:lnTo>
                    <a:cubicBezTo>
                      <a:pt x="2720" y="18628"/>
                      <a:pt x="3473" y="23193"/>
                      <a:pt x="3473" y="27937"/>
                    </a:cubicBezTo>
                    <a:cubicBezTo>
                      <a:pt x="3473" y="32680"/>
                      <a:pt x="2721" y="37247"/>
                      <a:pt x="1331" y="41526"/>
                    </a:cubicBezTo>
                    <a:lnTo>
                      <a:pt x="1331" y="41531"/>
                    </a:lnTo>
                    <a:lnTo>
                      <a:pt x="1373" y="41544"/>
                    </a:lnTo>
                    <a:cubicBezTo>
                      <a:pt x="968" y="42791"/>
                      <a:pt x="509" y="44013"/>
                      <a:pt x="1" y="45206"/>
                    </a:cubicBezTo>
                    <a:lnTo>
                      <a:pt x="1" y="45210"/>
                    </a:lnTo>
                    <a:lnTo>
                      <a:pt x="42698" y="63436"/>
                    </a:lnTo>
                    <a:cubicBezTo>
                      <a:pt x="46328" y="54928"/>
                      <a:pt x="48703" y="45713"/>
                      <a:pt x="49573" y="36003"/>
                    </a:cubicBezTo>
                    <a:cubicBezTo>
                      <a:pt x="50444" y="26293"/>
                      <a:pt x="49743" y="16805"/>
                      <a:pt x="47685" y="7787"/>
                    </a:cubicBezTo>
                    <a:lnTo>
                      <a:pt x="47630" y="7800"/>
                    </a:lnTo>
                    <a:cubicBezTo>
                      <a:pt x="47029" y="5154"/>
                      <a:pt x="46310" y="2552"/>
                      <a:pt x="45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4"/>
              <p:cNvSpPr/>
              <p:nvPr/>
            </p:nvSpPr>
            <p:spPr>
              <a:xfrm>
                <a:off x="7082786" y="4247023"/>
                <a:ext cx="463522" cy="468043"/>
              </a:xfrm>
              <a:custGeom>
                <a:avLst/>
                <a:gdLst/>
                <a:ahLst/>
                <a:cxnLst/>
                <a:rect l="l" t="t" r="r" b="b"/>
                <a:pathLst>
                  <a:path w="63366" h="63984" extrusionOk="0">
                    <a:moveTo>
                      <a:pt x="19213" y="1"/>
                    </a:moveTo>
                    <a:cubicBezTo>
                      <a:pt x="16318" y="8917"/>
                      <a:pt x="10652" y="16583"/>
                      <a:pt x="3228" y="21984"/>
                    </a:cubicBezTo>
                    <a:lnTo>
                      <a:pt x="3243" y="22007"/>
                    </a:lnTo>
                    <a:cubicBezTo>
                      <a:pt x="2194" y="22766"/>
                      <a:pt x="1113" y="23483"/>
                      <a:pt x="0" y="24149"/>
                    </a:cubicBezTo>
                    <a:lnTo>
                      <a:pt x="23817" y="63984"/>
                    </a:lnTo>
                    <a:cubicBezTo>
                      <a:pt x="40003" y="54290"/>
                      <a:pt x="53013" y="39632"/>
                      <a:pt x="60578" y="21909"/>
                    </a:cubicBezTo>
                    <a:lnTo>
                      <a:pt x="60578" y="21907"/>
                    </a:lnTo>
                    <a:lnTo>
                      <a:pt x="60533" y="21888"/>
                    </a:lnTo>
                    <a:cubicBezTo>
                      <a:pt x="61585" y="19427"/>
                      <a:pt x="62530" y="16912"/>
                      <a:pt x="63363" y="14345"/>
                    </a:cubicBezTo>
                    <a:lnTo>
                      <a:pt x="63363" y="14344"/>
                    </a:lnTo>
                    <a:lnTo>
                      <a:pt x="63365" y="14344"/>
                    </a:lnTo>
                    <a:lnTo>
                      <a:pt x="192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4"/>
              <p:cNvSpPr/>
              <p:nvPr/>
            </p:nvSpPr>
            <p:spPr>
              <a:xfrm>
                <a:off x="6858685" y="4407826"/>
                <a:ext cx="447276" cy="400935"/>
              </a:xfrm>
              <a:custGeom>
                <a:avLst/>
                <a:gdLst/>
                <a:ahLst/>
                <a:cxnLst/>
                <a:rect l="l" t="t" r="r" b="b"/>
                <a:pathLst>
                  <a:path w="61145" h="54810" extrusionOk="0">
                    <a:moveTo>
                      <a:pt x="33866" y="0"/>
                    </a:moveTo>
                    <a:cubicBezTo>
                      <a:pt x="26611" y="5284"/>
                      <a:pt x="17677" y="8398"/>
                      <a:pt x="8020" y="8398"/>
                    </a:cubicBezTo>
                    <a:lnTo>
                      <a:pt x="8016" y="8398"/>
                    </a:lnTo>
                    <a:lnTo>
                      <a:pt x="8016" y="8399"/>
                    </a:lnTo>
                    <a:cubicBezTo>
                      <a:pt x="6736" y="8396"/>
                      <a:pt x="5444" y="8338"/>
                      <a:pt x="4145" y="8221"/>
                    </a:cubicBezTo>
                    <a:lnTo>
                      <a:pt x="4142" y="8221"/>
                    </a:lnTo>
                    <a:lnTo>
                      <a:pt x="1" y="54444"/>
                    </a:lnTo>
                    <a:lnTo>
                      <a:pt x="3" y="54444"/>
                    </a:lnTo>
                    <a:cubicBezTo>
                      <a:pt x="2745" y="54689"/>
                      <a:pt x="5470" y="54810"/>
                      <a:pt x="8171" y="54810"/>
                    </a:cubicBezTo>
                    <a:cubicBezTo>
                      <a:pt x="24948" y="54810"/>
                      <a:pt x="40828" y="50164"/>
                      <a:pt x="54456" y="42000"/>
                    </a:cubicBezTo>
                    <a:lnTo>
                      <a:pt x="54445" y="41982"/>
                    </a:lnTo>
                    <a:cubicBezTo>
                      <a:pt x="56748" y="40604"/>
                      <a:pt x="58982" y="39124"/>
                      <a:pt x="61144" y="37550"/>
                    </a:cubicBezTo>
                    <a:lnTo>
                      <a:pt x="33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4"/>
              <p:cNvSpPr/>
              <p:nvPr/>
            </p:nvSpPr>
            <p:spPr>
              <a:xfrm>
                <a:off x="6482911" y="4389913"/>
                <a:ext cx="434445" cy="418813"/>
              </a:xfrm>
              <a:custGeom>
                <a:avLst/>
                <a:gdLst/>
                <a:ahLst/>
                <a:cxnLst/>
                <a:rect l="l" t="t" r="r" b="b"/>
                <a:pathLst>
                  <a:path w="59391" h="57254" extrusionOk="0">
                    <a:moveTo>
                      <a:pt x="30519" y="1"/>
                    </a:moveTo>
                    <a:lnTo>
                      <a:pt x="1" y="34961"/>
                    </a:lnTo>
                    <a:cubicBezTo>
                      <a:pt x="2014" y="36723"/>
                      <a:pt x="4109" y="38397"/>
                      <a:pt x="6278" y="39979"/>
                    </a:cubicBezTo>
                    <a:lnTo>
                      <a:pt x="6266" y="39995"/>
                    </a:lnTo>
                    <a:cubicBezTo>
                      <a:pt x="21176" y="50851"/>
                      <a:pt x="39536" y="57253"/>
                      <a:pt x="59390" y="57253"/>
                    </a:cubicBezTo>
                    <a:lnTo>
                      <a:pt x="59390" y="10847"/>
                    </a:lnTo>
                    <a:cubicBezTo>
                      <a:pt x="58084" y="10847"/>
                      <a:pt x="56791" y="10791"/>
                      <a:pt x="55514" y="10678"/>
                    </a:cubicBezTo>
                    <a:lnTo>
                      <a:pt x="55514" y="10671"/>
                    </a:lnTo>
                    <a:cubicBezTo>
                      <a:pt x="45890" y="9810"/>
                      <a:pt x="37274" y="5908"/>
                      <a:pt x="305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4"/>
              <p:cNvSpPr/>
              <p:nvPr/>
            </p:nvSpPr>
            <p:spPr>
              <a:xfrm>
                <a:off x="6273051" y="4219279"/>
                <a:ext cx="455242" cy="463215"/>
              </a:xfrm>
              <a:custGeom>
                <a:avLst/>
                <a:gdLst/>
                <a:ahLst/>
                <a:cxnLst/>
                <a:rect l="l" t="t" r="r" b="b"/>
                <a:pathLst>
                  <a:path w="62234" h="63324" extrusionOk="0">
                    <a:moveTo>
                      <a:pt x="45259" y="0"/>
                    </a:moveTo>
                    <a:lnTo>
                      <a:pt x="0" y="10349"/>
                    </a:lnTo>
                    <a:cubicBezTo>
                      <a:pt x="602" y="12981"/>
                      <a:pt x="1320" y="15573"/>
                      <a:pt x="2148" y="18119"/>
                    </a:cubicBezTo>
                    <a:lnTo>
                      <a:pt x="2101" y="18136"/>
                    </a:lnTo>
                    <a:cubicBezTo>
                      <a:pt x="8054" y="36464"/>
                      <a:pt x="19701" y="52224"/>
                      <a:pt x="34955" y="63323"/>
                    </a:cubicBezTo>
                    <a:lnTo>
                      <a:pt x="62234" y="25777"/>
                    </a:lnTo>
                    <a:cubicBezTo>
                      <a:pt x="61184" y="25014"/>
                      <a:pt x="60169" y="24203"/>
                      <a:pt x="59191" y="23352"/>
                    </a:cubicBezTo>
                    <a:lnTo>
                      <a:pt x="59211" y="23327"/>
                    </a:lnTo>
                    <a:cubicBezTo>
                      <a:pt x="52302" y="17286"/>
                      <a:pt x="47344" y="9145"/>
                      <a:pt x="45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4"/>
              <p:cNvSpPr/>
              <p:nvPr/>
            </p:nvSpPr>
            <p:spPr>
              <a:xfrm>
                <a:off x="6256249" y="3887922"/>
                <a:ext cx="365633" cy="464042"/>
              </a:xfrm>
              <a:custGeom>
                <a:avLst/>
                <a:gdLst/>
                <a:ahLst/>
                <a:cxnLst/>
                <a:rect l="l" t="t" r="r" b="b"/>
                <a:pathLst>
                  <a:path w="49984" h="63437" extrusionOk="0">
                    <a:moveTo>
                      <a:pt x="7285" y="1"/>
                    </a:moveTo>
                    <a:cubicBezTo>
                      <a:pt x="6231" y="2469"/>
                      <a:pt x="5284" y="4998"/>
                      <a:pt x="4449" y="7580"/>
                    </a:cubicBezTo>
                    <a:lnTo>
                      <a:pt x="4399" y="7563"/>
                    </a:lnTo>
                    <a:cubicBezTo>
                      <a:pt x="1543" y="16362"/>
                      <a:pt x="0" y="25750"/>
                      <a:pt x="0" y="35500"/>
                    </a:cubicBezTo>
                    <a:cubicBezTo>
                      <a:pt x="0" y="45248"/>
                      <a:pt x="1544" y="54639"/>
                      <a:pt x="4399" y="63437"/>
                    </a:cubicBezTo>
                    <a:lnTo>
                      <a:pt x="48589" y="49094"/>
                    </a:lnTo>
                    <a:cubicBezTo>
                      <a:pt x="48188" y="47857"/>
                      <a:pt x="47557" y="45303"/>
                      <a:pt x="47557" y="45303"/>
                    </a:cubicBezTo>
                    <a:cubicBezTo>
                      <a:pt x="46556" y="40915"/>
                      <a:pt x="46213" y="36301"/>
                      <a:pt x="46638" y="31576"/>
                    </a:cubicBezTo>
                    <a:cubicBezTo>
                      <a:pt x="47061" y="26851"/>
                      <a:pt x="48217" y="22370"/>
                      <a:pt x="49984" y="18231"/>
                    </a:cubicBezTo>
                    <a:lnTo>
                      <a:pt x="72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4"/>
              <p:cNvSpPr/>
              <p:nvPr/>
            </p:nvSpPr>
            <p:spPr>
              <a:xfrm>
                <a:off x="6288418" y="3580162"/>
                <a:ext cx="464261" cy="468058"/>
              </a:xfrm>
              <a:custGeom>
                <a:avLst/>
                <a:gdLst/>
                <a:ahLst/>
                <a:cxnLst/>
                <a:rect l="l" t="t" r="r" b="b"/>
                <a:pathLst>
                  <a:path w="63467" h="63986" extrusionOk="0">
                    <a:moveTo>
                      <a:pt x="39644" y="0"/>
                    </a:moveTo>
                    <a:cubicBezTo>
                      <a:pt x="37320" y="1393"/>
                      <a:pt x="35061" y="2888"/>
                      <a:pt x="32875" y="4480"/>
                    </a:cubicBezTo>
                    <a:lnTo>
                      <a:pt x="32854" y="4452"/>
                    </a:lnTo>
                    <a:cubicBezTo>
                      <a:pt x="17600" y="15554"/>
                      <a:pt x="5953" y="31315"/>
                      <a:pt x="1" y="49638"/>
                    </a:cubicBezTo>
                    <a:lnTo>
                      <a:pt x="44153" y="63985"/>
                    </a:lnTo>
                    <a:cubicBezTo>
                      <a:pt x="44561" y="62727"/>
                      <a:pt x="45025" y="61492"/>
                      <a:pt x="45542" y="60287"/>
                    </a:cubicBezTo>
                    <a:lnTo>
                      <a:pt x="45586" y="60306"/>
                    </a:lnTo>
                    <a:cubicBezTo>
                      <a:pt x="49265" y="51684"/>
                      <a:pt x="55592" y="44553"/>
                      <a:pt x="63466" y="39836"/>
                    </a:cubicBezTo>
                    <a:lnTo>
                      <a:pt x="396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4"/>
              <p:cNvSpPr/>
              <p:nvPr/>
            </p:nvSpPr>
            <p:spPr>
              <a:xfrm>
                <a:off x="6528728" y="3487026"/>
                <a:ext cx="374828" cy="400379"/>
              </a:xfrm>
              <a:custGeom>
                <a:avLst/>
                <a:gdLst/>
                <a:ahLst/>
                <a:cxnLst/>
                <a:rect l="l" t="t" r="r" b="b"/>
                <a:pathLst>
                  <a:path w="51241" h="54734" extrusionOk="0">
                    <a:moveTo>
                      <a:pt x="49286" y="0"/>
                    </a:moveTo>
                    <a:cubicBezTo>
                      <a:pt x="45747" y="149"/>
                      <a:pt x="42254" y="504"/>
                      <a:pt x="38820" y="1053"/>
                    </a:cubicBezTo>
                    <a:cubicBezTo>
                      <a:pt x="24474" y="3334"/>
                      <a:pt x="11256" y="8993"/>
                      <a:pt x="0" y="17185"/>
                    </a:cubicBezTo>
                    <a:lnTo>
                      <a:pt x="27281" y="54734"/>
                    </a:lnTo>
                    <a:cubicBezTo>
                      <a:pt x="27368" y="54663"/>
                      <a:pt x="27661" y="54495"/>
                      <a:pt x="28118" y="54252"/>
                    </a:cubicBezTo>
                    <a:cubicBezTo>
                      <a:pt x="33472" y="50543"/>
                      <a:pt x="39690" y="47993"/>
                      <a:pt x="46407" y="46962"/>
                    </a:cubicBezTo>
                    <a:cubicBezTo>
                      <a:pt x="47232" y="46770"/>
                      <a:pt x="47997" y="46633"/>
                      <a:pt x="48677" y="46563"/>
                    </a:cubicBezTo>
                    <a:lnTo>
                      <a:pt x="51241" y="46382"/>
                    </a:lnTo>
                    <a:lnTo>
                      <a:pt x="492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46" name="Google Shape;1746;p34"/>
          <p:cNvGrpSpPr/>
          <p:nvPr/>
        </p:nvGrpSpPr>
        <p:grpSpPr>
          <a:xfrm>
            <a:off x="2595477" y="3813147"/>
            <a:ext cx="983475" cy="980995"/>
            <a:chOff x="2950941" y="3813158"/>
            <a:chExt cx="983475" cy="980995"/>
          </a:xfrm>
        </p:grpSpPr>
        <p:grpSp>
          <p:nvGrpSpPr>
            <p:cNvPr id="1747" name="Google Shape;1747;p34"/>
            <p:cNvGrpSpPr/>
            <p:nvPr/>
          </p:nvGrpSpPr>
          <p:grpSpPr>
            <a:xfrm>
              <a:off x="3338510" y="4219677"/>
              <a:ext cx="208477" cy="187326"/>
              <a:chOff x="2331850" y="238125"/>
              <a:chExt cx="2345075" cy="2107150"/>
            </a:xfrm>
          </p:grpSpPr>
          <p:sp>
            <p:nvSpPr>
              <p:cNvPr id="1748" name="Google Shape;1748;p34"/>
              <p:cNvSpPr/>
              <p:nvPr/>
            </p:nvSpPr>
            <p:spPr>
              <a:xfrm>
                <a:off x="3442825" y="696375"/>
                <a:ext cx="107500" cy="9165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3666" extrusionOk="0">
                    <a:moveTo>
                      <a:pt x="2463" y="0"/>
                    </a:moveTo>
                    <a:cubicBezTo>
                      <a:pt x="821" y="0"/>
                      <a:pt x="1" y="1955"/>
                      <a:pt x="1154" y="3127"/>
                    </a:cubicBezTo>
                    <a:cubicBezTo>
                      <a:pt x="1532" y="3499"/>
                      <a:pt x="1993" y="3666"/>
                      <a:pt x="2445" y="3666"/>
                    </a:cubicBezTo>
                    <a:cubicBezTo>
                      <a:pt x="3394" y="3666"/>
                      <a:pt x="4300" y="2930"/>
                      <a:pt x="4300" y="1818"/>
                    </a:cubicBezTo>
                    <a:cubicBezTo>
                      <a:pt x="4300" y="802"/>
                      <a:pt x="3479" y="0"/>
                      <a:pt x="246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4"/>
              <p:cNvSpPr/>
              <p:nvPr/>
            </p:nvSpPr>
            <p:spPr>
              <a:xfrm>
                <a:off x="2698275" y="1428925"/>
                <a:ext cx="1070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3667" extrusionOk="0">
                    <a:moveTo>
                      <a:pt x="1847" y="0"/>
                    </a:moveTo>
                    <a:cubicBezTo>
                      <a:pt x="905" y="0"/>
                      <a:pt x="1" y="731"/>
                      <a:pt x="1" y="1829"/>
                    </a:cubicBezTo>
                    <a:cubicBezTo>
                      <a:pt x="1" y="2845"/>
                      <a:pt x="821" y="3666"/>
                      <a:pt x="1837" y="3666"/>
                    </a:cubicBezTo>
                    <a:cubicBezTo>
                      <a:pt x="3459" y="3666"/>
                      <a:pt x="4280" y="1692"/>
                      <a:pt x="3127" y="539"/>
                    </a:cubicBezTo>
                    <a:cubicBezTo>
                      <a:pt x="2755" y="167"/>
                      <a:pt x="2297" y="0"/>
                      <a:pt x="18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4"/>
              <p:cNvSpPr/>
              <p:nvPr/>
            </p:nvSpPr>
            <p:spPr>
              <a:xfrm>
                <a:off x="2331850" y="238125"/>
                <a:ext cx="2345075" cy="2107150"/>
              </a:xfrm>
              <a:custGeom>
                <a:avLst/>
                <a:gdLst/>
                <a:ahLst/>
                <a:cxnLst/>
                <a:rect l="l" t="t" r="r" b="b"/>
                <a:pathLst>
                  <a:path w="93803" h="84286" extrusionOk="0">
                    <a:moveTo>
                      <a:pt x="61558" y="3674"/>
                    </a:moveTo>
                    <a:cubicBezTo>
                      <a:pt x="77036" y="3674"/>
                      <a:pt x="90129" y="14578"/>
                      <a:pt x="90129" y="27476"/>
                    </a:cubicBezTo>
                    <a:cubicBezTo>
                      <a:pt x="90129" y="33085"/>
                      <a:pt x="87843" y="38517"/>
                      <a:pt x="83680" y="42797"/>
                    </a:cubicBezTo>
                    <a:cubicBezTo>
                      <a:pt x="83485" y="43012"/>
                      <a:pt x="83328" y="43286"/>
                      <a:pt x="83250" y="43579"/>
                    </a:cubicBezTo>
                    <a:cubicBezTo>
                      <a:pt x="82214" y="47214"/>
                      <a:pt x="82605" y="51122"/>
                      <a:pt x="84364" y="54483"/>
                    </a:cubicBezTo>
                    <a:cubicBezTo>
                      <a:pt x="81198" y="53682"/>
                      <a:pt x="78326" y="51982"/>
                      <a:pt x="76137" y="49598"/>
                    </a:cubicBezTo>
                    <a:cubicBezTo>
                      <a:pt x="75787" y="49208"/>
                      <a:pt x="75289" y="48994"/>
                      <a:pt x="74783" y="48994"/>
                    </a:cubicBezTo>
                    <a:cubicBezTo>
                      <a:pt x="74554" y="48994"/>
                      <a:pt x="74324" y="49037"/>
                      <a:pt x="74105" y="49129"/>
                    </a:cubicBezTo>
                    <a:cubicBezTo>
                      <a:pt x="71251" y="50262"/>
                      <a:pt x="67167" y="51044"/>
                      <a:pt x="63317" y="51239"/>
                    </a:cubicBezTo>
                    <a:cubicBezTo>
                      <a:pt x="62770" y="44302"/>
                      <a:pt x="59331" y="37814"/>
                      <a:pt x="53409" y="32968"/>
                    </a:cubicBezTo>
                    <a:lnTo>
                      <a:pt x="77309" y="32968"/>
                    </a:lnTo>
                    <a:cubicBezTo>
                      <a:pt x="78326" y="32968"/>
                      <a:pt x="79146" y="32147"/>
                      <a:pt x="79146" y="31131"/>
                    </a:cubicBezTo>
                    <a:cubicBezTo>
                      <a:pt x="79146" y="30114"/>
                      <a:pt x="78326" y="29294"/>
                      <a:pt x="77309" y="29294"/>
                    </a:cubicBezTo>
                    <a:lnTo>
                      <a:pt x="47781" y="29294"/>
                    </a:lnTo>
                    <a:cubicBezTo>
                      <a:pt x="43541" y="27164"/>
                      <a:pt x="38890" y="25932"/>
                      <a:pt x="34141" y="25698"/>
                    </a:cubicBezTo>
                    <a:cubicBezTo>
                      <a:pt x="35196" y="13406"/>
                      <a:pt x="47097" y="3674"/>
                      <a:pt x="61558" y="3674"/>
                    </a:cubicBezTo>
                    <a:close/>
                    <a:moveTo>
                      <a:pt x="32245" y="29313"/>
                    </a:moveTo>
                    <a:cubicBezTo>
                      <a:pt x="46863" y="29313"/>
                      <a:pt x="59722" y="39495"/>
                      <a:pt x="59722" y="53135"/>
                    </a:cubicBezTo>
                    <a:cubicBezTo>
                      <a:pt x="59722" y="66267"/>
                      <a:pt x="47390" y="76957"/>
                      <a:pt x="32245" y="76957"/>
                    </a:cubicBezTo>
                    <a:cubicBezTo>
                      <a:pt x="27927" y="76957"/>
                      <a:pt x="22982" y="76097"/>
                      <a:pt x="19699" y="74788"/>
                    </a:cubicBezTo>
                    <a:cubicBezTo>
                      <a:pt x="19474" y="74696"/>
                      <a:pt x="19241" y="74652"/>
                      <a:pt x="19012" y="74652"/>
                    </a:cubicBezTo>
                    <a:cubicBezTo>
                      <a:pt x="18505" y="74652"/>
                      <a:pt x="18017" y="74867"/>
                      <a:pt x="17667" y="75257"/>
                    </a:cubicBezTo>
                    <a:cubicBezTo>
                      <a:pt x="15459" y="77660"/>
                      <a:pt x="12606" y="79360"/>
                      <a:pt x="9440" y="80142"/>
                    </a:cubicBezTo>
                    <a:cubicBezTo>
                      <a:pt x="11199" y="76781"/>
                      <a:pt x="11589" y="72873"/>
                      <a:pt x="10554" y="69238"/>
                    </a:cubicBezTo>
                    <a:cubicBezTo>
                      <a:pt x="10476" y="68945"/>
                      <a:pt x="10319" y="68671"/>
                      <a:pt x="10104" y="68456"/>
                    </a:cubicBezTo>
                    <a:cubicBezTo>
                      <a:pt x="5961" y="64176"/>
                      <a:pt x="3655" y="58724"/>
                      <a:pt x="3655" y="53135"/>
                    </a:cubicBezTo>
                    <a:cubicBezTo>
                      <a:pt x="3655" y="40218"/>
                      <a:pt x="16749" y="29313"/>
                      <a:pt x="32245" y="29313"/>
                    </a:cubicBezTo>
                    <a:close/>
                    <a:moveTo>
                      <a:pt x="61558" y="0"/>
                    </a:moveTo>
                    <a:cubicBezTo>
                      <a:pt x="45065" y="0"/>
                      <a:pt x="31522" y="11374"/>
                      <a:pt x="30487" y="25698"/>
                    </a:cubicBezTo>
                    <a:cubicBezTo>
                      <a:pt x="14775" y="26480"/>
                      <a:pt x="1" y="37814"/>
                      <a:pt x="1" y="53135"/>
                    </a:cubicBezTo>
                    <a:cubicBezTo>
                      <a:pt x="1" y="59525"/>
                      <a:pt x="2522" y="65740"/>
                      <a:pt x="7134" y="70645"/>
                    </a:cubicBezTo>
                    <a:cubicBezTo>
                      <a:pt x="8052" y="74416"/>
                      <a:pt x="6938" y="78403"/>
                      <a:pt x="4203" y="81158"/>
                    </a:cubicBezTo>
                    <a:cubicBezTo>
                      <a:pt x="3050" y="82311"/>
                      <a:pt x="3870" y="84266"/>
                      <a:pt x="5492" y="84285"/>
                    </a:cubicBezTo>
                    <a:cubicBezTo>
                      <a:pt x="10710" y="84266"/>
                      <a:pt x="15732" y="82233"/>
                      <a:pt x="19504" y="78618"/>
                    </a:cubicBezTo>
                    <a:cubicBezTo>
                      <a:pt x="23139" y="79849"/>
                      <a:pt x="27888" y="80611"/>
                      <a:pt x="32245" y="80611"/>
                    </a:cubicBezTo>
                    <a:cubicBezTo>
                      <a:pt x="48739" y="80611"/>
                      <a:pt x="62262" y="69238"/>
                      <a:pt x="63317" y="54913"/>
                    </a:cubicBezTo>
                    <a:cubicBezTo>
                      <a:pt x="67148" y="54757"/>
                      <a:pt x="71134" y="54034"/>
                      <a:pt x="74319" y="52959"/>
                    </a:cubicBezTo>
                    <a:cubicBezTo>
                      <a:pt x="78072" y="56594"/>
                      <a:pt x="83074" y="58626"/>
                      <a:pt x="88312" y="58626"/>
                    </a:cubicBezTo>
                    <a:cubicBezTo>
                      <a:pt x="89934" y="58626"/>
                      <a:pt x="90754" y="56653"/>
                      <a:pt x="89601" y="55500"/>
                    </a:cubicBezTo>
                    <a:cubicBezTo>
                      <a:pt x="86865" y="52744"/>
                      <a:pt x="85752" y="48777"/>
                      <a:pt x="86670" y="45005"/>
                    </a:cubicBezTo>
                    <a:cubicBezTo>
                      <a:pt x="91282" y="40081"/>
                      <a:pt x="93803" y="33886"/>
                      <a:pt x="93803" y="27476"/>
                    </a:cubicBezTo>
                    <a:cubicBezTo>
                      <a:pt x="93803" y="11569"/>
                      <a:pt x="77896" y="0"/>
                      <a:pt x="6155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4"/>
              <p:cNvSpPr/>
              <p:nvPr/>
            </p:nvSpPr>
            <p:spPr>
              <a:xfrm>
                <a:off x="2881475" y="1429200"/>
                <a:ext cx="668375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656" extrusionOk="0">
                    <a:moveTo>
                      <a:pt x="1838" y="1"/>
                    </a:moveTo>
                    <a:cubicBezTo>
                      <a:pt x="822" y="1"/>
                      <a:pt x="1" y="802"/>
                      <a:pt x="1" y="1818"/>
                    </a:cubicBezTo>
                    <a:cubicBezTo>
                      <a:pt x="1" y="2834"/>
                      <a:pt x="822" y="3655"/>
                      <a:pt x="1838" y="3655"/>
                    </a:cubicBezTo>
                    <a:lnTo>
                      <a:pt x="24917" y="3655"/>
                    </a:lnTo>
                    <a:cubicBezTo>
                      <a:pt x="25933" y="3655"/>
                      <a:pt x="26734" y="2834"/>
                      <a:pt x="26734" y="1818"/>
                    </a:cubicBezTo>
                    <a:cubicBezTo>
                      <a:pt x="26734" y="802"/>
                      <a:pt x="25933" y="1"/>
                      <a:pt x="24917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4"/>
              <p:cNvSpPr/>
              <p:nvPr/>
            </p:nvSpPr>
            <p:spPr>
              <a:xfrm>
                <a:off x="2698275" y="1703775"/>
                <a:ext cx="851575" cy="91875"/>
              </a:xfrm>
              <a:custGeom>
                <a:avLst/>
                <a:gdLst/>
                <a:ahLst/>
                <a:cxnLst/>
                <a:rect l="l" t="t" r="r" b="b"/>
                <a:pathLst>
                  <a:path w="34063" h="3675" extrusionOk="0">
                    <a:moveTo>
                      <a:pt x="1837" y="0"/>
                    </a:moveTo>
                    <a:cubicBezTo>
                      <a:pt x="821" y="0"/>
                      <a:pt x="1" y="821"/>
                      <a:pt x="1" y="1837"/>
                    </a:cubicBezTo>
                    <a:cubicBezTo>
                      <a:pt x="1" y="2853"/>
                      <a:pt x="821" y="3674"/>
                      <a:pt x="1837" y="3674"/>
                    </a:cubicBezTo>
                    <a:lnTo>
                      <a:pt x="32245" y="3674"/>
                    </a:lnTo>
                    <a:cubicBezTo>
                      <a:pt x="33261" y="3674"/>
                      <a:pt x="34062" y="2853"/>
                      <a:pt x="34062" y="1837"/>
                    </a:cubicBezTo>
                    <a:cubicBezTo>
                      <a:pt x="34062" y="821"/>
                      <a:pt x="33261" y="0"/>
                      <a:pt x="3224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4"/>
              <p:cNvSpPr/>
              <p:nvPr/>
            </p:nvSpPr>
            <p:spPr>
              <a:xfrm>
                <a:off x="3641675" y="696375"/>
                <a:ext cx="6688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26754" h="3655" extrusionOk="0">
                    <a:moveTo>
                      <a:pt x="1837" y="0"/>
                    </a:moveTo>
                    <a:cubicBezTo>
                      <a:pt x="821" y="0"/>
                      <a:pt x="0" y="802"/>
                      <a:pt x="0" y="1818"/>
                    </a:cubicBezTo>
                    <a:cubicBezTo>
                      <a:pt x="0" y="2834"/>
                      <a:pt x="821" y="3655"/>
                      <a:pt x="1837" y="3655"/>
                    </a:cubicBezTo>
                    <a:lnTo>
                      <a:pt x="24916" y="3655"/>
                    </a:lnTo>
                    <a:cubicBezTo>
                      <a:pt x="25933" y="3655"/>
                      <a:pt x="26753" y="2834"/>
                      <a:pt x="26753" y="1818"/>
                    </a:cubicBezTo>
                    <a:cubicBezTo>
                      <a:pt x="26753" y="802"/>
                      <a:pt x="25933" y="0"/>
                      <a:pt x="2491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4" name="Google Shape;1754;p34"/>
            <p:cNvGrpSpPr/>
            <p:nvPr/>
          </p:nvGrpSpPr>
          <p:grpSpPr>
            <a:xfrm>
              <a:off x="2950941" y="3813158"/>
              <a:ext cx="983475" cy="980995"/>
              <a:chOff x="6256249" y="3485775"/>
              <a:chExt cx="1326332" cy="1322987"/>
            </a:xfrm>
          </p:grpSpPr>
          <p:sp>
            <p:nvSpPr>
              <p:cNvPr id="1755" name="Google Shape;1755;p34"/>
              <p:cNvSpPr/>
              <p:nvPr/>
            </p:nvSpPr>
            <p:spPr>
              <a:xfrm>
                <a:off x="6784275" y="3485775"/>
                <a:ext cx="568251" cy="419545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57354" extrusionOk="0">
                    <a:moveTo>
                      <a:pt x="18272" y="0"/>
                    </a:moveTo>
                    <a:cubicBezTo>
                      <a:pt x="17902" y="0"/>
                      <a:pt x="17532" y="2"/>
                      <a:pt x="17161" y="7"/>
                    </a:cubicBezTo>
                    <a:cubicBezTo>
                      <a:pt x="11496" y="71"/>
                      <a:pt x="5756" y="673"/>
                      <a:pt x="1" y="1850"/>
                    </a:cubicBezTo>
                    <a:lnTo>
                      <a:pt x="9295" y="47323"/>
                    </a:lnTo>
                    <a:lnTo>
                      <a:pt x="9299" y="47323"/>
                    </a:lnTo>
                    <a:cubicBezTo>
                      <a:pt x="12272" y="46715"/>
                      <a:pt x="13499" y="46536"/>
                      <a:pt x="16407" y="46536"/>
                    </a:cubicBezTo>
                    <a:cubicBezTo>
                      <a:pt x="16418" y="46536"/>
                      <a:pt x="16429" y="46536"/>
                      <a:pt x="16440" y="46536"/>
                    </a:cubicBezTo>
                    <a:lnTo>
                      <a:pt x="18189" y="46511"/>
                    </a:lnTo>
                    <a:lnTo>
                      <a:pt x="18193" y="46511"/>
                    </a:lnTo>
                    <a:cubicBezTo>
                      <a:pt x="27852" y="46511"/>
                      <a:pt x="36781" y="49623"/>
                      <a:pt x="44036" y="54905"/>
                    </a:cubicBezTo>
                    <a:lnTo>
                      <a:pt x="44057" y="54878"/>
                    </a:lnTo>
                    <a:cubicBezTo>
                      <a:pt x="45130" y="55658"/>
                      <a:pt x="46165" y="56484"/>
                      <a:pt x="47159" y="57353"/>
                    </a:cubicBezTo>
                    <a:lnTo>
                      <a:pt x="77683" y="22389"/>
                    </a:lnTo>
                    <a:cubicBezTo>
                      <a:pt x="73099" y="18379"/>
                      <a:pt x="68099" y="14821"/>
                      <a:pt x="62744" y="11787"/>
                    </a:cubicBezTo>
                    <a:lnTo>
                      <a:pt x="62752" y="11772"/>
                    </a:lnTo>
                    <a:cubicBezTo>
                      <a:pt x="49514" y="4246"/>
                      <a:pt x="34283" y="0"/>
                      <a:pt x="18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4"/>
              <p:cNvSpPr/>
              <p:nvPr/>
            </p:nvSpPr>
            <p:spPr>
              <a:xfrm>
                <a:off x="7106375" y="3612712"/>
                <a:ext cx="456039" cy="463215"/>
              </a:xfrm>
              <a:custGeom>
                <a:avLst/>
                <a:gdLst/>
                <a:ahLst/>
                <a:cxnLst/>
                <a:rect l="l" t="t" r="r" b="b"/>
                <a:pathLst>
                  <a:path w="62343" h="63324" extrusionOk="0">
                    <a:moveTo>
                      <a:pt x="27281" y="1"/>
                    </a:moveTo>
                    <a:lnTo>
                      <a:pt x="0" y="37551"/>
                    </a:lnTo>
                    <a:cubicBezTo>
                      <a:pt x="7426" y="42952"/>
                      <a:pt x="13092" y="50620"/>
                      <a:pt x="15988" y="59535"/>
                    </a:cubicBezTo>
                    <a:lnTo>
                      <a:pt x="16033" y="59519"/>
                    </a:lnTo>
                    <a:cubicBezTo>
                      <a:pt x="16439" y="60766"/>
                      <a:pt x="16790" y="62034"/>
                      <a:pt x="17084" y="63324"/>
                    </a:cubicBezTo>
                    <a:lnTo>
                      <a:pt x="62342" y="52975"/>
                    </a:lnTo>
                    <a:cubicBezTo>
                      <a:pt x="58048" y="34190"/>
                      <a:pt x="47853" y="17453"/>
                      <a:pt x="33650" y="5035"/>
                    </a:cubicBezTo>
                    <a:lnTo>
                      <a:pt x="33624" y="5063"/>
                    </a:lnTo>
                    <a:cubicBezTo>
                      <a:pt x="31588" y="3283"/>
                      <a:pt x="29473" y="1593"/>
                      <a:pt x="272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4"/>
              <p:cNvSpPr/>
              <p:nvPr/>
            </p:nvSpPr>
            <p:spPr>
              <a:xfrm>
                <a:off x="7213584" y="3943242"/>
                <a:ext cx="368998" cy="464042"/>
              </a:xfrm>
              <a:custGeom>
                <a:avLst/>
                <a:gdLst/>
                <a:ahLst/>
                <a:cxnLst/>
                <a:rect l="l" t="t" r="r" b="b"/>
                <a:pathLst>
                  <a:path w="50444" h="63437" extrusionOk="0">
                    <a:moveTo>
                      <a:pt x="45483" y="0"/>
                    </a:moveTo>
                    <a:lnTo>
                      <a:pt x="1331" y="14347"/>
                    </a:lnTo>
                    <a:cubicBezTo>
                      <a:pt x="2720" y="18628"/>
                      <a:pt x="3473" y="23193"/>
                      <a:pt x="3473" y="27937"/>
                    </a:cubicBezTo>
                    <a:cubicBezTo>
                      <a:pt x="3473" y="32680"/>
                      <a:pt x="2721" y="37247"/>
                      <a:pt x="1331" y="41526"/>
                    </a:cubicBezTo>
                    <a:lnTo>
                      <a:pt x="1331" y="41531"/>
                    </a:lnTo>
                    <a:lnTo>
                      <a:pt x="1373" y="41544"/>
                    </a:lnTo>
                    <a:cubicBezTo>
                      <a:pt x="968" y="42791"/>
                      <a:pt x="509" y="44013"/>
                      <a:pt x="1" y="45206"/>
                    </a:cubicBezTo>
                    <a:lnTo>
                      <a:pt x="1" y="45210"/>
                    </a:lnTo>
                    <a:lnTo>
                      <a:pt x="42698" y="63436"/>
                    </a:lnTo>
                    <a:cubicBezTo>
                      <a:pt x="46328" y="54928"/>
                      <a:pt x="48703" y="45713"/>
                      <a:pt x="49573" y="36003"/>
                    </a:cubicBezTo>
                    <a:cubicBezTo>
                      <a:pt x="50444" y="26293"/>
                      <a:pt x="49743" y="16805"/>
                      <a:pt x="47685" y="7787"/>
                    </a:cubicBezTo>
                    <a:lnTo>
                      <a:pt x="47630" y="7800"/>
                    </a:lnTo>
                    <a:cubicBezTo>
                      <a:pt x="47029" y="5154"/>
                      <a:pt x="46310" y="2552"/>
                      <a:pt x="454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4"/>
              <p:cNvSpPr/>
              <p:nvPr/>
            </p:nvSpPr>
            <p:spPr>
              <a:xfrm>
                <a:off x="7082786" y="4247023"/>
                <a:ext cx="463522" cy="468043"/>
              </a:xfrm>
              <a:custGeom>
                <a:avLst/>
                <a:gdLst/>
                <a:ahLst/>
                <a:cxnLst/>
                <a:rect l="l" t="t" r="r" b="b"/>
                <a:pathLst>
                  <a:path w="63366" h="63984" extrusionOk="0">
                    <a:moveTo>
                      <a:pt x="19213" y="1"/>
                    </a:moveTo>
                    <a:cubicBezTo>
                      <a:pt x="16318" y="8917"/>
                      <a:pt x="10652" y="16583"/>
                      <a:pt x="3228" y="21984"/>
                    </a:cubicBezTo>
                    <a:lnTo>
                      <a:pt x="3243" y="22007"/>
                    </a:lnTo>
                    <a:cubicBezTo>
                      <a:pt x="2194" y="22766"/>
                      <a:pt x="1113" y="23483"/>
                      <a:pt x="0" y="24149"/>
                    </a:cubicBezTo>
                    <a:lnTo>
                      <a:pt x="23817" y="63984"/>
                    </a:lnTo>
                    <a:cubicBezTo>
                      <a:pt x="40003" y="54290"/>
                      <a:pt x="53013" y="39632"/>
                      <a:pt x="60578" y="21909"/>
                    </a:cubicBezTo>
                    <a:lnTo>
                      <a:pt x="60578" y="21907"/>
                    </a:lnTo>
                    <a:lnTo>
                      <a:pt x="60533" y="21888"/>
                    </a:lnTo>
                    <a:cubicBezTo>
                      <a:pt x="61585" y="19427"/>
                      <a:pt x="62530" y="16912"/>
                      <a:pt x="63363" y="14345"/>
                    </a:cubicBezTo>
                    <a:lnTo>
                      <a:pt x="63363" y="14344"/>
                    </a:lnTo>
                    <a:lnTo>
                      <a:pt x="63365" y="14344"/>
                    </a:lnTo>
                    <a:lnTo>
                      <a:pt x="192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4"/>
              <p:cNvSpPr/>
              <p:nvPr/>
            </p:nvSpPr>
            <p:spPr>
              <a:xfrm>
                <a:off x="6858685" y="4407826"/>
                <a:ext cx="447276" cy="400935"/>
              </a:xfrm>
              <a:custGeom>
                <a:avLst/>
                <a:gdLst/>
                <a:ahLst/>
                <a:cxnLst/>
                <a:rect l="l" t="t" r="r" b="b"/>
                <a:pathLst>
                  <a:path w="61145" h="54810" extrusionOk="0">
                    <a:moveTo>
                      <a:pt x="33866" y="0"/>
                    </a:moveTo>
                    <a:cubicBezTo>
                      <a:pt x="26611" y="5284"/>
                      <a:pt x="17677" y="8398"/>
                      <a:pt x="8020" y="8398"/>
                    </a:cubicBezTo>
                    <a:lnTo>
                      <a:pt x="8016" y="8398"/>
                    </a:lnTo>
                    <a:lnTo>
                      <a:pt x="8016" y="8399"/>
                    </a:lnTo>
                    <a:cubicBezTo>
                      <a:pt x="6736" y="8396"/>
                      <a:pt x="5444" y="8338"/>
                      <a:pt x="4145" y="8221"/>
                    </a:cubicBezTo>
                    <a:lnTo>
                      <a:pt x="4142" y="8221"/>
                    </a:lnTo>
                    <a:lnTo>
                      <a:pt x="1" y="54444"/>
                    </a:lnTo>
                    <a:lnTo>
                      <a:pt x="3" y="54444"/>
                    </a:lnTo>
                    <a:cubicBezTo>
                      <a:pt x="2745" y="54689"/>
                      <a:pt x="5470" y="54810"/>
                      <a:pt x="8171" y="54810"/>
                    </a:cubicBezTo>
                    <a:cubicBezTo>
                      <a:pt x="24948" y="54810"/>
                      <a:pt x="40828" y="50164"/>
                      <a:pt x="54456" y="42000"/>
                    </a:cubicBezTo>
                    <a:lnTo>
                      <a:pt x="54445" y="41982"/>
                    </a:lnTo>
                    <a:cubicBezTo>
                      <a:pt x="56748" y="40604"/>
                      <a:pt x="58982" y="39124"/>
                      <a:pt x="61144" y="37550"/>
                    </a:cubicBezTo>
                    <a:lnTo>
                      <a:pt x="33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4"/>
              <p:cNvSpPr/>
              <p:nvPr/>
            </p:nvSpPr>
            <p:spPr>
              <a:xfrm>
                <a:off x="6482911" y="4389913"/>
                <a:ext cx="434445" cy="418813"/>
              </a:xfrm>
              <a:custGeom>
                <a:avLst/>
                <a:gdLst/>
                <a:ahLst/>
                <a:cxnLst/>
                <a:rect l="l" t="t" r="r" b="b"/>
                <a:pathLst>
                  <a:path w="59391" h="57254" extrusionOk="0">
                    <a:moveTo>
                      <a:pt x="30519" y="1"/>
                    </a:moveTo>
                    <a:lnTo>
                      <a:pt x="1" y="34961"/>
                    </a:lnTo>
                    <a:cubicBezTo>
                      <a:pt x="2014" y="36723"/>
                      <a:pt x="4109" y="38397"/>
                      <a:pt x="6278" y="39979"/>
                    </a:cubicBezTo>
                    <a:lnTo>
                      <a:pt x="6266" y="39995"/>
                    </a:lnTo>
                    <a:cubicBezTo>
                      <a:pt x="21176" y="50851"/>
                      <a:pt x="39536" y="57253"/>
                      <a:pt x="59390" y="57253"/>
                    </a:cubicBezTo>
                    <a:lnTo>
                      <a:pt x="59390" y="10847"/>
                    </a:lnTo>
                    <a:cubicBezTo>
                      <a:pt x="58084" y="10847"/>
                      <a:pt x="56791" y="10791"/>
                      <a:pt x="55514" y="10678"/>
                    </a:cubicBezTo>
                    <a:lnTo>
                      <a:pt x="55514" y="10671"/>
                    </a:lnTo>
                    <a:cubicBezTo>
                      <a:pt x="45890" y="9810"/>
                      <a:pt x="37274" y="5908"/>
                      <a:pt x="305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4"/>
              <p:cNvSpPr/>
              <p:nvPr/>
            </p:nvSpPr>
            <p:spPr>
              <a:xfrm>
                <a:off x="6273051" y="4219279"/>
                <a:ext cx="455242" cy="463215"/>
              </a:xfrm>
              <a:custGeom>
                <a:avLst/>
                <a:gdLst/>
                <a:ahLst/>
                <a:cxnLst/>
                <a:rect l="l" t="t" r="r" b="b"/>
                <a:pathLst>
                  <a:path w="62234" h="63324" extrusionOk="0">
                    <a:moveTo>
                      <a:pt x="45259" y="0"/>
                    </a:moveTo>
                    <a:lnTo>
                      <a:pt x="0" y="10349"/>
                    </a:lnTo>
                    <a:cubicBezTo>
                      <a:pt x="602" y="12981"/>
                      <a:pt x="1320" y="15573"/>
                      <a:pt x="2148" y="18119"/>
                    </a:cubicBezTo>
                    <a:lnTo>
                      <a:pt x="2101" y="18136"/>
                    </a:lnTo>
                    <a:cubicBezTo>
                      <a:pt x="8054" y="36464"/>
                      <a:pt x="19701" y="52224"/>
                      <a:pt x="34955" y="63323"/>
                    </a:cubicBezTo>
                    <a:lnTo>
                      <a:pt x="62234" y="25777"/>
                    </a:lnTo>
                    <a:cubicBezTo>
                      <a:pt x="61184" y="25014"/>
                      <a:pt x="60169" y="24203"/>
                      <a:pt x="59191" y="23352"/>
                    </a:cubicBezTo>
                    <a:lnTo>
                      <a:pt x="59211" y="23327"/>
                    </a:lnTo>
                    <a:cubicBezTo>
                      <a:pt x="52302" y="17286"/>
                      <a:pt x="47344" y="9145"/>
                      <a:pt x="45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4"/>
              <p:cNvSpPr/>
              <p:nvPr/>
            </p:nvSpPr>
            <p:spPr>
              <a:xfrm>
                <a:off x="6256249" y="3887922"/>
                <a:ext cx="365633" cy="464042"/>
              </a:xfrm>
              <a:custGeom>
                <a:avLst/>
                <a:gdLst/>
                <a:ahLst/>
                <a:cxnLst/>
                <a:rect l="l" t="t" r="r" b="b"/>
                <a:pathLst>
                  <a:path w="49984" h="63437" extrusionOk="0">
                    <a:moveTo>
                      <a:pt x="7285" y="1"/>
                    </a:moveTo>
                    <a:cubicBezTo>
                      <a:pt x="6231" y="2469"/>
                      <a:pt x="5284" y="4998"/>
                      <a:pt x="4449" y="7580"/>
                    </a:cubicBezTo>
                    <a:lnTo>
                      <a:pt x="4399" y="7563"/>
                    </a:lnTo>
                    <a:cubicBezTo>
                      <a:pt x="1543" y="16362"/>
                      <a:pt x="0" y="25750"/>
                      <a:pt x="0" y="35500"/>
                    </a:cubicBezTo>
                    <a:cubicBezTo>
                      <a:pt x="0" y="45248"/>
                      <a:pt x="1544" y="54639"/>
                      <a:pt x="4399" y="63437"/>
                    </a:cubicBezTo>
                    <a:lnTo>
                      <a:pt x="48589" y="49094"/>
                    </a:lnTo>
                    <a:cubicBezTo>
                      <a:pt x="48188" y="47857"/>
                      <a:pt x="47557" y="45303"/>
                      <a:pt x="47557" y="45303"/>
                    </a:cubicBezTo>
                    <a:cubicBezTo>
                      <a:pt x="46556" y="40915"/>
                      <a:pt x="46213" y="36301"/>
                      <a:pt x="46638" y="31576"/>
                    </a:cubicBezTo>
                    <a:cubicBezTo>
                      <a:pt x="47061" y="26851"/>
                      <a:pt x="48217" y="22370"/>
                      <a:pt x="49984" y="18231"/>
                    </a:cubicBezTo>
                    <a:lnTo>
                      <a:pt x="72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4"/>
              <p:cNvSpPr/>
              <p:nvPr/>
            </p:nvSpPr>
            <p:spPr>
              <a:xfrm>
                <a:off x="6288418" y="3580162"/>
                <a:ext cx="464261" cy="468058"/>
              </a:xfrm>
              <a:custGeom>
                <a:avLst/>
                <a:gdLst/>
                <a:ahLst/>
                <a:cxnLst/>
                <a:rect l="l" t="t" r="r" b="b"/>
                <a:pathLst>
                  <a:path w="63467" h="63986" extrusionOk="0">
                    <a:moveTo>
                      <a:pt x="39644" y="0"/>
                    </a:moveTo>
                    <a:cubicBezTo>
                      <a:pt x="37320" y="1393"/>
                      <a:pt x="35061" y="2888"/>
                      <a:pt x="32875" y="4480"/>
                    </a:cubicBezTo>
                    <a:lnTo>
                      <a:pt x="32854" y="4452"/>
                    </a:lnTo>
                    <a:cubicBezTo>
                      <a:pt x="17600" y="15554"/>
                      <a:pt x="5953" y="31315"/>
                      <a:pt x="1" y="49638"/>
                    </a:cubicBezTo>
                    <a:lnTo>
                      <a:pt x="44153" y="63985"/>
                    </a:lnTo>
                    <a:cubicBezTo>
                      <a:pt x="44561" y="62727"/>
                      <a:pt x="45025" y="61492"/>
                      <a:pt x="45542" y="60287"/>
                    </a:cubicBezTo>
                    <a:lnTo>
                      <a:pt x="45586" y="60306"/>
                    </a:lnTo>
                    <a:cubicBezTo>
                      <a:pt x="49265" y="51684"/>
                      <a:pt x="55592" y="44553"/>
                      <a:pt x="63466" y="39836"/>
                    </a:cubicBezTo>
                    <a:lnTo>
                      <a:pt x="396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4"/>
              <p:cNvSpPr/>
              <p:nvPr/>
            </p:nvSpPr>
            <p:spPr>
              <a:xfrm>
                <a:off x="6528728" y="3487026"/>
                <a:ext cx="374828" cy="400379"/>
              </a:xfrm>
              <a:custGeom>
                <a:avLst/>
                <a:gdLst/>
                <a:ahLst/>
                <a:cxnLst/>
                <a:rect l="l" t="t" r="r" b="b"/>
                <a:pathLst>
                  <a:path w="51241" h="54734" extrusionOk="0">
                    <a:moveTo>
                      <a:pt x="49286" y="0"/>
                    </a:moveTo>
                    <a:cubicBezTo>
                      <a:pt x="45747" y="149"/>
                      <a:pt x="42254" y="504"/>
                      <a:pt x="38820" y="1053"/>
                    </a:cubicBezTo>
                    <a:cubicBezTo>
                      <a:pt x="24474" y="3334"/>
                      <a:pt x="11256" y="8993"/>
                      <a:pt x="0" y="17185"/>
                    </a:cubicBezTo>
                    <a:lnTo>
                      <a:pt x="27281" y="54734"/>
                    </a:lnTo>
                    <a:cubicBezTo>
                      <a:pt x="27368" y="54663"/>
                      <a:pt x="27661" y="54495"/>
                      <a:pt x="28118" y="54252"/>
                    </a:cubicBezTo>
                    <a:cubicBezTo>
                      <a:pt x="33472" y="50543"/>
                      <a:pt x="39690" y="47993"/>
                      <a:pt x="46407" y="46962"/>
                    </a:cubicBezTo>
                    <a:cubicBezTo>
                      <a:pt x="47232" y="46770"/>
                      <a:pt x="47997" y="46633"/>
                      <a:pt x="48677" y="46563"/>
                    </a:cubicBezTo>
                    <a:lnTo>
                      <a:pt x="51241" y="46382"/>
                    </a:lnTo>
                    <a:lnTo>
                      <a:pt x="492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5" name="Google Shape;1765;p34"/>
          <p:cNvGrpSpPr/>
          <p:nvPr/>
        </p:nvGrpSpPr>
        <p:grpSpPr>
          <a:xfrm>
            <a:off x="4123822" y="3813147"/>
            <a:ext cx="983475" cy="980995"/>
            <a:chOff x="4376007" y="3813158"/>
            <a:chExt cx="983475" cy="980995"/>
          </a:xfrm>
        </p:grpSpPr>
        <p:sp>
          <p:nvSpPr>
            <p:cNvPr id="1766" name="Google Shape;1766;p34"/>
            <p:cNvSpPr/>
            <p:nvPr/>
          </p:nvSpPr>
          <p:spPr>
            <a:xfrm>
              <a:off x="4763543" y="4200920"/>
              <a:ext cx="208124" cy="205429"/>
            </a:xfrm>
            <a:custGeom>
              <a:avLst/>
              <a:gdLst/>
              <a:ahLst/>
              <a:cxnLst/>
              <a:rect l="l" t="t" r="r" b="b"/>
              <a:pathLst>
                <a:path w="95034" h="93803" extrusionOk="0">
                  <a:moveTo>
                    <a:pt x="55207" y="57161"/>
                  </a:moveTo>
                  <a:lnTo>
                    <a:pt x="55207" y="90129"/>
                  </a:lnTo>
                  <a:lnTo>
                    <a:pt x="39827" y="90129"/>
                  </a:lnTo>
                  <a:lnTo>
                    <a:pt x="39827" y="57161"/>
                  </a:lnTo>
                  <a:close/>
                  <a:moveTo>
                    <a:pt x="47517" y="1"/>
                  </a:moveTo>
                  <a:cubicBezTo>
                    <a:pt x="47048" y="1"/>
                    <a:pt x="46579" y="177"/>
                    <a:pt x="46218" y="528"/>
                  </a:cubicBezTo>
                  <a:lnTo>
                    <a:pt x="29001" y="17764"/>
                  </a:lnTo>
                  <a:cubicBezTo>
                    <a:pt x="28278" y="18468"/>
                    <a:pt x="28278" y="19640"/>
                    <a:pt x="29001" y="20344"/>
                  </a:cubicBezTo>
                  <a:cubicBezTo>
                    <a:pt x="29353" y="20706"/>
                    <a:pt x="29822" y="20886"/>
                    <a:pt x="30293" y="20886"/>
                  </a:cubicBezTo>
                  <a:cubicBezTo>
                    <a:pt x="30765" y="20886"/>
                    <a:pt x="31239" y="20706"/>
                    <a:pt x="31600" y="20344"/>
                  </a:cubicBezTo>
                  <a:lnTo>
                    <a:pt x="47527" y="4417"/>
                  </a:lnTo>
                  <a:lnTo>
                    <a:pt x="88155" y="45065"/>
                  </a:lnTo>
                  <a:lnTo>
                    <a:pt x="80924" y="45065"/>
                  </a:lnTo>
                  <a:lnTo>
                    <a:pt x="48817" y="12957"/>
                  </a:lnTo>
                  <a:cubicBezTo>
                    <a:pt x="48455" y="12605"/>
                    <a:pt x="47986" y="12429"/>
                    <a:pt x="47517" y="12429"/>
                  </a:cubicBezTo>
                  <a:cubicBezTo>
                    <a:pt x="47048" y="12429"/>
                    <a:pt x="46579" y="12605"/>
                    <a:pt x="46218" y="12957"/>
                  </a:cubicBezTo>
                  <a:lnTo>
                    <a:pt x="14130" y="45065"/>
                  </a:lnTo>
                  <a:lnTo>
                    <a:pt x="6879" y="45065"/>
                  </a:lnTo>
                  <a:lnTo>
                    <a:pt x="21341" y="30604"/>
                  </a:lnTo>
                  <a:cubicBezTo>
                    <a:pt x="22044" y="29900"/>
                    <a:pt x="22044" y="28728"/>
                    <a:pt x="21321" y="28024"/>
                  </a:cubicBezTo>
                  <a:cubicBezTo>
                    <a:pt x="20969" y="27662"/>
                    <a:pt x="20500" y="27482"/>
                    <a:pt x="20031" y="27482"/>
                  </a:cubicBezTo>
                  <a:cubicBezTo>
                    <a:pt x="19562" y="27482"/>
                    <a:pt x="19093" y="27662"/>
                    <a:pt x="18741" y="28024"/>
                  </a:cubicBezTo>
                  <a:lnTo>
                    <a:pt x="1154" y="45612"/>
                  </a:lnTo>
                  <a:cubicBezTo>
                    <a:pt x="1" y="46765"/>
                    <a:pt x="821" y="48719"/>
                    <a:pt x="2443" y="48739"/>
                  </a:cubicBezTo>
                  <a:lnTo>
                    <a:pt x="10514" y="48739"/>
                  </a:lnTo>
                  <a:lnTo>
                    <a:pt x="10514" y="90129"/>
                  </a:lnTo>
                  <a:lnTo>
                    <a:pt x="2443" y="90129"/>
                  </a:lnTo>
                  <a:cubicBezTo>
                    <a:pt x="1427" y="90129"/>
                    <a:pt x="606" y="90950"/>
                    <a:pt x="606" y="91966"/>
                  </a:cubicBezTo>
                  <a:cubicBezTo>
                    <a:pt x="606" y="92982"/>
                    <a:pt x="1427" y="93803"/>
                    <a:pt x="2443" y="93803"/>
                  </a:cubicBezTo>
                  <a:lnTo>
                    <a:pt x="92591" y="93803"/>
                  </a:lnTo>
                  <a:cubicBezTo>
                    <a:pt x="93588" y="93803"/>
                    <a:pt x="94408" y="92982"/>
                    <a:pt x="94408" y="91966"/>
                  </a:cubicBezTo>
                  <a:cubicBezTo>
                    <a:pt x="94408" y="90950"/>
                    <a:pt x="93588" y="90129"/>
                    <a:pt x="92591" y="90129"/>
                  </a:cubicBezTo>
                  <a:lnTo>
                    <a:pt x="84520" y="90129"/>
                  </a:lnTo>
                  <a:lnTo>
                    <a:pt x="84520" y="75668"/>
                  </a:lnTo>
                  <a:cubicBezTo>
                    <a:pt x="84520" y="74651"/>
                    <a:pt x="83699" y="73831"/>
                    <a:pt x="82703" y="73831"/>
                  </a:cubicBezTo>
                  <a:cubicBezTo>
                    <a:pt x="81686" y="73831"/>
                    <a:pt x="80866" y="74651"/>
                    <a:pt x="80866" y="75668"/>
                  </a:cubicBezTo>
                  <a:lnTo>
                    <a:pt x="80866" y="90129"/>
                  </a:lnTo>
                  <a:lnTo>
                    <a:pt x="58881" y="90129"/>
                  </a:lnTo>
                  <a:lnTo>
                    <a:pt x="58881" y="55324"/>
                  </a:lnTo>
                  <a:cubicBezTo>
                    <a:pt x="58881" y="54308"/>
                    <a:pt x="58060" y="53487"/>
                    <a:pt x="57044" y="53487"/>
                  </a:cubicBezTo>
                  <a:lnTo>
                    <a:pt x="37990" y="53487"/>
                  </a:lnTo>
                  <a:cubicBezTo>
                    <a:pt x="36974" y="53487"/>
                    <a:pt x="36153" y="54308"/>
                    <a:pt x="36153" y="55324"/>
                  </a:cubicBezTo>
                  <a:lnTo>
                    <a:pt x="36153" y="90129"/>
                  </a:lnTo>
                  <a:lnTo>
                    <a:pt x="14169" y="90129"/>
                  </a:lnTo>
                  <a:lnTo>
                    <a:pt x="14169" y="48739"/>
                  </a:lnTo>
                  <a:lnTo>
                    <a:pt x="14872" y="48739"/>
                  </a:lnTo>
                  <a:cubicBezTo>
                    <a:pt x="15361" y="48719"/>
                    <a:pt x="15830" y="48543"/>
                    <a:pt x="16181" y="48191"/>
                  </a:cubicBezTo>
                  <a:lnTo>
                    <a:pt x="47527" y="16846"/>
                  </a:lnTo>
                  <a:lnTo>
                    <a:pt x="78853" y="48191"/>
                  </a:lnTo>
                  <a:cubicBezTo>
                    <a:pt x="79205" y="48543"/>
                    <a:pt x="79674" y="48719"/>
                    <a:pt x="80162" y="48739"/>
                  </a:cubicBezTo>
                  <a:lnTo>
                    <a:pt x="80866" y="48739"/>
                  </a:lnTo>
                  <a:lnTo>
                    <a:pt x="80866" y="62477"/>
                  </a:lnTo>
                  <a:cubicBezTo>
                    <a:pt x="80866" y="63473"/>
                    <a:pt x="81686" y="64294"/>
                    <a:pt x="82683" y="64294"/>
                  </a:cubicBezTo>
                  <a:cubicBezTo>
                    <a:pt x="83699" y="64294"/>
                    <a:pt x="84520" y="63473"/>
                    <a:pt x="84520" y="62477"/>
                  </a:cubicBezTo>
                  <a:lnTo>
                    <a:pt x="84520" y="48739"/>
                  </a:lnTo>
                  <a:lnTo>
                    <a:pt x="92591" y="48739"/>
                  </a:lnTo>
                  <a:cubicBezTo>
                    <a:pt x="94213" y="48719"/>
                    <a:pt x="95034" y="46765"/>
                    <a:pt x="93881" y="45612"/>
                  </a:cubicBezTo>
                  <a:lnTo>
                    <a:pt x="48817" y="528"/>
                  </a:lnTo>
                  <a:cubicBezTo>
                    <a:pt x="48455" y="177"/>
                    <a:pt x="47986" y="1"/>
                    <a:pt x="475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7" name="Google Shape;1767;p34"/>
            <p:cNvGrpSpPr/>
            <p:nvPr/>
          </p:nvGrpSpPr>
          <p:grpSpPr>
            <a:xfrm>
              <a:off x="4376007" y="3813158"/>
              <a:ext cx="983475" cy="980995"/>
              <a:chOff x="6256249" y="3485775"/>
              <a:chExt cx="1326332" cy="1322987"/>
            </a:xfrm>
          </p:grpSpPr>
          <p:sp>
            <p:nvSpPr>
              <p:cNvPr id="1768" name="Google Shape;1768;p34"/>
              <p:cNvSpPr/>
              <p:nvPr/>
            </p:nvSpPr>
            <p:spPr>
              <a:xfrm>
                <a:off x="6784275" y="3485775"/>
                <a:ext cx="568251" cy="419545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57354" extrusionOk="0">
                    <a:moveTo>
                      <a:pt x="18272" y="0"/>
                    </a:moveTo>
                    <a:cubicBezTo>
                      <a:pt x="17902" y="0"/>
                      <a:pt x="17532" y="2"/>
                      <a:pt x="17161" y="7"/>
                    </a:cubicBezTo>
                    <a:cubicBezTo>
                      <a:pt x="11496" y="71"/>
                      <a:pt x="5756" y="673"/>
                      <a:pt x="1" y="1850"/>
                    </a:cubicBezTo>
                    <a:lnTo>
                      <a:pt x="9295" y="47323"/>
                    </a:lnTo>
                    <a:lnTo>
                      <a:pt x="9299" y="47323"/>
                    </a:lnTo>
                    <a:cubicBezTo>
                      <a:pt x="12272" y="46715"/>
                      <a:pt x="13499" y="46536"/>
                      <a:pt x="16407" y="46536"/>
                    </a:cubicBezTo>
                    <a:cubicBezTo>
                      <a:pt x="16418" y="46536"/>
                      <a:pt x="16429" y="46536"/>
                      <a:pt x="16440" y="46536"/>
                    </a:cubicBezTo>
                    <a:lnTo>
                      <a:pt x="18189" y="46511"/>
                    </a:lnTo>
                    <a:lnTo>
                      <a:pt x="18193" y="46511"/>
                    </a:lnTo>
                    <a:cubicBezTo>
                      <a:pt x="27852" y="46511"/>
                      <a:pt x="36781" y="49623"/>
                      <a:pt x="44036" y="54905"/>
                    </a:cubicBezTo>
                    <a:lnTo>
                      <a:pt x="44057" y="54878"/>
                    </a:lnTo>
                    <a:cubicBezTo>
                      <a:pt x="45130" y="55658"/>
                      <a:pt x="46165" y="56484"/>
                      <a:pt x="47159" y="57353"/>
                    </a:cubicBezTo>
                    <a:lnTo>
                      <a:pt x="77683" y="22389"/>
                    </a:lnTo>
                    <a:cubicBezTo>
                      <a:pt x="73099" y="18379"/>
                      <a:pt x="68099" y="14821"/>
                      <a:pt x="62744" y="11787"/>
                    </a:cubicBezTo>
                    <a:lnTo>
                      <a:pt x="62752" y="11772"/>
                    </a:lnTo>
                    <a:cubicBezTo>
                      <a:pt x="49514" y="4246"/>
                      <a:pt x="34283" y="0"/>
                      <a:pt x="18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4"/>
              <p:cNvSpPr/>
              <p:nvPr/>
            </p:nvSpPr>
            <p:spPr>
              <a:xfrm>
                <a:off x="7106375" y="3612712"/>
                <a:ext cx="456039" cy="463215"/>
              </a:xfrm>
              <a:custGeom>
                <a:avLst/>
                <a:gdLst/>
                <a:ahLst/>
                <a:cxnLst/>
                <a:rect l="l" t="t" r="r" b="b"/>
                <a:pathLst>
                  <a:path w="62343" h="63324" extrusionOk="0">
                    <a:moveTo>
                      <a:pt x="27281" y="1"/>
                    </a:moveTo>
                    <a:lnTo>
                      <a:pt x="0" y="37551"/>
                    </a:lnTo>
                    <a:cubicBezTo>
                      <a:pt x="7426" y="42952"/>
                      <a:pt x="13092" y="50620"/>
                      <a:pt x="15988" y="59535"/>
                    </a:cubicBezTo>
                    <a:lnTo>
                      <a:pt x="16033" y="59519"/>
                    </a:lnTo>
                    <a:cubicBezTo>
                      <a:pt x="16439" y="60766"/>
                      <a:pt x="16790" y="62034"/>
                      <a:pt x="17084" y="63324"/>
                    </a:cubicBezTo>
                    <a:lnTo>
                      <a:pt x="62342" y="52975"/>
                    </a:lnTo>
                    <a:cubicBezTo>
                      <a:pt x="58048" y="34190"/>
                      <a:pt x="47853" y="17453"/>
                      <a:pt x="33650" y="5035"/>
                    </a:cubicBezTo>
                    <a:lnTo>
                      <a:pt x="33624" y="5063"/>
                    </a:lnTo>
                    <a:cubicBezTo>
                      <a:pt x="31588" y="3283"/>
                      <a:pt x="29473" y="1593"/>
                      <a:pt x="272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4"/>
              <p:cNvSpPr/>
              <p:nvPr/>
            </p:nvSpPr>
            <p:spPr>
              <a:xfrm>
                <a:off x="7213584" y="3943242"/>
                <a:ext cx="368998" cy="464042"/>
              </a:xfrm>
              <a:custGeom>
                <a:avLst/>
                <a:gdLst/>
                <a:ahLst/>
                <a:cxnLst/>
                <a:rect l="l" t="t" r="r" b="b"/>
                <a:pathLst>
                  <a:path w="50444" h="63437" extrusionOk="0">
                    <a:moveTo>
                      <a:pt x="45483" y="0"/>
                    </a:moveTo>
                    <a:lnTo>
                      <a:pt x="1331" y="14347"/>
                    </a:lnTo>
                    <a:cubicBezTo>
                      <a:pt x="2720" y="18628"/>
                      <a:pt x="3473" y="23193"/>
                      <a:pt x="3473" y="27937"/>
                    </a:cubicBezTo>
                    <a:cubicBezTo>
                      <a:pt x="3473" y="32680"/>
                      <a:pt x="2721" y="37247"/>
                      <a:pt x="1331" y="41526"/>
                    </a:cubicBezTo>
                    <a:lnTo>
                      <a:pt x="1331" y="41531"/>
                    </a:lnTo>
                    <a:lnTo>
                      <a:pt x="1373" y="41544"/>
                    </a:lnTo>
                    <a:cubicBezTo>
                      <a:pt x="968" y="42791"/>
                      <a:pt x="509" y="44013"/>
                      <a:pt x="1" y="45206"/>
                    </a:cubicBezTo>
                    <a:lnTo>
                      <a:pt x="1" y="45210"/>
                    </a:lnTo>
                    <a:lnTo>
                      <a:pt x="42698" y="63436"/>
                    </a:lnTo>
                    <a:cubicBezTo>
                      <a:pt x="46328" y="54928"/>
                      <a:pt x="48703" y="45713"/>
                      <a:pt x="49573" y="36003"/>
                    </a:cubicBezTo>
                    <a:cubicBezTo>
                      <a:pt x="50444" y="26293"/>
                      <a:pt x="49743" y="16805"/>
                      <a:pt x="47685" y="7787"/>
                    </a:cubicBezTo>
                    <a:lnTo>
                      <a:pt x="47630" y="7800"/>
                    </a:lnTo>
                    <a:cubicBezTo>
                      <a:pt x="47029" y="5154"/>
                      <a:pt x="46310" y="2552"/>
                      <a:pt x="454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4"/>
              <p:cNvSpPr/>
              <p:nvPr/>
            </p:nvSpPr>
            <p:spPr>
              <a:xfrm>
                <a:off x="7082786" y="4247023"/>
                <a:ext cx="463522" cy="468043"/>
              </a:xfrm>
              <a:custGeom>
                <a:avLst/>
                <a:gdLst/>
                <a:ahLst/>
                <a:cxnLst/>
                <a:rect l="l" t="t" r="r" b="b"/>
                <a:pathLst>
                  <a:path w="63366" h="63984" extrusionOk="0">
                    <a:moveTo>
                      <a:pt x="19213" y="1"/>
                    </a:moveTo>
                    <a:cubicBezTo>
                      <a:pt x="16318" y="8917"/>
                      <a:pt x="10652" y="16583"/>
                      <a:pt x="3228" y="21984"/>
                    </a:cubicBezTo>
                    <a:lnTo>
                      <a:pt x="3243" y="22007"/>
                    </a:lnTo>
                    <a:cubicBezTo>
                      <a:pt x="2194" y="22766"/>
                      <a:pt x="1113" y="23483"/>
                      <a:pt x="0" y="24149"/>
                    </a:cubicBezTo>
                    <a:lnTo>
                      <a:pt x="23817" y="63984"/>
                    </a:lnTo>
                    <a:cubicBezTo>
                      <a:pt x="40003" y="54290"/>
                      <a:pt x="53013" y="39632"/>
                      <a:pt x="60578" y="21909"/>
                    </a:cubicBezTo>
                    <a:lnTo>
                      <a:pt x="60578" y="21907"/>
                    </a:lnTo>
                    <a:lnTo>
                      <a:pt x="60533" y="21888"/>
                    </a:lnTo>
                    <a:cubicBezTo>
                      <a:pt x="61585" y="19427"/>
                      <a:pt x="62530" y="16912"/>
                      <a:pt x="63363" y="14345"/>
                    </a:cubicBezTo>
                    <a:lnTo>
                      <a:pt x="63363" y="14344"/>
                    </a:lnTo>
                    <a:lnTo>
                      <a:pt x="63365" y="14344"/>
                    </a:lnTo>
                    <a:lnTo>
                      <a:pt x="192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4"/>
              <p:cNvSpPr/>
              <p:nvPr/>
            </p:nvSpPr>
            <p:spPr>
              <a:xfrm>
                <a:off x="6858685" y="4407826"/>
                <a:ext cx="447276" cy="400935"/>
              </a:xfrm>
              <a:custGeom>
                <a:avLst/>
                <a:gdLst/>
                <a:ahLst/>
                <a:cxnLst/>
                <a:rect l="l" t="t" r="r" b="b"/>
                <a:pathLst>
                  <a:path w="61145" h="54810" extrusionOk="0">
                    <a:moveTo>
                      <a:pt x="33866" y="0"/>
                    </a:moveTo>
                    <a:cubicBezTo>
                      <a:pt x="26611" y="5284"/>
                      <a:pt x="17677" y="8398"/>
                      <a:pt x="8020" y="8398"/>
                    </a:cubicBezTo>
                    <a:lnTo>
                      <a:pt x="8016" y="8398"/>
                    </a:lnTo>
                    <a:lnTo>
                      <a:pt x="8016" y="8399"/>
                    </a:lnTo>
                    <a:cubicBezTo>
                      <a:pt x="6736" y="8396"/>
                      <a:pt x="5444" y="8338"/>
                      <a:pt x="4145" y="8221"/>
                    </a:cubicBezTo>
                    <a:lnTo>
                      <a:pt x="4142" y="8221"/>
                    </a:lnTo>
                    <a:lnTo>
                      <a:pt x="1" y="54444"/>
                    </a:lnTo>
                    <a:lnTo>
                      <a:pt x="3" y="54444"/>
                    </a:lnTo>
                    <a:cubicBezTo>
                      <a:pt x="2745" y="54689"/>
                      <a:pt x="5470" y="54810"/>
                      <a:pt x="8171" y="54810"/>
                    </a:cubicBezTo>
                    <a:cubicBezTo>
                      <a:pt x="24948" y="54810"/>
                      <a:pt x="40828" y="50164"/>
                      <a:pt x="54456" y="42000"/>
                    </a:cubicBezTo>
                    <a:lnTo>
                      <a:pt x="54445" y="41982"/>
                    </a:lnTo>
                    <a:cubicBezTo>
                      <a:pt x="56748" y="40604"/>
                      <a:pt x="58982" y="39124"/>
                      <a:pt x="61144" y="37550"/>
                    </a:cubicBezTo>
                    <a:lnTo>
                      <a:pt x="33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4"/>
              <p:cNvSpPr/>
              <p:nvPr/>
            </p:nvSpPr>
            <p:spPr>
              <a:xfrm>
                <a:off x="6482911" y="4389913"/>
                <a:ext cx="434445" cy="418813"/>
              </a:xfrm>
              <a:custGeom>
                <a:avLst/>
                <a:gdLst/>
                <a:ahLst/>
                <a:cxnLst/>
                <a:rect l="l" t="t" r="r" b="b"/>
                <a:pathLst>
                  <a:path w="59391" h="57254" extrusionOk="0">
                    <a:moveTo>
                      <a:pt x="30519" y="1"/>
                    </a:moveTo>
                    <a:lnTo>
                      <a:pt x="1" y="34961"/>
                    </a:lnTo>
                    <a:cubicBezTo>
                      <a:pt x="2014" y="36723"/>
                      <a:pt x="4109" y="38397"/>
                      <a:pt x="6278" y="39979"/>
                    </a:cubicBezTo>
                    <a:lnTo>
                      <a:pt x="6266" y="39995"/>
                    </a:lnTo>
                    <a:cubicBezTo>
                      <a:pt x="21176" y="50851"/>
                      <a:pt x="39536" y="57253"/>
                      <a:pt x="59390" y="57253"/>
                    </a:cubicBezTo>
                    <a:lnTo>
                      <a:pt x="59390" y="10847"/>
                    </a:lnTo>
                    <a:cubicBezTo>
                      <a:pt x="58084" y="10847"/>
                      <a:pt x="56791" y="10791"/>
                      <a:pt x="55514" y="10678"/>
                    </a:cubicBezTo>
                    <a:lnTo>
                      <a:pt x="55514" y="10671"/>
                    </a:lnTo>
                    <a:cubicBezTo>
                      <a:pt x="45890" y="9810"/>
                      <a:pt x="37274" y="5908"/>
                      <a:pt x="305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4"/>
              <p:cNvSpPr/>
              <p:nvPr/>
            </p:nvSpPr>
            <p:spPr>
              <a:xfrm>
                <a:off x="6273051" y="4219279"/>
                <a:ext cx="455242" cy="463215"/>
              </a:xfrm>
              <a:custGeom>
                <a:avLst/>
                <a:gdLst/>
                <a:ahLst/>
                <a:cxnLst/>
                <a:rect l="l" t="t" r="r" b="b"/>
                <a:pathLst>
                  <a:path w="62234" h="63324" extrusionOk="0">
                    <a:moveTo>
                      <a:pt x="45259" y="0"/>
                    </a:moveTo>
                    <a:lnTo>
                      <a:pt x="0" y="10349"/>
                    </a:lnTo>
                    <a:cubicBezTo>
                      <a:pt x="602" y="12981"/>
                      <a:pt x="1320" y="15573"/>
                      <a:pt x="2148" y="18119"/>
                    </a:cubicBezTo>
                    <a:lnTo>
                      <a:pt x="2101" y="18136"/>
                    </a:lnTo>
                    <a:cubicBezTo>
                      <a:pt x="8054" y="36464"/>
                      <a:pt x="19701" y="52224"/>
                      <a:pt x="34955" y="63323"/>
                    </a:cubicBezTo>
                    <a:lnTo>
                      <a:pt x="62234" y="25777"/>
                    </a:lnTo>
                    <a:cubicBezTo>
                      <a:pt x="61184" y="25014"/>
                      <a:pt x="60169" y="24203"/>
                      <a:pt x="59191" y="23352"/>
                    </a:cubicBezTo>
                    <a:lnTo>
                      <a:pt x="59211" y="23327"/>
                    </a:lnTo>
                    <a:cubicBezTo>
                      <a:pt x="52302" y="17286"/>
                      <a:pt x="47344" y="9145"/>
                      <a:pt x="45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4"/>
              <p:cNvSpPr/>
              <p:nvPr/>
            </p:nvSpPr>
            <p:spPr>
              <a:xfrm>
                <a:off x="6256249" y="3887922"/>
                <a:ext cx="365633" cy="464042"/>
              </a:xfrm>
              <a:custGeom>
                <a:avLst/>
                <a:gdLst/>
                <a:ahLst/>
                <a:cxnLst/>
                <a:rect l="l" t="t" r="r" b="b"/>
                <a:pathLst>
                  <a:path w="49984" h="63437" extrusionOk="0">
                    <a:moveTo>
                      <a:pt x="7285" y="1"/>
                    </a:moveTo>
                    <a:cubicBezTo>
                      <a:pt x="6231" y="2469"/>
                      <a:pt x="5284" y="4998"/>
                      <a:pt x="4449" y="7580"/>
                    </a:cubicBezTo>
                    <a:lnTo>
                      <a:pt x="4399" y="7563"/>
                    </a:lnTo>
                    <a:cubicBezTo>
                      <a:pt x="1543" y="16362"/>
                      <a:pt x="0" y="25750"/>
                      <a:pt x="0" y="35500"/>
                    </a:cubicBezTo>
                    <a:cubicBezTo>
                      <a:pt x="0" y="45248"/>
                      <a:pt x="1544" y="54639"/>
                      <a:pt x="4399" y="63437"/>
                    </a:cubicBezTo>
                    <a:lnTo>
                      <a:pt x="48589" y="49094"/>
                    </a:lnTo>
                    <a:cubicBezTo>
                      <a:pt x="48188" y="47857"/>
                      <a:pt x="47557" y="45303"/>
                      <a:pt x="47557" y="45303"/>
                    </a:cubicBezTo>
                    <a:cubicBezTo>
                      <a:pt x="46556" y="40915"/>
                      <a:pt x="46213" y="36301"/>
                      <a:pt x="46638" y="31576"/>
                    </a:cubicBezTo>
                    <a:cubicBezTo>
                      <a:pt x="47061" y="26851"/>
                      <a:pt x="48217" y="22370"/>
                      <a:pt x="49984" y="18231"/>
                    </a:cubicBezTo>
                    <a:lnTo>
                      <a:pt x="72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4"/>
              <p:cNvSpPr/>
              <p:nvPr/>
            </p:nvSpPr>
            <p:spPr>
              <a:xfrm>
                <a:off x="6288418" y="3580162"/>
                <a:ext cx="464261" cy="468058"/>
              </a:xfrm>
              <a:custGeom>
                <a:avLst/>
                <a:gdLst/>
                <a:ahLst/>
                <a:cxnLst/>
                <a:rect l="l" t="t" r="r" b="b"/>
                <a:pathLst>
                  <a:path w="63467" h="63986" extrusionOk="0">
                    <a:moveTo>
                      <a:pt x="39644" y="0"/>
                    </a:moveTo>
                    <a:cubicBezTo>
                      <a:pt x="37320" y="1393"/>
                      <a:pt x="35061" y="2888"/>
                      <a:pt x="32875" y="4480"/>
                    </a:cubicBezTo>
                    <a:lnTo>
                      <a:pt x="32854" y="4452"/>
                    </a:lnTo>
                    <a:cubicBezTo>
                      <a:pt x="17600" y="15554"/>
                      <a:pt x="5953" y="31315"/>
                      <a:pt x="1" y="49638"/>
                    </a:cubicBezTo>
                    <a:lnTo>
                      <a:pt x="44153" y="63985"/>
                    </a:lnTo>
                    <a:cubicBezTo>
                      <a:pt x="44561" y="62727"/>
                      <a:pt x="45025" y="61492"/>
                      <a:pt x="45542" y="60287"/>
                    </a:cubicBezTo>
                    <a:lnTo>
                      <a:pt x="45586" y="60306"/>
                    </a:lnTo>
                    <a:cubicBezTo>
                      <a:pt x="49265" y="51684"/>
                      <a:pt x="55592" y="44553"/>
                      <a:pt x="63466" y="39836"/>
                    </a:cubicBezTo>
                    <a:lnTo>
                      <a:pt x="396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4"/>
              <p:cNvSpPr/>
              <p:nvPr/>
            </p:nvSpPr>
            <p:spPr>
              <a:xfrm>
                <a:off x="6528728" y="3487026"/>
                <a:ext cx="374828" cy="400379"/>
              </a:xfrm>
              <a:custGeom>
                <a:avLst/>
                <a:gdLst/>
                <a:ahLst/>
                <a:cxnLst/>
                <a:rect l="l" t="t" r="r" b="b"/>
                <a:pathLst>
                  <a:path w="51241" h="54734" extrusionOk="0">
                    <a:moveTo>
                      <a:pt x="49286" y="0"/>
                    </a:moveTo>
                    <a:cubicBezTo>
                      <a:pt x="45747" y="149"/>
                      <a:pt x="42254" y="504"/>
                      <a:pt x="38820" y="1053"/>
                    </a:cubicBezTo>
                    <a:cubicBezTo>
                      <a:pt x="24474" y="3334"/>
                      <a:pt x="11256" y="8993"/>
                      <a:pt x="0" y="17185"/>
                    </a:cubicBezTo>
                    <a:lnTo>
                      <a:pt x="27281" y="54734"/>
                    </a:lnTo>
                    <a:cubicBezTo>
                      <a:pt x="27368" y="54663"/>
                      <a:pt x="27661" y="54495"/>
                      <a:pt x="28118" y="54252"/>
                    </a:cubicBezTo>
                    <a:cubicBezTo>
                      <a:pt x="33472" y="50543"/>
                      <a:pt x="39690" y="47993"/>
                      <a:pt x="46407" y="46962"/>
                    </a:cubicBezTo>
                    <a:cubicBezTo>
                      <a:pt x="47232" y="46770"/>
                      <a:pt x="47997" y="46633"/>
                      <a:pt x="48677" y="46563"/>
                    </a:cubicBezTo>
                    <a:lnTo>
                      <a:pt x="51241" y="46382"/>
                    </a:lnTo>
                    <a:lnTo>
                      <a:pt x="492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8" name="Google Shape;1778;p34"/>
          <p:cNvGrpSpPr/>
          <p:nvPr/>
        </p:nvGrpSpPr>
        <p:grpSpPr>
          <a:xfrm>
            <a:off x="5652166" y="3813147"/>
            <a:ext cx="983475" cy="980995"/>
            <a:chOff x="5798406" y="3813158"/>
            <a:chExt cx="983475" cy="980995"/>
          </a:xfrm>
        </p:grpSpPr>
        <p:sp>
          <p:nvSpPr>
            <p:cNvPr id="1779" name="Google Shape;1779;p34"/>
            <p:cNvSpPr/>
            <p:nvPr/>
          </p:nvSpPr>
          <p:spPr>
            <a:xfrm>
              <a:off x="6185964" y="4226744"/>
              <a:ext cx="208142" cy="191923"/>
            </a:xfrm>
            <a:custGeom>
              <a:avLst/>
              <a:gdLst/>
              <a:ahLst/>
              <a:cxnLst/>
              <a:rect l="l" t="t" r="r" b="b"/>
              <a:pathLst>
                <a:path w="73225" h="67519" extrusionOk="0">
                  <a:moveTo>
                    <a:pt x="53155" y="2795"/>
                  </a:moveTo>
                  <a:cubicBezTo>
                    <a:pt x="62027" y="2795"/>
                    <a:pt x="69120" y="10221"/>
                    <a:pt x="70039" y="20559"/>
                  </a:cubicBezTo>
                  <a:cubicBezTo>
                    <a:pt x="70039" y="20598"/>
                    <a:pt x="70449" y="22963"/>
                    <a:pt x="69472" y="27145"/>
                  </a:cubicBezTo>
                  <a:lnTo>
                    <a:pt x="69472" y="27125"/>
                  </a:lnTo>
                  <a:cubicBezTo>
                    <a:pt x="68085" y="32949"/>
                    <a:pt x="64899" y="38264"/>
                    <a:pt x="60268" y="42466"/>
                  </a:cubicBezTo>
                  <a:lnTo>
                    <a:pt x="36427" y="63747"/>
                  </a:lnTo>
                  <a:lnTo>
                    <a:pt x="12976" y="42485"/>
                  </a:lnTo>
                  <a:cubicBezTo>
                    <a:pt x="8325" y="38284"/>
                    <a:pt x="5159" y="32968"/>
                    <a:pt x="3772" y="27145"/>
                  </a:cubicBezTo>
                  <a:cubicBezTo>
                    <a:pt x="2775" y="22943"/>
                    <a:pt x="3186" y="20598"/>
                    <a:pt x="3205" y="20579"/>
                  </a:cubicBezTo>
                  <a:lnTo>
                    <a:pt x="3205" y="20442"/>
                  </a:lnTo>
                  <a:cubicBezTo>
                    <a:pt x="4124" y="10221"/>
                    <a:pt x="11217" y="2795"/>
                    <a:pt x="20089" y="2795"/>
                  </a:cubicBezTo>
                  <a:cubicBezTo>
                    <a:pt x="26636" y="2795"/>
                    <a:pt x="32381" y="6821"/>
                    <a:pt x="35117" y="13290"/>
                  </a:cubicBezTo>
                  <a:lnTo>
                    <a:pt x="36407" y="16338"/>
                  </a:lnTo>
                  <a:lnTo>
                    <a:pt x="37697" y="13290"/>
                  </a:lnTo>
                  <a:cubicBezTo>
                    <a:pt x="40394" y="6919"/>
                    <a:pt x="46452" y="2795"/>
                    <a:pt x="53155" y="2795"/>
                  </a:cubicBezTo>
                  <a:close/>
                  <a:moveTo>
                    <a:pt x="20089" y="1"/>
                  </a:moveTo>
                  <a:cubicBezTo>
                    <a:pt x="9752" y="1"/>
                    <a:pt x="1485" y="8463"/>
                    <a:pt x="430" y="20110"/>
                  </a:cubicBezTo>
                  <a:cubicBezTo>
                    <a:pt x="352" y="20637"/>
                    <a:pt x="0" y="23354"/>
                    <a:pt x="1055" y="27770"/>
                  </a:cubicBezTo>
                  <a:cubicBezTo>
                    <a:pt x="2560" y="34141"/>
                    <a:pt x="6039" y="39945"/>
                    <a:pt x="11100" y="44557"/>
                  </a:cubicBezTo>
                  <a:lnTo>
                    <a:pt x="36407" y="67519"/>
                  </a:lnTo>
                  <a:lnTo>
                    <a:pt x="62124" y="44557"/>
                  </a:lnTo>
                  <a:cubicBezTo>
                    <a:pt x="67205" y="39945"/>
                    <a:pt x="70684" y="34141"/>
                    <a:pt x="72189" y="27770"/>
                  </a:cubicBezTo>
                  <a:cubicBezTo>
                    <a:pt x="73224" y="23354"/>
                    <a:pt x="72873" y="20637"/>
                    <a:pt x="72794" y="20110"/>
                  </a:cubicBezTo>
                  <a:cubicBezTo>
                    <a:pt x="71739" y="8463"/>
                    <a:pt x="63492" y="1"/>
                    <a:pt x="53155" y="1"/>
                  </a:cubicBezTo>
                  <a:cubicBezTo>
                    <a:pt x="46276" y="1"/>
                    <a:pt x="39964" y="3694"/>
                    <a:pt x="36427" y="9635"/>
                  </a:cubicBezTo>
                  <a:cubicBezTo>
                    <a:pt x="32909" y="3616"/>
                    <a:pt x="26871" y="1"/>
                    <a:pt x="2008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4"/>
            <p:cNvGrpSpPr/>
            <p:nvPr/>
          </p:nvGrpSpPr>
          <p:grpSpPr>
            <a:xfrm>
              <a:off x="5798406" y="3813158"/>
              <a:ext cx="983475" cy="980995"/>
              <a:chOff x="6256249" y="3485775"/>
              <a:chExt cx="1326332" cy="1322987"/>
            </a:xfrm>
          </p:grpSpPr>
          <p:sp>
            <p:nvSpPr>
              <p:cNvPr id="1781" name="Google Shape;1781;p34"/>
              <p:cNvSpPr/>
              <p:nvPr/>
            </p:nvSpPr>
            <p:spPr>
              <a:xfrm>
                <a:off x="6784275" y="3485775"/>
                <a:ext cx="568251" cy="419545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57354" extrusionOk="0">
                    <a:moveTo>
                      <a:pt x="18272" y="0"/>
                    </a:moveTo>
                    <a:cubicBezTo>
                      <a:pt x="17902" y="0"/>
                      <a:pt x="17532" y="2"/>
                      <a:pt x="17161" y="7"/>
                    </a:cubicBezTo>
                    <a:cubicBezTo>
                      <a:pt x="11496" y="71"/>
                      <a:pt x="5756" y="673"/>
                      <a:pt x="1" y="1850"/>
                    </a:cubicBezTo>
                    <a:lnTo>
                      <a:pt x="9295" y="47323"/>
                    </a:lnTo>
                    <a:lnTo>
                      <a:pt x="9299" y="47323"/>
                    </a:lnTo>
                    <a:cubicBezTo>
                      <a:pt x="12272" y="46715"/>
                      <a:pt x="13499" y="46536"/>
                      <a:pt x="16407" y="46536"/>
                    </a:cubicBezTo>
                    <a:cubicBezTo>
                      <a:pt x="16418" y="46536"/>
                      <a:pt x="16429" y="46536"/>
                      <a:pt x="16440" y="46536"/>
                    </a:cubicBezTo>
                    <a:lnTo>
                      <a:pt x="18189" y="46511"/>
                    </a:lnTo>
                    <a:lnTo>
                      <a:pt x="18193" y="46511"/>
                    </a:lnTo>
                    <a:cubicBezTo>
                      <a:pt x="27852" y="46511"/>
                      <a:pt x="36781" y="49623"/>
                      <a:pt x="44036" y="54905"/>
                    </a:cubicBezTo>
                    <a:lnTo>
                      <a:pt x="44057" y="54878"/>
                    </a:lnTo>
                    <a:cubicBezTo>
                      <a:pt x="45130" y="55658"/>
                      <a:pt x="46165" y="56484"/>
                      <a:pt x="47159" y="57353"/>
                    </a:cubicBezTo>
                    <a:lnTo>
                      <a:pt x="77683" y="22389"/>
                    </a:lnTo>
                    <a:cubicBezTo>
                      <a:pt x="73099" y="18379"/>
                      <a:pt x="68099" y="14821"/>
                      <a:pt x="62744" y="11787"/>
                    </a:cubicBezTo>
                    <a:lnTo>
                      <a:pt x="62752" y="11772"/>
                    </a:lnTo>
                    <a:cubicBezTo>
                      <a:pt x="49514" y="4246"/>
                      <a:pt x="34283" y="0"/>
                      <a:pt x="18272" y="0"/>
                    </a:cubicBez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4"/>
              <p:cNvSpPr/>
              <p:nvPr/>
            </p:nvSpPr>
            <p:spPr>
              <a:xfrm>
                <a:off x="7106375" y="3612712"/>
                <a:ext cx="456039" cy="463215"/>
              </a:xfrm>
              <a:custGeom>
                <a:avLst/>
                <a:gdLst/>
                <a:ahLst/>
                <a:cxnLst/>
                <a:rect l="l" t="t" r="r" b="b"/>
                <a:pathLst>
                  <a:path w="62343" h="63324" extrusionOk="0">
                    <a:moveTo>
                      <a:pt x="27281" y="1"/>
                    </a:moveTo>
                    <a:lnTo>
                      <a:pt x="0" y="37551"/>
                    </a:lnTo>
                    <a:cubicBezTo>
                      <a:pt x="7426" y="42952"/>
                      <a:pt x="13092" y="50620"/>
                      <a:pt x="15988" y="59535"/>
                    </a:cubicBezTo>
                    <a:lnTo>
                      <a:pt x="16033" y="59519"/>
                    </a:lnTo>
                    <a:cubicBezTo>
                      <a:pt x="16439" y="60766"/>
                      <a:pt x="16790" y="62034"/>
                      <a:pt x="17084" y="63324"/>
                    </a:cubicBezTo>
                    <a:lnTo>
                      <a:pt x="62342" y="52975"/>
                    </a:lnTo>
                    <a:cubicBezTo>
                      <a:pt x="58048" y="34190"/>
                      <a:pt x="47853" y="17453"/>
                      <a:pt x="33650" y="5035"/>
                    </a:cubicBezTo>
                    <a:lnTo>
                      <a:pt x="33624" y="5063"/>
                    </a:lnTo>
                    <a:cubicBezTo>
                      <a:pt x="31588" y="3283"/>
                      <a:pt x="29473" y="1593"/>
                      <a:pt x="272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4"/>
              <p:cNvSpPr/>
              <p:nvPr/>
            </p:nvSpPr>
            <p:spPr>
              <a:xfrm>
                <a:off x="7213584" y="3943242"/>
                <a:ext cx="368998" cy="464042"/>
              </a:xfrm>
              <a:custGeom>
                <a:avLst/>
                <a:gdLst/>
                <a:ahLst/>
                <a:cxnLst/>
                <a:rect l="l" t="t" r="r" b="b"/>
                <a:pathLst>
                  <a:path w="50444" h="63437" extrusionOk="0">
                    <a:moveTo>
                      <a:pt x="45483" y="0"/>
                    </a:moveTo>
                    <a:lnTo>
                      <a:pt x="1331" y="14347"/>
                    </a:lnTo>
                    <a:cubicBezTo>
                      <a:pt x="2720" y="18628"/>
                      <a:pt x="3473" y="23193"/>
                      <a:pt x="3473" y="27937"/>
                    </a:cubicBezTo>
                    <a:cubicBezTo>
                      <a:pt x="3473" y="32680"/>
                      <a:pt x="2721" y="37247"/>
                      <a:pt x="1331" y="41526"/>
                    </a:cubicBezTo>
                    <a:lnTo>
                      <a:pt x="1331" y="41531"/>
                    </a:lnTo>
                    <a:lnTo>
                      <a:pt x="1373" y="41544"/>
                    </a:lnTo>
                    <a:cubicBezTo>
                      <a:pt x="968" y="42791"/>
                      <a:pt x="509" y="44013"/>
                      <a:pt x="1" y="45206"/>
                    </a:cubicBezTo>
                    <a:lnTo>
                      <a:pt x="1" y="45210"/>
                    </a:lnTo>
                    <a:lnTo>
                      <a:pt x="42698" y="63436"/>
                    </a:lnTo>
                    <a:cubicBezTo>
                      <a:pt x="46328" y="54928"/>
                      <a:pt x="48703" y="45713"/>
                      <a:pt x="49573" y="36003"/>
                    </a:cubicBezTo>
                    <a:cubicBezTo>
                      <a:pt x="50444" y="26293"/>
                      <a:pt x="49743" y="16805"/>
                      <a:pt x="47685" y="7787"/>
                    </a:cubicBezTo>
                    <a:lnTo>
                      <a:pt x="47630" y="7800"/>
                    </a:lnTo>
                    <a:cubicBezTo>
                      <a:pt x="47029" y="5154"/>
                      <a:pt x="46310" y="2552"/>
                      <a:pt x="454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4"/>
              <p:cNvSpPr/>
              <p:nvPr/>
            </p:nvSpPr>
            <p:spPr>
              <a:xfrm>
                <a:off x="7082786" y="4247023"/>
                <a:ext cx="463522" cy="468043"/>
              </a:xfrm>
              <a:custGeom>
                <a:avLst/>
                <a:gdLst/>
                <a:ahLst/>
                <a:cxnLst/>
                <a:rect l="l" t="t" r="r" b="b"/>
                <a:pathLst>
                  <a:path w="63366" h="63984" extrusionOk="0">
                    <a:moveTo>
                      <a:pt x="19213" y="1"/>
                    </a:moveTo>
                    <a:cubicBezTo>
                      <a:pt x="16318" y="8917"/>
                      <a:pt x="10652" y="16583"/>
                      <a:pt x="3228" y="21984"/>
                    </a:cubicBezTo>
                    <a:lnTo>
                      <a:pt x="3243" y="22007"/>
                    </a:lnTo>
                    <a:cubicBezTo>
                      <a:pt x="2194" y="22766"/>
                      <a:pt x="1113" y="23483"/>
                      <a:pt x="0" y="24149"/>
                    </a:cubicBezTo>
                    <a:lnTo>
                      <a:pt x="23817" y="63984"/>
                    </a:lnTo>
                    <a:cubicBezTo>
                      <a:pt x="40003" y="54290"/>
                      <a:pt x="53013" y="39632"/>
                      <a:pt x="60578" y="21909"/>
                    </a:cubicBezTo>
                    <a:lnTo>
                      <a:pt x="60578" y="21907"/>
                    </a:lnTo>
                    <a:lnTo>
                      <a:pt x="60533" y="21888"/>
                    </a:lnTo>
                    <a:cubicBezTo>
                      <a:pt x="61585" y="19427"/>
                      <a:pt x="62530" y="16912"/>
                      <a:pt x="63363" y="14345"/>
                    </a:cubicBezTo>
                    <a:lnTo>
                      <a:pt x="63363" y="14344"/>
                    </a:lnTo>
                    <a:lnTo>
                      <a:pt x="63365" y="14344"/>
                    </a:lnTo>
                    <a:lnTo>
                      <a:pt x="192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4"/>
              <p:cNvSpPr/>
              <p:nvPr/>
            </p:nvSpPr>
            <p:spPr>
              <a:xfrm>
                <a:off x="6858685" y="4407826"/>
                <a:ext cx="447276" cy="400935"/>
              </a:xfrm>
              <a:custGeom>
                <a:avLst/>
                <a:gdLst/>
                <a:ahLst/>
                <a:cxnLst/>
                <a:rect l="l" t="t" r="r" b="b"/>
                <a:pathLst>
                  <a:path w="61145" h="54810" extrusionOk="0">
                    <a:moveTo>
                      <a:pt x="33866" y="0"/>
                    </a:moveTo>
                    <a:cubicBezTo>
                      <a:pt x="26611" y="5284"/>
                      <a:pt x="17677" y="8398"/>
                      <a:pt x="8020" y="8398"/>
                    </a:cubicBezTo>
                    <a:lnTo>
                      <a:pt x="8016" y="8398"/>
                    </a:lnTo>
                    <a:lnTo>
                      <a:pt x="8016" y="8399"/>
                    </a:lnTo>
                    <a:cubicBezTo>
                      <a:pt x="6736" y="8396"/>
                      <a:pt x="5444" y="8338"/>
                      <a:pt x="4145" y="8221"/>
                    </a:cubicBezTo>
                    <a:lnTo>
                      <a:pt x="4142" y="8221"/>
                    </a:lnTo>
                    <a:lnTo>
                      <a:pt x="1" y="54444"/>
                    </a:lnTo>
                    <a:lnTo>
                      <a:pt x="3" y="54444"/>
                    </a:lnTo>
                    <a:cubicBezTo>
                      <a:pt x="2745" y="54689"/>
                      <a:pt x="5470" y="54810"/>
                      <a:pt x="8171" y="54810"/>
                    </a:cubicBezTo>
                    <a:cubicBezTo>
                      <a:pt x="24948" y="54810"/>
                      <a:pt x="40828" y="50164"/>
                      <a:pt x="54456" y="42000"/>
                    </a:cubicBezTo>
                    <a:lnTo>
                      <a:pt x="54445" y="41982"/>
                    </a:lnTo>
                    <a:cubicBezTo>
                      <a:pt x="56748" y="40604"/>
                      <a:pt x="58982" y="39124"/>
                      <a:pt x="61144" y="37550"/>
                    </a:cubicBezTo>
                    <a:lnTo>
                      <a:pt x="33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4"/>
              <p:cNvSpPr/>
              <p:nvPr/>
            </p:nvSpPr>
            <p:spPr>
              <a:xfrm>
                <a:off x="6482911" y="4389913"/>
                <a:ext cx="434445" cy="418813"/>
              </a:xfrm>
              <a:custGeom>
                <a:avLst/>
                <a:gdLst/>
                <a:ahLst/>
                <a:cxnLst/>
                <a:rect l="l" t="t" r="r" b="b"/>
                <a:pathLst>
                  <a:path w="59391" h="57254" extrusionOk="0">
                    <a:moveTo>
                      <a:pt x="30519" y="1"/>
                    </a:moveTo>
                    <a:lnTo>
                      <a:pt x="1" y="34961"/>
                    </a:lnTo>
                    <a:cubicBezTo>
                      <a:pt x="2014" y="36723"/>
                      <a:pt x="4109" y="38397"/>
                      <a:pt x="6278" y="39979"/>
                    </a:cubicBezTo>
                    <a:lnTo>
                      <a:pt x="6266" y="39995"/>
                    </a:lnTo>
                    <a:cubicBezTo>
                      <a:pt x="21176" y="50851"/>
                      <a:pt x="39536" y="57253"/>
                      <a:pt x="59390" y="57253"/>
                    </a:cubicBezTo>
                    <a:lnTo>
                      <a:pt x="59390" y="10847"/>
                    </a:lnTo>
                    <a:cubicBezTo>
                      <a:pt x="58084" y="10847"/>
                      <a:pt x="56791" y="10791"/>
                      <a:pt x="55514" y="10678"/>
                    </a:cubicBezTo>
                    <a:lnTo>
                      <a:pt x="55514" y="10671"/>
                    </a:lnTo>
                    <a:cubicBezTo>
                      <a:pt x="45890" y="9810"/>
                      <a:pt x="37274" y="5908"/>
                      <a:pt x="305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4"/>
              <p:cNvSpPr/>
              <p:nvPr/>
            </p:nvSpPr>
            <p:spPr>
              <a:xfrm>
                <a:off x="6273051" y="4219279"/>
                <a:ext cx="455242" cy="463215"/>
              </a:xfrm>
              <a:custGeom>
                <a:avLst/>
                <a:gdLst/>
                <a:ahLst/>
                <a:cxnLst/>
                <a:rect l="l" t="t" r="r" b="b"/>
                <a:pathLst>
                  <a:path w="62234" h="63324" extrusionOk="0">
                    <a:moveTo>
                      <a:pt x="45259" y="0"/>
                    </a:moveTo>
                    <a:lnTo>
                      <a:pt x="0" y="10349"/>
                    </a:lnTo>
                    <a:cubicBezTo>
                      <a:pt x="602" y="12981"/>
                      <a:pt x="1320" y="15573"/>
                      <a:pt x="2148" y="18119"/>
                    </a:cubicBezTo>
                    <a:lnTo>
                      <a:pt x="2101" y="18136"/>
                    </a:lnTo>
                    <a:cubicBezTo>
                      <a:pt x="8054" y="36464"/>
                      <a:pt x="19701" y="52224"/>
                      <a:pt x="34955" y="63323"/>
                    </a:cubicBezTo>
                    <a:lnTo>
                      <a:pt x="62234" y="25777"/>
                    </a:lnTo>
                    <a:cubicBezTo>
                      <a:pt x="61184" y="25014"/>
                      <a:pt x="60169" y="24203"/>
                      <a:pt x="59191" y="23352"/>
                    </a:cubicBezTo>
                    <a:lnTo>
                      <a:pt x="59211" y="23327"/>
                    </a:lnTo>
                    <a:cubicBezTo>
                      <a:pt x="52302" y="17286"/>
                      <a:pt x="47344" y="9145"/>
                      <a:pt x="452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4"/>
              <p:cNvSpPr/>
              <p:nvPr/>
            </p:nvSpPr>
            <p:spPr>
              <a:xfrm>
                <a:off x="6256249" y="3887922"/>
                <a:ext cx="365633" cy="464042"/>
              </a:xfrm>
              <a:custGeom>
                <a:avLst/>
                <a:gdLst/>
                <a:ahLst/>
                <a:cxnLst/>
                <a:rect l="l" t="t" r="r" b="b"/>
                <a:pathLst>
                  <a:path w="49984" h="63437" extrusionOk="0">
                    <a:moveTo>
                      <a:pt x="7285" y="1"/>
                    </a:moveTo>
                    <a:cubicBezTo>
                      <a:pt x="6231" y="2469"/>
                      <a:pt x="5284" y="4998"/>
                      <a:pt x="4449" y="7580"/>
                    </a:cubicBezTo>
                    <a:lnTo>
                      <a:pt x="4399" y="7563"/>
                    </a:lnTo>
                    <a:cubicBezTo>
                      <a:pt x="1543" y="16362"/>
                      <a:pt x="0" y="25750"/>
                      <a:pt x="0" y="35500"/>
                    </a:cubicBezTo>
                    <a:cubicBezTo>
                      <a:pt x="0" y="45248"/>
                      <a:pt x="1544" y="54639"/>
                      <a:pt x="4399" y="63437"/>
                    </a:cubicBezTo>
                    <a:lnTo>
                      <a:pt x="48589" y="49094"/>
                    </a:lnTo>
                    <a:cubicBezTo>
                      <a:pt x="48188" y="47857"/>
                      <a:pt x="47557" y="45303"/>
                      <a:pt x="47557" y="45303"/>
                    </a:cubicBezTo>
                    <a:cubicBezTo>
                      <a:pt x="46556" y="40915"/>
                      <a:pt x="46213" y="36301"/>
                      <a:pt x="46638" y="31576"/>
                    </a:cubicBezTo>
                    <a:cubicBezTo>
                      <a:pt x="47061" y="26851"/>
                      <a:pt x="48217" y="22370"/>
                      <a:pt x="49984" y="18231"/>
                    </a:cubicBezTo>
                    <a:lnTo>
                      <a:pt x="72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4"/>
              <p:cNvSpPr/>
              <p:nvPr/>
            </p:nvSpPr>
            <p:spPr>
              <a:xfrm>
                <a:off x="6288418" y="3580162"/>
                <a:ext cx="464261" cy="468058"/>
              </a:xfrm>
              <a:custGeom>
                <a:avLst/>
                <a:gdLst/>
                <a:ahLst/>
                <a:cxnLst/>
                <a:rect l="l" t="t" r="r" b="b"/>
                <a:pathLst>
                  <a:path w="63467" h="63986" extrusionOk="0">
                    <a:moveTo>
                      <a:pt x="39644" y="0"/>
                    </a:moveTo>
                    <a:cubicBezTo>
                      <a:pt x="37320" y="1393"/>
                      <a:pt x="35061" y="2888"/>
                      <a:pt x="32875" y="4480"/>
                    </a:cubicBezTo>
                    <a:lnTo>
                      <a:pt x="32854" y="4452"/>
                    </a:lnTo>
                    <a:cubicBezTo>
                      <a:pt x="17600" y="15554"/>
                      <a:pt x="5953" y="31315"/>
                      <a:pt x="1" y="49638"/>
                    </a:cubicBezTo>
                    <a:lnTo>
                      <a:pt x="44153" y="63985"/>
                    </a:lnTo>
                    <a:cubicBezTo>
                      <a:pt x="44561" y="62727"/>
                      <a:pt x="45025" y="61492"/>
                      <a:pt x="45542" y="60287"/>
                    </a:cubicBezTo>
                    <a:lnTo>
                      <a:pt x="45586" y="60306"/>
                    </a:lnTo>
                    <a:cubicBezTo>
                      <a:pt x="49265" y="51684"/>
                      <a:pt x="55592" y="44553"/>
                      <a:pt x="63466" y="39836"/>
                    </a:cubicBezTo>
                    <a:lnTo>
                      <a:pt x="396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4"/>
              <p:cNvSpPr/>
              <p:nvPr/>
            </p:nvSpPr>
            <p:spPr>
              <a:xfrm>
                <a:off x="6528728" y="3487026"/>
                <a:ext cx="374828" cy="400379"/>
              </a:xfrm>
              <a:custGeom>
                <a:avLst/>
                <a:gdLst/>
                <a:ahLst/>
                <a:cxnLst/>
                <a:rect l="l" t="t" r="r" b="b"/>
                <a:pathLst>
                  <a:path w="51241" h="54734" extrusionOk="0">
                    <a:moveTo>
                      <a:pt x="49286" y="0"/>
                    </a:moveTo>
                    <a:cubicBezTo>
                      <a:pt x="45747" y="149"/>
                      <a:pt x="42254" y="504"/>
                      <a:pt x="38820" y="1053"/>
                    </a:cubicBezTo>
                    <a:cubicBezTo>
                      <a:pt x="24474" y="3334"/>
                      <a:pt x="11256" y="8993"/>
                      <a:pt x="0" y="17185"/>
                    </a:cubicBezTo>
                    <a:lnTo>
                      <a:pt x="27281" y="54734"/>
                    </a:lnTo>
                    <a:cubicBezTo>
                      <a:pt x="27368" y="54663"/>
                      <a:pt x="27661" y="54495"/>
                      <a:pt x="28118" y="54252"/>
                    </a:cubicBezTo>
                    <a:cubicBezTo>
                      <a:pt x="33472" y="50543"/>
                      <a:pt x="39690" y="47993"/>
                      <a:pt x="46407" y="46962"/>
                    </a:cubicBezTo>
                    <a:cubicBezTo>
                      <a:pt x="47232" y="46770"/>
                      <a:pt x="47997" y="46633"/>
                      <a:pt x="48677" y="46563"/>
                    </a:cubicBezTo>
                    <a:lnTo>
                      <a:pt x="51241" y="46382"/>
                    </a:lnTo>
                    <a:lnTo>
                      <a:pt x="49286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1" name="Google Shape;1791;p34"/>
          <p:cNvGrpSpPr/>
          <p:nvPr/>
        </p:nvGrpSpPr>
        <p:grpSpPr>
          <a:xfrm>
            <a:off x="7180510" y="3813147"/>
            <a:ext cx="983475" cy="980995"/>
            <a:chOff x="7180510" y="3813147"/>
            <a:chExt cx="983475" cy="980995"/>
          </a:xfrm>
        </p:grpSpPr>
        <p:grpSp>
          <p:nvGrpSpPr>
            <p:cNvPr id="1792" name="Google Shape;1792;p34"/>
            <p:cNvGrpSpPr/>
            <p:nvPr/>
          </p:nvGrpSpPr>
          <p:grpSpPr>
            <a:xfrm>
              <a:off x="7568022" y="4199658"/>
              <a:ext cx="208198" cy="208245"/>
              <a:chOff x="624875" y="3132775"/>
              <a:chExt cx="2198500" cy="2199000"/>
            </a:xfrm>
          </p:grpSpPr>
          <p:sp>
            <p:nvSpPr>
              <p:cNvPr id="1793" name="Google Shape;1793;p34"/>
              <p:cNvSpPr/>
              <p:nvPr/>
            </p:nvSpPr>
            <p:spPr>
              <a:xfrm>
                <a:off x="808075" y="3132775"/>
                <a:ext cx="1099250" cy="1209200"/>
              </a:xfrm>
              <a:custGeom>
                <a:avLst/>
                <a:gdLst/>
                <a:ahLst/>
                <a:cxnLst/>
                <a:rect l="l" t="t" r="r" b="b"/>
                <a:pathLst>
                  <a:path w="43970" h="48368" extrusionOk="0">
                    <a:moveTo>
                      <a:pt x="21985" y="1"/>
                    </a:moveTo>
                    <a:cubicBezTo>
                      <a:pt x="9849" y="1"/>
                      <a:pt x="0" y="9850"/>
                      <a:pt x="0" y="21986"/>
                    </a:cubicBezTo>
                    <a:lnTo>
                      <a:pt x="0" y="38108"/>
                    </a:lnTo>
                    <a:cubicBezTo>
                      <a:pt x="0" y="43775"/>
                      <a:pt x="4593" y="48368"/>
                      <a:pt x="10260" y="48368"/>
                    </a:cubicBezTo>
                    <a:lnTo>
                      <a:pt x="11726" y="48368"/>
                    </a:lnTo>
                    <a:lnTo>
                      <a:pt x="11726" y="45436"/>
                    </a:lnTo>
                    <a:lnTo>
                      <a:pt x="10260" y="45436"/>
                    </a:lnTo>
                    <a:cubicBezTo>
                      <a:pt x="6215" y="45436"/>
                      <a:pt x="2932" y="42153"/>
                      <a:pt x="2932" y="38108"/>
                    </a:cubicBezTo>
                    <a:lnTo>
                      <a:pt x="2932" y="21986"/>
                    </a:lnTo>
                    <a:cubicBezTo>
                      <a:pt x="2932" y="11472"/>
                      <a:pt x="11471" y="2932"/>
                      <a:pt x="21985" y="2932"/>
                    </a:cubicBezTo>
                    <a:cubicBezTo>
                      <a:pt x="32499" y="2932"/>
                      <a:pt x="41039" y="11472"/>
                      <a:pt x="41039" y="21986"/>
                    </a:cubicBezTo>
                    <a:lnTo>
                      <a:pt x="41039" y="38108"/>
                    </a:lnTo>
                    <a:cubicBezTo>
                      <a:pt x="41039" y="42153"/>
                      <a:pt x="37756" y="45436"/>
                      <a:pt x="33710" y="45436"/>
                    </a:cubicBezTo>
                    <a:lnTo>
                      <a:pt x="32245" y="45436"/>
                    </a:lnTo>
                    <a:lnTo>
                      <a:pt x="32245" y="48368"/>
                    </a:lnTo>
                    <a:lnTo>
                      <a:pt x="33710" y="48368"/>
                    </a:lnTo>
                    <a:cubicBezTo>
                      <a:pt x="39378" y="48368"/>
                      <a:pt x="43970" y="43775"/>
                      <a:pt x="43970" y="38108"/>
                    </a:cubicBezTo>
                    <a:lnTo>
                      <a:pt x="43970" y="21986"/>
                    </a:lnTo>
                    <a:cubicBezTo>
                      <a:pt x="43970" y="9850"/>
                      <a:pt x="34121" y="1"/>
                      <a:pt x="2198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4"/>
              <p:cNvSpPr/>
              <p:nvPr/>
            </p:nvSpPr>
            <p:spPr>
              <a:xfrm>
                <a:off x="784125" y="4778225"/>
                <a:ext cx="169550" cy="553550"/>
              </a:xfrm>
              <a:custGeom>
                <a:avLst/>
                <a:gdLst/>
                <a:ahLst/>
                <a:cxnLst/>
                <a:rect l="l" t="t" r="r" b="b"/>
                <a:pathLst>
                  <a:path w="6782" h="22142" extrusionOk="0">
                    <a:moveTo>
                      <a:pt x="4300" y="1"/>
                    </a:moveTo>
                    <a:lnTo>
                      <a:pt x="3225" y="1681"/>
                    </a:lnTo>
                    <a:cubicBezTo>
                      <a:pt x="1" y="6801"/>
                      <a:pt x="235" y="13368"/>
                      <a:pt x="3831" y="18234"/>
                    </a:cubicBezTo>
                    <a:lnTo>
                      <a:pt x="3831" y="22142"/>
                    </a:lnTo>
                    <a:lnTo>
                      <a:pt x="6762" y="22142"/>
                    </a:lnTo>
                    <a:lnTo>
                      <a:pt x="6762" y="17725"/>
                    </a:lnTo>
                    <a:cubicBezTo>
                      <a:pt x="6762" y="17393"/>
                      <a:pt x="6665" y="17061"/>
                      <a:pt x="6450" y="16807"/>
                    </a:cubicBezTo>
                    <a:cubicBezTo>
                      <a:pt x="3342" y="12918"/>
                      <a:pt x="3049" y="7466"/>
                      <a:pt x="5727" y="3264"/>
                    </a:cubicBezTo>
                    <a:lnTo>
                      <a:pt x="5707" y="3264"/>
                    </a:lnTo>
                    <a:lnTo>
                      <a:pt x="6782" y="1564"/>
                    </a:lnTo>
                    <a:lnTo>
                      <a:pt x="430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4"/>
              <p:cNvSpPr/>
              <p:nvPr/>
            </p:nvSpPr>
            <p:spPr>
              <a:xfrm>
                <a:off x="1761725" y="4778225"/>
                <a:ext cx="170050" cy="553075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22123" extrusionOk="0">
                    <a:moveTo>
                      <a:pt x="2482" y="1"/>
                    </a:moveTo>
                    <a:lnTo>
                      <a:pt x="0" y="1564"/>
                    </a:lnTo>
                    <a:lnTo>
                      <a:pt x="1075" y="3264"/>
                    </a:lnTo>
                    <a:cubicBezTo>
                      <a:pt x="3752" y="7466"/>
                      <a:pt x="3459" y="12918"/>
                      <a:pt x="333" y="16807"/>
                    </a:cubicBezTo>
                    <a:cubicBezTo>
                      <a:pt x="137" y="17061"/>
                      <a:pt x="20" y="17393"/>
                      <a:pt x="20" y="17725"/>
                    </a:cubicBezTo>
                    <a:lnTo>
                      <a:pt x="20" y="22122"/>
                    </a:lnTo>
                    <a:lnTo>
                      <a:pt x="2951" y="22122"/>
                    </a:lnTo>
                    <a:lnTo>
                      <a:pt x="2951" y="18214"/>
                    </a:lnTo>
                    <a:cubicBezTo>
                      <a:pt x="6547" y="13368"/>
                      <a:pt x="6801" y="6782"/>
                      <a:pt x="3557" y="1681"/>
                    </a:cubicBezTo>
                    <a:lnTo>
                      <a:pt x="24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4"/>
              <p:cNvSpPr/>
              <p:nvPr/>
            </p:nvSpPr>
            <p:spPr>
              <a:xfrm>
                <a:off x="624875" y="3453075"/>
                <a:ext cx="2198500" cy="1878225"/>
              </a:xfrm>
              <a:custGeom>
                <a:avLst/>
                <a:gdLst/>
                <a:ahLst/>
                <a:cxnLst/>
                <a:rect l="l" t="t" r="r" b="b"/>
                <a:pathLst>
                  <a:path w="87940" h="75129" extrusionOk="0">
                    <a:moveTo>
                      <a:pt x="40218" y="3409"/>
                    </a:moveTo>
                    <a:cubicBezTo>
                      <a:pt x="40765" y="4777"/>
                      <a:pt x="41038" y="6243"/>
                      <a:pt x="41038" y="7708"/>
                    </a:cubicBezTo>
                    <a:lnTo>
                      <a:pt x="41038" y="19433"/>
                    </a:lnTo>
                    <a:cubicBezTo>
                      <a:pt x="41038" y="25902"/>
                      <a:pt x="35782" y="31159"/>
                      <a:pt x="29313" y="31159"/>
                    </a:cubicBezTo>
                    <a:cubicBezTo>
                      <a:pt x="22845" y="31159"/>
                      <a:pt x="17588" y="25902"/>
                      <a:pt x="17588" y="19433"/>
                    </a:cubicBezTo>
                    <a:lnTo>
                      <a:pt x="17588" y="14059"/>
                    </a:lnTo>
                    <a:lnTo>
                      <a:pt x="40218" y="3409"/>
                    </a:lnTo>
                    <a:close/>
                    <a:moveTo>
                      <a:pt x="84871" y="39953"/>
                    </a:moveTo>
                    <a:cubicBezTo>
                      <a:pt x="84168" y="43353"/>
                      <a:pt x="81158" y="45815"/>
                      <a:pt x="77680" y="45815"/>
                    </a:cubicBezTo>
                    <a:lnTo>
                      <a:pt x="66111" y="45815"/>
                    </a:lnTo>
                    <a:cubicBezTo>
                      <a:pt x="66795" y="42415"/>
                      <a:pt x="69804" y="39953"/>
                      <a:pt x="73283" y="39953"/>
                    </a:cubicBezTo>
                    <a:close/>
                    <a:moveTo>
                      <a:pt x="33710" y="33406"/>
                    </a:moveTo>
                    <a:lnTo>
                      <a:pt x="33710" y="35556"/>
                    </a:lnTo>
                    <a:cubicBezTo>
                      <a:pt x="33710" y="38800"/>
                      <a:pt x="36329" y="41418"/>
                      <a:pt x="39573" y="41418"/>
                    </a:cubicBezTo>
                    <a:lnTo>
                      <a:pt x="40745" y="41418"/>
                    </a:lnTo>
                    <a:lnTo>
                      <a:pt x="36329" y="47281"/>
                    </a:lnTo>
                    <a:lnTo>
                      <a:pt x="22727" y="47281"/>
                    </a:lnTo>
                    <a:lnTo>
                      <a:pt x="18526" y="41418"/>
                    </a:lnTo>
                    <a:lnTo>
                      <a:pt x="19054" y="41418"/>
                    </a:lnTo>
                    <a:cubicBezTo>
                      <a:pt x="22297" y="41418"/>
                      <a:pt x="24916" y="38800"/>
                      <a:pt x="24916" y="35556"/>
                    </a:cubicBezTo>
                    <a:lnTo>
                      <a:pt x="24916" y="33406"/>
                    </a:lnTo>
                    <a:cubicBezTo>
                      <a:pt x="26343" y="33865"/>
                      <a:pt x="27828" y="34095"/>
                      <a:pt x="29313" y="34095"/>
                    </a:cubicBezTo>
                    <a:cubicBezTo>
                      <a:pt x="30798" y="34095"/>
                      <a:pt x="32283" y="33865"/>
                      <a:pt x="33710" y="33406"/>
                    </a:cubicBezTo>
                    <a:close/>
                    <a:moveTo>
                      <a:pt x="34101" y="50212"/>
                    </a:moveTo>
                    <a:lnTo>
                      <a:pt x="29352" y="56524"/>
                    </a:lnTo>
                    <a:lnTo>
                      <a:pt x="24818" y="50212"/>
                    </a:lnTo>
                    <a:close/>
                    <a:moveTo>
                      <a:pt x="40945" y="0"/>
                    </a:moveTo>
                    <a:cubicBezTo>
                      <a:pt x="40732" y="0"/>
                      <a:pt x="40517" y="47"/>
                      <a:pt x="40315" y="145"/>
                    </a:cubicBezTo>
                    <a:lnTo>
                      <a:pt x="15497" y="11792"/>
                    </a:lnTo>
                    <a:cubicBezTo>
                      <a:pt x="14989" y="12047"/>
                      <a:pt x="14657" y="12555"/>
                      <a:pt x="14657" y="13121"/>
                    </a:cubicBezTo>
                    <a:lnTo>
                      <a:pt x="14657" y="19433"/>
                    </a:lnTo>
                    <a:cubicBezTo>
                      <a:pt x="14657" y="24671"/>
                      <a:pt x="17451" y="29498"/>
                      <a:pt x="21985" y="32116"/>
                    </a:cubicBezTo>
                    <a:lnTo>
                      <a:pt x="21985" y="35556"/>
                    </a:lnTo>
                    <a:cubicBezTo>
                      <a:pt x="21985" y="37178"/>
                      <a:pt x="20676" y="38487"/>
                      <a:pt x="19054" y="38487"/>
                    </a:cubicBezTo>
                    <a:lnTo>
                      <a:pt x="10260" y="38487"/>
                    </a:lnTo>
                    <a:cubicBezTo>
                      <a:pt x="4592" y="38487"/>
                      <a:pt x="0" y="43079"/>
                      <a:pt x="0" y="48747"/>
                    </a:cubicBezTo>
                    <a:lnTo>
                      <a:pt x="0" y="75128"/>
                    </a:lnTo>
                    <a:lnTo>
                      <a:pt x="2931" y="75128"/>
                    </a:lnTo>
                    <a:lnTo>
                      <a:pt x="2931" y="48747"/>
                    </a:lnTo>
                    <a:cubicBezTo>
                      <a:pt x="2931" y="44701"/>
                      <a:pt x="6214" y="41418"/>
                      <a:pt x="10260" y="41418"/>
                    </a:cubicBezTo>
                    <a:lnTo>
                      <a:pt x="14930" y="41418"/>
                    </a:lnTo>
                    <a:lnTo>
                      <a:pt x="28121" y="59866"/>
                    </a:lnTo>
                    <a:cubicBezTo>
                      <a:pt x="28375" y="60237"/>
                      <a:pt x="28825" y="60472"/>
                      <a:pt x="29294" y="60472"/>
                    </a:cubicBezTo>
                    <a:lnTo>
                      <a:pt x="29313" y="60472"/>
                    </a:lnTo>
                    <a:cubicBezTo>
                      <a:pt x="29782" y="60472"/>
                      <a:pt x="30212" y="60257"/>
                      <a:pt x="30486" y="59886"/>
                    </a:cubicBezTo>
                    <a:lnTo>
                      <a:pt x="44419" y="41418"/>
                    </a:lnTo>
                    <a:lnTo>
                      <a:pt x="48367" y="41418"/>
                    </a:lnTo>
                    <a:cubicBezTo>
                      <a:pt x="52412" y="41418"/>
                      <a:pt x="55695" y="44701"/>
                      <a:pt x="55695" y="48747"/>
                    </a:cubicBezTo>
                    <a:lnTo>
                      <a:pt x="55695" y="60472"/>
                    </a:lnTo>
                    <a:cubicBezTo>
                      <a:pt x="55695" y="61383"/>
                      <a:pt x="56432" y="61935"/>
                      <a:pt x="57179" y="61935"/>
                    </a:cubicBezTo>
                    <a:cubicBezTo>
                      <a:pt x="57666" y="61935"/>
                      <a:pt x="58157" y="61700"/>
                      <a:pt x="58450" y="61175"/>
                    </a:cubicBezTo>
                    <a:lnTo>
                      <a:pt x="65349" y="48747"/>
                    </a:lnTo>
                    <a:lnTo>
                      <a:pt x="73752" y="48747"/>
                    </a:lnTo>
                    <a:lnTo>
                      <a:pt x="59467" y="75128"/>
                    </a:lnTo>
                    <a:lnTo>
                      <a:pt x="62789" y="75128"/>
                    </a:lnTo>
                    <a:lnTo>
                      <a:pt x="77093" y="48747"/>
                    </a:lnTo>
                    <a:lnTo>
                      <a:pt x="77680" y="48747"/>
                    </a:lnTo>
                    <a:cubicBezTo>
                      <a:pt x="83347" y="48747"/>
                      <a:pt x="87939" y="44154"/>
                      <a:pt x="87939" y="38487"/>
                    </a:cubicBezTo>
                    <a:cubicBezTo>
                      <a:pt x="87939" y="37686"/>
                      <a:pt x="87275" y="37021"/>
                      <a:pt x="86474" y="37021"/>
                    </a:cubicBezTo>
                    <a:lnTo>
                      <a:pt x="73283" y="37021"/>
                    </a:lnTo>
                    <a:cubicBezTo>
                      <a:pt x="67791" y="37021"/>
                      <a:pt x="63277" y="41360"/>
                      <a:pt x="63043" y="46871"/>
                    </a:cubicBezTo>
                    <a:lnTo>
                      <a:pt x="58626" y="54824"/>
                    </a:lnTo>
                    <a:lnTo>
                      <a:pt x="58626" y="48747"/>
                    </a:lnTo>
                    <a:cubicBezTo>
                      <a:pt x="58626" y="43079"/>
                      <a:pt x="54034" y="38487"/>
                      <a:pt x="48367" y="38487"/>
                    </a:cubicBezTo>
                    <a:lnTo>
                      <a:pt x="43012" y="38487"/>
                    </a:lnTo>
                    <a:lnTo>
                      <a:pt x="42973" y="38467"/>
                    </a:lnTo>
                    <a:lnTo>
                      <a:pt x="42953" y="38487"/>
                    </a:lnTo>
                    <a:lnTo>
                      <a:pt x="39573" y="38487"/>
                    </a:lnTo>
                    <a:cubicBezTo>
                      <a:pt x="37951" y="38487"/>
                      <a:pt x="36641" y="37178"/>
                      <a:pt x="36641" y="35556"/>
                    </a:cubicBezTo>
                    <a:lnTo>
                      <a:pt x="36641" y="32116"/>
                    </a:lnTo>
                    <a:cubicBezTo>
                      <a:pt x="41175" y="29498"/>
                      <a:pt x="43970" y="24671"/>
                      <a:pt x="43970" y="19433"/>
                    </a:cubicBezTo>
                    <a:lnTo>
                      <a:pt x="43970" y="7708"/>
                    </a:lnTo>
                    <a:cubicBezTo>
                      <a:pt x="43970" y="5285"/>
                      <a:pt x="43364" y="2881"/>
                      <a:pt x="42211" y="751"/>
                    </a:cubicBezTo>
                    <a:cubicBezTo>
                      <a:pt x="41949" y="269"/>
                      <a:pt x="41454" y="0"/>
                      <a:pt x="40945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7" name="Google Shape;1797;p34"/>
            <p:cNvGrpSpPr/>
            <p:nvPr/>
          </p:nvGrpSpPr>
          <p:grpSpPr>
            <a:xfrm>
              <a:off x="7180510" y="3813147"/>
              <a:ext cx="983475" cy="980995"/>
              <a:chOff x="6256249" y="3485775"/>
              <a:chExt cx="1326332" cy="1322987"/>
            </a:xfrm>
          </p:grpSpPr>
          <p:sp>
            <p:nvSpPr>
              <p:cNvPr id="1798" name="Google Shape;1798;p34"/>
              <p:cNvSpPr/>
              <p:nvPr/>
            </p:nvSpPr>
            <p:spPr>
              <a:xfrm>
                <a:off x="6784275" y="3485775"/>
                <a:ext cx="568251" cy="419545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57354" extrusionOk="0">
                    <a:moveTo>
                      <a:pt x="18272" y="0"/>
                    </a:moveTo>
                    <a:cubicBezTo>
                      <a:pt x="17902" y="0"/>
                      <a:pt x="17532" y="2"/>
                      <a:pt x="17161" y="7"/>
                    </a:cubicBezTo>
                    <a:cubicBezTo>
                      <a:pt x="11496" y="71"/>
                      <a:pt x="5756" y="673"/>
                      <a:pt x="1" y="1850"/>
                    </a:cubicBezTo>
                    <a:lnTo>
                      <a:pt x="9295" y="47323"/>
                    </a:lnTo>
                    <a:lnTo>
                      <a:pt x="9299" y="47323"/>
                    </a:lnTo>
                    <a:cubicBezTo>
                      <a:pt x="12272" y="46715"/>
                      <a:pt x="13499" y="46536"/>
                      <a:pt x="16407" y="46536"/>
                    </a:cubicBezTo>
                    <a:cubicBezTo>
                      <a:pt x="16418" y="46536"/>
                      <a:pt x="16429" y="46536"/>
                      <a:pt x="16440" y="46536"/>
                    </a:cubicBezTo>
                    <a:lnTo>
                      <a:pt x="18189" y="46511"/>
                    </a:lnTo>
                    <a:lnTo>
                      <a:pt x="18193" y="46511"/>
                    </a:lnTo>
                    <a:cubicBezTo>
                      <a:pt x="27852" y="46511"/>
                      <a:pt x="36781" y="49623"/>
                      <a:pt x="44036" y="54905"/>
                    </a:cubicBezTo>
                    <a:lnTo>
                      <a:pt x="44057" y="54878"/>
                    </a:lnTo>
                    <a:cubicBezTo>
                      <a:pt x="45130" y="55658"/>
                      <a:pt x="46165" y="56484"/>
                      <a:pt x="47159" y="57353"/>
                    </a:cubicBezTo>
                    <a:lnTo>
                      <a:pt x="77683" y="22389"/>
                    </a:lnTo>
                    <a:cubicBezTo>
                      <a:pt x="73099" y="18379"/>
                      <a:pt x="68099" y="14821"/>
                      <a:pt x="62744" y="11787"/>
                    </a:cubicBezTo>
                    <a:lnTo>
                      <a:pt x="62752" y="11772"/>
                    </a:lnTo>
                    <a:cubicBezTo>
                      <a:pt x="49514" y="4246"/>
                      <a:pt x="34283" y="0"/>
                      <a:pt x="18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4"/>
              <p:cNvSpPr/>
              <p:nvPr/>
            </p:nvSpPr>
            <p:spPr>
              <a:xfrm>
                <a:off x="7106375" y="3612712"/>
                <a:ext cx="456039" cy="463215"/>
              </a:xfrm>
              <a:custGeom>
                <a:avLst/>
                <a:gdLst/>
                <a:ahLst/>
                <a:cxnLst/>
                <a:rect l="l" t="t" r="r" b="b"/>
                <a:pathLst>
                  <a:path w="62343" h="63324" extrusionOk="0">
                    <a:moveTo>
                      <a:pt x="27281" y="1"/>
                    </a:moveTo>
                    <a:lnTo>
                      <a:pt x="0" y="37551"/>
                    </a:lnTo>
                    <a:cubicBezTo>
                      <a:pt x="7426" y="42952"/>
                      <a:pt x="13092" y="50620"/>
                      <a:pt x="15988" y="59535"/>
                    </a:cubicBezTo>
                    <a:lnTo>
                      <a:pt x="16033" y="59519"/>
                    </a:lnTo>
                    <a:cubicBezTo>
                      <a:pt x="16439" y="60766"/>
                      <a:pt x="16790" y="62034"/>
                      <a:pt x="17084" y="63324"/>
                    </a:cubicBezTo>
                    <a:lnTo>
                      <a:pt x="62342" y="52975"/>
                    </a:lnTo>
                    <a:cubicBezTo>
                      <a:pt x="58048" y="34190"/>
                      <a:pt x="47853" y="17453"/>
                      <a:pt x="33650" y="5035"/>
                    </a:cubicBezTo>
                    <a:lnTo>
                      <a:pt x="33624" y="5063"/>
                    </a:lnTo>
                    <a:cubicBezTo>
                      <a:pt x="31588" y="3283"/>
                      <a:pt x="29473" y="1593"/>
                      <a:pt x="272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4"/>
              <p:cNvSpPr/>
              <p:nvPr/>
            </p:nvSpPr>
            <p:spPr>
              <a:xfrm>
                <a:off x="7213584" y="3943242"/>
                <a:ext cx="368998" cy="464042"/>
              </a:xfrm>
              <a:custGeom>
                <a:avLst/>
                <a:gdLst/>
                <a:ahLst/>
                <a:cxnLst/>
                <a:rect l="l" t="t" r="r" b="b"/>
                <a:pathLst>
                  <a:path w="50444" h="63437" extrusionOk="0">
                    <a:moveTo>
                      <a:pt x="45483" y="0"/>
                    </a:moveTo>
                    <a:lnTo>
                      <a:pt x="1331" y="14347"/>
                    </a:lnTo>
                    <a:cubicBezTo>
                      <a:pt x="2720" y="18628"/>
                      <a:pt x="3473" y="23193"/>
                      <a:pt x="3473" y="27937"/>
                    </a:cubicBezTo>
                    <a:cubicBezTo>
                      <a:pt x="3473" y="32680"/>
                      <a:pt x="2721" y="37247"/>
                      <a:pt x="1331" y="41526"/>
                    </a:cubicBezTo>
                    <a:lnTo>
                      <a:pt x="1331" y="41531"/>
                    </a:lnTo>
                    <a:lnTo>
                      <a:pt x="1373" y="41544"/>
                    </a:lnTo>
                    <a:cubicBezTo>
                      <a:pt x="968" y="42791"/>
                      <a:pt x="509" y="44013"/>
                      <a:pt x="1" y="45206"/>
                    </a:cubicBezTo>
                    <a:lnTo>
                      <a:pt x="1" y="45210"/>
                    </a:lnTo>
                    <a:lnTo>
                      <a:pt x="42698" y="63436"/>
                    </a:lnTo>
                    <a:cubicBezTo>
                      <a:pt x="46328" y="54928"/>
                      <a:pt x="48703" y="45713"/>
                      <a:pt x="49573" y="36003"/>
                    </a:cubicBezTo>
                    <a:cubicBezTo>
                      <a:pt x="50444" y="26293"/>
                      <a:pt x="49743" y="16805"/>
                      <a:pt x="47685" y="7787"/>
                    </a:cubicBezTo>
                    <a:lnTo>
                      <a:pt x="47630" y="7800"/>
                    </a:lnTo>
                    <a:cubicBezTo>
                      <a:pt x="47029" y="5154"/>
                      <a:pt x="46310" y="2552"/>
                      <a:pt x="45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4"/>
              <p:cNvSpPr/>
              <p:nvPr/>
            </p:nvSpPr>
            <p:spPr>
              <a:xfrm>
                <a:off x="7082786" y="4247023"/>
                <a:ext cx="463522" cy="468043"/>
              </a:xfrm>
              <a:custGeom>
                <a:avLst/>
                <a:gdLst/>
                <a:ahLst/>
                <a:cxnLst/>
                <a:rect l="l" t="t" r="r" b="b"/>
                <a:pathLst>
                  <a:path w="63366" h="63984" extrusionOk="0">
                    <a:moveTo>
                      <a:pt x="19213" y="1"/>
                    </a:moveTo>
                    <a:cubicBezTo>
                      <a:pt x="16318" y="8917"/>
                      <a:pt x="10652" y="16583"/>
                      <a:pt x="3228" y="21984"/>
                    </a:cubicBezTo>
                    <a:lnTo>
                      <a:pt x="3243" y="22007"/>
                    </a:lnTo>
                    <a:cubicBezTo>
                      <a:pt x="2194" y="22766"/>
                      <a:pt x="1113" y="23483"/>
                      <a:pt x="0" y="24149"/>
                    </a:cubicBezTo>
                    <a:lnTo>
                      <a:pt x="23817" y="63984"/>
                    </a:lnTo>
                    <a:cubicBezTo>
                      <a:pt x="40003" y="54290"/>
                      <a:pt x="53013" y="39632"/>
                      <a:pt x="60578" y="21909"/>
                    </a:cubicBezTo>
                    <a:lnTo>
                      <a:pt x="60578" y="21907"/>
                    </a:lnTo>
                    <a:lnTo>
                      <a:pt x="60533" y="21888"/>
                    </a:lnTo>
                    <a:cubicBezTo>
                      <a:pt x="61585" y="19427"/>
                      <a:pt x="62530" y="16912"/>
                      <a:pt x="63363" y="14345"/>
                    </a:cubicBezTo>
                    <a:lnTo>
                      <a:pt x="63363" y="14344"/>
                    </a:lnTo>
                    <a:lnTo>
                      <a:pt x="63365" y="14344"/>
                    </a:lnTo>
                    <a:lnTo>
                      <a:pt x="192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4"/>
              <p:cNvSpPr/>
              <p:nvPr/>
            </p:nvSpPr>
            <p:spPr>
              <a:xfrm>
                <a:off x="6858685" y="4407826"/>
                <a:ext cx="447276" cy="400935"/>
              </a:xfrm>
              <a:custGeom>
                <a:avLst/>
                <a:gdLst/>
                <a:ahLst/>
                <a:cxnLst/>
                <a:rect l="l" t="t" r="r" b="b"/>
                <a:pathLst>
                  <a:path w="61145" h="54810" extrusionOk="0">
                    <a:moveTo>
                      <a:pt x="33866" y="0"/>
                    </a:moveTo>
                    <a:cubicBezTo>
                      <a:pt x="26611" y="5284"/>
                      <a:pt x="17677" y="8398"/>
                      <a:pt x="8020" y="8398"/>
                    </a:cubicBezTo>
                    <a:lnTo>
                      <a:pt x="8016" y="8398"/>
                    </a:lnTo>
                    <a:lnTo>
                      <a:pt x="8016" y="8399"/>
                    </a:lnTo>
                    <a:cubicBezTo>
                      <a:pt x="6736" y="8396"/>
                      <a:pt x="5444" y="8338"/>
                      <a:pt x="4145" y="8221"/>
                    </a:cubicBezTo>
                    <a:lnTo>
                      <a:pt x="4142" y="8221"/>
                    </a:lnTo>
                    <a:lnTo>
                      <a:pt x="1" y="54444"/>
                    </a:lnTo>
                    <a:lnTo>
                      <a:pt x="3" y="54444"/>
                    </a:lnTo>
                    <a:cubicBezTo>
                      <a:pt x="2745" y="54689"/>
                      <a:pt x="5470" y="54810"/>
                      <a:pt x="8171" y="54810"/>
                    </a:cubicBezTo>
                    <a:cubicBezTo>
                      <a:pt x="24948" y="54810"/>
                      <a:pt x="40828" y="50164"/>
                      <a:pt x="54456" y="42000"/>
                    </a:cubicBezTo>
                    <a:lnTo>
                      <a:pt x="54445" y="41982"/>
                    </a:lnTo>
                    <a:cubicBezTo>
                      <a:pt x="56748" y="40604"/>
                      <a:pt x="58982" y="39124"/>
                      <a:pt x="61144" y="37550"/>
                    </a:cubicBezTo>
                    <a:lnTo>
                      <a:pt x="338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4"/>
              <p:cNvSpPr/>
              <p:nvPr/>
            </p:nvSpPr>
            <p:spPr>
              <a:xfrm>
                <a:off x="6482911" y="4389913"/>
                <a:ext cx="434445" cy="418813"/>
              </a:xfrm>
              <a:custGeom>
                <a:avLst/>
                <a:gdLst/>
                <a:ahLst/>
                <a:cxnLst/>
                <a:rect l="l" t="t" r="r" b="b"/>
                <a:pathLst>
                  <a:path w="59391" h="57254" extrusionOk="0">
                    <a:moveTo>
                      <a:pt x="30519" y="1"/>
                    </a:moveTo>
                    <a:lnTo>
                      <a:pt x="1" y="34961"/>
                    </a:lnTo>
                    <a:cubicBezTo>
                      <a:pt x="2014" y="36723"/>
                      <a:pt x="4109" y="38397"/>
                      <a:pt x="6278" y="39979"/>
                    </a:cubicBezTo>
                    <a:lnTo>
                      <a:pt x="6266" y="39995"/>
                    </a:lnTo>
                    <a:cubicBezTo>
                      <a:pt x="21176" y="50851"/>
                      <a:pt x="39536" y="57253"/>
                      <a:pt x="59390" y="57253"/>
                    </a:cubicBezTo>
                    <a:lnTo>
                      <a:pt x="59390" y="10847"/>
                    </a:lnTo>
                    <a:cubicBezTo>
                      <a:pt x="58084" y="10847"/>
                      <a:pt x="56791" y="10791"/>
                      <a:pt x="55514" y="10678"/>
                    </a:cubicBezTo>
                    <a:lnTo>
                      <a:pt x="55514" y="10671"/>
                    </a:lnTo>
                    <a:cubicBezTo>
                      <a:pt x="45890" y="9810"/>
                      <a:pt x="37274" y="5908"/>
                      <a:pt x="305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4"/>
              <p:cNvSpPr/>
              <p:nvPr/>
            </p:nvSpPr>
            <p:spPr>
              <a:xfrm>
                <a:off x="6273051" y="4219279"/>
                <a:ext cx="455242" cy="463215"/>
              </a:xfrm>
              <a:custGeom>
                <a:avLst/>
                <a:gdLst/>
                <a:ahLst/>
                <a:cxnLst/>
                <a:rect l="l" t="t" r="r" b="b"/>
                <a:pathLst>
                  <a:path w="62234" h="63324" extrusionOk="0">
                    <a:moveTo>
                      <a:pt x="45259" y="0"/>
                    </a:moveTo>
                    <a:lnTo>
                      <a:pt x="0" y="10349"/>
                    </a:lnTo>
                    <a:cubicBezTo>
                      <a:pt x="602" y="12981"/>
                      <a:pt x="1320" y="15573"/>
                      <a:pt x="2148" y="18119"/>
                    </a:cubicBezTo>
                    <a:lnTo>
                      <a:pt x="2101" y="18136"/>
                    </a:lnTo>
                    <a:cubicBezTo>
                      <a:pt x="8054" y="36464"/>
                      <a:pt x="19701" y="52224"/>
                      <a:pt x="34955" y="63323"/>
                    </a:cubicBezTo>
                    <a:lnTo>
                      <a:pt x="62234" y="25777"/>
                    </a:lnTo>
                    <a:cubicBezTo>
                      <a:pt x="61184" y="25014"/>
                      <a:pt x="60169" y="24203"/>
                      <a:pt x="59191" y="23352"/>
                    </a:cubicBezTo>
                    <a:lnTo>
                      <a:pt x="59211" y="23327"/>
                    </a:lnTo>
                    <a:cubicBezTo>
                      <a:pt x="52302" y="17286"/>
                      <a:pt x="47344" y="9145"/>
                      <a:pt x="452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4"/>
              <p:cNvSpPr/>
              <p:nvPr/>
            </p:nvSpPr>
            <p:spPr>
              <a:xfrm>
                <a:off x="6256249" y="3887922"/>
                <a:ext cx="365633" cy="464042"/>
              </a:xfrm>
              <a:custGeom>
                <a:avLst/>
                <a:gdLst/>
                <a:ahLst/>
                <a:cxnLst/>
                <a:rect l="l" t="t" r="r" b="b"/>
                <a:pathLst>
                  <a:path w="49984" h="63437" extrusionOk="0">
                    <a:moveTo>
                      <a:pt x="7285" y="1"/>
                    </a:moveTo>
                    <a:cubicBezTo>
                      <a:pt x="6231" y="2469"/>
                      <a:pt x="5284" y="4998"/>
                      <a:pt x="4449" y="7580"/>
                    </a:cubicBezTo>
                    <a:lnTo>
                      <a:pt x="4399" y="7563"/>
                    </a:lnTo>
                    <a:cubicBezTo>
                      <a:pt x="1543" y="16362"/>
                      <a:pt x="0" y="25750"/>
                      <a:pt x="0" y="35500"/>
                    </a:cubicBezTo>
                    <a:cubicBezTo>
                      <a:pt x="0" y="45248"/>
                      <a:pt x="1544" y="54639"/>
                      <a:pt x="4399" y="63437"/>
                    </a:cubicBezTo>
                    <a:lnTo>
                      <a:pt x="48589" y="49094"/>
                    </a:lnTo>
                    <a:cubicBezTo>
                      <a:pt x="48188" y="47857"/>
                      <a:pt x="47557" y="45303"/>
                      <a:pt x="47557" y="45303"/>
                    </a:cubicBezTo>
                    <a:cubicBezTo>
                      <a:pt x="46556" y="40915"/>
                      <a:pt x="46213" y="36301"/>
                      <a:pt x="46638" y="31576"/>
                    </a:cubicBezTo>
                    <a:cubicBezTo>
                      <a:pt x="47061" y="26851"/>
                      <a:pt x="48217" y="22370"/>
                      <a:pt x="49984" y="18231"/>
                    </a:cubicBezTo>
                    <a:lnTo>
                      <a:pt x="72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4"/>
              <p:cNvSpPr/>
              <p:nvPr/>
            </p:nvSpPr>
            <p:spPr>
              <a:xfrm>
                <a:off x="6288418" y="3580162"/>
                <a:ext cx="464261" cy="468058"/>
              </a:xfrm>
              <a:custGeom>
                <a:avLst/>
                <a:gdLst/>
                <a:ahLst/>
                <a:cxnLst/>
                <a:rect l="l" t="t" r="r" b="b"/>
                <a:pathLst>
                  <a:path w="63467" h="63986" extrusionOk="0">
                    <a:moveTo>
                      <a:pt x="39644" y="0"/>
                    </a:moveTo>
                    <a:cubicBezTo>
                      <a:pt x="37320" y="1393"/>
                      <a:pt x="35061" y="2888"/>
                      <a:pt x="32875" y="4480"/>
                    </a:cubicBezTo>
                    <a:lnTo>
                      <a:pt x="32854" y="4452"/>
                    </a:lnTo>
                    <a:cubicBezTo>
                      <a:pt x="17600" y="15554"/>
                      <a:pt x="5953" y="31315"/>
                      <a:pt x="1" y="49638"/>
                    </a:cubicBezTo>
                    <a:lnTo>
                      <a:pt x="44153" y="63985"/>
                    </a:lnTo>
                    <a:cubicBezTo>
                      <a:pt x="44561" y="62727"/>
                      <a:pt x="45025" y="61492"/>
                      <a:pt x="45542" y="60287"/>
                    </a:cubicBezTo>
                    <a:lnTo>
                      <a:pt x="45586" y="60306"/>
                    </a:lnTo>
                    <a:cubicBezTo>
                      <a:pt x="49265" y="51684"/>
                      <a:pt x="55592" y="44553"/>
                      <a:pt x="63466" y="39836"/>
                    </a:cubicBezTo>
                    <a:lnTo>
                      <a:pt x="3964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4"/>
              <p:cNvSpPr/>
              <p:nvPr/>
            </p:nvSpPr>
            <p:spPr>
              <a:xfrm>
                <a:off x="6528728" y="3487026"/>
                <a:ext cx="374828" cy="400379"/>
              </a:xfrm>
              <a:custGeom>
                <a:avLst/>
                <a:gdLst/>
                <a:ahLst/>
                <a:cxnLst/>
                <a:rect l="l" t="t" r="r" b="b"/>
                <a:pathLst>
                  <a:path w="51241" h="54734" extrusionOk="0">
                    <a:moveTo>
                      <a:pt x="49286" y="0"/>
                    </a:moveTo>
                    <a:cubicBezTo>
                      <a:pt x="45747" y="149"/>
                      <a:pt x="42254" y="504"/>
                      <a:pt x="38820" y="1053"/>
                    </a:cubicBezTo>
                    <a:cubicBezTo>
                      <a:pt x="24474" y="3334"/>
                      <a:pt x="11256" y="8993"/>
                      <a:pt x="0" y="17185"/>
                    </a:cubicBezTo>
                    <a:lnTo>
                      <a:pt x="27281" y="54734"/>
                    </a:lnTo>
                    <a:cubicBezTo>
                      <a:pt x="27368" y="54663"/>
                      <a:pt x="27661" y="54495"/>
                      <a:pt x="28118" y="54252"/>
                    </a:cubicBezTo>
                    <a:cubicBezTo>
                      <a:pt x="33472" y="50543"/>
                      <a:pt x="39690" y="47993"/>
                      <a:pt x="46407" y="46962"/>
                    </a:cubicBezTo>
                    <a:cubicBezTo>
                      <a:pt x="47232" y="46770"/>
                      <a:pt x="47997" y="46633"/>
                      <a:pt x="48677" y="46563"/>
                    </a:cubicBezTo>
                    <a:lnTo>
                      <a:pt x="51241" y="46382"/>
                    </a:lnTo>
                    <a:lnTo>
                      <a:pt x="492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8" name="Google Shape;1808;p34"/>
          <p:cNvSpPr/>
          <p:nvPr/>
        </p:nvSpPr>
        <p:spPr>
          <a:xfrm>
            <a:off x="6660150" y="1326513"/>
            <a:ext cx="120600" cy="120600"/>
          </a:xfrm>
          <a:prstGeom prst="ellipse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34"/>
          <p:cNvSpPr/>
          <p:nvPr/>
        </p:nvSpPr>
        <p:spPr>
          <a:xfrm>
            <a:off x="7426912" y="1326500"/>
            <a:ext cx="120600" cy="1206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0" name="Google Shape;1810;p34"/>
          <p:cNvSpPr txBox="1"/>
          <p:nvPr/>
        </p:nvSpPr>
        <p:spPr>
          <a:xfrm>
            <a:off x="6726650" y="1222938"/>
            <a:ext cx="614400" cy="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2000-2010</a:t>
            </a:r>
            <a:endParaRPr sz="8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1" name="Google Shape;1811;p34"/>
          <p:cNvSpPr txBox="1"/>
          <p:nvPr/>
        </p:nvSpPr>
        <p:spPr>
          <a:xfrm>
            <a:off x="7488638" y="1222950"/>
            <a:ext cx="614400" cy="1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2010-2020</a:t>
            </a:r>
            <a:endParaRPr sz="8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12" name="Google Shape;1812;p34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850" y="1034100"/>
            <a:ext cx="3144200" cy="2343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944935" y="8112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479175" y="312600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36"/>
          <p:cNvSpPr txBox="1">
            <a:spLocks noGrp="1"/>
          </p:cNvSpPr>
          <p:nvPr>
            <p:ph type="subTitle" idx="1"/>
          </p:nvPr>
        </p:nvSpPr>
        <p:spPr>
          <a:xfrm flipH="1">
            <a:off x="1674025" y="2409550"/>
            <a:ext cx="3012300" cy="1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Does anyone have any questions?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addyouremail@freepik.com 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+91  620 421 838 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yourcompany.com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36"/>
          <p:cNvGrpSpPr/>
          <p:nvPr/>
        </p:nvGrpSpPr>
        <p:grpSpPr>
          <a:xfrm>
            <a:off x="3755237" y="3575651"/>
            <a:ext cx="832985" cy="231737"/>
            <a:chOff x="3739024" y="3575651"/>
            <a:chExt cx="832985" cy="231737"/>
          </a:xfrm>
        </p:grpSpPr>
        <p:sp>
          <p:nvSpPr>
            <p:cNvPr id="1895" name="Google Shape;1895;p36"/>
            <p:cNvSpPr/>
            <p:nvPr/>
          </p:nvSpPr>
          <p:spPr>
            <a:xfrm>
              <a:off x="3739024" y="3575651"/>
              <a:ext cx="231508" cy="231737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6" name="Google Shape;1896;p36"/>
            <p:cNvGrpSpPr/>
            <p:nvPr/>
          </p:nvGrpSpPr>
          <p:grpSpPr>
            <a:xfrm>
              <a:off x="4039521" y="3575766"/>
              <a:ext cx="231754" cy="231498"/>
              <a:chOff x="3752358" y="3817349"/>
              <a:chExt cx="346056" cy="345674"/>
            </a:xfrm>
          </p:grpSpPr>
          <p:sp>
            <p:nvSpPr>
              <p:cNvPr id="1897" name="Google Shape;1897;p36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6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6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6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1" name="Google Shape;1901;p36"/>
            <p:cNvGrpSpPr/>
            <p:nvPr/>
          </p:nvGrpSpPr>
          <p:grpSpPr>
            <a:xfrm>
              <a:off x="4340277" y="3575766"/>
              <a:ext cx="231732" cy="231498"/>
              <a:chOff x="4201447" y="3817349"/>
              <a:chExt cx="346024" cy="345674"/>
            </a:xfrm>
          </p:grpSpPr>
          <p:sp>
            <p:nvSpPr>
              <p:cNvPr id="1902" name="Google Shape;1902;p36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6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37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ALTERNATIVE</a:t>
            </a:r>
            <a:endParaRPr>
              <a:solidFill>
                <a:srgbClr val="434343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ILLUSTRATIONS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909" name="Google Shape;1909;p37"/>
          <p:cNvSpPr/>
          <p:nvPr/>
        </p:nvSpPr>
        <p:spPr>
          <a:xfrm>
            <a:off x="497115" y="946691"/>
            <a:ext cx="34968" cy="3120"/>
          </a:xfrm>
          <a:custGeom>
            <a:avLst/>
            <a:gdLst/>
            <a:ahLst/>
            <a:cxnLst/>
            <a:rect l="l" t="t" r="r" b="b"/>
            <a:pathLst>
              <a:path w="9202" h="821" extrusionOk="0">
                <a:moveTo>
                  <a:pt x="3413" y="0"/>
                </a:moveTo>
                <a:cubicBezTo>
                  <a:pt x="2856" y="0"/>
                  <a:pt x="2304" y="42"/>
                  <a:pt x="1773" y="149"/>
                </a:cubicBezTo>
                <a:cubicBezTo>
                  <a:pt x="1148" y="269"/>
                  <a:pt x="549" y="497"/>
                  <a:pt x="1" y="821"/>
                </a:cubicBezTo>
                <a:lnTo>
                  <a:pt x="9201" y="821"/>
                </a:lnTo>
                <a:cubicBezTo>
                  <a:pt x="7372" y="466"/>
                  <a:pt x="5934" y="203"/>
                  <a:pt x="5170" y="114"/>
                </a:cubicBezTo>
                <a:cubicBezTo>
                  <a:pt x="4592" y="47"/>
                  <a:pt x="4000" y="0"/>
                  <a:pt x="3413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0" name="Google Shape;1910;p37"/>
          <p:cNvSpPr/>
          <p:nvPr/>
        </p:nvSpPr>
        <p:spPr>
          <a:xfrm>
            <a:off x="1084219" y="946691"/>
            <a:ext cx="34964" cy="3120"/>
          </a:xfrm>
          <a:custGeom>
            <a:avLst/>
            <a:gdLst/>
            <a:ahLst/>
            <a:cxnLst/>
            <a:rect l="l" t="t" r="r" b="b"/>
            <a:pathLst>
              <a:path w="9201" h="821" extrusionOk="0">
                <a:moveTo>
                  <a:pt x="5789" y="0"/>
                </a:moveTo>
                <a:cubicBezTo>
                  <a:pt x="5202" y="0"/>
                  <a:pt x="4610" y="47"/>
                  <a:pt x="4032" y="114"/>
                </a:cubicBezTo>
                <a:cubicBezTo>
                  <a:pt x="3268" y="203"/>
                  <a:pt x="1830" y="466"/>
                  <a:pt x="1" y="821"/>
                </a:cubicBezTo>
                <a:lnTo>
                  <a:pt x="9201" y="821"/>
                </a:lnTo>
                <a:cubicBezTo>
                  <a:pt x="8651" y="497"/>
                  <a:pt x="8052" y="269"/>
                  <a:pt x="7427" y="149"/>
                </a:cubicBezTo>
                <a:cubicBezTo>
                  <a:pt x="6897" y="42"/>
                  <a:pt x="6345" y="0"/>
                  <a:pt x="5789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37"/>
          <p:cNvSpPr/>
          <p:nvPr/>
        </p:nvSpPr>
        <p:spPr>
          <a:xfrm>
            <a:off x="424444" y="386769"/>
            <a:ext cx="767414" cy="563042"/>
          </a:xfrm>
          <a:custGeom>
            <a:avLst/>
            <a:gdLst/>
            <a:ahLst/>
            <a:cxnLst/>
            <a:rect l="l" t="t" r="r" b="b"/>
            <a:pathLst>
              <a:path w="201951" h="148169" extrusionOk="0">
                <a:moveTo>
                  <a:pt x="101348" y="0"/>
                </a:moveTo>
                <a:cubicBezTo>
                  <a:pt x="87194" y="0"/>
                  <a:pt x="72915" y="1234"/>
                  <a:pt x="65038" y="3702"/>
                </a:cubicBezTo>
                <a:cubicBezTo>
                  <a:pt x="56572" y="6353"/>
                  <a:pt x="49876" y="11157"/>
                  <a:pt x="46409" y="16806"/>
                </a:cubicBezTo>
                <a:cubicBezTo>
                  <a:pt x="40222" y="26889"/>
                  <a:pt x="44011" y="38766"/>
                  <a:pt x="51263" y="48198"/>
                </a:cubicBezTo>
                <a:cubicBezTo>
                  <a:pt x="53307" y="50854"/>
                  <a:pt x="55729" y="53407"/>
                  <a:pt x="57212" y="56215"/>
                </a:cubicBezTo>
                <a:cubicBezTo>
                  <a:pt x="57446" y="56657"/>
                  <a:pt x="57627" y="57201"/>
                  <a:pt x="57139" y="57546"/>
                </a:cubicBezTo>
                <a:cubicBezTo>
                  <a:pt x="56887" y="57725"/>
                  <a:pt x="56545" y="57791"/>
                  <a:pt x="56176" y="57791"/>
                </a:cubicBezTo>
                <a:cubicBezTo>
                  <a:pt x="55714" y="57791"/>
                  <a:pt x="55208" y="57688"/>
                  <a:pt x="54776" y="57572"/>
                </a:cubicBezTo>
                <a:cubicBezTo>
                  <a:pt x="46975" y="55488"/>
                  <a:pt x="36352" y="50762"/>
                  <a:pt x="27028" y="50762"/>
                </a:cubicBezTo>
                <a:cubicBezTo>
                  <a:pt x="22735" y="50762"/>
                  <a:pt x="18716" y="51764"/>
                  <a:pt x="15376" y="54488"/>
                </a:cubicBezTo>
                <a:cubicBezTo>
                  <a:pt x="11336" y="57783"/>
                  <a:pt x="10339" y="62266"/>
                  <a:pt x="10936" y="66452"/>
                </a:cubicBezTo>
                <a:cubicBezTo>
                  <a:pt x="13172" y="82127"/>
                  <a:pt x="36908" y="91702"/>
                  <a:pt x="39872" y="106952"/>
                </a:cubicBezTo>
                <a:cubicBezTo>
                  <a:pt x="40048" y="107855"/>
                  <a:pt x="40103" y="108865"/>
                  <a:pt x="39216" y="109571"/>
                </a:cubicBezTo>
                <a:cubicBezTo>
                  <a:pt x="38491" y="110149"/>
                  <a:pt x="37389" y="110346"/>
                  <a:pt x="36214" y="110346"/>
                </a:cubicBezTo>
                <a:cubicBezTo>
                  <a:pt x="35321" y="110346"/>
                  <a:pt x="34386" y="110232"/>
                  <a:pt x="33542" y="110085"/>
                </a:cubicBezTo>
                <a:cubicBezTo>
                  <a:pt x="27316" y="108997"/>
                  <a:pt x="21372" y="107027"/>
                  <a:pt x="14932" y="106811"/>
                </a:cubicBezTo>
                <a:cubicBezTo>
                  <a:pt x="14663" y="106802"/>
                  <a:pt x="14392" y="106797"/>
                  <a:pt x="14120" y="106797"/>
                </a:cubicBezTo>
                <a:cubicBezTo>
                  <a:pt x="7885" y="106797"/>
                  <a:pt x="1059" y="109152"/>
                  <a:pt x="355" y="113118"/>
                </a:cubicBezTo>
                <a:cubicBezTo>
                  <a:pt x="0" y="115122"/>
                  <a:pt x="1271" y="117092"/>
                  <a:pt x="2742" y="118869"/>
                </a:cubicBezTo>
                <a:cubicBezTo>
                  <a:pt x="12781" y="131013"/>
                  <a:pt x="32243" y="138375"/>
                  <a:pt x="47288" y="148169"/>
                </a:cubicBezTo>
                <a:lnTo>
                  <a:pt x="154663" y="148169"/>
                </a:lnTo>
                <a:cubicBezTo>
                  <a:pt x="169708" y="138375"/>
                  <a:pt x="189170" y="131013"/>
                  <a:pt x="199209" y="118869"/>
                </a:cubicBezTo>
                <a:cubicBezTo>
                  <a:pt x="200678" y="117092"/>
                  <a:pt x="201951" y="115122"/>
                  <a:pt x="201594" y="113118"/>
                </a:cubicBezTo>
                <a:cubicBezTo>
                  <a:pt x="200890" y="109152"/>
                  <a:pt x="194064" y="106797"/>
                  <a:pt x="187829" y="106797"/>
                </a:cubicBezTo>
                <a:cubicBezTo>
                  <a:pt x="187557" y="106797"/>
                  <a:pt x="187286" y="106802"/>
                  <a:pt x="187017" y="106811"/>
                </a:cubicBezTo>
                <a:cubicBezTo>
                  <a:pt x="180577" y="107027"/>
                  <a:pt x="174633" y="108999"/>
                  <a:pt x="168409" y="110085"/>
                </a:cubicBezTo>
                <a:cubicBezTo>
                  <a:pt x="167565" y="110232"/>
                  <a:pt x="166629" y="110346"/>
                  <a:pt x="165736" y="110346"/>
                </a:cubicBezTo>
                <a:cubicBezTo>
                  <a:pt x="164561" y="110346"/>
                  <a:pt x="163459" y="110149"/>
                  <a:pt x="162734" y="109571"/>
                </a:cubicBezTo>
                <a:cubicBezTo>
                  <a:pt x="161846" y="108865"/>
                  <a:pt x="161903" y="107855"/>
                  <a:pt x="162077" y="106952"/>
                </a:cubicBezTo>
                <a:cubicBezTo>
                  <a:pt x="165041" y="91702"/>
                  <a:pt x="188777" y="82129"/>
                  <a:pt x="191013" y="66452"/>
                </a:cubicBezTo>
                <a:cubicBezTo>
                  <a:pt x="191612" y="62266"/>
                  <a:pt x="190613" y="57783"/>
                  <a:pt x="186573" y="54488"/>
                </a:cubicBezTo>
                <a:cubicBezTo>
                  <a:pt x="183233" y="51764"/>
                  <a:pt x="179215" y="50762"/>
                  <a:pt x="174922" y="50762"/>
                </a:cubicBezTo>
                <a:cubicBezTo>
                  <a:pt x="165598" y="50762"/>
                  <a:pt x="154974" y="55488"/>
                  <a:pt x="147174" y="57572"/>
                </a:cubicBezTo>
                <a:cubicBezTo>
                  <a:pt x="146741" y="57688"/>
                  <a:pt x="146235" y="57791"/>
                  <a:pt x="145774" y="57791"/>
                </a:cubicBezTo>
                <a:cubicBezTo>
                  <a:pt x="145404" y="57791"/>
                  <a:pt x="145062" y="57725"/>
                  <a:pt x="144810" y="57546"/>
                </a:cubicBezTo>
                <a:cubicBezTo>
                  <a:pt x="144324" y="57201"/>
                  <a:pt x="144504" y="56657"/>
                  <a:pt x="144737" y="56215"/>
                </a:cubicBezTo>
                <a:cubicBezTo>
                  <a:pt x="146220" y="53407"/>
                  <a:pt x="148643" y="50854"/>
                  <a:pt x="150686" y="48198"/>
                </a:cubicBezTo>
                <a:cubicBezTo>
                  <a:pt x="157940" y="38766"/>
                  <a:pt x="161729" y="26889"/>
                  <a:pt x="155544" y="16806"/>
                </a:cubicBezTo>
                <a:cubicBezTo>
                  <a:pt x="152075" y="11157"/>
                  <a:pt x="145269" y="6496"/>
                  <a:pt x="136915" y="3702"/>
                </a:cubicBezTo>
                <a:cubicBezTo>
                  <a:pt x="129534" y="1234"/>
                  <a:pt x="115503" y="0"/>
                  <a:pt x="101348" y="0"/>
                </a:cubicBezTo>
                <a:close/>
              </a:path>
            </a:pathLst>
          </a:custGeom>
          <a:solidFill>
            <a:srgbClr val="74C1B9">
              <a:alpha val="24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37"/>
          <p:cNvSpPr/>
          <p:nvPr/>
        </p:nvSpPr>
        <p:spPr>
          <a:xfrm>
            <a:off x="274667" y="878291"/>
            <a:ext cx="1085607" cy="275610"/>
          </a:xfrm>
          <a:custGeom>
            <a:avLst/>
            <a:gdLst/>
            <a:ahLst/>
            <a:cxnLst/>
            <a:rect l="l" t="t" r="r" b="b"/>
            <a:pathLst>
              <a:path w="285686" h="72529" extrusionOk="0">
                <a:moveTo>
                  <a:pt x="142843" y="1"/>
                </a:moveTo>
                <a:cubicBezTo>
                  <a:pt x="104959" y="1"/>
                  <a:pt x="68626" y="3821"/>
                  <a:pt x="41838" y="10623"/>
                </a:cubicBezTo>
                <a:cubicBezTo>
                  <a:pt x="15050" y="17423"/>
                  <a:pt x="0" y="26648"/>
                  <a:pt x="0" y="36264"/>
                </a:cubicBezTo>
                <a:cubicBezTo>
                  <a:pt x="0" y="45882"/>
                  <a:pt x="15050" y="55107"/>
                  <a:pt x="41838" y="61907"/>
                </a:cubicBezTo>
                <a:cubicBezTo>
                  <a:pt x="68626" y="68707"/>
                  <a:pt x="104959" y="72529"/>
                  <a:pt x="142843" y="72529"/>
                </a:cubicBezTo>
                <a:cubicBezTo>
                  <a:pt x="180727" y="72529"/>
                  <a:pt x="217059" y="68707"/>
                  <a:pt x="243847" y="61907"/>
                </a:cubicBezTo>
                <a:cubicBezTo>
                  <a:pt x="270636" y="55107"/>
                  <a:pt x="285686" y="45882"/>
                  <a:pt x="285686" y="36264"/>
                </a:cubicBezTo>
                <a:cubicBezTo>
                  <a:pt x="285686" y="26648"/>
                  <a:pt x="270636" y="17423"/>
                  <a:pt x="243847" y="10623"/>
                </a:cubicBezTo>
                <a:cubicBezTo>
                  <a:pt x="217059" y="3821"/>
                  <a:pt x="180727" y="1"/>
                  <a:pt x="1428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37"/>
          <p:cNvSpPr/>
          <p:nvPr/>
        </p:nvSpPr>
        <p:spPr>
          <a:xfrm>
            <a:off x="568719" y="707732"/>
            <a:ext cx="493069" cy="260817"/>
          </a:xfrm>
          <a:custGeom>
            <a:avLst/>
            <a:gdLst/>
            <a:ahLst/>
            <a:cxnLst/>
            <a:rect l="l" t="t" r="r" b="b"/>
            <a:pathLst>
              <a:path w="129755" h="68636" extrusionOk="0">
                <a:moveTo>
                  <a:pt x="106603" y="9519"/>
                </a:moveTo>
                <a:lnTo>
                  <a:pt x="106603" y="10708"/>
                </a:lnTo>
                <a:lnTo>
                  <a:pt x="22862" y="10708"/>
                </a:lnTo>
                <a:lnTo>
                  <a:pt x="22862" y="9519"/>
                </a:lnTo>
                <a:close/>
                <a:moveTo>
                  <a:pt x="106603" y="18358"/>
                </a:moveTo>
                <a:lnTo>
                  <a:pt x="106603" y="19548"/>
                </a:lnTo>
                <a:lnTo>
                  <a:pt x="22862" y="19548"/>
                </a:lnTo>
                <a:lnTo>
                  <a:pt x="22862" y="18358"/>
                </a:lnTo>
                <a:close/>
                <a:moveTo>
                  <a:pt x="106603" y="27196"/>
                </a:moveTo>
                <a:lnTo>
                  <a:pt x="106603" y="37357"/>
                </a:lnTo>
                <a:lnTo>
                  <a:pt x="22862" y="37357"/>
                </a:lnTo>
                <a:lnTo>
                  <a:pt x="22862" y="27196"/>
                </a:lnTo>
                <a:close/>
                <a:moveTo>
                  <a:pt x="15188" y="1"/>
                </a:moveTo>
                <a:lnTo>
                  <a:pt x="15188" y="1870"/>
                </a:lnTo>
                <a:lnTo>
                  <a:pt x="7859" y="1870"/>
                </a:lnTo>
                <a:lnTo>
                  <a:pt x="7859" y="9519"/>
                </a:lnTo>
                <a:lnTo>
                  <a:pt x="15186" y="9519"/>
                </a:lnTo>
                <a:lnTo>
                  <a:pt x="15186" y="10708"/>
                </a:lnTo>
                <a:lnTo>
                  <a:pt x="7859" y="10708"/>
                </a:lnTo>
                <a:lnTo>
                  <a:pt x="7859" y="18358"/>
                </a:lnTo>
                <a:lnTo>
                  <a:pt x="15186" y="18358"/>
                </a:lnTo>
                <a:lnTo>
                  <a:pt x="15186" y="19546"/>
                </a:lnTo>
                <a:lnTo>
                  <a:pt x="7859" y="19546"/>
                </a:lnTo>
                <a:lnTo>
                  <a:pt x="7859" y="27196"/>
                </a:lnTo>
                <a:lnTo>
                  <a:pt x="15186" y="27196"/>
                </a:lnTo>
                <a:lnTo>
                  <a:pt x="15186" y="37357"/>
                </a:lnTo>
                <a:lnTo>
                  <a:pt x="1" y="37357"/>
                </a:lnTo>
                <a:lnTo>
                  <a:pt x="1" y="41853"/>
                </a:lnTo>
                <a:lnTo>
                  <a:pt x="4841" y="41853"/>
                </a:lnTo>
                <a:lnTo>
                  <a:pt x="4841" y="68635"/>
                </a:lnTo>
                <a:lnTo>
                  <a:pt x="10875" y="68635"/>
                </a:lnTo>
                <a:lnTo>
                  <a:pt x="10875" y="41853"/>
                </a:lnTo>
                <a:lnTo>
                  <a:pt x="15186" y="41853"/>
                </a:lnTo>
                <a:lnTo>
                  <a:pt x="15186" y="68635"/>
                </a:lnTo>
                <a:lnTo>
                  <a:pt x="22860" y="68635"/>
                </a:lnTo>
                <a:lnTo>
                  <a:pt x="22860" y="41853"/>
                </a:lnTo>
                <a:lnTo>
                  <a:pt x="106603" y="41853"/>
                </a:lnTo>
                <a:lnTo>
                  <a:pt x="106603" y="68635"/>
                </a:lnTo>
                <a:lnTo>
                  <a:pt x="114277" y="68635"/>
                </a:lnTo>
                <a:lnTo>
                  <a:pt x="114277" y="41853"/>
                </a:lnTo>
                <a:lnTo>
                  <a:pt x="118588" y="41853"/>
                </a:lnTo>
                <a:lnTo>
                  <a:pt x="118588" y="68635"/>
                </a:lnTo>
                <a:lnTo>
                  <a:pt x="124622" y="68635"/>
                </a:lnTo>
                <a:lnTo>
                  <a:pt x="124622" y="41853"/>
                </a:lnTo>
                <a:lnTo>
                  <a:pt x="129755" y="41853"/>
                </a:lnTo>
                <a:lnTo>
                  <a:pt x="129755" y="37357"/>
                </a:lnTo>
                <a:lnTo>
                  <a:pt x="114277" y="37357"/>
                </a:lnTo>
                <a:lnTo>
                  <a:pt x="114277" y="27196"/>
                </a:lnTo>
                <a:lnTo>
                  <a:pt x="121606" y="27196"/>
                </a:lnTo>
                <a:lnTo>
                  <a:pt x="121606" y="19546"/>
                </a:lnTo>
                <a:lnTo>
                  <a:pt x="114277" y="19546"/>
                </a:lnTo>
                <a:lnTo>
                  <a:pt x="114277" y="18358"/>
                </a:lnTo>
                <a:lnTo>
                  <a:pt x="121606" y="18358"/>
                </a:lnTo>
                <a:lnTo>
                  <a:pt x="121606" y="10708"/>
                </a:lnTo>
                <a:lnTo>
                  <a:pt x="114277" y="10708"/>
                </a:lnTo>
                <a:lnTo>
                  <a:pt x="114277" y="9519"/>
                </a:lnTo>
                <a:lnTo>
                  <a:pt x="121606" y="9519"/>
                </a:lnTo>
                <a:lnTo>
                  <a:pt x="121606" y="1870"/>
                </a:lnTo>
                <a:lnTo>
                  <a:pt x="114277" y="1870"/>
                </a:lnTo>
                <a:lnTo>
                  <a:pt x="114277" y="1"/>
                </a:lnTo>
                <a:lnTo>
                  <a:pt x="106603" y="1"/>
                </a:lnTo>
                <a:lnTo>
                  <a:pt x="106603" y="1870"/>
                </a:lnTo>
                <a:lnTo>
                  <a:pt x="22862" y="1870"/>
                </a:lnTo>
                <a:lnTo>
                  <a:pt x="228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37"/>
          <p:cNvSpPr/>
          <p:nvPr/>
        </p:nvSpPr>
        <p:spPr>
          <a:xfrm>
            <a:off x="576456" y="1084578"/>
            <a:ext cx="466849" cy="40675"/>
          </a:xfrm>
          <a:custGeom>
            <a:avLst/>
            <a:gdLst/>
            <a:ahLst/>
            <a:cxnLst/>
            <a:rect l="l" t="t" r="r" b="b"/>
            <a:pathLst>
              <a:path w="122855" h="10704" extrusionOk="0">
                <a:moveTo>
                  <a:pt x="61428" y="1"/>
                </a:moveTo>
                <a:cubicBezTo>
                  <a:pt x="45137" y="1"/>
                  <a:pt x="29513" y="565"/>
                  <a:pt x="17993" y="1569"/>
                </a:cubicBezTo>
                <a:cubicBezTo>
                  <a:pt x="6474" y="2573"/>
                  <a:pt x="1" y="3934"/>
                  <a:pt x="1" y="5353"/>
                </a:cubicBezTo>
                <a:cubicBezTo>
                  <a:pt x="1" y="6771"/>
                  <a:pt x="6474" y="8132"/>
                  <a:pt x="17993" y="9137"/>
                </a:cubicBezTo>
                <a:cubicBezTo>
                  <a:pt x="29513" y="10141"/>
                  <a:pt x="45137" y="10703"/>
                  <a:pt x="61428" y="10703"/>
                </a:cubicBezTo>
                <a:cubicBezTo>
                  <a:pt x="77720" y="10703"/>
                  <a:pt x="93342" y="10141"/>
                  <a:pt x="104863" y="9137"/>
                </a:cubicBezTo>
                <a:cubicBezTo>
                  <a:pt x="116383" y="8132"/>
                  <a:pt x="122854" y="6771"/>
                  <a:pt x="122854" y="5353"/>
                </a:cubicBezTo>
                <a:cubicBezTo>
                  <a:pt x="122854" y="3934"/>
                  <a:pt x="116383" y="2573"/>
                  <a:pt x="104863" y="1569"/>
                </a:cubicBezTo>
                <a:cubicBezTo>
                  <a:pt x="93342" y="565"/>
                  <a:pt x="77720" y="1"/>
                  <a:pt x="6142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37"/>
          <p:cNvSpPr/>
          <p:nvPr/>
        </p:nvSpPr>
        <p:spPr>
          <a:xfrm>
            <a:off x="639862" y="440501"/>
            <a:ext cx="111716" cy="95030"/>
          </a:xfrm>
          <a:custGeom>
            <a:avLst/>
            <a:gdLst/>
            <a:ahLst/>
            <a:cxnLst/>
            <a:rect l="l" t="t" r="r" b="b"/>
            <a:pathLst>
              <a:path w="29399" h="25008" extrusionOk="0">
                <a:moveTo>
                  <a:pt x="23331" y="1"/>
                </a:moveTo>
                <a:cubicBezTo>
                  <a:pt x="22435" y="1"/>
                  <a:pt x="21133" y="268"/>
                  <a:pt x="19408" y="1274"/>
                </a:cubicBezTo>
                <a:cubicBezTo>
                  <a:pt x="16199" y="3145"/>
                  <a:pt x="15119" y="7013"/>
                  <a:pt x="12865" y="7013"/>
                </a:cubicBezTo>
                <a:cubicBezTo>
                  <a:pt x="12538" y="7013"/>
                  <a:pt x="12186" y="6932"/>
                  <a:pt x="11800" y="6751"/>
                </a:cubicBezTo>
                <a:cubicBezTo>
                  <a:pt x="10718" y="6246"/>
                  <a:pt x="9109" y="5893"/>
                  <a:pt x="7450" y="5893"/>
                </a:cubicBezTo>
                <a:cubicBezTo>
                  <a:pt x="4431" y="5893"/>
                  <a:pt x="1250" y="7063"/>
                  <a:pt x="798" y="10615"/>
                </a:cubicBezTo>
                <a:cubicBezTo>
                  <a:pt x="1" y="16882"/>
                  <a:pt x="5587" y="25008"/>
                  <a:pt x="12604" y="25008"/>
                </a:cubicBezTo>
                <a:cubicBezTo>
                  <a:pt x="12904" y="25008"/>
                  <a:pt x="13207" y="24993"/>
                  <a:pt x="13513" y="24962"/>
                </a:cubicBezTo>
                <a:cubicBezTo>
                  <a:pt x="20950" y="24217"/>
                  <a:pt x="29398" y="14206"/>
                  <a:pt x="29398" y="14206"/>
                </a:cubicBezTo>
                <a:lnTo>
                  <a:pt x="26720" y="2207"/>
                </a:lnTo>
                <a:lnTo>
                  <a:pt x="24835" y="341"/>
                </a:lnTo>
                <a:cubicBezTo>
                  <a:pt x="24835" y="341"/>
                  <a:pt x="24342" y="1"/>
                  <a:pt x="233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37"/>
          <p:cNvSpPr/>
          <p:nvPr/>
        </p:nvSpPr>
        <p:spPr>
          <a:xfrm>
            <a:off x="642598" y="477748"/>
            <a:ext cx="87788" cy="57783"/>
          </a:xfrm>
          <a:custGeom>
            <a:avLst/>
            <a:gdLst/>
            <a:ahLst/>
            <a:cxnLst/>
            <a:rect l="l" t="t" r="r" b="b"/>
            <a:pathLst>
              <a:path w="23102" h="15206" extrusionOk="0">
                <a:moveTo>
                  <a:pt x="18516" y="0"/>
                </a:moveTo>
                <a:cubicBezTo>
                  <a:pt x="18017" y="0"/>
                  <a:pt x="17308" y="179"/>
                  <a:pt x="16477" y="897"/>
                </a:cubicBezTo>
                <a:cubicBezTo>
                  <a:pt x="15278" y="1933"/>
                  <a:pt x="13044" y="2856"/>
                  <a:pt x="10797" y="2856"/>
                </a:cubicBezTo>
                <a:cubicBezTo>
                  <a:pt x="9950" y="2856"/>
                  <a:pt x="9102" y="2725"/>
                  <a:pt x="8306" y="2420"/>
                </a:cubicBezTo>
                <a:cubicBezTo>
                  <a:pt x="7266" y="2021"/>
                  <a:pt x="5877" y="1752"/>
                  <a:pt x="4553" y="1752"/>
                </a:cubicBezTo>
                <a:cubicBezTo>
                  <a:pt x="2173" y="1752"/>
                  <a:pt x="1" y="2620"/>
                  <a:pt x="440" y="5157"/>
                </a:cubicBezTo>
                <a:cubicBezTo>
                  <a:pt x="1391" y="8649"/>
                  <a:pt x="3817" y="12039"/>
                  <a:pt x="6992" y="13851"/>
                </a:cubicBezTo>
                <a:cubicBezTo>
                  <a:pt x="7133" y="13914"/>
                  <a:pt x="7270" y="13987"/>
                  <a:pt x="7401" y="14072"/>
                </a:cubicBezTo>
                <a:cubicBezTo>
                  <a:pt x="8785" y="14788"/>
                  <a:pt x="10299" y="15205"/>
                  <a:pt x="11888" y="15205"/>
                </a:cubicBezTo>
                <a:cubicBezTo>
                  <a:pt x="12187" y="15205"/>
                  <a:pt x="12489" y="15190"/>
                  <a:pt x="12793" y="15160"/>
                </a:cubicBezTo>
                <a:cubicBezTo>
                  <a:pt x="16342" y="14805"/>
                  <a:pt x="20120" y="12339"/>
                  <a:pt x="23102" y="9858"/>
                </a:cubicBezTo>
                <a:lnTo>
                  <a:pt x="23102" y="3138"/>
                </a:lnTo>
                <a:lnTo>
                  <a:pt x="19297" y="174"/>
                </a:lnTo>
                <a:cubicBezTo>
                  <a:pt x="19297" y="174"/>
                  <a:pt x="19009" y="0"/>
                  <a:pt x="185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37"/>
          <p:cNvSpPr/>
          <p:nvPr/>
        </p:nvSpPr>
        <p:spPr>
          <a:xfrm>
            <a:off x="710485" y="494871"/>
            <a:ext cx="35310" cy="30229"/>
          </a:xfrm>
          <a:custGeom>
            <a:avLst/>
            <a:gdLst/>
            <a:ahLst/>
            <a:cxnLst/>
            <a:rect l="l" t="t" r="r" b="b"/>
            <a:pathLst>
              <a:path w="9292" h="7955" extrusionOk="0">
                <a:moveTo>
                  <a:pt x="3136" y="0"/>
                </a:moveTo>
                <a:cubicBezTo>
                  <a:pt x="3136" y="1"/>
                  <a:pt x="3191" y="7060"/>
                  <a:pt x="1476" y="7060"/>
                </a:cubicBezTo>
                <a:cubicBezTo>
                  <a:pt x="1473" y="7060"/>
                  <a:pt x="1469" y="7060"/>
                  <a:pt x="1465" y="7060"/>
                </a:cubicBezTo>
                <a:cubicBezTo>
                  <a:pt x="1436" y="7059"/>
                  <a:pt x="1410" y="7059"/>
                  <a:pt x="1387" y="7059"/>
                </a:cubicBezTo>
                <a:cubicBezTo>
                  <a:pt x="0" y="7059"/>
                  <a:pt x="7673" y="7955"/>
                  <a:pt x="7673" y="7955"/>
                </a:cubicBezTo>
                <a:cubicBezTo>
                  <a:pt x="7673" y="7955"/>
                  <a:pt x="7995" y="2568"/>
                  <a:pt x="8645" y="1612"/>
                </a:cubicBezTo>
                <a:cubicBezTo>
                  <a:pt x="9292" y="657"/>
                  <a:pt x="3136" y="0"/>
                  <a:pt x="3136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8" name="Google Shape;1918;p37"/>
          <p:cNvSpPr/>
          <p:nvPr/>
        </p:nvSpPr>
        <p:spPr>
          <a:xfrm>
            <a:off x="720244" y="494905"/>
            <a:ext cx="25388" cy="20604"/>
          </a:xfrm>
          <a:custGeom>
            <a:avLst/>
            <a:gdLst/>
            <a:ahLst/>
            <a:cxnLst/>
            <a:rect l="l" t="t" r="r" b="b"/>
            <a:pathLst>
              <a:path w="6681" h="5422" extrusionOk="0">
                <a:moveTo>
                  <a:pt x="653" y="0"/>
                </a:moveTo>
                <a:lnTo>
                  <a:pt x="566" y="385"/>
                </a:lnTo>
                <a:cubicBezTo>
                  <a:pt x="557" y="1125"/>
                  <a:pt x="521" y="3401"/>
                  <a:pt x="0" y="5422"/>
                </a:cubicBezTo>
                <a:cubicBezTo>
                  <a:pt x="389" y="5410"/>
                  <a:pt x="2001" y="4603"/>
                  <a:pt x="4100" y="4603"/>
                </a:cubicBezTo>
                <a:cubicBezTo>
                  <a:pt x="4505" y="4603"/>
                  <a:pt x="4927" y="4633"/>
                  <a:pt x="5363" y="4705"/>
                </a:cubicBezTo>
                <a:cubicBezTo>
                  <a:pt x="5525" y="3281"/>
                  <a:pt x="5763" y="2064"/>
                  <a:pt x="6077" y="1603"/>
                </a:cubicBezTo>
                <a:cubicBezTo>
                  <a:pt x="6681" y="714"/>
                  <a:pt x="1391" y="84"/>
                  <a:pt x="653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9" name="Google Shape;1919;p37"/>
          <p:cNvSpPr/>
          <p:nvPr/>
        </p:nvSpPr>
        <p:spPr>
          <a:xfrm>
            <a:off x="790814" y="454314"/>
            <a:ext cx="31719" cy="37829"/>
          </a:xfrm>
          <a:custGeom>
            <a:avLst/>
            <a:gdLst/>
            <a:ahLst/>
            <a:cxnLst/>
            <a:rect l="l" t="t" r="r" b="b"/>
            <a:pathLst>
              <a:path w="8347" h="9955" extrusionOk="0">
                <a:moveTo>
                  <a:pt x="6255" y="1"/>
                </a:moveTo>
                <a:cubicBezTo>
                  <a:pt x="5412" y="1"/>
                  <a:pt x="4717" y="1185"/>
                  <a:pt x="4059" y="2730"/>
                </a:cubicBezTo>
                <a:cubicBezTo>
                  <a:pt x="3655" y="3677"/>
                  <a:pt x="3323" y="4074"/>
                  <a:pt x="3030" y="4074"/>
                </a:cubicBezTo>
                <a:cubicBezTo>
                  <a:pt x="2696" y="4074"/>
                  <a:pt x="2414" y="3555"/>
                  <a:pt x="2136" y="2747"/>
                </a:cubicBezTo>
                <a:cubicBezTo>
                  <a:pt x="2016" y="2397"/>
                  <a:pt x="1874" y="2255"/>
                  <a:pt x="1729" y="2255"/>
                </a:cubicBezTo>
                <a:cubicBezTo>
                  <a:pt x="1247" y="2255"/>
                  <a:pt x="738" y="3833"/>
                  <a:pt x="923" y="4608"/>
                </a:cubicBezTo>
                <a:cubicBezTo>
                  <a:pt x="1163" y="5617"/>
                  <a:pt x="953" y="6745"/>
                  <a:pt x="953" y="6745"/>
                </a:cubicBezTo>
                <a:lnTo>
                  <a:pt x="1" y="9088"/>
                </a:lnTo>
                <a:lnTo>
                  <a:pt x="1421" y="9955"/>
                </a:lnTo>
                <a:cubicBezTo>
                  <a:pt x="1421" y="9955"/>
                  <a:pt x="4940" y="6841"/>
                  <a:pt x="6310" y="5781"/>
                </a:cubicBezTo>
                <a:cubicBezTo>
                  <a:pt x="7678" y="4719"/>
                  <a:pt x="8346" y="1466"/>
                  <a:pt x="7100" y="378"/>
                </a:cubicBezTo>
                <a:cubicBezTo>
                  <a:pt x="6801" y="118"/>
                  <a:pt x="6521" y="1"/>
                  <a:pt x="62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37"/>
          <p:cNvSpPr/>
          <p:nvPr/>
        </p:nvSpPr>
        <p:spPr>
          <a:xfrm>
            <a:off x="750131" y="516041"/>
            <a:ext cx="38479" cy="29610"/>
          </a:xfrm>
          <a:custGeom>
            <a:avLst/>
            <a:gdLst/>
            <a:ahLst/>
            <a:cxnLst/>
            <a:rect l="l" t="t" r="r" b="b"/>
            <a:pathLst>
              <a:path w="10126" h="7792" extrusionOk="0">
                <a:moveTo>
                  <a:pt x="10125" y="1"/>
                </a:moveTo>
                <a:lnTo>
                  <a:pt x="10125" y="1"/>
                </a:lnTo>
                <a:cubicBezTo>
                  <a:pt x="10125" y="1"/>
                  <a:pt x="4294" y="5932"/>
                  <a:pt x="911" y="5932"/>
                </a:cubicBezTo>
                <a:cubicBezTo>
                  <a:pt x="1" y="5932"/>
                  <a:pt x="580" y="6688"/>
                  <a:pt x="580" y="7791"/>
                </a:cubicBezTo>
                <a:cubicBezTo>
                  <a:pt x="1642" y="7567"/>
                  <a:pt x="3226" y="7088"/>
                  <a:pt x="4676" y="6093"/>
                </a:cubicBezTo>
                <a:cubicBezTo>
                  <a:pt x="6808" y="4627"/>
                  <a:pt x="8656" y="2303"/>
                  <a:pt x="1012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1" name="Google Shape;1921;p37"/>
          <p:cNvSpPr/>
          <p:nvPr/>
        </p:nvSpPr>
        <p:spPr>
          <a:xfrm>
            <a:off x="709801" y="446273"/>
            <a:ext cx="52543" cy="64832"/>
          </a:xfrm>
          <a:custGeom>
            <a:avLst/>
            <a:gdLst/>
            <a:ahLst/>
            <a:cxnLst/>
            <a:rect l="l" t="t" r="r" b="b"/>
            <a:pathLst>
              <a:path w="13827" h="17061" extrusionOk="0">
                <a:moveTo>
                  <a:pt x="7007" y="1"/>
                </a:moveTo>
                <a:cubicBezTo>
                  <a:pt x="3399" y="1"/>
                  <a:pt x="338" y="3604"/>
                  <a:pt x="112" y="8198"/>
                </a:cubicBezTo>
                <a:cubicBezTo>
                  <a:pt x="0" y="10459"/>
                  <a:pt x="604" y="12662"/>
                  <a:pt x="1789" y="14323"/>
                </a:cubicBezTo>
                <a:cubicBezTo>
                  <a:pt x="2975" y="15983"/>
                  <a:pt x="4646" y="16967"/>
                  <a:pt x="6433" y="17054"/>
                </a:cubicBezTo>
                <a:cubicBezTo>
                  <a:pt x="6521" y="17058"/>
                  <a:pt x="6610" y="17060"/>
                  <a:pt x="6698" y="17060"/>
                </a:cubicBezTo>
                <a:cubicBezTo>
                  <a:pt x="8393" y="17060"/>
                  <a:pt x="10047" y="16252"/>
                  <a:pt x="11324" y="14793"/>
                </a:cubicBezTo>
                <a:cubicBezTo>
                  <a:pt x="12666" y="13256"/>
                  <a:pt x="13484" y="11124"/>
                  <a:pt x="13595" y="8863"/>
                </a:cubicBezTo>
                <a:cubicBezTo>
                  <a:pt x="13827" y="4155"/>
                  <a:pt x="10997" y="192"/>
                  <a:pt x="7274" y="7"/>
                </a:cubicBezTo>
                <a:cubicBezTo>
                  <a:pt x="7185" y="3"/>
                  <a:pt x="7096" y="1"/>
                  <a:pt x="700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2" name="Google Shape;1922;p37"/>
          <p:cNvSpPr/>
          <p:nvPr/>
        </p:nvSpPr>
        <p:spPr>
          <a:xfrm>
            <a:off x="709589" y="476430"/>
            <a:ext cx="51950" cy="34679"/>
          </a:xfrm>
          <a:custGeom>
            <a:avLst/>
            <a:gdLst/>
            <a:ahLst/>
            <a:cxnLst/>
            <a:rect l="l" t="t" r="r" b="b"/>
            <a:pathLst>
              <a:path w="13671" h="9126" extrusionOk="0">
                <a:moveTo>
                  <a:pt x="13660" y="1"/>
                </a:moveTo>
                <a:lnTo>
                  <a:pt x="13660" y="1"/>
                </a:lnTo>
                <a:cubicBezTo>
                  <a:pt x="13658" y="50"/>
                  <a:pt x="13656" y="100"/>
                  <a:pt x="13655" y="151"/>
                </a:cubicBezTo>
                <a:cubicBezTo>
                  <a:pt x="13427" y="4746"/>
                  <a:pt x="10369" y="8350"/>
                  <a:pt x="6759" y="8350"/>
                </a:cubicBezTo>
                <a:cubicBezTo>
                  <a:pt x="6671" y="8350"/>
                  <a:pt x="6582" y="8348"/>
                  <a:pt x="6493" y="8343"/>
                </a:cubicBezTo>
                <a:cubicBezTo>
                  <a:pt x="3017" y="8171"/>
                  <a:pt x="321" y="4704"/>
                  <a:pt x="166" y="413"/>
                </a:cubicBezTo>
                <a:lnTo>
                  <a:pt x="166" y="413"/>
                </a:lnTo>
                <a:cubicBezTo>
                  <a:pt x="1" y="5055"/>
                  <a:pt x="2810" y="8938"/>
                  <a:pt x="6493" y="9119"/>
                </a:cubicBezTo>
                <a:cubicBezTo>
                  <a:pt x="6582" y="9124"/>
                  <a:pt x="6671" y="9126"/>
                  <a:pt x="6759" y="9126"/>
                </a:cubicBezTo>
                <a:cubicBezTo>
                  <a:pt x="10367" y="9126"/>
                  <a:pt x="13427" y="5522"/>
                  <a:pt x="13655" y="927"/>
                </a:cubicBezTo>
                <a:cubicBezTo>
                  <a:pt x="13669" y="615"/>
                  <a:pt x="13670" y="306"/>
                  <a:pt x="13660" y="1"/>
                </a:cubicBezTo>
                <a:close/>
              </a:path>
            </a:pathLst>
          </a:custGeom>
          <a:solidFill>
            <a:srgbClr val="FFC5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3" name="Google Shape;1923;p37"/>
          <p:cNvSpPr/>
          <p:nvPr/>
        </p:nvSpPr>
        <p:spPr>
          <a:xfrm>
            <a:off x="648257" y="434918"/>
            <a:ext cx="26558" cy="40827"/>
          </a:xfrm>
          <a:custGeom>
            <a:avLst/>
            <a:gdLst/>
            <a:ahLst/>
            <a:cxnLst/>
            <a:rect l="l" t="t" r="r" b="b"/>
            <a:pathLst>
              <a:path w="6989" h="10744" extrusionOk="0">
                <a:moveTo>
                  <a:pt x="2158" y="0"/>
                </a:moveTo>
                <a:cubicBezTo>
                  <a:pt x="1944" y="0"/>
                  <a:pt x="1707" y="70"/>
                  <a:pt x="1442" y="219"/>
                </a:cubicBezTo>
                <a:cubicBezTo>
                  <a:pt x="1" y="1032"/>
                  <a:pt x="4" y="4353"/>
                  <a:pt x="1130" y="5670"/>
                </a:cubicBezTo>
                <a:cubicBezTo>
                  <a:pt x="2258" y="6986"/>
                  <a:pt x="5076" y="10744"/>
                  <a:pt x="5076" y="10744"/>
                </a:cubicBezTo>
                <a:lnTo>
                  <a:pt x="6643" y="10180"/>
                </a:lnTo>
                <a:lnTo>
                  <a:pt x="6183" y="7695"/>
                </a:lnTo>
                <a:cubicBezTo>
                  <a:pt x="6183" y="7695"/>
                  <a:pt x="6204" y="6546"/>
                  <a:pt x="6643" y="5606"/>
                </a:cubicBezTo>
                <a:cubicBezTo>
                  <a:pt x="6989" y="4860"/>
                  <a:pt x="6786" y="3133"/>
                  <a:pt x="6282" y="3133"/>
                </a:cubicBezTo>
                <a:cubicBezTo>
                  <a:pt x="6150" y="3133"/>
                  <a:pt x="5997" y="3252"/>
                  <a:pt x="5828" y="3538"/>
                </a:cubicBezTo>
                <a:cubicBezTo>
                  <a:pt x="5422" y="4225"/>
                  <a:pt x="5063" y="4665"/>
                  <a:pt x="4750" y="4665"/>
                </a:cubicBezTo>
                <a:cubicBezTo>
                  <a:pt x="4436" y="4665"/>
                  <a:pt x="4168" y="4220"/>
                  <a:pt x="3948" y="3134"/>
                </a:cubicBezTo>
                <a:cubicBezTo>
                  <a:pt x="3590" y="1368"/>
                  <a:pt x="3107" y="0"/>
                  <a:pt x="21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4" name="Google Shape;1924;p37"/>
          <p:cNvSpPr/>
          <p:nvPr/>
        </p:nvSpPr>
        <p:spPr>
          <a:xfrm>
            <a:off x="704801" y="439562"/>
            <a:ext cx="67621" cy="34154"/>
          </a:xfrm>
          <a:custGeom>
            <a:avLst/>
            <a:gdLst/>
            <a:ahLst/>
            <a:cxnLst/>
            <a:rect l="l" t="t" r="r" b="b"/>
            <a:pathLst>
              <a:path w="17795" h="8988" extrusionOk="0">
                <a:moveTo>
                  <a:pt x="9119" y="0"/>
                </a:moveTo>
                <a:cubicBezTo>
                  <a:pt x="6369" y="0"/>
                  <a:pt x="3643" y="650"/>
                  <a:pt x="2662" y="1427"/>
                </a:cubicBezTo>
                <a:cubicBezTo>
                  <a:pt x="1100" y="2661"/>
                  <a:pt x="249" y="6621"/>
                  <a:pt x="72" y="7989"/>
                </a:cubicBezTo>
                <a:cubicBezTo>
                  <a:pt x="0" y="8546"/>
                  <a:pt x="357" y="8760"/>
                  <a:pt x="893" y="8760"/>
                </a:cubicBezTo>
                <a:cubicBezTo>
                  <a:pt x="1674" y="8760"/>
                  <a:pt x="2836" y="8305"/>
                  <a:pt x="3610" y="7792"/>
                </a:cubicBezTo>
                <a:cubicBezTo>
                  <a:pt x="4418" y="7257"/>
                  <a:pt x="5236" y="7055"/>
                  <a:pt x="6063" y="7055"/>
                </a:cubicBezTo>
                <a:cubicBezTo>
                  <a:pt x="8548" y="7055"/>
                  <a:pt x="11123" y="8878"/>
                  <a:pt x="13804" y="8984"/>
                </a:cubicBezTo>
                <a:cubicBezTo>
                  <a:pt x="13871" y="8987"/>
                  <a:pt x="13936" y="8988"/>
                  <a:pt x="14001" y="8988"/>
                </a:cubicBezTo>
                <a:cubicBezTo>
                  <a:pt x="17394" y="8988"/>
                  <a:pt x="17795" y="5429"/>
                  <a:pt x="15578" y="2259"/>
                </a:cubicBezTo>
                <a:cubicBezTo>
                  <a:pt x="14419" y="599"/>
                  <a:pt x="11758" y="0"/>
                  <a:pt x="9119" y="0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5" name="Google Shape;1925;p37"/>
          <p:cNvSpPr/>
          <p:nvPr/>
        </p:nvSpPr>
        <p:spPr>
          <a:xfrm>
            <a:off x="700408" y="469350"/>
            <a:ext cx="20338" cy="17602"/>
          </a:xfrm>
          <a:custGeom>
            <a:avLst/>
            <a:gdLst/>
            <a:ahLst/>
            <a:cxnLst/>
            <a:rect l="l" t="t" r="r" b="b"/>
            <a:pathLst>
              <a:path w="5352" h="4632" extrusionOk="0">
                <a:moveTo>
                  <a:pt x="2911" y="0"/>
                </a:moveTo>
                <a:cubicBezTo>
                  <a:pt x="2764" y="0"/>
                  <a:pt x="2609" y="13"/>
                  <a:pt x="2446" y="42"/>
                </a:cubicBezTo>
                <a:cubicBezTo>
                  <a:pt x="1068" y="284"/>
                  <a:pt x="1" y="3968"/>
                  <a:pt x="3264" y="4583"/>
                </a:cubicBezTo>
                <a:cubicBezTo>
                  <a:pt x="3440" y="4616"/>
                  <a:pt x="3594" y="4631"/>
                  <a:pt x="3728" y="4631"/>
                </a:cubicBezTo>
                <a:cubicBezTo>
                  <a:pt x="5352" y="4631"/>
                  <a:pt x="4082" y="2384"/>
                  <a:pt x="4082" y="2384"/>
                </a:cubicBezTo>
                <a:lnTo>
                  <a:pt x="4643" y="701"/>
                </a:lnTo>
                <a:cubicBezTo>
                  <a:pt x="4643" y="701"/>
                  <a:pt x="4007" y="0"/>
                  <a:pt x="2911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37"/>
          <p:cNvSpPr/>
          <p:nvPr/>
        </p:nvSpPr>
        <p:spPr>
          <a:xfrm>
            <a:off x="669153" y="492868"/>
            <a:ext cx="33588" cy="78462"/>
          </a:xfrm>
          <a:custGeom>
            <a:avLst/>
            <a:gdLst/>
            <a:ahLst/>
            <a:cxnLst/>
            <a:rect l="l" t="t" r="r" b="b"/>
            <a:pathLst>
              <a:path w="8839" h="20648" extrusionOk="0">
                <a:moveTo>
                  <a:pt x="0" y="0"/>
                </a:moveTo>
                <a:lnTo>
                  <a:pt x="0" y="0"/>
                </a:lnTo>
                <a:cubicBezTo>
                  <a:pt x="1105" y="2936"/>
                  <a:pt x="2475" y="6240"/>
                  <a:pt x="3643" y="8036"/>
                </a:cubicBezTo>
                <a:cubicBezTo>
                  <a:pt x="4543" y="9421"/>
                  <a:pt x="5366" y="11056"/>
                  <a:pt x="5925" y="12248"/>
                </a:cubicBezTo>
                <a:cubicBezTo>
                  <a:pt x="4734" y="15407"/>
                  <a:pt x="3413" y="18855"/>
                  <a:pt x="2649" y="20648"/>
                </a:cubicBezTo>
                <a:cubicBezTo>
                  <a:pt x="4590" y="16390"/>
                  <a:pt x="8838" y="11037"/>
                  <a:pt x="8838" y="11037"/>
                </a:cubicBezTo>
                <a:cubicBezTo>
                  <a:pt x="6898" y="10372"/>
                  <a:pt x="2649" y="5500"/>
                  <a:pt x="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7" name="Google Shape;1927;p37"/>
          <p:cNvSpPr/>
          <p:nvPr/>
        </p:nvSpPr>
        <p:spPr>
          <a:xfrm>
            <a:off x="733532" y="1070590"/>
            <a:ext cx="47895" cy="45133"/>
          </a:xfrm>
          <a:custGeom>
            <a:avLst/>
            <a:gdLst/>
            <a:ahLst/>
            <a:cxnLst/>
            <a:rect l="l" t="t" r="r" b="b"/>
            <a:pathLst>
              <a:path w="12604" h="11877" extrusionOk="0">
                <a:moveTo>
                  <a:pt x="1608" y="1"/>
                </a:moveTo>
                <a:lnTo>
                  <a:pt x="533" y="4124"/>
                </a:lnTo>
                <a:cubicBezTo>
                  <a:pt x="0" y="6162"/>
                  <a:pt x="978" y="8291"/>
                  <a:pt x="2870" y="9215"/>
                </a:cubicBezTo>
                <a:cubicBezTo>
                  <a:pt x="5376" y="10438"/>
                  <a:pt x="8784" y="11876"/>
                  <a:pt x="10963" y="11876"/>
                </a:cubicBezTo>
                <a:cubicBezTo>
                  <a:pt x="11155" y="11876"/>
                  <a:pt x="11338" y="11865"/>
                  <a:pt x="11510" y="11841"/>
                </a:cubicBezTo>
                <a:cubicBezTo>
                  <a:pt x="12281" y="11737"/>
                  <a:pt x="12603" y="10792"/>
                  <a:pt x="12070" y="10223"/>
                </a:cubicBezTo>
                <a:cubicBezTo>
                  <a:pt x="11207" y="9297"/>
                  <a:pt x="9733" y="7829"/>
                  <a:pt x="8226" y="6836"/>
                </a:cubicBezTo>
                <a:cubicBezTo>
                  <a:pt x="6170" y="5481"/>
                  <a:pt x="4802" y="4166"/>
                  <a:pt x="4802" y="1988"/>
                </a:cubicBezTo>
                <a:lnTo>
                  <a:pt x="4802" y="1692"/>
                </a:lnTo>
                <a:lnTo>
                  <a:pt x="160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8" name="Google Shape;1928;p37"/>
          <p:cNvSpPr/>
          <p:nvPr/>
        </p:nvSpPr>
        <p:spPr>
          <a:xfrm>
            <a:off x="733536" y="1070598"/>
            <a:ext cx="46820" cy="45121"/>
          </a:xfrm>
          <a:custGeom>
            <a:avLst/>
            <a:gdLst/>
            <a:ahLst/>
            <a:cxnLst/>
            <a:rect l="l" t="t" r="r" b="b"/>
            <a:pathLst>
              <a:path w="12321" h="11874" extrusionOk="0">
                <a:moveTo>
                  <a:pt x="1607" y="0"/>
                </a:moveTo>
                <a:lnTo>
                  <a:pt x="532" y="4124"/>
                </a:lnTo>
                <a:cubicBezTo>
                  <a:pt x="1" y="6160"/>
                  <a:pt x="977" y="8289"/>
                  <a:pt x="2869" y="9213"/>
                </a:cubicBezTo>
                <a:cubicBezTo>
                  <a:pt x="5376" y="10437"/>
                  <a:pt x="8786" y="11874"/>
                  <a:pt x="10964" y="11874"/>
                </a:cubicBezTo>
                <a:cubicBezTo>
                  <a:pt x="11156" y="11874"/>
                  <a:pt x="11338" y="11863"/>
                  <a:pt x="11509" y="11839"/>
                </a:cubicBezTo>
                <a:cubicBezTo>
                  <a:pt x="11965" y="11778"/>
                  <a:pt x="12261" y="11423"/>
                  <a:pt x="12320" y="11026"/>
                </a:cubicBezTo>
                <a:cubicBezTo>
                  <a:pt x="11558" y="10814"/>
                  <a:pt x="9883" y="10885"/>
                  <a:pt x="8395" y="10429"/>
                </a:cubicBezTo>
                <a:cubicBezTo>
                  <a:pt x="6355" y="9805"/>
                  <a:pt x="3719" y="8663"/>
                  <a:pt x="2154" y="6362"/>
                </a:cubicBezTo>
                <a:cubicBezTo>
                  <a:pt x="589" y="4063"/>
                  <a:pt x="2899" y="1111"/>
                  <a:pt x="2899" y="1111"/>
                </a:cubicBezTo>
                <a:lnTo>
                  <a:pt x="1607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9" name="Google Shape;1929;p37"/>
          <p:cNvSpPr/>
          <p:nvPr/>
        </p:nvSpPr>
        <p:spPr>
          <a:xfrm>
            <a:off x="677444" y="1070590"/>
            <a:ext cx="47090" cy="45106"/>
          </a:xfrm>
          <a:custGeom>
            <a:avLst/>
            <a:gdLst/>
            <a:ahLst/>
            <a:cxnLst/>
            <a:rect l="l" t="t" r="r" b="b"/>
            <a:pathLst>
              <a:path w="12392" h="11870" extrusionOk="0">
                <a:moveTo>
                  <a:pt x="1609" y="1"/>
                </a:moveTo>
                <a:lnTo>
                  <a:pt x="533" y="4124"/>
                </a:lnTo>
                <a:cubicBezTo>
                  <a:pt x="1" y="6162"/>
                  <a:pt x="979" y="8291"/>
                  <a:pt x="2871" y="9215"/>
                </a:cubicBezTo>
                <a:cubicBezTo>
                  <a:pt x="5266" y="10384"/>
                  <a:pt x="8482" y="11747"/>
                  <a:pt x="10665" y="11867"/>
                </a:cubicBezTo>
                <a:cubicBezTo>
                  <a:pt x="10690" y="11869"/>
                  <a:pt x="10715" y="11869"/>
                  <a:pt x="10739" y="11869"/>
                </a:cubicBezTo>
                <a:cubicBezTo>
                  <a:pt x="11824" y="11869"/>
                  <a:pt x="12391" y="10540"/>
                  <a:pt x="11619" y="9746"/>
                </a:cubicBezTo>
                <a:cubicBezTo>
                  <a:pt x="10741" y="8842"/>
                  <a:pt x="9497" y="7669"/>
                  <a:pt x="8225" y="6836"/>
                </a:cubicBezTo>
                <a:cubicBezTo>
                  <a:pt x="6181" y="5494"/>
                  <a:pt x="4803" y="4166"/>
                  <a:pt x="4803" y="1988"/>
                </a:cubicBezTo>
                <a:lnTo>
                  <a:pt x="4803" y="1692"/>
                </a:lnTo>
                <a:lnTo>
                  <a:pt x="1609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37"/>
          <p:cNvSpPr/>
          <p:nvPr/>
        </p:nvSpPr>
        <p:spPr>
          <a:xfrm>
            <a:off x="677444" y="1070598"/>
            <a:ext cx="42036" cy="45102"/>
          </a:xfrm>
          <a:custGeom>
            <a:avLst/>
            <a:gdLst/>
            <a:ahLst/>
            <a:cxnLst/>
            <a:rect l="l" t="t" r="r" b="b"/>
            <a:pathLst>
              <a:path w="11062" h="11869" extrusionOk="0">
                <a:moveTo>
                  <a:pt x="1609" y="0"/>
                </a:moveTo>
                <a:lnTo>
                  <a:pt x="533" y="4124"/>
                </a:lnTo>
                <a:cubicBezTo>
                  <a:pt x="1" y="6160"/>
                  <a:pt x="979" y="8290"/>
                  <a:pt x="2871" y="9215"/>
                </a:cubicBezTo>
                <a:cubicBezTo>
                  <a:pt x="5266" y="10382"/>
                  <a:pt x="8484" y="11747"/>
                  <a:pt x="10665" y="11867"/>
                </a:cubicBezTo>
                <a:cubicBezTo>
                  <a:pt x="10689" y="11868"/>
                  <a:pt x="10713" y="11869"/>
                  <a:pt x="10736" y="11869"/>
                </a:cubicBezTo>
                <a:cubicBezTo>
                  <a:pt x="10846" y="11869"/>
                  <a:pt x="10954" y="11856"/>
                  <a:pt x="11062" y="11827"/>
                </a:cubicBezTo>
                <a:cubicBezTo>
                  <a:pt x="9370" y="11146"/>
                  <a:pt x="6378" y="9912"/>
                  <a:pt x="3482" y="8111"/>
                </a:cubicBezTo>
                <a:cubicBezTo>
                  <a:pt x="1310" y="6762"/>
                  <a:pt x="2413" y="2571"/>
                  <a:pt x="2698" y="576"/>
                </a:cubicBezTo>
                <a:lnTo>
                  <a:pt x="1609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1" name="Google Shape;1931;p37"/>
          <p:cNvSpPr/>
          <p:nvPr/>
        </p:nvSpPr>
        <p:spPr>
          <a:xfrm>
            <a:off x="700324" y="571327"/>
            <a:ext cx="26167" cy="39858"/>
          </a:xfrm>
          <a:custGeom>
            <a:avLst/>
            <a:gdLst/>
            <a:ahLst/>
            <a:cxnLst/>
            <a:rect l="l" t="t" r="r" b="b"/>
            <a:pathLst>
              <a:path w="6886" h="10489" extrusionOk="0">
                <a:moveTo>
                  <a:pt x="1022" y="1"/>
                </a:moveTo>
                <a:cubicBezTo>
                  <a:pt x="1022" y="1"/>
                  <a:pt x="0" y="6014"/>
                  <a:pt x="919" y="8017"/>
                </a:cubicBezTo>
                <a:cubicBezTo>
                  <a:pt x="1514" y="9315"/>
                  <a:pt x="2347" y="10489"/>
                  <a:pt x="3344" y="10489"/>
                </a:cubicBezTo>
                <a:cubicBezTo>
                  <a:pt x="3886" y="10489"/>
                  <a:pt x="4477" y="10142"/>
                  <a:pt x="5105" y="9279"/>
                </a:cubicBezTo>
                <a:cubicBezTo>
                  <a:pt x="6885" y="6830"/>
                  <a:pt x="1022" y="1"/>
                  <a:pt x="1022" y="1"/>
                </a:cubicBezTo>
                <a:close/>
              </a:path>
            </a:pathLst>
          </a:custGeom>
          <a:solidFill>
            <a:srgbClr val="8B60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37"/>
          <p:cNvSpPr/>
          <p:nvPr/>
        </p:nvSpPr>
        <p:spPr>
          <a:xfrm>
            <a:off x="655461" y="794949"/>
            <a:ext cx="135660" cy="293900"/>
          </a:xfrm>
          <a:custGeom>
            <a:avLst/>
            <a:gdLst/>
            <a:ahLst/>
            <a:cxnLst/>
            <a:rect l="l" t="t" r="r" b="b"/>
            <a:pathLst>
              <a:path w="35700" h="77342" extrusionOk="0">
                <a:moveTo>
                  <a:pt x="2963" y="1"/>
                </a:moveTo>
                <a:cubicBezTo>
                  <a:pt x="2963" y="1"/>
                  <a:pt x="895" y="5826"/>
                  <a:pt x="1835" y="13343"/>
                </a:cubicBezTo>
                <a:cubicBezTo>
                  <a:pt x="2775" y="20860"/>
                  <a:pt x="4372" y="39277"/>
                  <a:pt x="4372" y="39277"/>
                </a:cubicBezTo>
                <a:cubicBezTo>
                  <a:pt x="4372" y="39277"/>
                  <a:pt x="0" y="46434"/>
                  <a:pt x="5217" y="76777"/>
                </a:cubicBezTo>
                <a:lnTo>
                  <a:pt x="12441" y="76777"/>
                </a:lnTo>
                <a:cubicBezTo>
                  <a:pt x="12441" y="76777"/>
                  <a:pt x="15345" y="40029"/>
                  <a:pt x="15731" y="37397"/>
                </a:cubicBezTo>
                <a:cubicBezTo>
                  <a:pt x="15882" y="36363"/>
                  <a:pt x="17108" y="30738"/>
                  <a:pt x="18538" y="24293"/>
                </a:cubicBezTo>
                <a:cubicBezTo>
                  <a:pt x="20225" y="28266"/>
                  <a:pt x="22524" y="32950"/>
                  <a:pt x="25023" y="35938"/>
                </a:cubicBezTo>
                <a:cubicBezTo>
                  <a:pt x="17148" y="45354"/>
                  <a:pt x="19875" y="76495"/>
                  <a:pt x="19875" y="76495"/>
                </a:cubicBezTo>
                <a:lnTo>
                  <a:pt x="27016" y="77341"/>
                </a:lnTo>
                <a:lnTo>
                  <a:pt x="35700" y="38006"/>
                </a:lnTo>
                <a:lnTo>
                  <a:pt x="29664" y="5659"/>
                </a:lnTo>
                <a:lnTo>
                  <a:pt x="22942" y="4672"/>
                </a:lnTo>
                <a:cubicBezTo>
                  <a:pt x="23259" y="3271"/>
                  <a:pt x="23447" y="2443"/>
                  <a:pt x="23447" y="2443"/>
                </a:cubicBezTo>
                <a:lnTo>
                  <a:pt x="19687" y="1504"/>
                </a:lnTo>
                <a:lnTo>
                  <a:pt x="296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3" name="Google Shape;1933;p37"/>
          <p:cNvSpPr/>
          <p:nvPr/>
        </p:nvSpPr>
        <p:spPr>
          <a:xfrm>
            <a:off x="653900" y="635889"/>
            <a:ext cx="131754" cy="186409"/>
          </a:xfrm>
          <a:custGeom>
            <a:avLst/>
            <a:gdLst/>
            <a:ahLst/>
            <a:cxnLst/>
            <a:rect l="l" t="t" r="r" b="b"/>
            <a:pathLst>
              <a:path w="34672" h="49055" extrusionOk="0">
                <a:moveTo>
                  <a:pt x="13898" y="1"/>
                </a:moveTo>
                <a:cubicBezTo>
                  <a:pt x="11958" y="1"/>
                  <a:pt x="10043" y="595"/>
                  <a:pt x="8881" y="2497"/>
                </a:cubicBezTo>
                <a:cubicBezTo>
                  <a:pt x="5779" y="7573"/>
                  <a:pt x="8740" y="23498"/>
                  <a:pt x="7330" y="27865"/>
                </a:cubicBezTo>
                <a:cubicBezTo>
                  <a:pt x="5920" y="32234"/>
                  <a:pt x="1" y="39986"/>
                  <a:pt x="2115" y="43228"/>
                </a:cubicBezTo>
                <a:cubicBezTo>
                  <a:pt x="3634" y="45558"/>
                  <a:pt x="14845" y="49055"/>
                  <a:pt x="23644" y="49055"/>
                </a:cubicBezTo>
                <a:cubicBezTo>
                  <a:pt x="27083" y="49055"/>
                  <a:pt x="30154" y="48521"/>
                  <a:pt x="32134" y="47174"/>
                </a:cubicBezTo>
                <a:cubicBezTo>
                  <a:pt x="32134" y="47174"/>
                  <a:pt x="33402" y="46469"/>
                  <a:pt x="32134" y="37168"/>
                </a:cubicBezTo>
                <a:cubicBezTo>
                  <a:pt x="30865" y="27867"/>
                  <a:pt x="34671" y="6866"/>
                  <a:pt x="32134" y="3907"/>
                </a:cubicBezTo>
                <a:cubicBezTo>
                  <a:pt x="30417" y="1903"/>
                  <a:pt x="25666" y="1579"/>
                  <a:pt x="22774" y="1579"/>
                </a:cubicBezTo>
                <a:cubicBezTo>
                  <a:pt x="21394" y="1579"/>
                  <a:pt x="20437" y="1653"/>
                  <a:pt x="20437" y="1653"/>
                </a:cubicBezTo>
                <a:cubicBezTo>
                  <a:pt x="20437" y="1653"/>
                  <a:pt x="17133" y="1"/>
                  <a:pt x="1389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4" name="Google Shape;1934;p37"/>
          <p:cNvSpPr/>
          <p:nvPr/>
        </p:nvSpPr>
        <p:spPr>
          <a:xfrm>
            <a:off x="666136" y="677237"/>
            <a:ext cx="42169" cy="96790"/>
          </a:xfrm>
          <a:custGeom>
            <a:avLst/>
            <a:gdLst/>
            <a:ahLst/>
            <a:cxnLst/>
            <a:rect l="l" t="t" r="r" b="b"/>
            <a:pathLst>
              <a:path w="11097" h="25471" extrusionOk="0">
                <a:moveTo>
                  <a:pt x="11096" y="0"/>
                </a:moveTo>
                <a:lnTo>
                  <a:pt x="4380" y="4541"/>
                </a:lnTo>
                <a:cubicBezTo>
                  <a:pt x="4380" y="4541"/>
                  <a:pt x="3836" y="6247"/>
                  <a:pt x="4406" y="10551"/>
                </a:cubicBezTo>
                <a:cubicBezTo>
                  <a:pt x="4973" y="14855"/>
                  <a:pt x="3840" y="17729"/>
                  <a:pt x="3840" y="17729"/>
                </a:cubicBezTo>
                <a:lnTo>
                  <a:pt x="0" y="25471"/>
                </a:lnTo>
                <a:cubicBezTo>
                  <a:pt x="0" y="25471"/>
                  <a:pt x="5547" y="21170"/>
                  <a:pt x="6519" y="18159"/>
                </a:cubicBezTo>
                <a:cubicBezTo>
                  <a:pt x="8477" y="12088"/>
                  <a:pt x="11096" y="1"/>
                  <a:pt x="1109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5" name="Google Shape;1935;p37"/>
          <p:cNvSpPr/>
          <p:nvPr/>
        </p:nvSpPr>
        <p:spPr>
          <a:xfrm>
            <a:off x="757928" y="653228"/>
            <a:ext cx="41257" cy="117131"/>
          </a:xfrm>
          <a:custGeom>
            <a:avLst/>
            <a:gdLst/>
            <a:ahLst/>
            <a:cxnLst/>
            <a:rect l="l" t="t" r="r" b="b"/>
            <a:pathLst>
              <a:path w="10857" h="30824" extrusionOk="0">
                <a:moveTo>
                  <a:pt x="6803" y="0"/>
                </a:moveTo>
                <a:cubicBezTo>
                  <a:pt x="1893" y="2466"/>
                  <a:pt x="1111" y="6859"/>
                  <a:pt x="781" y="10398"/>
                </a:cubicBezTo>
                <a:cubicBezTo>
                  <a:pt x="466" y="13790"/>
                  <a:pt x="1103" y="18223"/>
                  <a:pt x="1210" y="19965"/>
                </a:cubicBezTo>
                <a:cubicBezTo>
                  <a:pt x="1317" y="21708"/>
                  <a:pt x="63" y="24122"/>
                  <a:pt x="30" y="25269"/>
                </a:cubicBezTo>
                <a:cubicBezTo>
                  <a:pt x="1" y="26303"/>
                  <a:pt x="3259" y="30824"/>
                  <a:pt x="4681" y="30824"/>
                </a:cubicBezTo>
                <a:cubicBezTo>
                  <a:pt x="4834" y="30824"/>
                  <a:pt x="4965" y="30772"/>
                  <a:pt x="5069" y="30657"/>
                </a:cubicBezTo>
                <a:cubicBezTo>
                  <a:pt x="6140" y="29477"/>
                  <a:pt x="3889" y="27441"/>
                  <a:pt x="3633" y="25269"/>
                </a:cubicBezTo>
                <a:cubicBezTo>
                  <a:pt x="3377" y="23095"/>
                  <a:pt x="5389" y="18865"/>
                  <a:pt x="5819" y="16509"/>
                </a:cubicBezTo>
                <a:cubicBezTo>
                  <a:pt x="6247" y="14150"/>
                  <a:pt x="10856" y="1286"/>
                  <a:pt x="10856" y="1286"/>
                </a:cubicBezTo>
                <a:lnTo>
                  <a:pt x="6803" y="0"/>
                </a:ln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6" name="Google Shape;1936;p37"/>
          <p:cNvSpPr/>
          <p:nvPr/>
        </p:nvSpPr>
        <p:spPr>
          <a:xfrm>
            <a:off x="700773" y="591566"/>
            <a:ext cx="102254" cy="71550"/>
          </a:xfrm>
          <a:custGeom>
            <a:avLst/>
            <a:gdLst/>
            <a:ahLst/>
            <a:cxnLst/>
            <a:rect l="l" t="t" r="r" b="b"/>
            <a:pathLst>
              <a:path w="26909" h="18829" extrusionOk="0">
                <a:moveTo>
                  <a:pt x="4859" y="0"/>
                </a:moveTo>
                <a:cubicBezTo>
                  <a:pt x="0" y="0"/>
                  <a:pt x="630" y="5372"/>
                  <a:pt x="2592" y="9530"/>
                </a:cubicBezTo>
                <a:cubicBezTo>
                  <a:pt x="4785" y="14177"/>
                  <a:pt x="11063" y="16398"/>
                  <a:pt x="15054" y="17830"/>
                </a:cubicBezTo>
                <a:cubicBezTo>
                  <a:pt x="16881" y="18485"/>
                  <a:pt x="19109" y="18828"/>
                  <a:pt x="21082" y="18828"/>
                </a:cubicBezTo>
                <a:cubicBezTo>
                  <a:pt x="23421" y="18828"/>
                  <a:pt x="25402" y="18346"/>
                  <a:pt x="25932" y="17331"/>
                </a:cubicBezTo>
                <a:cubicBezTo>
                  <a:pt x="26909" y="15458"/>
                  <a:pt x="23327" y="9220"/>
                  <a:pt x="17336" y="5407"/>
                </a:cubicBezTo>
                <a:cubicBezTo>
                  <a:pt x="11347" y="1595"/>
                  <a:pt x="6814" y="235"/>
                  <a:pt x="6814" y="235"/>
                </a:cubicBezTo>
                <a:cubicBezTo>
                  <a:pt x="6082" y="75"/>
                  <a:pt x="5432" y="0"/>
                  <a:pt x="485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7" name="Google Shape;1937;p37"/>
          <p:cNvSpPr/>
          <p:nvPr/>
        </p:nvSpPr>
        <p:spPr>
          <a:xfrm>
            <a:off x="728459" y="604364"/>
            <a:ext cx="54222" cy="108509"/>
          </a:xfrm>
          <a:custGeom>
            <a:avLst/>
            <a:gdLst/>
            <a:ahLst/>
            <a:cxnLst/>
            <a:rect l="l" t="t" r="r" b="b"/>
            <a:pathLst>
              <a:path w="14269" h="28555" extrusionOk="0">
                <a:moveTo>
                  <a:pt x="4430" y="0"/>
                </a:moveTo>
                <a:lnTo>
                  <a:pt x="0" y="4651"/>
                </a:lnTo>
                <a:lnTo>
                  <a:pt x="2783" y="12495"/>
                </a:lnTo>
                <a:cubicBezTo>
                  <a:pt x="4543" y="13310"/>
                  <a:pt x="6308" y="13940"/>
                  <a:pt x="7768" y="14464"/>
                </a:cubicBezTo>
                <a:cubicBezTo>
                  <a:pt x="8851" y="14852"/>
                  <a:pt x="10074" y="15131"/>
                  <a:pt x="11301" y="15292"/>
                </a:cubicBezTo>
                <a:cubicBezTo>
                  <a:pt x="9314" y="17552"/>
                  <a:pt x="8905" y="20347"/>
                  <a:pt x="8536" y="23259"/>
                </a:cubicBezTo>
                <a:cubicBezTo>
                  <a:pt x="8325" y="24916"/>
                  <a:pt x="8400" y="26828"/>
                  <a:pt x="8541" y="28555"/>
                </a:cubicBezTo>
                <a:cubicBezTo>
                  <a:pt x="8908" y="27913"/>
                  <a:pt x="8830" y="26649"/>
                  <a:pt x="8974" y="25168"/>
                </a:cubicBezTo>
                <a:cubicBezTo>
                  <a:pt x="9540" y="19309"/>
                  <a:pt x="14269" y="14262"/>
                  <a:pt x="14269" y="14262"/>
                </a:cubicBezTo>
                <a:cubicBezTo>
                  <a:pt x="13369" y="9770"/>
                  <a:pt x="4430" y="0"/>
                  <a:pt x="44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37"/>
          <p:cNvSpPr/>
          <p:nvPr/>
        </p:nvSpPr>
        <p:spPr>
          <a:xfrm>
            <a:off x="757643" y="737163"/>
            <a:ext cx="23332" cy="33193"/>
          </a:xfrm>
          <a:custGeom>
            <a:avLst/>
            <a:gdLst/>
            <a:ahLst/>
            <a:cxnLst/>
            <a:rect l="l" t="t" r="r" b="b"/>
            <a:pathLst>
              <a:path w="6140" h="8735" extrusionOk="0">
                <a:moveTo>
                  <a:pt x="897" y="1"/>
                </a:moveTo>
                <a:cubicBezTo>
                  <a:pt x="553" y="1240"/>
                  <a:pt x="51" y="2460"/>
                  <a:pt x="31" y="3179"/>
                </a:cubicBezTo>
                <a:cubicBezTo>
                  <a:pt x="1" y="4215"/>
                  <a:pt x="3258" y="8735"/>
                  <a:pt x="4679" y="8735"/>
                </a:cubicBezTo>
                <a:cubicBezTo>
                  <a:pt x="4832" y="8735"/>
                  <a:pt x="4964" y="8682"/>
                  <a:pt x="5068" y="8568"/>
                </a:cubicBezTo>
                <a:cubicBezTo>
                  <a:pt x="6140" y="7389"/>
                  <a:pt x="3889" y="5353"/>
                  <a:pt x="3632" y="3179"/>
                </a:cubicBezTo>
                <a:cubicBezTo>
                  <a:pt x="3572" y="2662"/>
                  <a:pt x="3640" y="2027"/>
                  <a:pt x="3785" y="1329"/>
                </a:cubicBezTo>
                <a:lnTo>
                  <a:pt x="897" y="1"/>
                </a:ln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37"/>
          <p:cNvSpPr/>
          <p:nvPr/>
        </p:nvSpPr>
        <p:spPr>
          <a:xfrm>
            <a:off x="640645" y="640046"/>
            <a:ext cx="76988" cy="125449"/>
          </a:xfrm>
          <a:custGeom>
            <a:avLst/>
            <a:gdLst/>
            <a:ahLst/>
            <a:cxnLst/>
            <a:rect l="l" t="t" r="r" b="b"/>
            <a:pathLst>
              <a:path w="20260" h="33013" extrusionOk="0">
                <a:moveTo>
                  <a:pt x="16037" y="1"/>
                </a:moveTo>
                <a:cubicBezTo>
                  <a:pt x="15054" y="1"/>
                  <a:pt x="13832" y="386"/>
                  <a:pt x="12369" y="1403"/>
                </a:cubicBezTo>
                <a:cubicBezTo>
                  <a:pt x="9126" y="3659"/>
                  <a:pt x="2079" y="19109"/>
                  <a:pt x="1235" y="23434"/>
                </a:cubicBezTo>
                <a:cubicBezTo>
                  <a:pt x="428" y="27561"/>
                  <a:pt x="1" y="33013"/>
                  <a:pt x="3516" y="33013"/>
                </a:cubicBezTo>
                <a:cubicBezTo>
                  <a:pt x="3686" y="33013"/>
                  <a:pt x="3864" y="33000"/>
                  <a:pt x="4052" y="32974"/>
                </a:cubicBezTo>
                <a:cubicBezTo>
                  <a:pt x="8144" y="32405"/>
                  <a:pt x="8397" y="25594"/>
                  <a:pt x="8397" y="25594"/>
                </a:cubicBezTo>
                <a:cubicBezTo>
                  <a:pt x="8397" y="25594"/>
                  <a:pt x="14904" y="15214"/>
                  <a:pt x="17583" y="11127"/>
                </a:cubicBezTo>
                <a:cubicBezTo>
                  <a:pt x="20260" y="7041"/>
                  <a:pt x="20002" y="3283"/>
                  <a:pt x="18566" y="1262"/>
                </a:cubicBezTo>
                <a:cubicBezTo>
                  <a:pt x="18074" y="569"/>
                  <a:pt x="17232" y="1"/>
                  <a:pt x="1603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0" name="Google Shape;1940;p37"/>
          <p:cNvSpPr/>
          <p:nvPr/>
        </p:nvSpPr>
        <p:spPr>
          <a:xfrm>
            <a:off x="642120" y="713261"/>
            <a:ext cx="113396" cy="52121"/>
          </a:xfrm>
          <a:custGeom>
            <a:avLst/>
            <a:gdLst/>
            <a:ahLst/>
            <a:cxnLst/>
            <a:rect l="l" t="t" r="r" b="b"/>
            <a:pathLst>
              <a:path w="29841" h="13716" extrusionOk="0">
                <a:moveTo>
                  <a:pt x="24791" y="1"/>
                </a:moveTo>
                <a:cubicBezTo>
                  <a:pt x="23671" y="1"/>
                  <a:pt x="23044" y="5553"/>
                  <a:pt x="17509" y="5553"/>
                </a:cubicBezTo>
                <a:cubicBezTo>
                  <a:pt x="17316" y="5553"/>
                  <a:pt x="17118" y="5546"/>
                  <a:pt x="16913" y="5532"/>
                </a:cubicBezTo>
                <a:cubicBezTo>
                  <a:pt x="15348" y="5426"/>
                  <a:pt x="13910" y="5379"/>
                  <a:pt x="12618" y="5379"/>
                </a:cubicBezTo>
                <a:cubicBezTo>
                  <a:pt x="7249" y="5379"/>
                  <a:pt x="4392" y="6179"/>
                  <a:pt x="5356" y="6801"/>
                </a:cubicBezTo>
                <a:cubicBezTo>
                  <a:pt x="5356" y="6801"/>
                  <a:pt x="1" y="13566"/>
                  <a:pt x="3664" y="13707"/>
                </a:cubicBezTo>
                <a:cubicBezTo>
                  <a:pt x="3819" y="13713"/>
                  <a:pt x="3974" y="13716"/>
                  <a:pt x="4130" y="13716"/>
                </a:cubicBezTo>
                <a:cubicBezTo>
                  <a:pt x="7662" y="13716"/>
                  <a:pt x="11424" y="12238"/>
                  <a:pt x="14798" y="10888"/>
                </a:cubicBezTo>
                <a:cubicBezTo>
                  <a:pt x="18116" y="9560"/>
                  <a:pt x="21686" y="8233"/>
                  <a:pt x="23855" y="8233"/>
                </a:cubicBezTo>
                <a:cubicBezTo>
                  <a:pt x="23989" y="8233"/>
                  <a:pt x="24118" y="8238"/>
                  <a:pt x="24241" y="8249"/>
                </a:cubicBezTo>
                <a:cubicBezTo>
                  <a:pt x="24446" y="8266"/>
                  <a:pt x="24664" y="8276"/>
                  <a:pt x="24891" y="8276"/>
                </a:cubicBezTo>
                <a:cubicBezTo>
                  <a:pt x="27002" y="8276"/>
                  <a:pt x="29841" y="7437"/>
                  <a:pt x="29493" y="4167"/>
                </a:cubicBezTo>
                <a:cubicBezTo>
                  <a:pt x="29322" y="2565"/>
                  <a:pt x="28743" y="2151"/>
                  <a:pt x="28004" y="2151"/>
                </a:cubicBezTo>
                <a:cubicBezTo>
                  <a:pt x="27215" y="2151"/>
                  <a:pt x="26242" y="2624"/>
                  <a:pt x="25390" y="2624"/>
                </a:cubicBezTo>
                <a:cubicBezTo>
                  <a:pt x="25237" y="2624"/>
                  <a:pt x="25089" y="2609"/>
                  <a:pt x="24946" y="2573"/>
                </a:cubicBezTo>
                <a:cubicBezTo>
                  <a:pt x="23255" y="2150"/>
                  <a:pt x="26214" y="599"/>
                  <a:pt x="24946" y="36"/>
                </a:cubicBezTo>
                <a:cubicBezTo>
                  <a:pt x="24893" y="12"/>
                  <a:pt x="24841" y="1"/>
                  <a:pt x="24791" y="1"/>
                </a:cubicBezTo>
                <a:close/>
              </a:path>
            </a:pathLst>
          </a:custGeom>
          <a:solidFill>
            <a:srgbClr val="FFC5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1" name="Google Shape;1941;p37"/>
          <p:cNvSpPr/>
          <p:nvPr/>
        </p:nvSpPr>
        <p:spPr>
          <a:xfrm>
            <a:off x="767360" y="723004"/>
            <a:ext cx="26752" cy="26562"/>
          </a:xfrm>
          <a:custGeom>
            <a:avLst/>
            <a:gdLst/>
            <a:ahLst/>
            <a:cxnLst/>
            <a:rect l="l" t="t" r="r" b="b"/>
            <a:pathLst>
              <a:path w="7040" h="6990" extrusionOk="0">
                <a:moveTo>
                  <a:pt x="1618" y="0"/>
                </a:moveTo>
                <a:cubicBezTo>
                  <a:pt x="1615" y="0"/>
                  <a:pt x="1611" y="0"/>
                  <a:pt x="1607" y="0"/>
                </a:cubicBezTo>
                <a:cubicBezTo>
                  <a:pt x="852" y="0"/>
                  <a:pt x="427" y="1221"/>
                  <a:pt x="215" y="3149"/>
                </a:cubicBezTo>
                <a:cubicBezTo>
                  <a:pt x="1" y="5079"/>
                  <a:pt x="145" y="6153"/>
                  <a:pt x="1106" y="6832"/>
                </a:cubicBezTo>
                <a:cubicBezTo>
                  <a:pt x="1259" y="6940"/>
                  <a:pt x="1427" y="6990"/>
                  <a:pt x="1605" y="6990"/>
                </a:cubicBezTo>
                <a:cubicBezTo>
                  <a:pt x="3701" y="6990"/>
                  <a:pt x="7039" y="0"/>
                  <a:pt x="16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2" name="Google Shape;1942;p37"/>
          <p:cNvSpPr/>
          <p:nvPr/>
        </p:nvSpPr>
        <p:spPr>
          <a:xfrm>
            <a:off x="720620" y="842529"/>
            <a:ext cx="44821" cy="243648"/>
          </a:xfrm>
          <a:custGeom>
            <a:avLst/>
            <a:gdLst/>
            <a:ahLst/>
            <a:cxnLst/>
            <a:rect l="l" t="t" r="r" b="b"/>
            <a:pathLst>
              <a:path w="11795" h="64118" extrusionOk="0">
                <a:moveTo>
                  <a:pt x="3236" y="1"/>
                </a:moveTo>
                <a:lnTo>
                  <a:pt x="1391" y="11772"/>
                </a:lnTo>
                <a:cubicBezTo>
                  <a:pt x="3078" y="15745"/>
                  <a:pt x="5377" y="20429"/>
                  <a:pt x="7876" y="23417"/>
                </a:cubicBezTo>
                <a:cubicBezTo>
                  <a:pt x="1" y="32832"/>
                  <a:pt x="2728" y="63974"/>
                  <a:pt x="2728" y="63974"/>
                </a:cubicBezTo>
                <a:lnTo>
                  <a:pt x="3931" y="64117"/>
                </a:lnTo>
                <a:cubicBezTo>
                  <a:pt x="3948" y="63264"/>
                  <a:pt x="4458" y="39367"/>
                  <a:pt x="7239" y="32071"/>
                </a:cubicBezTo>
                <a:cubicBezTo>
                  <a:pt x="10412" y="23743"/>
                  <a:pt x="11794" y="23468"/>
                  <a:pt x="11794" y="23468"/>
                </a:cubicBezTo>
                <a:lnTo>
                  <a:pt x="323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37"/>
          <p:cNvSpPr/>
          <p:nvPr/>
        </p:nvSpPr>
        <p:spPr>
          <a:xfrm>
            <a:off x="728345" y="653228"/>
            <a:ext cx="41257" cy="117131"/>
          </a:xfrm>
          <a:custGeom>
            <a:avLst/>
            <a:gdLst/>
            <a:ahLst/>
            <a:cxnLst/>
            <a:rect l="l" t="t" r="r" b="b"/>
            <a:pathLst>
              <a:path w="10857" h="30824" extrusionOk="0">
                <a:moveTo>
                  <a:pt x="6802" y="0"/>
                </a:moveTo>
                <a:cubicBezTo>
                  <a:pt x="1891" y="2466"/>
                  <a:pt x="1530" y="7075"/>
                  <a:pt x="780" y="10398"/>
                </a:cubicBezTo>
                <a:cubicBezTo>
                  <a:pt x="30" y="13721"/>
                  <a:pt x="1102" y="18223"/>
                  <a:pt x="1208" y="19965"/>
                </a:cubicBezTo>
                <a:cubicBezTo>
                  <a:pt x="1316" y="21708"/>
                  <a:pt x="63" y="24122"/>
                  <a:pt x="30" y="25269"/>
                </a:cubicBezTo>
                <a:cubicBezTo>
                  <a:pt x="0" y="26303"/>
                  <a:pt x="3259" y="30824"/>
                  <a:pt x="4681" y="30824"/>
                </a:cubicBezTo>
                <a:cubicBezTo>
                  <a:pt x="4833" y="30824"/>
                  <a:pt x="4965" y="30772"/>
                  <a:pt x="5069" y="30657"/>
                </a:cubicBezTo>
                <a:cubicBezTo>
                  <a:pt x="6139" y="29477"/>
                  <a:pt x="3889" y="27441"/>
                  <a:pt x="3633" y="25269"/>
                </a:cubicBezTo>
                <a:cubicBezTo>
                  <a:pt x="3375" y="23095"/>
                  <a:pt x="5389" y="18865"/>
                  <a:pt x="5819" y="16509"/>
                </a:cubicBezTo>
                <a:cubicBezTo>
                  <a:pt x="6247" y="14150"/>
                  <a:pt x="10856" y="1286"/>
                  <a:pt x="10856" y="1286"/>
                </a:cubicBezTo>
                <a:lnTo>
                  <a:pt x="68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37"/>
          <p:cNvSpPr/>
          <p:nvPr/>
        </p:nvSpPr>
        <p:spPr>
          <a:xfrm>
            <a:off x="666907" y="597357"/>
            <a:ext cx="105955" cy="67727"/>
          </a:xfrm>
          <a:custGeom>
            <a:avLst/>
            <a:gdLst/>
            <a:ahLst/>
            <a:cxnLst/>
            <a:rect l="l" t="t" r="r" b="b"/>
            <a:pathLst>
              <a:path w="27883" h="17823" extrusionOk="0">
                <a:moveTo>
                  <a:pt x="5354" y="0"/>
                </a:moveTo>
                <a:cubicBezTo>
                  <a:pt x="0" y="0"/>
                  <a:pt x="957" y="5521"/>
                  <a:pt x="3240" y="9666"/>
                </a:cubicBezTo>
                <a:cubicBezTo>
                  <a:pt x="5719" y="14167"/>
                  <a:pt x="12125" y="15989"/>
                  <a:pt x="16198" y="17169"/>
                </a:cubicBezTo>
                <a:cubicBezTo>
                  <a:pt x="17710" y="17607"/>
                  <a:pt x="19473" y="17823"/>
                  <a:pt x="21136" y="17823"/>
                </a:cubicBezTo>
                <a:cubicBezTo>
                  <a:pt x="23954" y="17823"/>
                  <a:pt x="26485" y="17203"/>
                  <a:pt x="27024" y="15989"/>
                </a:cubicBezTo>
                <a:cubicBezTo>
                  <a:pt x="27882" y="14061"/>
                  <a:pt x="23916" y="8058"/>
                  <a:pt x="17698" y="4627"/>
                </a:cubicBezTo>
                <a:cubicBezTo>
                  <a:pt x="11481" y="1197"/>
                  <a:pt x="6873" y="127"/>
                  <a:pt x="6873" y="127"/>
                </a:cubicBezTo>
                <a:cubicBezTo>
                  <a:pt x="6318" y="41"/>
                  <a:pt x="5813" y="0"/>
                  <a:pt x="535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37"/>
          <p:cNvSpPr/>
          <p:nvPr/>
        </p:nvSpPr>
        <p:spPr>
          <a:xfrm>
            <a:off x="667412" y="597623"/>
            <a:ext cx="81951" cy="131469"/>
          </a:xfrm>
          <a:custGeom>
            <a:avLst/>
            <a:gdLst/>
            <a:ahLst/>
            <a:cxnLst/>
            <a:rect l="l" t="t" r="r" b="b"/>
            <a:pathLst>
              <a:path w="21566" h="34597" extrusionOk="0">
                <a:moveTo>
                  <a:pt x="4244" y="1"/>
                </a:moveTo>
                <a:cubicBezTo>
                  <a:pt x="0" y="654"/>
                  <a:pt x="975" y="5722"/>
                  <a:pt x="3107" y="9594"/>
                </a:cubicBezTo>
                <a:cubicBezTo>
                  <a:pt x="5586" y="14097"/>
                  <a:pt x="11992" y="15919"/>
                  <a:pt x="16065" y="17098"/>
                </a:cubicBezTo>
                <a:cubicBezTo>
                  <a:pt x="17057" y="17385"/>
                  <a:pt x="18159" y="17576"/>
                  <a:pt x="19268" y="17676"/>
                </a:cubicBezTo>
                <a:cubicBezTo>
                  <a:pt x="17644" y="20020"/>
                  <a:pt x="17317" y="22812"/>
                  <a:pt x="16815" y="25031"/>
                </a:cubicBezTo>
                <a:cubicBezTo>
                  <a:pt x="16065" y="28354"/>
                  <a:pt x="17137" y="32854"/>
                  <a:pt x="17243" y="34597"/>
                </a:cubicBezTo>
                <a:cubicBezTo>
                  <a:pt x="17256" y="26568"/>
                  <a:pt x="20075" y="20124"/>
                  <a:pt x="20820" y="18208"/>
                </a:cubicBezTo>
                <a:cubicBezTo>
                  <a:pt x="21565" y="16290"/>
                  <a:pt x="19308" y="17472"/>
                  <a:pt x="11522" y="12426"/>
                </a:cubicBezTo>
                <a:cubicBezTo>
                  <a:pt x="7246" y="9655"/>
                  <a:pt x="4376" y="3792"/>
                  <a:pt x="424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6" name="Google Shape;1946;p37"/>
          <p:cNvSpPr/>
          <p:nvPr/>
        </p:nvSpPr>
        <p:spPr>
          <a:xfrm>
            <a:off x="732506" y="733819"/>
            <a:ext cx="42" cy="213"/>
          </a:xfrm>
          <a:custGeom>
            <a:avLst/>
            <a:gdLst/>
            <a:ahLst/>
            <a:cxnLst/>
            <a:rect l="l" t="t" r="r" b="b"/>
            <a:pathLst>
              <a:path w="11" h="56" extrusionOk="0">
                <a:moveTo>
                  <a:pt x="11" y="0"/>
                </a:moveTo>
                <a:cubicBezTo>
                  <a:pt x="7" y="18"/>
                  <a:pt x="4" y="37"/>
                  <a:pt x="0" y="56"/>
                </a:cubicBezTo>
                <a:lnTo>
                  <a:pt x="11" y="0"/>
                </a:ln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37"/>
          <p:cNvSpPr/>
          <p:nvPr/>
        </p:nvSpPr>
        <p:spPr>
          <a:xfrm>
            <a:off x="732598" y="733367"/>
            <a:ext cx="38" cy="198"/>
          </a:xfrm>
          <a:custGeom>
            <a:avLst/>
            <a:gdLst/>
            <a:ahLst/>
            <a:cxnLst/>
            <a:rect l="l" t="t" r="r" b="b"/>
            <a:pathLst>
              <a:path w="10" h="52" extrusionOk="0">
                <a:moveTo>
                  <a:pt x="9" y="1"/>
                </a:moveTo>
                <a:cubicBezTo>
                  <a:pt x="6" y="16"/>
                  <a:pt x="2" y="34"/>
                  <a:pt x="1" y="51"/>
                </a:cubicBezTo>
                <a:cubicBezTo>
                  <a:pt x="2" y="34"/>
                  <a:pt x="6" y="18"/>
                  <a:pt x="9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37"/>
          <p:cNvSpPr/>
          <p:nvPr/>
        </p:nvSpPr>
        <p:spPr>
          <a:xfrm>
            <a:off x="728345" y="737163"/>
            <a:ext cx="23332" cy="33193"/>
          </a:xfrm>
          <a:custGeom>
            <a:avLst/>
            <a:gdLst/>
            <a:ahLst/>
            <a:cxnLst/>
            <a:rect l="l" t="t" r="r" b="b"/>
            <a:pathLst>
              <a:path w="6140" h="8735" extrusionOk="0">
                <a:moveTo>
                  <a:pt x="895" y="1"/>
                </a:moveTo>
                <a:cubicBezTo>
                  <a:pt x="552" y="1240"/>
                  <a:pt x="51" y="2460"/>
                  <a:pt x="30" y="3179"/>
                </a:cubicBezTo>
                <a:cubicBezTo>
                  <a:pt x="0" y="4215"/>
                  <a:pt x="3256" y="8735"/>
                  <a:pt x="4678" y="8735"/>
                </a:cubicBezTo>
                <a:cubicBezTo>
                  <a:pt x="4831" y="8735"/>
                  <a:pt x="4963" y="8682"/>
                  <a:pt x="5067" y="8568"/>
                </a:cubicBezTo>
                <a:cubicBezTo>
                  <a:pt x="6139" y="7389"/>
                  <a:pt x="3889" y="5353"/>
                  <a:pt x="3631" y="3179"/>
                </a:cubicBezTo>
                <a:cubicBezTo>
                  <a:pt x="3570" y="2662"/>
                  <a:pt x="3640" y="2027"/>
                  <a:pt x="3784" y="1329"/>
                </a:cubicBezTo>
                <a:lnTo>
                  <a:pt x="895" y="1"/>
                </a:ln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9" name="Google Shape;1949;p37"/>
          <p:cNvSpPr/>
          <p:nvPr/>
        </p:nvSpPr>
        <p:spPr>
          <a:xfrm>
            <a:off x="657669" y="464897"/>
            <a:ext cx="144993" cy="152182"/>
          </a:xfrm>
          <a:custGeom>
            <a:avLst/>
            <a:gdLst/>
            <a:ahLst/>
            <a:cxnLst/>
            <a:rect l="l" t="t" r="r" b="b"/>
            <a:pathLst>
              <a:path w="38156" h="40048" extrusionOk="0">
                <a:moveTo>
                  <a:pt x="4061" y="1"/>
                </a:moveTo>
                <a:lnTo>
                  <a:pt x="954" y="1476"/>
                </a:lnTo>
                <a:cubicBezTo>
                  <a:pt x="954" y="1476"/>
                  <a:pt x="4246" y="11674"/>
                  <a:pt x="6665" y="15397"/>
                </a:cubicBezTo>
                <a:cubicBezTo>
                  <a:pt x="7563" y="16781"/>
                  <a:pt x="8386" y="18417"/>
                  <a:pt x="8947" y="19609"/>
                </a:cubicBezTo>
                <a:cubicBezTo>
                  <a:pt x="7756" y="22768"/>
                  <a:pt x="6433" y="26216"/>
                  <a:pt x="5671" y="28009"/>
                </a:cubicBezTo>
                <a:cubicBezTo>
                  <a:pt x="4044" y="31834"/>
                  <a:pt x="1" y="38680"/>
                  <a:pt x="3847" y="40048"/>
                </a:cubicBezTo>
                <a:cubicBezTo>
                  <a:pt x="3847" y="40048"/>
                  <a:pt x="4018" y="39941"/>
                  <a:pt x="4312" y="39762"/>
                </a:cubicBezTo>
                <a:cubicBezTo>
                  <a:pt x="6002" y="38762"/>
                  <a:pt x="12161" y="35483"/>
                  <a:pt x="20202" y="35483"/>
                </a:cubicBezTo>
                <a:cubicBezTo>
                  <a:pt x="20292" y="35483"/>
                  <a:pt x="20382" y="35483"/>
                  <a:pt x="20472" y="35484"/>
                </a:cubicBezTo>
                <a:lnTo>
                  <a:pt x="23059" y="36702"/>
                </a:lnTo>
                <a:lnTo>
                  <a:pt x="24672" y="21299"/>
                </a:lnTo>
                <a:cubicBezTo>
                  <a:pt x="25725" y="21097"/>
                  <a:pt x="27445" y="20625"/>
                  <a:pt x="29008" y="19552"/>
                </a:cubicBezTo>
                <a:cubicBezTo>
                  <a:pt x="34525" y="15761"/>
                  <a:pt x="38156" y="6209"/>
                  <a:pt x="38156" y="6209"/>
                </a:cubicBezTo>
                <a:lnTo>
                  <a:pt x="35427" y="4279"/>
                </a:lnTo>
                <a:cubicBezTo>
                  <a:pt x="35427" y="4279"/>
                  <a:pt x="32196" y="10167"/>
                  <a:pt x="22211" y="14036"/>
                </a:cubicBezTo>
                <a:cubicBezTo>
                  <a:pt x="22211" y="14036"/>
                  <a:pt x="21062" y="14509"/>
                  <a:pt x="19587" y="14509"/>
                </a:cubicBezTo>
                <a:cubicBezTo>
                  <a:pt x="18850" y="14509"/>
                  <a:pt x="18032" y="14391"/>
                  <a:pt x="17235" y="14036"/>
                </a:cubicBezTo>
                <a:cubicBezTo>
                  <a:pt x="15327" y="13187"/>
                  <a:pt x="14541" y="12532"/>
                  <a:pt x="14301" y="12301"/>
                </a:cubicBezTo>
                <a:cubicBezTo>
                  <a:pt x="14274" y="12268"/>
                  <a:pt x="14245" y="12238"/>
                  <a:pt x="14214" y="12210"/>
                </a:cubicBezTo>
                <a:cubicBezTo>
                  <a:pt x="5313" y="4863"/>
                  <a:pt x="4061" y="1"/>
                  <a:pt x="40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37"/>
          <p:cNvSpPr/>
          <p:nvPr/>
        </p:nvSpPr>
        <p:spPr>
          <a:xfrm>
            <a:off x="642120" y="713261"/>
            <a:ext cx="113396" cy="52121"/>
          </a:xfrm>
          <a:custGeom>
            <a:avLst/>
            <a:gdLst/>
            <a:ahLst/>
            <a:cxnLst/>
            <a:rect l="l" t="t" r="r" b="b"/>
            <a:pathLst>
              <a:path w="29841" h="13716" extrusionOk="0">
                <a:moveTo>
                  <a:pt x="24791" y="1"/>
                </a:moveTo>
                <a:cubicBezTo>
                  <a:pt x="23671" y="1"/>
                  <a:pt x="23044" y="5553"/>
                  <a:pt x="17509" y="5553"/>
                </a:cubicBezTo>
                <a:cubicBezTo>
                  <a:pt x="17316" y="5553"/>
                  <a:pt x="17118" y="5546"/>
                  <a:pt x="16913" y="5532"/>
                </a:cubicBezTo>
                <a:cubicBezTo>
                  <a:pt x="15348" y="5426"/>
                  <a:pt x="13910" y="5379"/>
                  <a:pt x="12618" y="5379"/>
                </a:cubicBezTo>
                <a:cubicBezTo>
                  <a:pt x="7249" y="5379"/>
                  <a:pt x="4392" y="6179"/>
                  <a:pt x="5356" y="6801"/>
                </a:cubicBezTo>
                <a:cubicBezTo>
                  <a:pt x="5356" y="6801"/>
                  <a:pt x="1" y="13566"/>
                  <a:pt x="3664" y="13707"/>
                </a:cubicBezTo>
                <a:cubicBezTo>
                  <a:pt x="3819" y="13713"/>
                  <a:pt x="3974" y="13716"/>
                  <a:pt x="4130" y="13716"/>
                </a:cubicBezTo>
                <a:cubicBezTo>
                  <a:pt x="7662" y="13716"/>
                  <a:pt x="11424" y="12238"/>
                  <a:pt x="14798" y="10888"/>
                </a:cubicBezTo>
                <a:cubicBezTo>
                  <a:pt x="18116" y="9560"/>
                  <a:pt x="21686" y="8233"/>
                  <a:pt x="23855" y="8233"/>
                </a:cubicBezTo>
                <a:cubicBezTo>
                  <a:pt x="23989" y="8233"/>
                  <a:pt x="24118" y="8238"/>
                  <a:pt x="24241" y="8249"/>
                </a:cubicBezTo>
                <a:cubicBezTo>
                  <a:pt x="24446" y="8266"/>
                  <a:pt x="24664" y="8276"/>
                  <a:pt x="24891" y="8276"/>
                </a:cubicBezTo>
                <a:cubicBezTo>
                  <a:pt x="27002" y="8276"/>
                  <a:pt x="29841" y="7437"/>
                  <a:pt x="29493" y="4167"/>
                </a:cubicBezTo>
                <a:cubicBezTo>
                  <a:pt x="29322" y="2565"/>
                  <a:pt x="28743" y="2151"/>
                  <a:pt x="28004" y="2151"/>
                </a:cubicBezTo>
                <a:cubicBezTo>
                  <a:pt x="27215" y="2151"/>
                  <a:pt x="26242" y="2624"/>
                  <a:pt x="25390" y="2624"/>
                </a:cubicBezTo>
                <a:cubicBezTo>
                  <a:pt x="25237" y="2624"/>
                  <a:pt x="25089" y="2609"/>
                  <a:pt x="24946" y="2573"/>
                </a:cubicBezTo>
                <a:cubicBezTo>
                  <a:pt x="23255" y="2150"/>
                  <a:pt x="26214" y="599"/>
                  <a:pt x="24946" y="36"/>
                </a:cubicBezTo>
                <a:cubicBezTo>
                  <a:pt x="24893" y="12"/>
                  <a:pt x="24841" y="1"/>
                  <a:pt x="2479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37"/>
          <p:cNvSpPr/>
          <p:nvPr/>
        </p:nvSpPr>
        <p:spPr>
          <a:xfrm>
            <a:off x="642120" y="733701"/>
            <a:ext cx="52831" cy="31681"/>
          </a:xfrm>
          <a:custGeom>
            <a:avLst/>
            <a:gdLst/>
            <a:ahLst/>
            <a:cxnLst/>
            <a:rect l="l" t="t" r="r" b="b"/>
            <a:pathLst>
              <a:path w="13903" h="8337" extrusionOk="0">
                <a:moveTo>
                  <a:pt x="12608" y="1"/>
                </a:moveTo>
                <a:cubicBezTo>
                  <a:pt x="7172" y="1"/>
                  <a:pt x="3829" y="801"/>
                  <a:pt x="4792" y="1422"/>
                </a:cubicBezTo>
                <a:cubicBezTo>
                  <a:pt x="4792" y="1422"/>
                  <a:pt x="1" y="8187"/>
                  <a:pt x="3664" y="8328"/>
                </a:cubicBezTo>
                <a:cubicBezTo>
                  <a:pt x="3820" y="8334"/>
                  <a:pt x="3976" y="8337"/>
                  <a:pt x="4133" y="8337"/>
                </a:cubicBezTo>
                <a:cubicBezTo>
                  <a:pt x="6992" y="8337"/>
                  <a:pt x="10004" y="7367"/>
                  <a:pt x="12837" y="6281"/>
                </a:cubicBezTo>
                <a:cubicBezTo>
                  <a:pt x="12454" y="3601"/>
                  <a:pt x="13168" y="1436"/>
                  <a:pt x="13902" y="15"/>
                </a:cubicBezTo>
                <a:cubicBezTo>
                  <a:pt x="13459" y="6"/>
                  <a:pt x="13027" y="1"/>
                  <a:pt x="1260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37"/>
          <p:cNvSpPr/>
          <p:nvPr/>
        </p:nvSpPr>
        <p:spPr>
          <a:xfrm>
            <a:off x="655454" y="800136"/>
            <a:ext cx="39528" cy="286569"/>
          </a:xfrm>
          <a:custGeom>
            <a:avLst/>
            <a:gdLst/>
            <a:ahLst/>
            <a:cxnLst/>
            <a:rect l="l" t="t" r="r" b="b"/>
            <a:pathLst>
              <a:path w="10402" h="75413" extrusionOk="0">
                <a:moveTo>
                  <a:pt x="1699" y="0"/>
                </a:moveTo>
                <a:cubicBezTo>
                  <a:pt x="1699" y="0"/>
                  <a:pt x="897" y="4461"/>
                  <a:pt x="1837" y="11978"/>
                </a:cubicBezTo>
                <a:cubicBezTo>
                  <a:pt x="2775" y="19495"/>
                  <a:pt x="4373" y="37912"/>
                  <a:pt x="4373" y="37912"/>
                </a:cubicBezTo>
                <a:cubicBezTo>
                  <a:pt x="4373" y="37912"/>
                  <a:pt x="1" y="45069"/>
                  <a:pt x="5219" y="75412"/>
                </a:cubicBezTo>
                <a:lnTo>
                  <a:pt x="7882" y="75412"/>
                </a:lnTo>
                <a:cubicBezTo>
                  <a:pt x="4585" y="58942"/>
                  <a:pt x="5899" y="43760"/>
                  <a:pt x="7006" y="40502"/>
                </a:cubicBezTo>
                <a:cubicBezTo>
                  <a:pt x="8284" y="36744"/>
                  <a:pt x="8358" y="26924"/>
                  <a:pt x="8358" y="14270"/>
                </a:cubicBezTo>
                <a:cubicBezTo>
                  <a:pt x="8358" y="4835"/>
                  <a:pt x="9627" y="7402"/>
                  <a:pt x="10402" y="3568"/>
                </a:cubicBezTo>
                <a:lnTo>
                  <a:pt x="16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3" name="Google Shape;1953;p37"/>
          <p:cNvSpPr/>
          <p:nvPr/>
        </p:nvSpPr>
        <p:spPr>
          <a:xfrm>
            <a:off x="374364" y="910792"/>
            <a:ext cx="134205" cy="57756"/>
          </a:xfrm>
          <a:custGeom>
            <a:avLst/>
            <a:gdLst/>
            <a:ahLst/>
            <a:cxnLst/>
            <a:rect l="l" t="t" r="r" b="b"/>
            <a:pathLst>
              <a:path w="35317" h="15199" extrusionOk="0">
                <a:moveTo>
                  <a:pt x="15806" y="0"/>
                </a:moveTo>
                <a:cubicBezTo>
                  <a:pt x="12763" y="0"/>
                  <a:pt x="10124" y="4231"/>
                  <a:pt x="9878" y="9571"/>
                </a:cubicBezTo>
                <a:lnTo>
                  <a:pt x="9874" y="9617"/>
                </a:lnTo>
                <a:cubicBezTo>
                  <a:pt x="9852" y="10117"/>
                  <a:pt x="9439" y="10451"/>
                  <a:pt x="9000" y="10451"/>
                </a:cubicBezTo>
                <a:cubicBezTo>
                  <a:pt x="8821" y="10451"/>
                  <a:pt x="8636" y="10395"/>
                  <a:pt x="8473" y="10271"/>
                </a:cubicBezTo>
                <a:cubicBezTo>
                  <a:pt x="7416" y="9466"/>
                  <a:pt x="6179" y="9018"/>
                  <a:pt x="4947" y="9018"/>
                </a:cubicBezTo>
                <a:cubicBezTo>
                  <a:pt x="4302" y="9018"/>
                  <a:pt x="3659" y="9140"/>
                  <a:pt x="3043" y="9399"/>
                </a:cubicBezTo>
                <a:lnTo>
                  <a:pt x="2978" y="9427"/>
                </a:lnTo>
                <a:cubicBezTo>
                  <a:pt x="0" y="10727"/>
                  <a:pt x="982" y="15198"/>
                  <a:pt x="4230" y="15198"/>
                </a:cubicBezTo>
                <a:lnTo>
                  <a:pt x="30226" y="15198"/>
                </a:lnTo>
                <a:cubicBezTo>
                  <a:pt x="31434" y="15198"/>
                  <a:pt x="32537" y="14476"/>
                  <a:pt x="32985" y="13354"/>
                </a:cubicBezTo>
                <a:lnTo>
                  <a:pt x="32993" y="13334"/>
                </a:lnTo>
                <a:cubicBezTo>
                  <a:pt x="35317" y="7493"/>
                  <a:pt x="34490" y="1680"/>
                  <a:pt x="31147" y="350"/>
                </a:cubicBezTo>
                <a:cubicBezTo>
                  <a:pt x="30683" y="166"/>
                  <a:pt x="30195" y="78"/>
                  <a:pt x="29693" y="78"/>
                </a:cubicBezTo>
                <a:cubicBezTo>
                  <a:pt x="28001" y="78"/>
                  <a:pt x="26142" y="1081"/>
                  <a:pt x="24475" y="2803"/>
                </a:cubicBezTo>
                <a:cubicBezTo>
                  <a:pt x="23830" y="3469"/>
                  <a:pt x="22980" y="3791"/>
                  <a:pt x="22133" y="3791"/>
                </a:cubicBezTo>
                <a:cubicBezTo>
                  <a:pt x="21061" y="3791"/>
                  <a:pt x="19993" y="3276"/>
                  <a:pt x="19351" y="2293"/>
                </a:cubicBezTo>
                <a:cubicBezTo>
                  <a:pt x="18453" y="916"/>
                  <a:pt x="17276" y="65"/>
                  <a:pt x="15957" y="4"/>
                </a:cubicBezTo>
                <a:cubicBezTo>
                  <a:pt x="15907" y="2"/>
                  <a:pt x="15856" y="0"/>
                  <a:pt x="158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4" name="Google Shape;1954;p37"/>
          <p:cNvSpPr/>
          <p:nvPr/>
        </p:nvSpPr>
        <p:spPr>
          <a:xfrm>
            <a:off x="438265" y="923249"/>
            <a:ext cx="105260" cy="45300"/>
          </a:xfrm>
          <a:custGeom>
            <a:avLst/>
            <a:gdLst/>
            <a:ahLst/>
            <a:cxnLst/>
            <a:rect l="l" t="t" r="r" b="b"/>
            <a:pathLst>
              <a:path w="27700" h="11921" extrusionOk="0">
                <a:moveTo>
                  <a:pt x="12396" y="0"/>
                </a:moveTo>
                <a:cubicBezTo>
                  <a:pt x="10009" y="0"/>
                  <a:pt x="7940" y="3319"/>
                  <a:pt x="7746" y="7507"/>
                </a:cubicBezTo>
                <a:lnTo>
                  <a:pt x="7744" y="7543"/>
                </a:lnTo>
                <a:cubicBezTo>
                  <a:pt x="7727" y="7934"/>
                  <a:pt x="7403" y="8197"/>
                  <a:pt x="7059" y="8197"/>
                </a:cubicBezTo>
                <a:cubicBezTo>
                  <a:pt x="6917" y="8197"/>
                  <a:pt x="6773" y="8153"/>
                  <a:pt x="6644" y="8055"/>
                </a:cubicBezTo>
                <a:cubicBezTo>
                  <a:pt x="5815" y="7425"/>
                  <a:pt x="4845" y="7073"/>
                  <a:pt x="3877" y="7073"/>
                </a:cubicBezTo>
                <a:cubicBezTo>
                  <a:pt x="3372" y="7073"/>
                  <a:pt x="2868" y="7168"/>
                  <a:pt x="2385" y="7371"/>
                </a:cubicBezTo>
                <a:lnTo>
                  <a:pt x="2335" y="7393"/>
                </a:lnTo>
                <a:cubicBezTo>
                  <a:pt x="1" y="8412"/>
                  <a:pt x="769" y="11920"/>
                  <a:pt x="3317" y="11920"/>
                </a:cubicBezTo>
                <a:lnTo>
                  <a:pt x="23707" y="11920"/>
                </a:lnTo>
                <a:cubicBezTo>
                  <a:pt x="24655" y="11920"/>
                  <a:pt x="25520" y="11355"/>
                  <a:pt x="25872" y="10474"/>
                </a:cubicBezTo>
                <a:cubicBezTo>
                  <a:pt x="25874" y="10469"/>
                  <a:pt x="25875" y="10464"/>
                  <a:pt x="25877" y="10458"/>
                </a:cubicBezTo>
                <a:cubicBezTo>
                  <a:pt x="27699" y="5877"/>
                  <a:pt x="27052" y="1317"/>
                  <a:pt x="24429" y="275"/>
                </a:cubicBezTo>
                <a:cubicBezTo>
                  <a:pt x="24066" y="130"/>
                  <a:pt x="23683" y="61"/>
                  <a:pt x="23289" y="61"/>
                </a:cubicBezTo>
                <a:cubicBezTo>
                  <a:pt x="21962" y="61"/>
                  <a:pt x="20504" y="848"/>
                  <a:pt x="19197" y="2198"/>
                </a:cubicBezTo>
                <a:cubicBezTo>
                  <a:pt x="18691" y="2721"/>
                  <a:pt x="18025" y="2973"/>
                  <a:pt x="17360" y="2973"/>
                </a:cubicBezTo>
                <a:cubicBezTo>
                  <a:pt x="16519" y="2973"/>
                  <a:pt x="15680" y="2568"/>
                  <a:pt x="15176" y="1798"/>
                </a:cubicBezTo>
                <a:cubicBezTo>
                  <a:pt x="14473" y="719"/>
                  <a:pt x="13551" y="50"/>
                  <a:pt x="12515" y="3"/>
                </a:cubicBezTo>
                <a:cubicBezTo>
                  <a:pt x="12475" y="1"/>
                  <a:pt x="12435" y="0"/>
                  <a:pt x="12396" y="0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5" name="Google Shape;1955;p37"/>
          <p:cNvSpPr/>
          <p:nvPr/>
        </p:nvSpPr>
        <p:spPr>
          <a:xfrm>
            <a:off x="484226" y="1002684"/>
            <a:ext cx="102896" cy="65409"/>
          </a:xfrm>
          <a:custGeom>
            <a:avLst/>
            <a:gdLst/>
            <a:ahLst/>
            <a:cxnLst/>
            <a:rect l="l" t="t" r="r" b="b"/>
            <a:pathLst>
              <a:path w="27078" h="17213" extrusionOk="0">
                <a:moveTo>
                  <a:pt x="14961" y="0"/>
                </a:moveTo>
                <a:cubicBezTo>
                  <a:pt x="14922" y="0"/>
                  <a:pt x="14883" y="2"/>
                  <a:pt x="14844" y="4"/>
                </a:cubicBezTo>
                <a:cubicBezTo>
                  <a:pt x="13832" y="74"/>
                  <a:pt x="12929" y="1036"/>
                  <a:pt x="12242" y="2594"/>
                </a:cubicBezTo>
                <a:cubicBezTo>
                  <a:pt x="11749" y="3708"/>
                  <a:pt x="10930" y="4292"/>
                  <a:pt x="10107" y="4292"/>
                </a:cubicBezTo>
                <a:cubicBezTo>
                  <a:pt x="9458" y="4292"/>
                  <a:pt x="8806" y="3928"/>
                  <a:pt x="8312" y="3174"/>
                </a:cubicBezTo>
                <a:cubicBezTo>
                  <a:pt x="7034" y="1224"/>
                  <a:pt x="5609" y="86"/>
                  <a:pt x="4311" y="86"/>
                </a:cubicBezTo>
                <a:cubicBezTo>
                  <a:pt x="3926" y="86"/>
                  <a:pt x="3552" y="187"/>
                  <a:pt x="3196" y="396"/>
                </a:cubicBezTo>
                <a:cubicBezTo>
                  <a:pt x="634" y="1903"/>
                  <a:pt x="1" y="8488"/>
                  <a:pt x="1781" y="15101"/>
                </a:cubicBezTo>
                <a:lnTo>
                  <a:pt x="1788" y="15124"/>
                </a:lnTo>
                <a:cubicBezTo>
                  <a:pt x="2131" y="16395"/>
                  <a:pt x="2977" y="17213"/>
                  <a:pt x="3903" y="17213"/>
                </a:cubicBezTo>
                <a:lnTo>
                  <a:pt x="23835" y="17213"/>
                </a:lnTo>
                <a:cubicBezTo>
                  <a:pt x="26326" y="17213"/>
                  <a:pt x="27078" y="12146"/>
                  <a:pt x="24796" y="10675"/>
                </a:cubicBezTo>
                <a:cubicBezTo>
                  <a:pt x="24778" y="10665"/>
                  <a:pt x="24763" y="10654"/>
                  <a:pt x="24745" y="10644"/>
                </a:cubicBezTo>
                <a:cubicBezTo>
                  <a:pt x="24273" y="10351"/>
                  <a:pt x="23780" y="10212"/>
                  <a:pt x="23286" y="10212"/>
                </a:cubicBezTo>
                <a:cubicBezTo>
                  <a:pt x="22341" y="10212"/>
                  <a:pt x="21394" y="10720"/>
                  <a:pt x="20582" y="11631"/>
                </a:cubicBezTo>
                <a:cubicBezTo>
                  <a:pt x="20457" y="11772"/>
                  <a:pt x="20316" y="11835"/>
                  <a:pt x="20178" y="11835"/>
                </a:cubicBezTo>
                <a:cubicBezTo>
                  <a:pt x="19842" y="11835"/>
                  <a:pt x="19526" y="11456"/>
                  <a:pt x="19508" y="10891"/>
                </a:cubicBezTo>
                <a:lnTo>
                  <a:pt x="19507" y="10839"/>
                </a:lnTo>
                <a:cubicBezTo>
                  <a:pt x="19316" y="4792"/>
                  <a:pt x="17294" y="0"/>
                  <a:pt x="14961" y="0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37"/>
          <p:cNvSpPr/>
          <p:nvPr/>
        </p:nvSpPr>
        <p:spPr>
          <a:xfrm>
            <a:off x="457421" y="1016786"/>
            <a:ext cx="80712" cy="51308"/>
          </a:xfrm>
          <a:custGeom>
            <a:avLst/>
            <a:gdLst/>
            <a:ahLst/>
            <a:cxnLst/>
            <a:rect l="l" t="t" r="r" b="b"/>
            <a:pathLst>
              <a:path w="21240" h="13502" extrusionOk="0">
                <a:moveTo>
                  <a:pt x="11737" y="1"/>
                </a:moveTo>
                <a:cubicBezTo>
                  <a:pt x="11706" y="1"/>
                  <a:pt x="11675" y="2"/>
                  <a:pt x="11644" y="4"/>
                </a:cubicBezTo>
                <a:cubicBezTo>
                  <a:pt x="10849" y="58"/>
                  <a:pt x="10142" y="813"/>
                  <a:pt x="9601" y="2035"/>
                </a:cubicBezTo>
                <a:cubicBezTo>
                  <a:pt x="9215" y="2909"/>
                  <a:pt x="8573" y="3368"/>
                  <a:pt x="7928" y="3368"/>
                </a:cubicBezTo>
                <a:cubicBezTo>
                  <a:pt x="7419" y="3368"/>
                  <a:pt x="6908" y="3082"/>
                  <a:pt x="6520" y="2490"/>
                </a:cubicBezTo>
                <a:cubicBezTo>
                  <a:pt x="5518" y="961"/>
                  <a:pt x="4400" y="69"/>
                  <a:pt x="3382" y="69"/>
                </a:cubicBezTo>
                <a:cubicBezTo>
                  <a:pt x="3080" y="69"/>
                  <a:pt x="2786" y="148"/>
                  <a:pt x="2507" y="312"/>
                </a:cubicBezTo>
                <a:cubicBezTo>
                  <a:pt x="498" y="1494"/>
                  <a:pt x="0" y="6658"/>
                  <a:pt x="1398" y="11846"/>
                </a:cubicBezTo>
                <a:lnTo>
                  <a:pt x="1403" y="11864"/>
                </a:lnTo>
                <a:cubicBezTo>
                  <a:pt x="1671" y="12859"/>
                  <a:pt x="2334" y="13502"/>
                  <a:pt x="3062" y="13502"/>
                </a:cubicBezTo>
                <a:lnTo>
                  <a:pt x="18695" y="13502"/>
                </a:lnTo>
                <a:cubicBezTo>
                  <a:pt x="20650" y="13502"/>
                  <a:pt x="21240" y="9528"/>
                  <a:pt x="19449" y="8374"/>
                </a:cubicBezTo>
                <a:cubicBezTo>
                  <a:pt x="19435" y="8365"/>
                  <a:pt x="19423" y="8357"/>
                  <a:pt x="19409" y="8350"/>
                </a:cubicBezTo>
                <a:cubicBezTo>
                  <a:pt x="19039" y="8120"/>
                  <a:pt x="18653" y="8012"/>
                  <a:pt x="18265" y="8012"/>
                </a:cubicBezTo>
                <a:cubicBezTo>
                  <a:pt x="17524" y="8012"/>
                  <a:pt x="16780" y="8410"/>
                  <a:pt x="16144" y="9124"/>
                </a:cubicBezTo>
                <a:cubicBezTo>
                  <a:pt x="16045" y="9235"/>
                  <a:pt x="15935" y="9285"/>
                  <a:pt x="15827" y="9285"/>
                </a:cubicBezTo>
                <a:cubicBezTo>
                  <a:pt x="15563" y="9285"/>
                  <a:pt x="15315" y="8987"/>
                  <a:pt x="15301" y="8543"/>
                </a:cubicBezTo>
                <a:lnTo>
                  <a:pt x="15299" y="8503"/>
                </a:lnTo>
                <a:cubicBezTo>
                  <a:pt x="15151" y="3759"/>
                  <a:pt x="13565" y="1"/>
                  <a:pt x="1173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37"/>
          <p:cNvSpPr/>
          <p:nvPr/>
        </p:nvSpPr>
        <p:spPr>
          <a:xfrm>
            <a:off x="443353" y="1034821"/>
            <a:ext cx="49833" cy="31684"/>
          </a:xfrm>
          <a:custGeom>
            <a:avLst/>
            <a:gdLst/>
            <a:ahLst/>
            <a:cxnLst/>
            <a:rect l="l" t="t" r="r" b="b"/>
            <a:pathLst>
              <a:path w="13114" h="8338" extrusionOk="0">
                <a:moveTo>
                  <a:pt x="7246" y="1"/>
                </a:moveTo>
                <a:cubicBezTo>
                  <a:pt x="7228" y="1"/>
                  <a:pt x="7209" y="1"/>
                  <a:pt x="7190" y="3"/>
                </a:cubicBezTo>
                <a:cubicBezTo>
                  <a:pt x="6700" y="38"/>
                  <a:pt x="6263" y="504"/>
                  <a:pt x="5929" y="1259"/>
                </a:cubicBezTo>
                <a:cubicBezTo>
                  <a:pt x="5690" y="1798"/>
                  <a:pt x="5294" y="2081"/>
                  <a:pt x="4895" y="2081"/>
                </a:cubicBezTo>
                <a:cubicBezTo>
                  <a:pt x="4581" y="2081"/>
                  <a:pt x="4266" y="1905"/>
                  <a:pt x="4026" y="1540"/>
                </a:cubicBezTo>
                <a:cubicBezTo>
                  <a:pt x="3408" y="595"/>
                  <a:pt x="2718" y="44"/>
                  <a:pt x="2089" y="44"/>
                </a:cubicBezTo>
                <a:cubicBezTo>
                  <a:pt x="1903" y="44"/>
                  <a:pt x="1722" y="93"/>
                  <a:pt x="1549" y="194"/>
                </a:cubicBezTo>
                <a:cubicBezTo>
                  <a:pt x="309" y="923"/>
                  <a:pt x="0" y="4112"/>
                  <a:pt x="864" y="7315"/>
                </a:cubicBezTo>
                <a:cubicBezTo>
                  <a:pt x="865" y="7318"/>
                  <a:pt x="865" y="7322"/>
                  <a:pt x="867" y="7327"/>
                </a:cubicBezTo>
                <a:cubicBezTo>
                  <a:pt x="1033" y="7941"/>
                  <a:pt x="1442" y="8338"/>
                  <a:pt x="1891" y="8338"/>
                </a:cubicBezTo>
                <a:lnTo>
                  <a:pt x="11543" y="8338"/>
                </a:lnTo>
                <a:cubicBezTo>
                  <a:pt x="12750" y="8338"/>
                  <a:pt x="13113" y="5884"/>
                  <a:pt x="12008" y="5172"/>
                </a:cubicBezTo>
                <a:lnTo>
                  <a:pt x="11984" y="5156"/>
                </a:lnTo>
                <a:cubicBezTo>
                  <a:pt x="11755" y="5014"/>
                  <a:pt x="11516" y="4947"/>
                  <a:pt x="11277" y="4947"/>
                </a:cubicBezTo>
                <a:cubicBezTo>
                  <a:pt x="10819" y="4947"/>
                  <a:pt x="10360" y="5194"/>
                  <a:pt x="9968" y="5635"/>
                </a:cubicBezTo>
                <a:cubicBezTo>
                  <a:pt x="9908" y="5703"/>
                  <a:pt x="9839" y="5734"/>
                  <a:pt x="9772" y="5734"/>
                </a:cubicBezTo>
                <a:cubicBezTo>
                  <a:pt x="9609" y="5734"/>
                  <a:pt x="9455" y="5550"/>
                  <a:pt x="9448" y="5276"/>
                </a:cubicBezTo>
                <a:lnTo>
                  <a:pt x="9448" y="5250"/>
                </a:lnTo>
                <a:cubicBezTo>
                  <a:pt x="9355" y="2322"/>
                  <a:pt x="8375" y="1"/>
                  <a:pt x="7246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37"/>
          <p:cNvSpPr/>
          <p:nvPr/>
        </p:nvSpPr>
        <p:spPr>
          <a:xfrm>
            <a:off x="1040686" y="990129"/>
            <a:ext cx="102904" cy="65413"/>
          </a:xfrm>
          <a:custGeom>
            <a:avLst/>
            <a:gdLst/>
            <a:ahLst/>
            <a:cxnLst/>
            <a:rect l="l" t="t" r="r" b="b"/>
            <a:pathLst>
              <a:path w="27080" h="17214" extrusionOk="0">
                <a:moveTo>
                  <a:pt x="14962" y="1"/>
                </a:moveTo>
                <a:cubicBezTo>
                  <a:pt x="14924" y="1"/>
                  <a:pt x="14884" y="2"/>
                  <a:pt x="14845" y="5"/>
                </a:cubicBezTo>
                <a:cubicBezTo>
                  <a:pt x="13834" y="73"/>
                  <a:pt x="12931" y="1037"/>
                  <a:pt x="12243" y="2595"/>
                </a:cubicBezTo>
                <a:cubicBezTo>
                  <a:pt x="11750" y="3709"/>
                  <a:pt x="10931" y="4293"/>
                  <a:pt x="10108" y="4293"/>
                </a:cubicBezTo>
                <a:cubicBezTo>
                  <a:pt x="9459" y="4293"/>
                  <a:pt x="8808" y="3929"/>
                  <a:pt x="8313" y="3174"/>
                </a:cubicBezTo>
                <a:cubicBezTo>
                  <a:pt x="7036" y="1225"/>
                  <a:pt x="5610" y="87"/>
                  <a:pt x="4313" y="87"/>
                </a:cubicBezTo>
                <a:cubicBezTo>
                  <a:pt x="3928" y="87"/>
                  <a:pt x="3553" y="187"/>
                  <a:pt x="3198" y="397"/>
                </a:cubicBezTo>
                <a:cubicBezTo>
                  <a:pt x="634" y="1904"/>
                  <a:pt x="1" y="8488"/>
                  <a:pt x="1783" y="15102"/>
                </a:cubicBezTo>
                <a:cubicBezTo>
                  <a:pt x="1785" y="15111"/>
                  <a:pt x="1786" y="15118"/>
                  <a:pt x="1788" y="15125"/>
                </a:cubicBezTo>
                <a:cubicBezTo>
                  <a:pt x="2133" y="16395"/>
                  <a:pt x="2977" y="17213"/>
                  <a:pt x="3905" y="17213"/>
                </a:cubicBezTo>
                <a:lnTo>
                  <a:pt x="23837" y="17213"/>
                </a:lnTo>
                <a:cubicBezTo>
                  <a:pt x="26327" y="17213"/>
                  <a:pt x="27079" y="12147"/>
                  <a:pt x="24798" y="10676"/>
                </a:cubicBezTo>
                <a:lnTo>
                  <a:pt x="24747" y="10645"/>
                </a:lnTo>
                <a:cubicBezTo>
                  <a:pt x="24275" y="10352"/>
                  <a:pt x="23782" y="10213"/>
                  <a:pt x="23287" y="10213"/>
                </a:cubicBezTo>
                <a:cubicBezTo>
                  <a:pt x="22342" y="10213"/>
                  <a:pt x="21394" y="10721"/>
                  <a:pt x="20584" y="11631"/>
                </a:cubicBezTo>
                <a:cubicBezTo>
                  <a:pt x="20459" y="11772"/>
                  <a:pt x="20318" y="11836"/>
                  <a:pt x="20180" y="11836"/>
                </a:cubicBezTo>
                <a:cubicBezTo>
                  <a:pt x="19844" y="11836"/>
                  <a:pt x="19527" y="11457"/>
                  <a:pt x="19510" y="10892"/>
                </a:cubicBezTo>
                <a:lnTo>
                  <a:pt x="19508" y="10840"/>
                </a:lnTo>
                <a:cubicBezTo>
                  <a:pt x="19318" y="4793"/>
                  <a:pt x="17296" y="1"/>
                  <a:pt x="149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37"/>
          <p:cNvSpPr/>
          <p:nvPr/>
        </p:nvSpPr>
        <p:spPr>
          <a:xfrm>
            <a:off x="1002823" y="1012948"/>
            <a:ext cx="79507" cy="42594"/>
          </a:xfrm>
          <a:custGeom>
            <a:avLst/>
            <a:gdLst/>
            <a:ahLst/>
            <a:cxnLst/>
            <a:rect l="l" t="t" r="r" b="b"/>
            <a:pathLst>
              <a:path w="20923" h="11209" extrusionOk="0">
                <a:moveTo>
                  <a:pt x="9363" y="0"/>
                </a:moveTo>
                <a:cubicBezTo>
                  <a:pt x="7559" y="0"/>
                  <a:pt x="5997" y="3121"/>
                  <a:pt x="5850" y="7059"/>
                </a:cubicBezTo>
                <a:lnTo>
                  <a:pt x="5848" y="7092"/>
                </a:lnTo>
                <a:cubicBezTo>
                  <a:pt x="5836" y="7461"/>
                  <a:pt x="5592" y="7707"/>
                  <a:pt x="5332" y="7707"/>
                </a:cubicBezTo>
                <a:cubicBezTo>
                  <a:pt x="5225" y="7707"/>
                  <a:pt x="5115" y="7666"/>
                  <a:pt x="5018" y="7574"/>
                </a:cubicBezTo>
                <a:cubicBezTo>
                  <a:pt x="4392" y="6981"/>
                  <a:pt x="3660" y="6651"/>
                  <a:pt x="2930" y="6651"/>
                </a:cubicBezTo>
                <a:cubicBezTo>
                  <a:pt x="2548" y="6651"/>
                  <a:pt x="2167" y="6741"/>
                  <a:pt x="1802" y="6932"/>
                </a:cubicBezTo>
                <a:lnTo>
                  <a:pt x="1763" y="6951"/>
                </a:lnTo>
                <a:cubicBezTo>
                  <a:pt x="0" y="7910"/>
                  <a:pt x="580" y="11208"/>
                  <a:pt x="2505" y="11208"/>
                </a:cubicBezTo>
                <a:lnTo>
                  <a:pt x="17908" y="11208"/>
                </a:lnTo>
                <a:cubicBezTo>
                  <a:pt x="18624" y="11208"/>
                  <a:pt x="19276" y="10676"/>
                  <a:pt x="19543" y="9849"/>
                </a:cubicBezTo>
                <a:lnTo>
                  <a:pt x="19546" y="9833"/>
                </a:lnTo>
                <a:cubicBezTo>
                  <a:pt x="20923" y="5525"/>
                  <a:pt x="20434" y="1240"/>
                  <a:pt x="18453" y="259"/>
                </a:cubicBezTo>
                <a:cubicBezTo>
                  <a:pt x="18178" y="122"/>
                  <a:pt x="17889" y="57"/>
                  <a:pt x="17591" y="57"/>
                </a:cubicBezTo>
                <a:cubicBezTo>
                  <a:pt x="16588" y="57"/>
                  <a:pt x="15488" y="798"/>
                  <a:pt x="14500" y="2067"/>
                </a:cubicBezTo>
                <a:cubicBezTo>
                  <a:pt x="14118" y="2559"/>
                  <a:pt x="13615" y="2796"/>
                  <a:pt x="13113" y="2796"/>
                </a:cubicBezTo>
                <a:cubicBezTo>
                  <a:pt x="12478" y="2796"/>
                  <a:pt x="11845" y="2415"/>
                  <a:pt x="11463" y="1689"/>
                </a:cubicBezTo>
                <a:cubicBezTo>
                  <a:pt x="10932" y="675"/>
                  <a:pt x="10234" y="48"/>
                  <a:pt x="9453" y="3"/>
                </a:cubicBezTo>
                <a:cubicBezTo>
                  <a:pt x="9423" y="1"/>
                  <a:pt x="9393" y="0"/>
                  <a:pt x="9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37"/>
          <p:cNvSpPr/>
          <p:nvPr/>
        </p:nvSpPr>
        <p:spPr>
          <a:xfrm>
            <a:off x="831382" y="422644"/>
            <a:ext cx="399000" cy="410248"/>
          </a:xfrm>
          <a:custGeom>
            <a:avLst/>
            <a:gdLst/>
            <a:ahLst/>
            <a:cxnLst/>
            <a:rect l="l" t="t" r="r" b="b"/>
            <a:pathLst>
              <a:path w="105000" h="107960" extrusionOk="0">
                <a:moveTo>
                  <a:pt x="52903" y="1"/>
                </a:moveTo>
                <a:cubicBezTo>
                  <a:pt x="52755" y="1"/>
                  <a:pt x="52620" y="5"/>
                  <a:pt x="52501" y="12"/>
                </a:cubicBezTo>
                <a:cubicBezTo>
                  <a:pt x="52384" y="5"/>
                  <a:pt x="52251" y="1"/>
                  <a:pt x="52105" y="1"/>
                </a:cubicBezTo>
                <a:cubicBezTo>
                  <a:pt x="51514" y="1"/>
                  <a:pt x="50704" y="67"/>
                  <a:pt x="49772" y="320"/>
                </a:cubicBezTo>
                <a:cubicBezTo>
                  <a:pt x="41171" y="2092"/>
                  <a:pt x="38882" y="14574"/>
                  <a:pt x="38273" y="21068"/>
                </a:cubicBezTo>
                <a:cubicBezTo>
                  <a:pt x="38143" y="22439"/>
                  <a:pt x="37007" y="23495"/>
                  <a:pt x="35648" y="23495"/>
                </a:cubicBezTo>
                <a:cubicBezTo>
                  <a:pt x="35599" y="23495"/>
                  <a:pt x="35550" y="23494"/>
                  <a:pt x="35500" y="23491"/>
                </a:cubicBezTo>
                <a:cubicBezTo>
                  <a:pt x="35336" y="23482"/>
                  <a:pt x="35166" y="23477"/>
                  <a:pt x="34991" y="23477"/>
                </a:cubicBezTo>
                <a:cubicBezTo>
                  <a:pt x="31838" y="23477"/>
                  <a:pt x="27002" y="24958"/>
                  <a:pt x="24220" y="27740"/>
                </a:cubicBezTo>
                <a:cubicBezTo>
                  <a:pt x="20151" y="31809"/>
                  <a:pt x="20572" y="43362"/>
                  <a:pt x="21078" y="49188"/>
                </a:cubicBezTo>
                <a:cubicBezTo>
                  <a:pt x="21217" y="50780"/>
                  <a:pt x="19931" y="52072"/>
                  <a:pt x="18335" y="52072"/>
                </a:cubicBezTo>
                <a:cubicBezTo>
                  <a:pt x="18326" y="52072"/>
                  <a:pt x="18318" y="52072"/>
                  <a:pt x="18309" y="52072"/>
                </a:cubicBezTo>
                <a:cubicBezTo>
                  <a:pt x="18282" y="52071"/>
                  <a:pt x="18255" y="52071"/>
                  <a:pt x="18228" y="52071"/>
                </a:cubicBezTo>
                <a:cubicBezTo>
                  <a:pt x="12421" y="52071"/>
                  <a:pt x="10390" y="58167"/>
                  <a:pt x="10390" y="58167"/>
                </a:cubicBezTo>
                <a:cubicBezTo>
                  <a:pt x="1" y="81542"/>
                  <a:pt x="45694" y="104915"/>
                  <a:pt x="51319" y="107686"/>
                </a:cubicBezTo>
                <a:cubicBezTo>
                  <a:pt x="51683" y="107865"/>
                  <a:pt x="52083" y="107959"/>
                  <a:pt x="52490" y="107959"/>
                </a:cubicBezTo>
                <a:cubicBezTo>
                  <a:pt x="52494" y="107959"/>
                  <a:pt x="52498" y="107959"/>
                  <a:pt x="52501" y="107959"/>
                </a:cubicBezTo>
                <a:cubicBezTo>
                  <a:pt x="52505" y="107959"/>
                  <a:pt x="52509" y="107959"/>
                  <a:pt x="52512" y="107959"/>
                </a:cubicBezTo>
                <a:cubicBezTo>
                  <a:pt x="52918" y="107959"/>
                  <a:pt x="53317" y="107865"/>
                  <a:pt x="53681" y="107686"/>
                </a:cubicBezTo>
                <a:cubicBezTo>
                  <a:pt x="59307" y="104915"/>
                  <a:pt x="105000" y="81542"/>
                  <a:pt x="94611" y="58167"/>
                </a:cubicBezTo>
                <a:cubicBezTo>
                  <a:pt x="94611" y="58167"/>
                  <a:pt x="92580" y="52071"/>
                  <a:pt x="86773" y="52071"/>
                </a:cubicBezTo>
                <a:cubicBezTo>
                  <a:pt x="86746" y="52071"/>
                  <a:pt x="86719" y="52071"/>
                  <a:pt x="86692" y="52072"/>
                </a:cubicBezTo>
                <a:cubicBezTo>
                  <a:pt x="86682" y="52072"/>
                  <a:pt x="86672" y="52072"/>
                  <a:pt x="86663" y="52072"/>
                </a:cubicBezTo>
                <a:cubicBezTo>
                  <a:pt x="85068" y="52072"/>
                  <a:pt x="83784" y="50781"/>
                  <a:pt x="83922" y="49188"/>
                </a:cubicBezTo>
                <a:cubicBezTo>
                  <a:pt x="84429" y="43362"/>
                  <a:pt x="84850" y="31809"/>
                  <a:pt x="80781" y="27740"/>
                </a:cubicBezTo>
                <a:cubicBezTo>
                  <a:pt x="78002" y="24959"/>
                  <a:pt x="73168" y="23479"/>
                  <a:pt x="70014" y="23479"/>
                </a:cubicBezTo>
                <a:cubicBezTo>
                  <a:pt x="69838" y="23479"/>
                  <a:pt x="69666" y="23483"/>
                  <a:pt x="69501" y="23493"/>
                </a:cubicBezTo>
                <a:cubicBezTo>
                  <a:pt x="69451" y="23495"/>
                  <a:pt x="69402" y="23497"/>
                  <a:pt x="69353" y="23497"/>
                </a:cubicBezTo>
                <a:cubicBezTo>
                  <a:pt x="67995" y="23497"/>
                  <a:pt x="66858" y="22439"/>
                  <a:pt x="66730" y="21068"/>
                </a:cubicBezTo>
                <a:cubicBezTo>
                  <a:pt x="66121" y="14574"/>
                  <a:pt x="63828" y="2092"/>
                  <a:pt x="55229" y="320"/>
                </a:cubicBezTo>
                <a:cubicBezTo>
                  <a:pt x="54301" y="68"/>
                  <a:pt x="53492" y="1"/>
                  <a:pt x="5290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37"/>
          <p:cNvSpPr/>
          <p:nvPr/>
        </p:nvSpPr>
        <p:spPr>
          <a:xfrm>
            <a:off x="975475" y="563385"/>
            <a:ext cx="116614" cy="388687"/>
          </a:xfrm>
          <a:custGeom>
            <a:avLst/>
            <a:gdLst/>
            <a:ahLst/>
            <a:cxnLst/>
            <a:rect l="l" t="t" r="r" b="b"/>
            <a:pathLst>
              <a:path w="30688" h="102286" extrusionOk="0">
                <a:moveTo>
                  <a:pt x="15346" y="0"/>
                </a:moveTo>
                <a:cubicBezTo>
                  <a:pt x="14594" y="0"/>
                  <a:pt x="13985" y="616"/>
                  <a:pt x="13996" y="1368"/>
                </a:cubicBezTo>
                <a:lnTo>
                  <a:pt x="13996" y="41896"/>
                </a:lnTo>
                <a:lnTo>
                  <a:pt x="2554" y="28165"/>
                </a:lnTo>
                <a:cubicBezTo>
                  <a:pt x="2286" y="27845"/>
                  <a:pt x="1902" y="27679"/>
                  <a:pt x="1515" y="27679"/>
                </a:cubicBezTo>
                <a:cubicBezTo>
                  <a:pt x="1210" y="27679"/>
                  <a:pt x="904" y="27782"/>
                  <a:pt x="651" y="27993"/>
                </a:cubicBezTo>
                <a:cubicBezTo>
                  <a:pt x="77" y="28471"/>
                  <a:pt x="0" y="29322"/>
                  <a:pt x="477" y="29897"/>
                </a:cubicBezTo>
                <a:lnTo>
                  <a:pt x="13996" y="46117"/>
                </a:lnTo>
                <a:lnTo>
                  <a:pt x="13996" y="100953"/>
                </a:lnTo>
                <a:cubicBezTo>
                  <a:pt x="14004" y="101692"/>
                  <a:pt x="14607" y="102286"/>
                  <a:pt x="15346" y="102286"/>
                </a:cubicBezTo>
                <a:cubicBezTo>
                  <a:pt x="16086" y="102286"/>
                  <a:pt x="16688" y="101692"/>
                  <a:pt x="16697" y="100953"/>
                </a:cubicBezTo>
                <a:lnTo>
                  <a:pt x="16697" y="34417"/>
                </a:lnTo>
                <a:lnTo>
                  <a:pt x="30198" y="18852"/>
                </a:lnTo>
                <a:cubicBezTo>
                  <a:pt x="30687" y="18288"/>
                  <a:pt x="30626" y="17433"/>
                  <a:pt x="30064" y="16946"/>
                </a:cubicBezTo>
                <a:cubicBezTo>
                  <a:pt x="29808" y="16723"/>
                  <a:pt x="29492" y="16614"/>
                  <a:pt x="29178" y="16614"/>
                </a:cubicBezTo>
                <a:cubicBezTo>
                  <a:pt x="28800" y="16614"/>
                  <a:pt x="28423" y="16772"/>
                  <a:pt x="28156" y="17080"/>
                </a:cubicBezTo>
                <a:lnTo>
                  <a:pt x="16697" y="30292"/>
                </a:lnTo>
                <a:lnTo>
                  <a:pt x="16697" y="1368"/>
                </a:lnTo>
                <a:cubicBezTo>
                  <a:pt x="16707" y="616"/>
                  <a:pt x="16100" y="0"/>
                  <a:pt x="1534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37"/>
          <p:cNvSpPr/>
          <p:nvPr/>
        </p:nvSpPr>
        <p:spPr>
          <a:xfrm>
            <a:off x="883507" y="850665"/>
            <a:ext cx="45710" cy="268124"/>
          </a:xfrm>
          <a:custGeom>
            <a:avLst/>
            <a:gdLst/>
            <a:ahLst/>
            <a:cxnLst/>
            <a:rect l="l" t="t" r="r" b="b"/>
            <a:pathLst>
              <a:path w="12029" h="70559" extrusionOk="0">
                <a:moveTo>
                  <a:pt x="4778" y="1"/>
                </a:moveTo>
                <a:cubicBezTo>
                  <a:pt x="4604" y="1"/>
                  <a:pt x="4431" y="6"/>
                  <a:pt x="4261" y="14"/>
                </a:cubicBezTo>
                <a:cubicBezTo>
                  <a:pt x="894" y="189"/>
                  <a:pt x="1" y="5744"/>
                  <a:pt x="502" y="15486"/>
                </a:cubicBezTo>
                <a:cubicBezTo>
                  <a:pt x="836" y="21974"/>
                  <a:pt x="1379" y="29361"/>
                  <a:pt x="2700" y="33521"/>
                </a:cubicBezTo>
                <a:cubicBezTo>
                  <a:pt x="2089" y="36017"/>
                  <a:pt x="1647" y="38937"/>
                  <a:pt x="1731" y="42011"/>
                </a:cubicBezTo>
                <a:cubicBezTo>
                  <a:pt x="1867" y="46930"/>
                  <a:pt x="3309" y="59929"/>
                  <a:pt x="3250" y="63400"/>
                </a:cubicBezTo>
                <a:cubicBezTo>
                  <a:pt x="3206" y="66104"/>
                  <a:pt x="4295" y="70558"/>
                  <a:pt x="7212" y="70558"/>
                </a:cubicBezTo>
                <a:cubicBezTo>
                  <a:pt x="7385" y="70558"/>
                  <a:pt x="7565" y="70543"/>
                  <a:pt x="7751" y="70510"/>
                </a:cubicBezTo>
                <a:cubicBezTo>
                  <a:pt x="11074" y="69929"/>
                  <a:pt x="7993" y="67295"/>
                  <a:pt x="6900" y="62256"/>
                </a:cubicBezTo>
                <a:cubicBezTo>
                  <a:pt x="5998" y="58100"/>
                  <a:pt x="9471" y="44133"/>
                  <a:pt x="9500" y="38394"/>
                </a:cubicBezTo>
                <a:cubicBezTo>
                  <a:pt x="9511" y="36154"/>
                  <a:pt x="9316" y="34196"/>
                  <a:pt x="8959" y="32673"/>
                </a:cubicBezTo>
                <a:cubicBezTo>
                  <a:pt x="10480" y="28945"/>
                  <a:pt x="11502" y="23177"/>
                  <a:pt x="11646" y="17341"/>
                </a:cubicBezTo>
                <a:cubicBezTo>
                  <a:pt x="12028" y="1854"/>
                  <a:pt x="8063" y="1"/>
                  <a:pt x="47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3" name="Google Shape;1963;p37"/>
          <p:cNvSpPr/>
          <p:nvPr/>
        </p:nvSpPr>
        <p:spPr>
          <a:xfrm>
            <a:off x="910696" y="920634"/>
            <a:ext cx="16230" cy="134509"/>
          </a:xfrm>
          <a:custGeom>
            <a:avLst/>
            <a:gdLst/>
            <a:ahLst/>
            <a:cxnLst/>
            <a:rect l="l" t="t" r="r" b="b"/>
            <a:pathLst>
              <a:path w="4271" h="35397" extrusionOk="0">
                <a:moveTo>
                  <a:pt x="232" y="0"/>
                </a:moveTo>
                <a:cubicBezTo>
                  <a:pt x="232" y="1"/>
                  <a:pt x="1778" y="8717"/>
                  <a:pt x="1" y="14285"/>
                </a:cubicBezTo>
                <a:cubicBezTo>
                  <a:pt x="1" y="14285"/>
                  <a:pt x="1809" y="21642"/>
                  <a:pt x="1183" y="27511"/>
                </a:cubicBezTo>
                <a:cubicBezTo>
                  <a:pt x="636" y="32633"/>
                  <a:pt x="319" y="34902"/>
                  <a:pt x="248" y="35397"/>
                </a:cubicBezTo>
                <a:cubicBezTo>
                  <a:pt x="1056" y="29906"/>
                  <a:pt x="2326" y="23445"/>
                  <a:pt x="2344" y="19981"/>
                </a:cubicBezTo>
                <a:cubicBezTo>
                  <a:pt x="2356" y="17741"/>
                  <a:pt x="2161" y="15785"/>
                  <a:pt x="1802" y="14262"/>
                </a:cubicBezTo>
                <a:cubicBezTo>
                  <a:pt x="2988" y="11357"/>
                  <a:pt x="3870" y="7215"/>
                  <a:pt x="4270" y="2766"/>
                </a:cubicBezTo>
                <a:lnTo>
                  <a:pt x="232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4" name="Google Shape;1964;p37"/>
          <p:cNvSpPr/>
          <p:nvPr/>
        </p:nvSpPr>
        <p:spPr>
          <a:xfrm>
            <a:off x="911578" y="1055550"/>
            <a:ext cx="4" cy="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37"/>
          <p:cNvSpPr/>
          <p:nvPr/>
        </p:nvSpPr>
        <p:spPr>
          <a:xfrm>
            <a:off x="892859" y="1071544"/>
            <a:ext cx="33736" cy="47641"/>
          </a:xfrm>
          <a:custGeom>
            <a:avLst/>
            <a:gdLst/>
            <a:ahLst/>
            <a:cxnLst/>
            <a:rect l="l" t="t" r="r" b="b"/>
            <a:pathLst>
              <a:path w="8878" h="12537" extrusionOk="0">
                <a:moveTo>
                  <a:pt x="4505" y="0"/>
                </a:moveTo>
                <a:cubicBezTo>
                  <a:pt x="3994" y="204"/>
                  <a:pt x="3167" y="465"/>
                  <a:pt x="2096" y="465"/>
                </a:cubicBezTo>
                <a:cubicBezTo>
                  <a:pt x="1551" y="465"/>
                  <a:pt x="943" y="397"/>
                  <a:pt x="281" y="221"/>
                </a:cubicBezTo>
                <a:lnTo>
                  <a:pt x="281" y="221"/>
                </a:lnTo>
                <a:cubicBezTo>
                  <a:pt x="457" y="2197"/>
                  <a:pt x="177" y="3843"/>
                  <a:pt x="130" y="4811"/>
                </a:cubicBezTo>
                <a:cubicBezTo>
                  <a:pt x="1" y="7576"/>
                  <a:pt x="2016" y="12537"/>
                  <a:pt x="4981" y="12537"/>
                </a:cubicBezTo>
                <a:cubicBezTo>
                  <a:pt x="5178" y="12537"/>
                  <a:pt x="5379" y="12515"/>
                  <a:pt x="5584" y="12469"/>
                </a:cubicBezTo>
                <a:cubicBezTo>
                  <a:pt x="8877" y="11731"/>
                  <a:pt x="5736" y="9033"/>
                  <a:pt x="4408" y="4052"/>
                </a:cubicBezTo>
                <a:cubicBezTo>
                  <a:pt x="4162" y="3130"/>
                  <a:pt x="4415" y="1709"/>
                  <a:pt x="4505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37"/>
          <p:cNvSpPr/>
          <p:nvPr/>
        </p:nvSpPr>
        <p:spPr>
          <a:xfrm>
            <a:off x="897119" y="1106371"/>
            <a:ext cx="22743" cy="12814"/>
          </a:xfrm>
          <a:custGeom>
            <a:avLst/>
            <a:gdLst/>
            <a:ahLst/>
            <a:cxnLst/>
            <a:rect l="l" t="t" r="r" b="b"/>
            <a:pathLst>
              <a:path w="5985" h="3372" extrusionOk="0">
                <a:moveTo>
                  <a:pt x="1" y="1"/>
                </a:moveTo>
                <a:lnTo>
                  <a:pt x="1" y="1"/>
                </a:lnTo>
                <a:cubicBezTo>
                  <a:pt x="857" y="1838"/>
                  <a:pt x="2211" y="3372"/>
                  <a:pt x="3860" y="3372"/>
                </a:cubicBezTo>
                <a:cubicBezTo>
                  <a:pt x="4057" y="3372"/>
                  <a:pt x="4258" y="3350"/>
                  <a:pt x="4463" y="3304"/>
                </a:cubicBezTo>
                <a:cubicBezTo>
                  <a:pt x="5624" y="3045"/>
                  <a:pt x="5984" y="2540"/>
                  <a:pt x="5908" y="1781"/>
                </a:cubicBezTo>
                <a:lnTo>
                  <a:pt x="5908" y="1781"/>
                </a:lnTo>
                <a:cubicBezTo>
                  <a:pt x="5642" y="1858"/>
                  <a:pt x="5370" y="1919"/>
                  <a:pt x="5095" y="1960"/>
                </a:cubicBezTo>
                <a:cubicBezTo>
                  <a:pt x="4813" y="2006"/>
                  <a:pt x="4536" y="2028"/>
                  <a:pt x="4265" y="2028"/>
                </a:cubicBezTo>
                <a:cubicBezTo>
                  <a:pt x="2583" y="2028"/>
                  <a:pt x="1123" y="1185"/>
                  <a:pt x="1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7" name="Google Shape;1967;p37"/>
          <p:cNvSpPr/>
          <p:nvPr/>
        </p:nvSpPr>
        <p:spPr>
          <a:xfrm>
            <a:off x="840301" y="850665"/>
            <a:ext cx="48461" cy="267801"/>
          </a:xfrm>
          <a:custGeom>
            <a:avLst/>
            <a:gdLst/>
            <a:ahLst/>
            <a:cxnLst/>
            <a:rect l="l" t="t" r="r" b="b"/>
            <a:pathLst>
              <a:path w="12753" h="70474" extrusionOk="0">
                <a:moveTo>
                  <a:pt x="7592" y="0"/>
                </a:moveTo>
                <a:cubicBezTo>
                  <a:pt x="4308" y="0"/>
                  <a:pt x="344" y="1859"/>
                  <a:pt x="726" y="17341"/>
                </a:cubicBezTo>
                <a:cubicBezTo>
                  <a:pt x="872" y="23252"/>
                  <a:pt x="1920" y="29095"/>
                  <a:pt x="3474" y="32818"/>
                </a:cubicBezTo>
                <a:cubicBezTo>
                  <a:pt x="3109" y="34951"/>
                  <a:pt x="3140" y="37395"/>
                  <a:pt x="3046" y="38243"/>
                </a:cubicBezTo>
                <a:cubicBezTo>
                  <a:pt x="2421" y="43948"/>
                  <a:pt x="5563" y="57879"/>
                  <a:pt x="4468" y="61988"/>
                </a:cubicBezTo>
                <a:cubicBezTo>
                  <a:pt x="3142" y="66971"/>
                  <a:pt x="0" y="69669"/>
                  <a:pt x="3291" y="70405"/>
                </a:cubicBezTo>
                <a:cubicBezTo>
                  <a:pt x="3496" y="70451"/>
                  <a:pt x="3697" y="70473"/>
                  <a:pt x="3894" y="70473"/>
                </a:cubicBezTo>
                <a:cubicBezTo>
                  <a:pt x="6860" y="70473"/>
                  <a:pt x="8877" y="65512"/>
                  <a:pt x="8746" y="62747"/>
                </a:cubicBezTo>
                <a:cubicBezTo>
                  <a:pt x="8582" y="59280"/>
                  <a:pt x="10274" y="47126"/>
                  <a:pt x="10638" y="42218"/>
                </a:cubicBezTo>
                <a:cubicBezTo>
                  <a:pt x="10887" y="38882"/>
                  <a:pt x="10502" y="35696"/>
                  <a:pt x="9931" y="33032"/>
                </a:cubicBezTo>
                <a:cubicBezTo>
                  <a:pt x="11259" y="28801"/>
                  <a:pt x="11931" y="21727"/>
                  <a:pt x="12251" y="15486"/>
                </a:cubicBezTo>
                <a:cubicBezTo>
                  <a:pt x="12753" y="5744"/>
                  <a:pt x="11480" y="189"/>
                  <a:pt x="8112" y="14"/>
                </a:cubicBezTo>
                <a:cubicBezTo>
                  <a:pt x="7941" y="6"/>
                  <a:pt x="7768" y="0"/>
                  <a:pt x="75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37"/>
          <p:cNvSpPr/>
          <p:nvPr/>
        </p:nvSpPr>
        <p:spPr>
          <a:xfrm>
            <a:off x="865107" y="923040"/>
            <a:ext cx="19144" cy="148626"/>
          </a:xfrm>
          <a:custGeom>
            <a:avLst/>
            <a:gdLst/>
            <a:ahLst/>
            <a:cxnLst/>
            <a:rect l="l" t="t" r="r" b="b"/>
            <a:pathLst>
              <a:path w="5038" h="39112" extrusionOk="0">
                <a:moveTo>
                  <a:pt x="1" y="1"/>
                </a:moveTo>
                <a:cubicBezTo>
                  <a:pt x="1" y="1"/>
                  <a:pt x="3048" y="10044"/>
                  <a:pt x="1783" y="13709"/>
                </a:cubicBezTo>
                <a:cubicBezTo>
                  <a:pt x="1783" y="13709"/>
                  <a:pt x="3898" y="21042"/>
                  <a:pt x="3139" y="26415"/>
                </a:cubicBezTo>
                <a:cubicBezTo>
                  <a:pt x="2380" y="31788"/>
                  <a:pt x="2446" y="39110"/>
                  <a:pt x="2446" y="39112"/>
                </a:cubicBezTo>
                <a:cubicBezTo>
                  <a:pt x="2895" y="34010"/>
                  <a:pt x="3847" y="26711"/>
                  <a:pt x="4110" y="23172"/>
                </a:cubicBezTo>
                <a:cubicBezTo>
                  <a:pt x="4359" y="19836"/>
                  <a:pt x="3972" y="16650"/>
                  <a:pt x="3403" y="13987"/>
                </a:cubicBezTo>
                <a:cubicBezTo>
                  <a:pt x="4126" y="11681"/>
                  <a:pt x="4655" y="8533"/>
                  <a:pt x="5038" y="5135"/>
                </a:cubicBezTo>
                <a:lnTo>
                  <a:pt x="1" y="1"/>
                </a:lnTo>
                <a:close/>
              </a:path>
            </a:pathLst>
          </a:custGeom>
          <a:solidFill>
            <a:srgbClr val="FFC5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9" name="Google Shape;1969;p37"/>
          <p:cNvSpPr/>
          <p:nvPr/>
        </p:nvSpPr>
        <p:spPr>
          <a:xfrm>
            <a:off x="840301" y="1070822"/>
            <a:ext cx="34105" cy="47644"/>
          </a:xfrm>
          <a:custGeom>
            <a:avLst/>
            <a:gdLst/>
            <a:ahLst/>
            <a:cxnLst/>
            <a:rect l="l" t="t" r="r" b="b"/>
            <a:pathLst>
              <a:path w="8975" h="12538" extrusionOk="0">
                <a:moveTo>
                  <a:pt x="4656" y="1"/>
                </a:moveTo>
                <a:cubicBezTo>
                  <a:pt x="4746" y="1710"/>
                  <a:pt x="4715" y="3130"/>
                  <a:pt x="4468" y="4052"/>
                </a:cubicBezTo>
                <a:cubicBezTo>
                  <a:pt x="3142" y="9035"/>
                  <a:pt x="0" y="11733"/>
                  <a:pt x="3291" y="12469"/>
                </a:cubicBezTo>
                <a:cubicBezTo>
                  <a:pt x="3496" y="12515"/>
                  <a:pt x="3697" y="12537"/>
                  <a:pt x="3894" y="12537"/>
                </a:cubicBezTo>
                <a:cubicBezTo>
                  <a:pt x="6860" y="12537"/>
                  <a:pt x="8877" y="7576"/>
                  <a:pt x="8746" y="4811"/>
                </a:cubicBezTo>
                <a:cubicBezTo>
                  <a:pt x="8701" y="3844"/>
                  <a:pt x="8800" y="2197"/>
                  <a:pt x="8974" y="222"/>
                </a:cubicBezTo>
                <a:lnTo>
                  <a:pt x="8974" y="222"/>
                </a:lnTo>
                <a:cubicBezTo>
                  <a:pt x="8312" y="398"/>
                  <a:pt x="7694" y="465"/>
                  <a:pt x="7135" y="465"/>
                </a:cubicBezTo>
                <a:cubicBezTo>
                  <a:pt x="6035" y="465"/>
                  <a:pt x="5167" y="205"/>
                  <a:pt x="4656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37"/>
          <p:cNvSpPr/>
          <p:nvPr/>
        </p:nvSpPr>
        <p:spPr>
          <a:xfrm>
            <a:off x="846902" y="1106728"/>
            <a:ext cx="22344" cy="11734"/>
          </a:xfrm>
          <a:custGeom>
            <a:avLst/>
            <a:gdLst/>
            <a:ahLst/>
            <a:cxnLst/>
            <a:rect l="l" t="t" r="r" b="b"/>
            <a:pathLst>
              <a:path w="5880" h="3088" extrusionOk="0">
                <a:moveTo>
                  <a:pt x="5879" y="1"/>
                </a:moveTo>
                <a:cubicBezTo>
                  <a:pt x="4920" y="1186"/>
                  <a:pt x="3673" y="2030"/>
                  <a:pt x="2234" y="2030"/>
                </a:cubicBezTo>
                <a:cubicBezTo>
                  <a:pt x="2003" y="2030"/>
                  <a:pt x="1766" y="2008"/>
                  <a:pt x="1525" y="1962"/>
                </a:cubicBezTo>
                <a:cubicBezTo>
                  <a:pt x="837" y="1832"/>
                  <a:pt x="390" y="1638"/>
                  <a:pt x="125" y="1383"/>
                </a:cubicBezTo>
                <a:lnTo>
                  <a:pt x="125" y="1383"/>
                </a:lnTo>
                <a:cubicBezTo>
                  <a:pt x="0" y="2208"/>
                  <a:pt x="338" y="2747"/>
                  <a:pt x="1554" y="3020"/>
                </a:cubicBezTo>
                <a:cubicBezTo>
                  <a:pt x="1759" y="3066"/>
                  <a:pt x="1960" y="3088"/>
                  <a:pt x="2157" y="3088"/>
                </a:cubicBezTo>
                <a:cubicBezTo>
                  <a:pt x="3721" y="3088"/>
                  <a:pt x="5020" y="1709"/>
                  <a:pt x="5879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1" name="Google Shape;1971;p37"/>
          <p:cNvSpPr/>
          <p:nvPr/>
        </p:nvSpPr>
        <p:spPr>
          <a:xfrm>
            <a:off x="844789" y="596962"/>
            <a:ext cx="79549" cy="135139"/>
          </a:xfrm>
          <a:custGeom>
            <a:avLst/>
            <a:gdLst/>
            <a:ahLst/>
            <a:cxnLst/>
            <a:rect l="l" t="t" r="r" b="b"/>
            <a:pathLst>
              <a:path w="20934" h="35563" extrusionOk="0">
                <a:moveTo>
                  <a:pt x="10339" y="1"/>
                </a:moveTo>
                <a:cubicBezTo>
                  <a:pt x="1843" y="1"/>
                  <a:pt x="0" y="11162"/>
                  <a:pt x="445" y="17716"/>
                </a:cubicBezTo>
                <a:cubicBezTo>
                  <a:pt x="982" y="25635"/>
                  <a:pt x="4141" y="34450"/>
                  <a:pt x="4141" y="34450"/>
                </a:cubicBezTo>
                <a:cubicBezTo>
                  <a:pt x="4141" y="34450"/>
                  <a:pt x="10136" y="35563"/>
                  <a:pt x="14736" y="35563"/>
                </a:cubicBezTo>
                <a:cubicBezTo>
                  <a:pt x="17511" y="35563"/>
                  <a:pt x="19779" y="35158"/>
                  <a:pt x="19916" y="33859"/>
                </a:cubicBezTo>
                <a:cubicBezTo>
                  <a:pt x="20330" y="29915"/>
                  <a:pt x="20295" y="24940"/>
                  <a:pt x="20295" y="20932"/>
                </a:cubicBezTo>
                <a:cubicBezTo>
                  <a:pt x="20295" y="15759"/>
                  <a:pt x="20934" y="10486"/>
                  <a:pt x="19192" y="6068"/>
                </a:cubicBezTo>
                <a:cubicBezTo>
                  <a:pt x="17442" y="1633"/>
                  <a:pt x="15216" y="883"/>
                  <a:pt x="13209" y="380"/>
                </a:cubicBezTo>
                <a:cubicBezTo>
                  <a:pt x="12178" y="121"/>
                  <a:pt x="11222" y="1"/>
                  <a:pt x="10339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2" name="Google Shape;1972;p37"/>
          <p:cNvSpPr/>
          <p:nvPr/>
        </p:nvSpPr>
        <p:spPr>
          <a:xfrm>
            <a:off x="853248" y="610152"/>
            <a:ext cx="64516" cy="101050"/>
          </a:xfrm>
          <a:custGeom>
            <a:avLst/>
            <a:gdLst/>
            <a:ahLst/>
            <a:cxnLst/>
            <a:rect l="l" t="t" r="r" b="b"/>
            <a:pathLst>
              <a:path w="16978" h="26592" extrusionOk="0">
                <a:moveTo>
                  <a:pt x="11198" y="0"/>
                </a:moveTo>
                <a:lnTo>
                  <a:pt x="5706" y="844"/>
                </a:lnTo>
                <a:lnTo>
                  <a:pt x="1668" y="4146"/>
                </a:lnTo>
                <a:cubicBezTo>
                  <a:pt x="1668" y="4146"/>
                  <a:pt x="1" y="9961"/>
                  <a:pt x="25" y="12743"/>
                </a:cubicBezTo>
                <a:cubicBezTo>
                  <a:pt x="50" y="15524"/>
                  <a:pt x="1090" y="22096"/>
                  <a:pt x="1412" y="24120"/>
                </a:cubicBezTo>
                <a:cubicBezTo>
                  <a:pt x="1561" y="25059"/>
                  <a:pt x="1876" y="25311"/>
                  <a:pt x="2170" y="25311"/>
                </a:cubicBezTo>
                <a:cubicBezTo>
                  <a:pt x="2510" y="25311"/>
                  <a:pt x="2822" y="24976"/>
                  <a:pt x="2822" y="24976"/>
                </a:cubicBezTo>
                <a:cubicBezTo>
                  <a:pt x="2822" y="24976"/>
                  <a:pt x="5322" y="25953"/>
                  <a:pt x="5642" y="25953"/>
                </a:cubicBezTo>
                <a:cubicBezTo>
                  <a:pt x="5962" y="25953"/>
                  <a:pt x="9615" y="26592"/>
                  <a:pt x="9615" y="26592"/>
                </a:cubicBezTo>
                <a:cubicBezTo>
                  <a:pt x="9615" y="26592"/>
                  <a:pt x="14680" y="25509"/>
                  <a:pt x="15269" y="24195"/>
                </a:cubicBezTo>
                <a:cubicBezTo>
                  <a:pt x="15859" y="22879"/>
                  <a:pt x="16212" y="19231"/>
                  <a:pt x="16248" y="18136"/>
                </a:cubicBezTo>
                <a:cubicBezTo>
                  <a:pt x="16330" y="15663"/>
                  <a:pt x="16424" y="11879"/>
                  <a:pt x="16701" y="10233"/>
                </a:cubicBezTo>
                <a:cubicBezTo>
                  <a:pt x="16978" y="8586"/>
                  <a:pt x="15269" y="1703"/>
                  <a:pt x="15269" y="1703"/>
                </a:cubicBezTo>
                <a:lnTo>
                  <a:pt x="1119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37"/>
          <p:cNvSpPr/>
          <p:nvPr/>
        </p:nvSpPr>
        <p:spPr>
          <a:xfrm>
            <a:off x="870188" y="676633"/>
            <a:ext cx="29952" cy="30202"/>
          </a:xfrm>
          <a:custGeom>
            <a:avLst/>
            <a:gdLst/>
            <a:ahLst/>
            <a:cxnLst/>
            <a:rect l="l" t="t" r="r" b="b"/>
            <a:pathLst>
              <a:path w="7882" h="7948" extrusionOk="0">
                <a:moveTo>
                  <a:pt x="5355" y="1"/>
                </a:moveTo>
                <a:cubicBezTo>
                  <a:pt x="3672" y="1"/>
                  <a:pt x="1252" y="490"/>
                  <a:pt x="1252" y="490"/>
                </a:cubicBezTo>
                <a:cubicBezTo>
                  <a:pt x="1252" y="490"/>
                  <a:pt x="1323" y="5936"/>
                  <a:pt x="589" y="6815"/>
                </a:cubicBezTo>
                <a:cubicBezTo>
                  <a:pt x="1" y="7517"/>
                  <a:pt x="2138" y="7948"/>
                  <a:pt x="4221" y="7948"/>
                </a:cubicBezTo>
                <a:cubicBezTo>
                  <a:pt x="6073" y="7948"/>
                  <a:pt x="7882" y="7608"/>
                  <a:pt x="7699" y="6815"/>
                </a:cubicBezTo>
                <a:cubicBezTo>
                  <a:pt x="7415" y="5581"/>
                  <a:pt x="6870" y="2232"/>
                  <a:pt x="6940" y="584"/>
                </a:cubicBezTo>
                <a:cubicBezTo>
                  <a:pt x="6959" y="144"/>
                  <a:pt x="6265" y="1"/>
                  <a:pt x="5355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37"/>
          <p:cNvSpPr/>
          <p:nvPr/>
        </p:nvSpPr>
        <p:spPr>
          <a:xfrm>
            <a:off x="874782" y="669625"/>
            <a:ext cx="22777" cy="22112"/>
          </a:xfrm>
          <a:custGeom>
            <a:avLst/>
            <a:gdLst/>
            <a:ahLst/>
            <a:cxnLst/>
            <a:rect l="l" t="t" r="r" b="b"/>
            <a:pathLst>
              <a:path w="5994" h="5819" extrusionOk="0">
                <a:moveTo>
                  <a:pt x="4243" y="0"/>
                </a:moveTo>
                <a:cubicBezTo>
                  <a:pt x="2591" y="0"/>
                  <a:pt x="62" y="618"/>
                  <a:pt x="62" y="618"/>
                </a:cubicBezTo>
                <a:lnTo>
                  <a:pt x="1" y="4835"/>
                </a:lnTo>
                <a:cubicBezTo>
                  <a:pt x="1" y="4835"/>
                  <a:pt x="4142" y="4960"/>
                  <a:pt x="5994" y="5818"/>
                </a:cubicBezTo>
                <a:cubicBezTo>
                  <a:pt x="5994" y="5818"/>
                  <a:pt x="5562" y="1497"/>
                  <a:pt x="5637" y="618"/>
                </a:cubicBezTo>
                <a:cubicBezTo>
                  <a:pt x="5676" y="155"/>
                  <a:pt x="5069" y="0"/>
                  <a:pt x="4243" y="0"/>
                </a:cubicBezTo>
                <a:close/>
              </a:path>
            </a:pathLst>
          </a:custGeom>
          <a:solidFill>
            <a:srgbClr val="FFC5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5" name="Google Shape;1975;p37"/>
          <p:cNvSpPr/>
          <p:nvPr/>
        </p:nvSpPr>
        <p:spPr>
          <a:xfrm>
            <a:off x="853343" y="604383"/>
            <a:ext cx="62734" cy="79317"/>
          </a:xfrm>
          <a:custGeom>
            <a:avLst/>
            <a:gdLst/>
            <a:ahLst/>
            <a:cxnLst/>
            <a:rect l="l" t="t" r="r" b="b"/>
            <a:pathLst>
              <a:path w="16509" h="20873" extrusionOk="0">
                <a:moveTo>
                  <a:pt x="8255" y="1"/>
                </a:moveTo>
                <a:cubicBezTo>
                  <a:pt x="6066" y="1"/>
                  <a:pt x="3967" y="1099"/>
                  <a:pt x="2418" y="3057"/>
                </a:cubicBezTo>
                <a:cubicBezTo>
                  <a:pt x="871" y="5015"/>
                  <a:pt x="0" y="7669"/>
                  <a:pt x="0" y="10437"/>
                </a:cubicBezTo>
                <a:cubicBezTo>
                  <a:pt x="0" y="13204"/>
                  <a:pt x="871" y="15858"/>
                  <a:pt x="2418" y="17816"/>
                </a:cubicBezTo>
                <a:cubicBezTo>
                  <a:pt x="3967" y="19774"/>
                  <a:pt x="6066" y="20873"/>
                  <a:pt x="8255" y="20873"/>
                </a:cubicBezTo>
                <a:cubicBezTo>
                  <a:pt x="10445" y="20873"/>
                  <a:pt x="12544" y="19774"/>
                  <a:pt x="14091" y="17816"/>
                </a:cubicBezTo>
                <a:cubicBezTo>
                  <a:pt x="15640" y="15858"/>
                  <a:pt x="16509" y="13204"/>
                  <a:pt x="16509" y="10437"/>
                </a:cubicBezTo>
                <a:cubicBezTo>
                  <a:pt x="16509" y="7669"/>
                  <a:pt x="15640" y="5015"/>
                  <a:pt x="14091" y="3057"/>
                </a:cubicBezTo>
                <a:cubicBezTo>
                  <a:pt x="12544" y="1099"/>
                  <a:pt x="10445" y="1"/>
                  <a:pt x="825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37"/>
          <p:cNvSpPr/>
          <p:nvPr/>
        </p:nvSpPr>
        <p:spPr>
          <a:xfrm>
            <a:off x="855022" y="650880"/>
            <a:ext cx="60595" cy="32821"/>
          </a:xfrm>
          <a:custGeom>
            <a:avLst/>
            <a:gdLst/>
            <a:ahLst/>
            <a:cxnLst/>
            <a:rect l="l" t="t" r="r" b="b"/>
            <a:pathLst>
              <a:path w="15946" h="8637" extrusionOk="0">
                <a:moveTo>
                  <a:pt x="15945" y="0"/>
                </a:moveTo>
                <a:cubicBezTo>
                  <a:pt x="14782" y="4127"/>
                  <a:pt x="11524" y="7098"/>
                  <a:pt x="7688" y="7098"/>
                </a:cubicBezTo>
                <a:cubicBezTo>
                  <a:pt x="4359" y="7098"/>
                  <a:pt x="1468" y="4863"/>
                  <a:pt x="0" y="1577"/>
                </a:cubicBezTo>
                <a:lnTo>
                  <a:pt x="0" y="1577"/>
                </a:lnTo>
                <a:cubicBezTo>
                  <a:pt x="1111" y="5683"/>
                  <a:pt x="4188" y="8637"/>
                  <a:pt x="7813" y="8637"/>
                </a:cubicBezTo>
                <a:cubicBezTo>
                  <a:pt x="11886" y="8637"/>
                  <a:pt x="15270" y="4907"/>
                  <a:pt x="15945" y="0"/>
                </a:cubicBezTo>
                <a:close/>
              </a:path>
            </a:pathLst>
          </a:custGeom>
          <a:solidFill>
            <a:srgbClr val="FFC5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7" name="Google Shape;1977;p37"/>
          <p:cNvSpPr/>
          <p:nvPr/>
        </p:nvSpPr>
        <p:spPr>
          <a:xfrm>
            <a:off x="846119" y="598539"/>
            <a:ext cx="67017" cy="69764"/>
          </a:xfrm>
          <a:custGeom>
            <a:avLst/>
            <a:gdLst/>
            <a:ahLst/>
            <a:cxnLst/>
            <a:rect l="l" t="t" r="r" b="b"/>
            <a:pathLst>
              <a:path w="17636" h="18359" extrusionOk="0">
                <a:moveTo>
                  <a:pt x="10066" y="0"/>
                </a:moveTo>
                <a:cubicBezTo>
                  <a:pt x="4697" y="0"/>
                  <a:pt x="1557" y="5931"/>
                  <a:pt x="853" y="8972"/>
                </a:cubicBezTo>
                <a:cubicBezTo>
                  <a:pt x="1" y="12669"/>
                  <a:pt x="1901" y="18359"/>
                  <a:pt x="1901" y="18359"/>
                </a:cubicBezTo>
                <a:cubicBezTo>
                  <a:pt x="2190" y="14187"/>
                  <a:pt x="4021" y="15948"/>
                  <a:pt x="7206" y="11019"/>
                </a:cubicBezTo>
                <a:cubicBezTo>
                  <a:pt x="9387" y="7644"/>
                  <a:pt x="15117" y="9179"/>
                  <a:pt x="16506" y="5305"/>
                </a:cubicBezTo>
                <a:cubicBezTo>
                  <a:pt x="17635" y="2150"/>
                  <a:pt x="13843" y="914"/>
                  <a:pt x="13843" y="914"/>
                </a:cubicBezTo>
                <a:cubicBezTo>
                  <a:pt x="12482" y="275"/>
                  <a:pt x="11222" y="0"/>
                  <a:pt x="100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8" name="Google Shape;1978;p37"/>
          <p:cNvSpPr/>
          <p:nvPr/>
        </p:nvSpPr>
        <p:spPr>
          <a:xfrm>
            <a:off x="900539" y="607305"/>
            <a:ext cx="22477" cy="46037"/>
          </a:xfrm>
          <a:custGeom>
            <a:avLst/>
            <a:gdLst/>
            <a:ahLst/>
            <a:cxnLst/>
            <a:rect l="l" t="t" r="r" b="b"/>
            <a:pathLst>
              <a:path w="5915" h="12115" extrusionOk="0">
                <a:moveTo>
                  <a:pt x="1700" y="1"/>
                </a:moveTo>
                <a:cubicBezTo>
                  <a:pt x="0" y="1"/>
                  <a:pt x="810" y="2483"/>
                  <a:pt x="810" y="2483"/>
                </a:cubicBezTo>
                <a:cubicBezTo>
                  <a:pt x="810" y="2483"/>
                  <a:pt x="1548" y="5644"/>
                  <a:pt x="2900" y="7238"/>
                </a:cubicBezTo>
                <a:cubicBezTo>
                  <a:pt x="4251" y="8832"/>
                  <a:pt x="5227" y="10688"/>
                  <a:pt x="5436" y="11850"/>
                </a:cubicBezTo>
                <a:cubicBezTo>
                  <a:pt x="5469" y="12032"/>
                  <a:pt x="5505" y="12114"/>
                  <a:pt x="5541" y="12114"/>
                </a:cubicBezTo>
                <a:cubicBezTo>
                  <a:pt x="5734" y="12114"/>
                  <a:pt x="5915" y="9693"/>
                  <a:pt x="5436" y="7382"/>
                </a:cubicBezTo>
                <a:cubicBezTo>
                  <a:pt x="4869" y="4645"/>
                  <a:pt x="4033" y="297"/>
                  <a:pt x="1976" y="20"/>
                </a:cubicBezTo>
                <a:cubicBezTo>
                  <a:pt x="1877" y="7"/>
                  <a:pt x="1786" y="1"/>
                  <a:pt x="170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37"/>
          <p:cNvSpPr/>
          <p:nvPr/>
        </p:nvSpPr>
        <p:spPr>
          <a:xfrm>
            <a:off x="912068" y="635623"/>
            <a:ext cx="8197" cy="16435"/>
          </a:xfrm>
          <a:custGeom>
            <a:avLst/>
            <a:gdLst/>
            <a:ahLst/>
            <a:cxnLst/>
            <a:rect l="l" t="t" r="r" b="b"/>
            <a:pathLst>
              <a:path w="2157" h="4325" extrusionOk="0">
                <a:moveTo>
                  <a:pt x="1051" y="1"/>
                </a:moveTo>
                <a:cubicBezTo>
                  <a:pt x="816" y="1"/>
                  <a:pt x="584" y="93"/>
                  <a:pt x="413" y="296"/>
                </a:cubicBezTo>
                <a:cubicBezTo>
                  <a:pt x="141" y="620"/>
                  <a:pt x="38" y="1109"/>
                  <a:pt x="0" y="1521"/>
                </a:cubicBezTo>
                <a:lnTo>
                  <a:pt x="430" y="4264"/>
                </a:lnTo>
                <a:cubicBezTo>
                  <a:pt x="555" y="4306"/>
                  <a:pt x="672" y="4325"/>
                  <a:pt x="781" y="4325"/>
                </a:cubicBezTo>
                <a:cubicBezTo>
                  <a:pt x="1716" y="4325"/>
                  <a:pt x="2039" y="2903"/>
                  <a:pt x="2094" y="2137"/>
                </a:cubicBezTo>
                <a:cubicBezTo>
                  <a:pt x="2131" y="1627"/>
                  <a:pt x="2157" y="881"/>
                  <a:pt x="1863" y="439"/>
                </a:cubicBezTo>
                <a:cubicBezTo>
                  <a:pt x="1676" y="161"/>
                  <a:pt x="1361" y="1"/>
                  <a:pt x="1051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37"/>
          <p:cNvSpPr/>
          <p:nvPr/>
        </p:nvSpPr>
        <p:spPr>
          <a:xfrm>
            <a:off x="837470" y="813672"/>
            <a:ext cx="108087" cy="140091"/>
          </a:xfrm>
          <a:custGeom>
            <a:avLst/>
            <a:gdLst/>
            <a:ahLst/>
            <a:cxnLst/>
            <a:rect l="l" t="t" r="r" b="b"/>
            <a:pathLst>
              <a:path w="28444" h="36866" extrusionOk="0">
                <a:moveTo>
                  <a:pt x="19600" y="1"/>
                </a:moveTo>
                <a:cubicBezTo>
                  <a:pt x="17739" y="1"/>
                  <a:pt x="16309" y="1943"/>
                  <a:pt x="16309" y="1943"/>
                </a:cubicBezTo>
                <a:lnTo>
                  <a:pt x="1708" y="5196"/>
                </a:lnTo>
                <a:cubicBezTo>
                  <a:pt x="1708" y="5196"/>
                  <a:pt x="0" y="11520"/>
                  <a:pt x="475" y="21379"/>
                </a:cubicBezTo>
                <a:cubicBezTo>
                  <a:pt x="949" y="31239"/>
                  <a:pt x="1772" y="34842"/>
                  <a:pt x="1772" y="34842"/>
                </a:cubicBezTo>
                <a:cubicBezTo>
                  <a:pt x="1772" y="34842"/>
                  <a:pt x="8569" y="36865"/>
                  <a:pt x="14955" y="36865"/>
                </a:cubicBezTo>
                <a:cubicBezTo>
                  <a:pt x="18148" y="36865"/>
                  <a:pt x="21238" y="36359"/>
                  <a:pt x="23325" y="34842"/>
                </a:cubicBezTo>
                <a:cubicBezTo>
                  <a:pt x="23325" y="34842"/>
                  <a:pt x="28443" y="13131"/>
                  <a:pt x="23325" y="3176"/>
                </a:cubicBezTo>
                <a:cubicBezTo>
                  <a:pt x="22077" y="749"/>
                  <a:pt x="20755" y="1"/>
                  <a:pt x="196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1" name="Google Shape;1981;p37"/>
          <p:cNvSpPr/>
          <p:nvPr/>
        </p:nvSpPr>
        <p:spPr>
          <a:xfrm>
            <a:off x="906235" y="832212"/>
            <a:ext cx="37289" cy="120825"/>
          </a:xfrm>
          <a:custGeom>
            <a:avLst/>
            <a:gdLst/>
            <a:ahLst/>
            <a:cxnLst/>
            <a:rect l="l" t="t" r="r" b="b"/>
            <a:pathLst>
              <a:path w="9813" h="31796" extrusionOk="0">
                <a:moveTo>
                  <a:pt x="5968" y="1"/>
                </a:moveTo>
                <a:lnTo>
                  <a:pt x="1455" y="345"/>
                </a:lnTo>
                <a:cubicBezTo>
                  <a:pt x="1455" y="345"/>
                  <a:pt x="3002" y="7725"/>
                  <a:pt x="2468" y="14417"/>
                </a:cubicBezTo>
                <a:cubicBezTo>
                  <a:pt x="2016" y="20082"/>
                  <a:pt x="1784" y="28106"/>
                  <a:pt x="0" y="31796"/>
                </a:cubicBezTo>
                <a:cubicBezTo>
                  <a:pt x="2010" y="31533"/>
                  <a:pt x="3841" y="30973"/>
                  <a:pt x="5229" y="29963"/>
                </a:cubicBezTo>
                <a:cubicBezTo>
                  <a:pt x="5229" y="29963"/>
                  <a:pt x="9813" y="10524"/>
                  <a:pt x="5968" y="1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p37"/>
          <p:cNvSpPr/>
          <p:nvPr/>
        </p:nvSpPr>
        <p:spPr>
          <a:xfrm>
            <a:off x="843858" y="694139"/>
            <a:ext cx="86336" cy="144571"/>
          </a:xfrm>
          <a:custGeom>
            <a:avLst/>
            <a:gdLst/>
            <a:ahLst/>
            <a:cxnLst/>
            <a:rect l="l" t="t" r="r" b="b"/>
            <a:pathLst>
              <a:path w="22720" h="38045" extrusionOk="0">
                <a:moveTo>
                  <a:pt x="6779" y="0"/>
                </a:moveTo>
                <a:cubicBezTo>
                  <a:pt x="5225" y="0"/>
                  <a:pt x="2866" y="141"/>
                  <a:pt x="1066" y="1362"/>
                </a:cubicBezTo>
                <a:cubicBezTo>
                  <a:pt x="366" y="1835"/>
                  <a:pt x="1816" y="6442"/>
                  <a:pt x="1683" y="8930"/>
                </a:cubicBezTo>
                <a:cubicBezTo>
                  <a:pt x="1462" y="13077"/>
                  <a:pt x="818" y="16450"/>
                  <a:pt x="502" y="22467"/>
                </a:cubicBezTo>
                <a:cubicBezTo>
                  <a:pt x="0" y="31969"/>
                  <a:pt x="28" y="36652"/>
                  <a:pt x="28" y="36652"/>
                </a:cubicBezTo>
                <a:cubicBezTo>
                  <a:pt x="3378" y="37697"/>
                  <a:pt x="6991" y="38045"/>
                  <a:pt x="10320" y="38045"/>
                </a:cubicBezTo>
                <a:cubicBezTo>
                  <a:pt x="16978" y="38045"/>
                  <a:pt x="22498" y="36652"/>
                  <a:pt x="22498" y="36652"/>
                </a:cubicBezTo>
                <a:cubicBezTo>
                  <a:pt x="22498" y="36652"/>
                  <a:pt x="22719" y="23374"/>
                  <a:pt x="22498" y="18955"/>
                </a:cubicBezTo>
                <a:cubicBezTo>
                  <a:pt x="22270" y="14442"/>
                  <a:pt x="21245" y="2603"/>
                  <a:pt x="19369" y="1144"/>
                </a:cubicBezTo>
                <a:cubicBezTo>
                  <a:pt x="18023" y="99"/>
                  <a:pt x="15393" y="9"/>
                  <a:pt x="14531" y="9"/>
                </a:cubicBezTo>
                <a:cubicBezTo>
                  <a:pt x="14353" y="9"/>
                  <a:pt x="14250" y="13"/>
                  <a:pt x="14250" y="13"/>
                </a:cubicBezTo>
                <a:cubicBezTo>
                  <a:pt x="12985" y="535"/>
                  <a:pt x="11858" y="709"/>
                  <a:pt x="10916" y="709"/>
                </a:cubicBezTo>
                <a:cubicBezTo>
                  <a:pt x="9034" y="709"/>
                  <a:pt x="7897" y="13"/>
                  <a:pt x="7897" y="13"/>
                </a:cubicBezTo>
                <a:cubicBezTo>
                  <a:pt x="7615" y="12"/>
                  <a:pt x="7231" y="0"/>
                  <a:pt x="67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3" name="Google Shape;1983;p37"/>
          <p:cNvSpPr/>
          <p:nvPr/>
        </p:nvSpPr>
        <p:spPr>
          <a:xfrm>
            <a:off x="907006" y="728069"/>
            <a:ext cx="26699" cy="57752"/>
          </a:xfrm>
          <a:custGeom>
            <a:avLst/>
            <a:gdLst/>
            <a:ahLst/>
            <a:cxnLst/>
            <a:rect l="l" t="t" r="r" b="b"/>
            <a:pathLst>
              <a:path w="7026" h="15198" extrusionOk="0">
                <a:moveTo>
                  <a:pt x="4778" y="1"/>
                </a:moveTo>
                <a:lnTo>
                  <a:pt x="1" y="5887"/>
                </a:lnTo>
                <a:lnTo>
                  <a:pt x="1447" y="14372"/>
                </a:lnTo>
                <a:cubicBezTo>
                  <a:pt x="1447" y="14372"/>
                  <a:pt x="2697" y="15198"/>
                  <a:pt x="3960" y="15198"/>
                </a:cubicBezTo>
                <a:cubicBezTo>
                  <a:pt x="5101" y="15198"/>
                  <a:pt x="6253" y="14523"/>
                  <a:pt x="6501" y="11956"/>
                </a:cubicBezTo>
                <a:cubicBezTo>
                  <a:pt x="7025" y="6547"/>
                  <a:pt x="4778" y="1"/>
                  <a:pt x="4778" y="1"/>
                </a:cubicBezTo>
                <a:close/>
              </a:path>
            </a:pathLst>
          </a:custGeom>
          <a:solidFill>
            <a:srgbClr val="57AA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4" name="Google Shape;1984;p37"/>
          <p:cNvSpPr/>
          <p:nvPr/>
        </p:nvSpPr>
        <p:spPr>
          <a:xfrm>
            <a:off x="905095" y="747643"/>
            <a:ext cx="18020" cy="20037"/>
          </a:xfrm>
          <a:custGeom>
            <a:avLst/>
            <a:gdLst/>
            <a:ahLst/>
            <a:cxnLst/>
            <a:rect l="l" t="t" r="r" b="b"/>
            <a:pathLst>
              <a:path w="4742" h="5273" extrusionOk="0">
                <a:moveTo>
                  <a:pt x="1525" y="0"/>
                </a:moveTo>
                <a:cubicBezTo>
                  <a:pt x="907" y="0"/>
                  <a:pt x="475" y="137"/>
                  <a:pt x="570" y="548"/>
                </a:cubicBezTo>
                <a:cubicBezTo>
                  <a:pt x="855" y="1779"/>
                  <a:pt x="1" y="4529"/>
                  <a:pt x="1" y="4529"/>
                </a:cubicBezTo>
                <a:cubicBezTo>
                  <a:pt x="703" y="5131"/>
                  <a:pt x="1990" y="5273"/>
                  <a:pt x="3046" y="5273"/>
                </a:cubicBezTo>
                <a:cubicBezTo>
                  <a:pt x="3985" y="5273"/>
                  <a:pt x="4742" y="5160"/>
                  <a:pt x="4742" y="5160"/>
                </a:cubicBezTo>
                <a:cubicBezTo>
                  <a:pt x="3983" y="4179"/>
                  <a:pt x="4742" y="548"/>
                  <a:pt x="4742" y="548"/>
                </a:cubicBezTo>
                <a:cubicBezTo>
                  <a:pt x="4742" y="548"/>
                  <a:pt x="2762" y="0"/>
                  <a:pt x="1525" y="0"/>
                </a:cubicBezTo>
                <a:close/>
              </a:path>
            </a:pathLst>
          </a:custGeom>
          <a:solidFill>
            <a:srgbClr val="FFC5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37"/>
          <p:cNvSpPr/>
          <p:nvPr/>
        </p:nvSpPr>
        <p:spPr>
          <a:xfrm>
            <a:off x="906470" y="748719"/>
            <a:ext cx="16606" cy="12532"/>
          </a:xfrm>
          <a:custGeom>
            <a:avLst/>
            <a:gdLst/>
            <a:ahLst/>
            <a:cxnLst/>
            <a:rect l="l" t="t" r="r" b="b"/>
            <a:pathLst>
              <a:path w="4370" h="3298" extrusionOk="0">
                <a:moveTo>
                  <a:pt x="1155" y="1"/>
                </a:moveTo>
                <a:cubicBezTo>
                  <a:pt x="599" y="1"/>
                  <a:pt x="193" y="112"/>
                  <a:pt x="187" y="434"/>
                </a:cubicBezTo>
                <a:lnTo>
                  <a:pt x="199" y="549"/>
                </a:lnTo>
                <a:cubicBezTo>
                  <a:pt x="316" y="1057"/>
                  <a:pt x="239" y="1821"/>
                  <a:pt x="110" y="2547"/>
                </a:cubicBezTo>
                <a:lnTo>
                  <a:pt x="1" y="2855"/>
                </a:lnTo>
                <a:cubicBezTo>
                  <a:pt x="1" y="2855"/>
                  <a:pt x="240" y="2841"/>
                  <a:pt x="619" y="2841"/>
                </a:cubicBezTo>
                <a:cubicBezTo>
                  <a:pt x="1434" y="2841"/>
                  <a:pt x="2899" y="2904"/>
                  <a:pt x="4037" y="3297"/>
                </a:cubicBezTo>
                <a:cubicBezTo>
                  <a:pt x="4070" y="1986"/>
                  <a:pt x="4369" y="549"/>
                  <a:pt x="4369" y="549"/>
                </a:cubicBezTo>
                <a:cubicBezTo>
                  <a:pt x="4369" y="549"/>
                  <a:pt x="2390" y="1"/>
                  <a:pt x="1155" y="1"/>
                </a:cubicBezTo>
                <a:close/>
              </a:path>
            </a:pathLst>
          </a:custGeom>
          <a:solidFill>
            <a:srgbClr val="FFC5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37"/>
          <p:cNvSpPr/>
          <p:nvPr/>
        </p:nvSpPr>
        <p:spPr>
          <a:xfrm>
            <a:off x="872852" y="759564"/>
            <a:ext cx="76665" cy="142785"/>
          </a:xfrm>
          <a:custGeom>
            <a:avLst/>
            <a:gdLst/>
            <a:ahLst/>
            <a:cxnLst/>
            <a:rect l="l" t="t" r="r" b="b"/>
            <a:pathLst>
              <a:path w="20175" h="37575" extrusionOk="0">
                <a:moveTo>
                  <a:pt x="8482" y="1"/>
                </a:moveTo>
                <a:cubicBezTo>
                  <a:pt x="3611" y="380"/>
                  <a:pt x="3062" y="7497"/>
                  <a:pt x="3062" y="10648"/>
                </a:cubicBezTo>
                <a:cubicBezTo>
                  <a:pt x="3062" y="17006"/>
                  <a:pt x="1" y="22472"/>
                  <a:pt x="1609" y="28935"/>
                </a:cubicBezTo>
                <a:cubicBezTo>
                  <a:pt x="2097" y="30891"/>
                  <a:pt x="4253" y="37575"/>
                  <a:pt x="7111" y="37575"/>
                </a:cubicBezTo>
                <a:cubicBezTo>
                  <a:pt x="7292" y="37575"/>
                  <a:pt x="7476" y="37548"/>
                  <a:pt x="7662" y="37491"/>
                </a:cubicBezTo>
                <a:cubicBezTo>
                  <a:pt x="9025" y="37077"/>
                  <a:pt x="9293" y="35246"/>
                  <a:pt x="9025" y="33847"/>
                </a:cubicBezTo>
                <a:cubicBezTo>
                  <a:pt x="8663" y="31941"/>
                  <a:pt x="7544" y="30226"/>
                  <a:pt x="7266" y="28307"/>
                </a:cubicBezTo>
                <a:cubicBezTo>
                  <a:pt x="6922" y="25939"/>
                  <a:pt x="8718" y="24964"/>
                  <a:pt x="10403" y="24964"/>
                </a:cubicBezTo>
                <a:cubicBezTo>
                  <a:pt x="11779" y="24964"/>
                  <a:pt x="13081" y="25615"/>
                  <a:pt x="13081" y="26690"/>
                </a:cubicBezTo>
                <a:cubicBezTo>
                  <a:pt x="13081" y="28357"/>
                  <a:pt x="12793" y="32703"/>
                  <a:pt x="12733" y="34209"/>
                </a:cubicBezTo>
                <a:cubicBezTo>
                  <a:pt x="12701" y="35044"/>
                  <a:pt x="12853" y="35942"/>
                  <a:pt x="13427" y="36551"/>
                </a:cubicBezTo>
                <a:cubicBezTo>
                  <a:pt x="13751" y="36895"/>
                  <a:pt x="14239" y="37096"/>
                  <a:pt x="14705" y="37096"/>
                </a:cubicBezTo>
                <a:cubicBezTo>
                  <a:pt x="15064" y="37096"/>
                  <a:pt x="15411" y="36976"/>
                  <a:pt x="15660" y="36712"/>
                </a:cubicBezTo>
                <a:cubicBezTo>
                  <a:pt x="15958" y="36393"/>
                  <a:pt x="16062" y="35946"/>
                  <a:pt x="16158" y="35519"/>
                </a:cubicBezTo>
                <a:cubicBezTo>
                  <a:pt x="16760" y="32795"/>
                  <a:pt x="17508" y="30139"/>
                  <a:pt x="18271" y="27473"/>
                </a:cubicBezTo>
                <a:cubicBezTo>
                  <a:pt x="20175" y="20807"/>
                  <a:pt x="17547" y="14458"/>
                  <a:pt x="15568" y="7809"/>
                </a:cubicBezTo>
                <a:cubicBezTo>
                  <a:pt x="15025" y="5980"/>
                  <a:pt x="15526" y="1956"/>
                  <a:pt x="15526" y="1956"/>
                </a:cubicBezTo>
                <a:cubicBezTo>
                  <a:pt x="14476" y="497"/>
                  <a:pt x="12522" y="264"/>
                  <a:pt x="12522" y="264"/>
                </a:cubicBezTo>
                <a:cubicBezTo>
                  <a:pt x="12048" y="395"/>
                  <a:pt x="11559" y="444"/>
                  <a:pt x="11091" y="444"/>
                </a:cubicBezTo>
                <a:cubicBezTo>
                  <a:pt x="9688" y="444"/>
                  <a:pt x="8482" y="1"/>
                  <a:pt x="84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37"/>
          <p:cNvSpPr/>
          <p:nvPr/>
        </p:nvSpPr>
        <p:spPr>
          <a:xfrm>
            <a:off x="928613" y="784081"/>
            <a:ext cx="16036" cy="45623"/>
          </a:xfrm>
          <a:custGeom>
            <a:avLst/>
            <a:gdLst/>
            <a:ahLst/>
            <a:cxnLst/>
            <a:rect l="l" t="t" r="r" b="b"/>
            <a:pathLst>
              <a:path w="4220" h="12006" extrusionOk="0">
                <a:moveTo>
                  <a:pt x="589" y="1"/>
                </a:moveTo>
                <a:cubicBezTo>
                  <a:pt x="589" y="1"/>
                  <a:pt x="1" y="3402"/>
                  <a:pt x="587" y="6002"/>
                </a:cubicBezTo>
                <a:cubicBezTo>
                  <a:pt x="1261" y="8980"/>
                  <a:pt x="3882" y="11627"/>
                  <a:pt x="4220" y="12005"/>
                </a:cubicBezTo>
                <a:cubicBezTo>
                  <a:pt x="4220" y="12005"/>
                  <a:pt x="3931" y="10447"/>
                  <a:pt x="2958" y="8716"/>
                </a:cubicBezTo>
                <a:cubicBezTo>
                  <a:pt x="1998" y="7005"/>
                  <a:pt x="1453" y="2289"/>
                  <a:pt x="1407" y="2289"/>
                </a:cubicBezTo>
                <a:cubicBezTo>
                  <a:pt x="1406" y="2289"/>
                  <a:pt x="1406" y="2290"/>
                  <a:pt x="1405" y="2291"/>
                </a:cubicBezTo>
                <a:cubicBezTo>
                  <a:pt x="1405" y="2295"/>
                  <a:pt x="1403" y="2297"/>
                  <a:pt x="1401" y="2297"/>
                </a:cubicBezTo>
                <a:cubicBezTo>
                  <a:pt x="1332" y="2297"/>
                  <a:pt x="589" y="1"/>
                  <a:pt x="589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8" name="Google Shape;1988;p37"/>
          <p:cNvSpPr/>
          <p:nvPr/>
        </p:nvSpPr>
        <p:spPr>
          <a:xfrm>
            <a:off x="879031" y="784081"/>
            <a:ext cx="12802" cy="54564"/>
          </a:xfrm>
          <a:custGeom>
            <a:avLst/>
            <a:gdLst/>
            <a:ahLst/>
            <a:cxnLst/>
            <a:rect l="l" t="t" r="r" b="b"/>
            <a:pathLst>
              <a:path w="3369" h="14359" extrusionOk="0">
                <a:moveTo>
                  <a:pt x="3368" y="1"/>
                </a:moveTo>
                <a:lnTo>
                  <a:pt x="3368" y="1"/>
                </a:lnTo>
                <a:cubicBezTo>
                  <a:pt x="3368" y="1"/>
                  <a:pt x="1617" y="1439"/>
                  <a:pt x="1450" y="2514"/>
                </a:cubicBezTo>
                <a:cubicBezTo>
                  <a:pt x="1285" y="3592"/>
                  <a:pt x="1295" y="4460"/>
                  <a:pt x="1285" y="5275"/>
                </a:cubicBezTo>
                <a:cubicBezTo>
                  <a:pt x="1273" y="6089"/>
                  <a:pt x="996" y="9010"/>
                  <a:pt x="822" y="10127"/>
                </a:cubicBezTo>
                <a:cubicBezTo>
                  <a:pt x="646" y="11243"/>
                  <a:pt x="0" y="14358"/>
                  <a:pt x="0" y="14358"/>
                </a:cubicBezTo>
                <a:cubicBezTo>
                  <a:pt x="0" y="14358"/>
                  <a:pt x="1475" y="11126"/>
                  <a:pt x="1549" y="10127"/>
                </a:cubicBezTo>
                <a:cubicBezTo>
                  <a:pt x="1657" y="8710"/>
                  <a:pt x="2160" y="6047"/>
                  <a:pt x="2444" y="4505"/>
                </a:cubicBezTo>
                <a:cubicBezTo>
                  <a:pt x="2735" y="2934"/>
                  <a:pt x="3368" y="1"/>
                  <a:pt x="3368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37"/>
          <p:cNvSpPr/>
          <p:nvPr/>
        </p:nvSpPr>
        <p:spPr>
          <a:xfrm>
            <a:off x="894117" y="846170"/>
            <a:ext cx="34044" cy="39414"/>
          </a:xfrm>
          <a:custGeom>
            <a:avLst/>
            <a:gdLst/>
            <a:ahLst/>
            <a:cxnLst/>
            <a:rect l="l" t="t" r="r" b="b"/>
            <a:pathLst>
              <a:path w="8959" h="10372" extrusionOk="0">
                <a:moveTo>
                  <a:pt x="5035" y="0"/>
                </a:moveTo>
                <a:cubicBezTo>
                  <a:pt x="3795" y="0"/>
                  <a:pt x="2455" y="521"/>
                  <a:pt x="1550" y="2057"/>
                </a:cubicBezTo>
                <a:cubicBezTo>
                  <a:pt x="0" y="4685"/>
                  <a:pt x="2312" y="8859"/>
                  <a:pt x="3267" y="10372"/>
                </a:cubicBezTo>
                <a:cubicBezTo>
                  <a:pt x="2808" y="8732"/>
                  <a:pt x="1915" y="7202"/>
                  <a:pt x="1670" y="5516"/>
                </a:cubicBezTo>
                <a:cubicBezTo>
                  <a:pt x="1326" y="3148"/>
                  <a:pt x="3122" y="2172"/>
                  <a:pt x="4807" y="2172"/>
                </a:cubicBezTo>
                <a:cubicBezTo>
                  <a:pt x="6183" y="2172"/>
                  <a:pt x="7485" y="2823"/>
                  <a:pt x="7485" y="3899"/>
                </a:cubicBezTo>
                <a:cubicBezTo>
                  <a:pt x="7485" y="5133"/>
                  <a:pt x="7326" y="7839"/>
                  <a:pt x="7220" y="9773"/>
                </a:cubicBezTo>
                <a:cubicBezTo>
                  <a:pt x="7424" y="9009"/>
                  <a:pt x="7740" y="7947"/>
                  <a:pt x="8156" y="6931"/>
                </a:cubicBezTo>
                <a:cubicBezTo>
                  <a:pt x="8929" y="5047"/>
                  <a:pt x="8959" y="1587"/>
                  <a:pt x="7345" y="620"/>
                </a:cubicBezTo>
                <a:cubicBezTo>
                  <a:pt x="6758" y="267"/>
                  <a:pt x="5923" y="0"/>
                  <a:pt x="5035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37"/>
          <p:cNvSpPr/>
          <p:nvPr/>
        </p:nvSpPr>
        <p:spPr>
          <a:xfrm>
            <a:off x="895975" y="695260"/>
            <a:ext cx="54173" cy="127897"/>
          </a:xfrm>
          <a:custGeom>
            <a:avLst/>
            <a:gdLst/>
            <a:ahLst/>
            <a:cxnLst/>
            <a:rect l="l" t="t" r="r" b="b"/>
            <a:pathLst>
              <a:path w="14256" h="33657" extrusionOk="0">
                <a:moveTo>
                  <a:pt x="3496" y="1"/>
                </a:moveTo>
                <a:cubicBezTo>
                  <a:pt x="3416" y="1"/>
                  <a:pt x="3374" y="4"/>
                  <a:pt x="3374" y="4"/>
                </a:cubicBezTo>
                <a:lnTo>
                  <a:pt x="5920" y="11635"/>
                </a:lnTo>
                <a:cubicBezTo>
                  <a:pt x="5920" y="11635"/>
                  <a:pt x="9737" y="20291"/>
                  <a:pt x="9850" y="22593"/>
                </a:cubicBezTo>
                <a:cubicBezTo>
                  <a:pt x="9942" y="24440"/>
                  <a:pt x="9397" y="29376"/>
                  <a:pt x="8285" y="29822"/>
                </a:cubicBezTo>
                <a:cubicBezTo>
                  <a:pt x="8104" y="29894"/>
                  <a:pt x="7931" y="29925"/>
                  <a:pt x="7765" y="29925"/>
                </a:cubicBezTo>
                <a:cubicBezTo>
                  <a:pt x="6911" y="29925"/>
                  <a:pt x="6218" y="29111"/>
                  <a:pt x="5307" y="28892"/>
                </a:cubicBezTo>
                <a:cubicBezTo>
                  <a:pt x="5210" y="28869"/>
                  <a:pt x="5138" y="28858"/>
                  <a:pt x="5087" y="28858"/>
                </a:cubicBezTo>
                <a:cubicBezTo>
                  <a:pt x="4569" y="28858"/>
                  <a:pt x="6244" y="29993"/>
                  <a:pt x="5840" y="30600"/>
                </a:cubicBezTo>
                <a:cubicBezTo>
                  <a:pt x="5767" y="30709"/>
                  <a:pt x="5649" y="30751"/>
                  <a:pt x="5495" y="30751"/>
                </a:cubicBezTo>
                <a:cubicBezTo>
                  <a:pt x="4948" y="30751"/>
                  <a:pt x="3952" y="30208"/>
                  <a:pt x="2978" y="30208"/>
                </a:cubicBezTo>
                <a:cubicBezTo>
                  <a:pt x="2557" y="30208"/>
                  <a:pt x="2140" y="30309"/>
                  <a:pt x="1765" y="30600"/>
                </a:cubicBezTo>
                <a:cubicBezTo>
                  <a:pt x="0" y="31967"/>
                  <a:pt x="3039" y="33656"/>
                  <a:pt x="6621" y="33656"/>
                </a:cubicBezTo>
                <a:cubicBezTo>
                  <a:pt x="7051" y="33656"/>
                  <a:pt x="7490" y="33632"/>
                  <a:pt x="7929" y="33579"/>
                </a:cubicBezTo>
                <a:cubicBezTo>
                  <a:pt x="12019" y="33090"/>
                  <a:pt x="14255" y="26586"/>
                  <a:pt x="14137" y="24586"/>
                </a:cubicBezTo>
                <a:cubicBezTo>
                  <a:pt x="13695" y="17095"/>
                  <a:pt x="12228" y="14385"/>
                  <a:pt x="11467" y="9454"/>
                </a:cubicBezTo>
                <a:cubicBezTo>
                  <a:pt x="10064" y="367"/>
                  <a:pt x="4400" y="1"/>
                  <a:pt x="349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1" name="Google Shape;1991;p37"/>
          <p:cNvSpPr/>
          <p:nvPr/>
        </p:nvSpPr>
        <p:spPr>
          <a:xfrm>
            <a:off x="895975" y="782679"/>
            <a:ext cx="53629" cy="40470"/>
          </a:xfrm>
          <a:custGeom>
            <a:avLst/>
            <a:gdLst/>
            <a:ahLst/>
            <a:cxnLst/>
            <a:rect l="l" t="t" r="r" b="b"/>
            <a:pathLst>
              <a:path w="14113" h="10650" extrusionOk="0">
                <a:moveTo>
                  <a:pt x="9860" y="1"/>
                </a:moveTo>
                <a:cubicBezTo>
                  <a:pt x="9866" y="2079"/>
                  <a:pt x="9323" y="6403"/>
                  <a:pt x="8285" y="6817"/>
                </a:cubicBezTo>
                <a:cubicBezTo>
                  <a:pt x="8104" y="6889"/>
                  <a:pt x="7932" y="6920"/>
                  <a:pt x="7765" y="6920"/>
                </a:cubicBezTo>
                <a:cubicBezTo>
                  <a:pt x="6912" y="6920"/>
                  <a:pt x="6218" y="6106"/>
                  <a:pt x="5307" y="5886"/>
                </a:cubicBezTo>
                <a:cubicBezTo>
                  <a:pt x="5211" y="5862"/>
                  <a:pt x="5139" y="5852"/>
                  <a:pt x="5088" y="5852"/>
                </a:cubicBezTo>
                <a:cubicBezTo>
                  <a:pt x="4567" y="5852"/>
                  <a:pt x="6244" y="6987"/>
                  <a:pt x="5840" y="7595"/>
                </a:cubicBezTo>
                <a:cubicBezTo>
                  <a:pt x="5767" y="7704"/>
                  <a:pt x="5649" y="7746"/>
                  <a:pt x="5495" y="7746"/>
                </a:cubicBezTo>
                <a:cubicBezTo>
                  <a:pt x="4948" y="7746"/>
                  <a:pt x="3952" y="7203"/>
                  <a:pt x="2978" y="7203"/>
                </a:cubicBezTo>
                <a:cubicBezTo>
                  <a:pt x="2557" y="7203"/>
                  <a:pt x="2140" y="7304"/>
                  <a:pt x="1765" y="7595"/>
                </a:cubicBezTo>
                <a:cubicBezTo>
                  <a:pt x="1" y="8962"/>
                  <a:pt x="3036" y="10650"/>
                  <a:pt x="6617" y="10650"/>
                </a:cubicBezTo>
                <a:cubicBezTo>
                  <a:pt x="7049" y="10650"/>
                  <a:pt x="7488" y="10625"/>
                  <a:pt x="7929" y="10573"/>
                </a:cubicBezTo>
                <a:cubicBezTo>
                  <a:pt x="11653" y="10129"/>
                  <a:pt x="13839" y="4697"/>
                  <a:pt x="14113" y="2218"/>
                </a:cubicBezTo>
                <a:cubicBezTo>
                  <a:pt x="12501" y="1007"/>
                  <a:pt x="11002" y="354"/>
                  <a:pt x="986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37"/>
          <p:cNvSpPr/>
          <p:nvPr/>
        </p:nvSpPr>
        <p:spPr>
          <a:xfrm>
            <a:off x="919489" y="761768"/>
            <a:ext cx="40181" cy="65345"/>
          </a:xfrm>
          <a:custGeom>
            <a:avLst/>
            <a:gdLst/>
            <a:ahLst/>
            <a:cxnLst/>
            <a:rect l="l" t="t" r="r" b="b"/>
            <a:pathLst>
              <a:path w="10574" h="17196" extrusionOk="0">
                <a:moveTo>
                  <a:pt x="1394" y="1"/>
                </a:moveTo>
                <a:lnTo>
                  <a:pt x="0" y="2244"/>
                </a:lnTo>
                <a:cubicBezTo>
                  <a:pt x="0" y="2244"/>
                  <a:pt x="888" y="5015"/>
                  <a:pt x="1493" y="5875"/>
                </a:cubicBezTo>
                <a:cubicBezTo>
                  <a:pt x="2559" y="7385"/>
                  <a:pt x="5309" y="9133"/>
                  <a:pt x="5815" y="11914"/>
                </a:cubicBezTo>
                <a:cubicBezTo>
                  <a:pt x="6290" y="14524"/>
                  <a:pt x="7142" y="17196"/>
                  <a:pt x="8666" y="17196"/>
                </a:cubicBezTo>
                <a:cubicBezTo>
                  <a:pt x="8766" y="17196"/>
                  <a:pt x="8869" y="17184"/>
                  <a:pt x="8976" y="17160"/>
                </a:cubicBezTo>
                <a:cubicBezTo>
                  <a:pt x="10574" y="16798"/>
                  <a:pt x="9608" y="15073"/>
                  <a:pt x="8722" y="13113"/>
                </a:cubicBezTo>
                <a:cubicBezTo>
                  <a:pt x="7837" y="11154"/>
                  <a:pt x="8412" y="8101"/>
                  <a:pt x="6509" y="4594"/>
                </a:cubicBezTo>
                <a:cubicBezTo>
                  <a:pt x="4390" y="683"/>
                  <a:pt x="1394" y="1"/>
                  <a:pt x="1394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3" name="Google Shape;1993;p37"/>
          <p:cNvSpPr/>
          <p:nvPr/>
        </p:nvSpPr>
        <p:spPr>
          <a:xfrm>
            <a:off x="894151" y="706873"/>
            <a:ext cx="44494" cy="51836"/>
          </a:xfrm>
          <a:custGeom>
            <a:avLst/>
            <a:gdLst/>
            <a:ahLst/>
            <a:cxnLst/>
            <a:rect l="l" t="t" r="r" b="b"/>
            <a:pathLst>
              <a:path w="11709" h="13641" extrusionOk="0">
                <a:moveTo>
                  <a:pt x="6075" y="1"/>
                </a:moveTo>
                <a:cubicBezTo>
                  <a:pt x="3569" y="1"/>
                  <a:pt x="1332" y="2085"/>
                  <a:pt x="585" y="5004"/>
                </a:cubicBezTo>
                <a:cubicBezTo>
                  <a:pt x="475" y="5429"/>
                  <a:pt x="400" y="5859"/>
                  <a:pt x="359" y="6294"/>
                </a:cubicBezTo>
                <a:cubicBezTo>
                  <a:pt x="0" y="10050"/>
                  <a:pt x="2167" y="13329"/>
                  <a:pt x="5203" y="13620"/>
                </a:cubicBezTo>
                <a:cubicBezTo>
                  <a:pt x="5347" y="13634"/>
                  <a:pt x="5491" y="13640"/>
                  <a:pt x="5635" y="13640"/>
                </a:cubicBezTo>
                <a:cubicBezTo>
                  <a:pt x="8495" y="13640"/>
                  <a:pt x="11007" y="10924"/>
                  <a:pt x="11348" y="7347"/>
                </a:cubicBezTo>
                <a:cubicBezTo>
                  <a:pt x="11709" y="3593"/>
                  <a:pt x="9540" y="312"/>
                  <a:pt x="6506" y="21"/>
                </a:cubicBezTo>
                <a:cubicBezTo>
                  <a:pt x="6362" y="7"/>
                  <a:pt x="6218" y="1"/>
                  <a:pt x="6075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4" name="Google Shape;1994;p37"/>
          <p:cNvSpPr/>
          <p:nvPr/>
        </p:nvSpPr>
        <p:spPr>
          <a:xfrm>
            <a:off x="896081" y="740473"/>
            <a:ext cx="38840" cy="18236"/>
          </a:xfrm>
          <a:custGeom>
            <a:avLst/>
            <a:gdLst/>
            <a:ahLst/>
            <a:cxnLst/>
            <a:rect l="l" t="t" r="r" b="b"/>
            <a:pathLst>
              <a:path w="10221" h="4799" extrusionOk="0">
                <a:moveTo>
                  <a:pt x="0" y="0"/>
                </a:moveTo>
                <a:lnTo>
                  <a:pt x="0" y="0"/>
                </a:lnTo>
                <a:cubicBezTo>
                  <a:pt x="566" y="2588"/>
                  <a:pt x="2378" y="4557"/>
                  <a:pt x="4696" y="4778"/>
                </a:cubicBezTo>
                <a:cubicBezTo>
                  <a:pt x="4841" y="4792"/>
                  <a:pt x="4985" y="4798"/>
                  <a:pt x="5129" y="4798"/>
                </a:cubicBezTo>
                <a:cubicBezTo>
                  <a:pt x="7284" y="4798"/>
                  <a:pt x="9240" y="3254"/>
                  <a:pt x="10221" y="961"/>
                </a:cubicBezTo>
                <a:lnTo>
                  <a:pt x="10221" y="961"/>
                </a:lnTo>
                <a:cubicBezTo>
                  <a:pt x="9104" y="2774"/>
                  <a:pt x="7272" y="3943"/>
                  <a:pt x="5270" y="3943"/>
                </a:cubicBezTo>
                <a:cubicBezTo>
                  <a:pt x="5107" y="3943"/>
                  <a:pt x="4942" y="3936"/>
                  <a:pt x="4776" y="3920"/>
                </a:cubicBezTo>
                <a:cubicBezTo>
                  <a:pt x="2590" y="3711"/>
                  <a:pt x="817" y="2146"/>
                  <a:pt x="0" y="0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5" name="Google Shape;1995;p37"/>
          <p:cNvSpPr/>
          <p:nvPr/>
        </p:nvSpPr>
        <p:spPr>
          <a:xfrm>
            <a:off x="891126" y="723544"/>
            <a:ext cx="6863" cy="13946"/>
          </a:xfrm>
          <a:custGeom>
            <a:avLst/>
            <a:gdLst/>
            <a:ahLst/>
            <a:cxnLst/>
            <a:rect l="l" t="t" r="r" b="b"/>
            <a:pathLst>
              <a:path w="1806" h="3670" extrusionOk="0">
                <a:moveTo>
                  <a:pt x="953" y="1"/>
                </a:moveTo>
                <a:cubicBezTo>
                  <a:pt x="707" y="1"/>
                  <a:pt x="456" y="117"/>
                  <a:pt x="295" y="327"/>
                </a:cubicBezTo>
                <a:cubicBezTo>
                  <a:pt x="22" y="683"/>
                  <a:pt x="1" y="1315"/>
                  <a:pt x="2" y="1747"/>
                </a:cubicBezTo>
                <a:cubicBezTo>
                  <a:pt x="6" y="2411"/>
                  <a:pt x="205" y="3670"/>
                  <a:pt x="1041" y="3670"/>
                </a:cubicBezTo>
                <a:cubicBezTo>
                  <a:pt x="1117" y="3670"/>
                  <a:pt x="1198" y="3659"/>
                  <a:pt x="1285" y="3637"/>
                </a:cubicBezTo>
                <a:lnTo>
                  <a:pt x="1806" y="1347"/>
                </a:lnTo>
                <a:cubicBezTo>
                  <a:pt x="1797" y="997"/>
                  <a:pt x="1738" y="577"/>
                  <a:pt x="1525" y="288"/>
                </a:cubicBezTo>
                <a:cubicBezTo>
                  <a:pt x="1382" y="91"/>
                  <a:pt x="1170" y="1"/>
                  <a:pt x="953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6" name="Google Shape;1996;p37"/>
          <p:cNvSpPr/>
          <p:nvPr/>
        </p:nvSpPr>
        <p:spPr>
          <a:xfrm>
            <a:off x="934495" y="727347"/>
            <a:ext cx="6935" cy="13904"/>
          </a:xfrm>
          <a:custGeom>
            <a:avLst/>
            <a:gdLst/>
            <a:ahLst/>
            <a:cxnLst/>
            <a:rect l="l" t="t" r="r" b="b"/>
            <a:pathLst>
              <a:path w="1825" h="3659" extrusionOk="0">
                <a:moveTo>
                  <a:pt x="889" y="1"/>
                </a:moveTo>
                <a:cubicBezTo>
                  <a:pt x="691" y="1"/>
                  <a:pt x="494" y="79"/>
                  <a:pt x="350" y="252"/>
                </a:cubicBezTo>
                <a:cubicBezTo>
                  <a:pt x="119" y="527"/>
                  <a:pt x="33" y="939"/>
                  <a:pt x="0" y="1287"/>
                </a:cubicBezTo>
                <a:lnTo>
                  <a:pt x="364" y="3607"/>
                </a:lnTo>
                <a:cubicBezTo>
                  <a:pt x="470" y="3642"/>
                  <a:pt x="568" y="3658"/>
                  <a:pt x="660" y="3658"/>
                </a:cubicBezTo>
                <a:cubicBezTo>
                  <a:pt x="1452" y="3658"/>
                  <a:pt x="1725" y="2455"/>
                  <a:pt x="1770" y="1809"/>
                </a:cubicBezTo>
                <a:cubicBezTo>
                  <a:pt x="1802" y="1378"/>
                  <a:pt x="1824" y="746"/>
                  <a:pt x="1575" y="372"/>
                </a:cubicBezTo>
                <a:cubicBezTo>
                  <a:pt x="1419" y="137"/>
                  <a:pt x="1152" y="1"/>
                  <a:pt x="889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7" name="Google Shape;1997;p37"/>
          <p:cNvSpPr/>
          <p:nvPr/>
        </p:nvSpPr>
        <p:spPr>
          <a:xfrm>
            <a:off x="909560" y="701462"/>
            <a:ext cx="19475" cy="11313"/>
          </a:xfrm>
          <a:custGeom>
            <a:avLst/>
            <a:gdLst/>
            <a:ahLst/>
            <a:cxnLst/>
            <a:rect l="l" t="t" r="r" b="b"/>
            <a:pathLst>
              <a:path w="5125" h="2977" extrusionOk="0">
                <a:moveTo>
                  <a:pt x="1701" y="1"/>
                </a:moveTo>
                <a:lnTo>
                  <a:pt x="1701" y="1"/>
                </a:lnTo>
                <a:cubicBezTo>
                  <a:pt x="1" y="1094"/>
                  <a:pt x="573" y="2577"/>
                  <a:pt x="1214" y="2763"/>
                </a:cubicBezTo>
                <a:cubicBezTo>
                  <a:pt x="1335" y="2798"/>
                  <a:pt x="1441" y="2811"/>
                  <a:pt x="1536" y="2811"/>
                </a:cubicBezTo>
                <a:cubicBezTo>
                  <a:pt x="1825" y="2811"/>
                  <a:pt x="2015" y="2689"/>
                  <a:pt x="2243" y="2689"/>
                </a:cubicBezTo>
                <a:cubicBezTo>
                  <a:pt x="2337" y="2689"/>
                  <a:pt x="2437" y="2710"/>
                  <a:pt x="2554" y="2768"/>
                </a:cubicBezTo>
                <a:cubicBezTo>
                  <a:pt x="2817" y="2900"/>
                  <a:pt x="3160" y="2977"/>
                  <a:pt x="3462" y="2977"/>
                </a:cubicBezTo>
                <a:cubicBezTo>
                  <a:pt x="3725" y="2977"/>
                  <a:pt x="3956" y="2919"/>
                  <a:pt x="4075" y="2787"/>
                </a:cubicBezTo>
                <a:cubicBezTo>
                  <a:pt x="5125" y="1635"/>
                  <a:pt x="2937" y="1233"/>
                  <a:pt x="2154" y="1005"/>
                </a:cubicBezTo>
                <a:cubicBezTo>
                  <a:pt x="1370" y="777"/>
                  <a:pt x="1701" y="1"/>
                  <a:pt x="1701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37"/>
          <p:cNvSpPr/>
          <p:nvPr/>
        </p:nvSpPr>
        <p:spPr>
          <a:xfrm>
            <a:off x="815635" y="699208"/>
            <a:ext cx="93385" cy="144719"/>
          </a:xfrm>
          <a:custGeom>
            <a:avLst/>
            <a:gdLst/>
            <a:ahLst/>
            <a:cxnLst/>
            <a:rect l="l" t="t" r="r" b="b"/>
            <a:pathLst>
              <a:path w="24575" h="38084" extrusionOk="0">
                <a:moveTo>
                  <a:pt x="8691" y="0"/>
                </a:moveTo>
                <a:lnTo>
                  <a:pt x="8153" y="388"/>
                </a:lnTo>
                <a:cubicBezTo>
                  <a:pt x="8153" y="388"/>
                  <a:pt x="5629" y="3156"/>
                  <a:pt x="2994" y="10262"/>
                </a:cubicBezTo>
                <a:cubicBezTo>
                  <a:pt x="1779" y="13545"/>
                  <a:pt x="436" y="17671"/>
                  <a:pt x="105" y="20373"/>
                </a:cubicBezTo>
                <a:cubicBezTo>
                  <a:pt x="51" y="20521"/>
                  <a:pt x="20" y="20674"/>
                  <a:pt x="11" y="20830"/>
                </a:cubicBezTo>
                <a:cubicBezTo>
                  <a:pt x="1" y="21105"/>
                  <a:pt x="8" y="21382"/>
                  <a:pt x="30" y="21657"/>
                </a:cubicBezTo>
                <a:cubicBezTo>
                  <a:pt x="41" y="21990"/>
                  <a:pt x="79" y="22277"/>
                  <a:pt x="152" y="22512"/>
                </a:cubicBezTo>
                <a:cubicBezTo>
                  <a:pt x="862" y="25981"/>
                  <a:pt x="4209" y="29679"/>
                  <a:pt x="11350" y="33637"/>
                </a:cubicBezTo>
                <a:cubicBezTo>
                  <a:pt x="11350" y="33637"/>
                  <a:pt x="14910" y="35555"/>
                  <a:pt x="17040" y="36706"/>
                </a:cubicBezTo>
                <a:cubicBezTo>
                  <a:pt x="18746" y="37627"/>
                  <a:pt x="20545" y="38084"/>
                  <a:pt x="21997" y="38084"/>
                </a:cubicBezTo>
                <a:cubicBezTo>
                  <a:pt x="22359" y="38084"/>
                  <a:pt x="22698" y="38055"/>
                  <a:pt x="23010" y="37999"/>
                </a:cubicBezTo>
                <a:cubicBezTo>
                  <a:pt x="24575" y="37713"/>
                  <a:pt x="22726" y="34159"/>
                  <a:pt x="19597" y="33590"/>
                </a:cubicBezTo>
                <a:cubicBezTo>
                  <a:pt x="16469" y="33021"/>
                  <a:pt x="14966" y="33353"/>
                  <a:pt x="12257" y="29514"/>
                </a:cubicBezTo>
                <a:cubicBezTo>
                  <a:pt x="10297" y="26736"/>
                  <a:pt x="7594" y="22061"/>
                  <a:pt x="6247" y="19687"/>
                </a:cubicBezTo>
                <a:cubicBezTo>
                  <a:pt x="8494" y="16464"/>
                  <a:pt x="10950" y="12091"/>
                  <a:pt x="11587" y="9091"/>
                </a:cubicBezTo>
                <a:cubicBezTo>
                  <a:pt x="11994" y="7164"/>
                  <a:pt x="12685" y="6327"/>
                  <a:pt x="12430" y="4954"/>
                </a:cubicBezTo>
                <a:cubicBezTo>
                  <a:pt x="12028" y="2792"/>
                  <a:pt x="10590" y="1109"/>
                  <a:pt x="86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9" name="Google Shape;1999;p37"/>
          <p:cNvSpPr/>
          <p:nvPr/>
        </p:nvSpPr>
        <p:spPr>
          <a:xfrm>
            <a:off x="842687" y="801200"/>
            <a:ext cx="66333" cy="42727"/>
          </a:xfrm>
          <a:custGeom>
            <a:avLst/>
            <a:gdLst/>
            <a:ahLst/>
            <a:cxnLst/>
            <a:rect l="l" t="t" r="r" b="b"/>
            <a:pathLst>
              <a:path w="17456" h="11244" extrusionOk="0">
                <a:moveTo>
                  <a:pt x="3158" y="0"/>
                </a:moveTo>
                <a:cubicBezTo>
                  <a:pt x="2035" y="1165"/>
                  <a:pt x="787" y="2622"/>
                  <a:pt x="0" y="4047"/>
                </a:cubicBezTo>
                <a:cubicBezTo>
                  <a:pt x="1318" y="5098"/>
                  <a:pt x="2735" y="6019"/>
                  <a:pt x="4230" y="6797"/>
                </a:cubicBezTo>
                <a:cubicBezTo>
                  <a:pt x="4230" y="6797"/>
                  <a:pt x="7791" y="8715"/>
                  <a:pt x="9921" y="9866"/>
                </a:cubicBezTo>
                <a:cubicBezTo>
                  <a:pt x="11627" y="10787"/>
                  <a:pt x="13425" y="11244"/>
                  <a:pt x="14877" y="11244"/>
                </a:cubicBezTo>
                <a:cubicBezTo>
                  <a:pt x="15239" y="11244"/>
                  <a:pt x="15579" y="11215"/>
                  <a:pt x="15891" y="11159"/>
                </a:cubicBezTo>
                <a:cubicBezTo>
                  <a:pt x="17456" y="10873"/>
                  <a:pt x="15607" y="7319"/>
                  <a:pt x="12478" y="6750"/>
                </a:cubicBezTo>
                <a:cubicBezTo>
                  <a:pt x="9350" y="6181"/>
                  <a:pt x="7847" y="6513"/>
                  <a:pt x="5138" y="2674"/>
                </a:cubicBezTo>
                <a:cubicBezTo>
                  <a:pt x="4547" y="1835"/>
                  <a:pt x="3864" y="919"/>
                  <a:pt x="3158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0" name="Google Shape;2000;p37"/>
          <p:cNvSpPr/>
          <p:nvPr/>
        </p:nvSpPr>
        <p:spPr>
          <a:xfrm>
            <a:off x="830193" y="731239"/>
            <a:ext cx="27417" cy="73807"/>
          </a:xfrm>
          <a:custGeom>
            <a:avLst/>
            <a:gdLst/>
            <a:ahLst/>
            <a:cxnLst/>
            <a:rect l="l" t="t" r="r" b="b"/>
            <a:pathLst>
              <a:path w="7215" h="19423" extrusionOk="0">
                <a:moveTo>
                  <a:pt x="5690" y="0"/>
                </a:moveTo>
                <a:lnTo>
                  <a:pt x="5690" y="0"/>
                </a:lnTo>
                <a:cubicBezTo>
                  <a:pt x="4045" y="4964"/>
                  <a:pt x="1" y="11026"/>
                  <a:pt x="1" y="11026"/>
                </a:cubicBezTo>
                <a:cubicBezTo>
                  <a:pt x="1581" y="11912"/>
                  <a:pt x="7215" y="19423"/>
                  <a:pt x="7215" y="19423"/>
                </a:cubicBezTo>
                <a:lnTo>
                  <a:pt x="5386" y="16340"/>
                </a:lnTo>
                <a:cubicBezTo>
                  <a:pt x="4223" y="14415"/>
                  <a:pt x="3130" y="12515"/>
                  <a:pt x="2418" y="11258"/>
                </a:cubicBezTo>
                <a:cubicBezTo>
                  <a:pt x="3107" y="10268"/>
                  <a:pt x="3819" y="9168"/>
                  <a:pt x="4488" y="8035"/>
                </a:cubicBezTo>
                <a:lnTo>
                  <a:pt x="5690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37"/>
          <p:cNvSpPr/>
          <p:nvPr/>
        </p:nvSpPr>
        <p:spPr>
          <a:xfrm>
            <a:off x="863496" y="760183"/>
            <a:ext cx="42735" cy="69521"/>
          </a:xfrm>
          <a:custGeom>
            <a:avLst/>
            <a:gdLst/>
            <a:ahLst/>
            <a:cxnLst/>
            <a:rect l="l" t="t" r="r" b="b"/>
            <a:pathLst>
              <a:path w="11246" h="18295" extrusionOk="0">
                <a:moveTo>
                  <a:pt x="10680" y="0"/>
                </a:moveTo>
                <a:cubicBezTo>
                  <a:pt x="9563" y="0"/>
                  <a:pt x="7023" y="290"/>
                  <a:pt x="5178" y="2698"/>
                </a:cubicBezTo>
                <a:cubicBezTo>
                  <a:pt x="2896" y="5676"/>
                  <a:pt x="949" y="12683"/>
                  <a:pt x="444" y="14832"/>
                </a:cubicBezTo>
                <a:cubicBezTo>
                  <a:pt x="1" y="16720"/>
                  <a:pt x="118" y="18295"/>
                  <a:pt x="1237" y="18295"/>
                </a:cubicBezTo>
                <a:cubicBezTo>
                  <a:pt x="1392" y="18295"/>
                  <a:pt x="1566" y="18264"/>
                  <a:pt x="1761" y="18200"/>
                </a:cubicBezTo>
                <a:cubicBezTo>
                  <a:pt x="2755" y="17875"/>
                  <a:pt x="3733" y="15022"/>
                  <a:pt x="4113" y="12745"/>
                </a:cubicBezTo>
                <a:cubicBezTo>
                  <a:pt x="4396" y="11040"/>
                  <a:pt x="6851" y="7822"/>
                  <a:pt x="7703" y="6541"/>
                </a:cubicBezTo>
                <a:cubicBezTo>
                  <a:pt x="7987" y="6111"/>
                  <a:pt x="10114" y="2508"/>
                  <a:pt x="10114" y="2508"/>
                </a:cubicBezTo>
                <a:lnTo>
                  <a:pt x="11245" y="29"/>
                </a:lnTo>
                <a:cubicBezTo>
                  <a:pt x="11245" y="29"/>
                  <a:pt x="11034" y="0"/>
                  <a:pt x="10680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37"/>
          <p:cNvSpPr/>
          <p:nvPr/>
        </p:nvSpPr>
        <p:spPr>
          <a:xfrm>
            <a:off x="1037719" y="545206"/>
            <a:ext cx="181017" cy="303331"/>
          </a:xfrm>
          <a:custGeom>
            <a:avLst/>
            <a:gdLst/>
            <a:ahLst/>
            <a:cxnLst/>
            <a:rect l="l" t="t" r="r" b="b"/>
            <a:pathLst>
              <a:path w="47636" h="79824" extrusionOk="0">
                <a:moveTo>
                  <a:pt x="23600" y="0"/>
                </a:moveTo>
                <a:cubicBezTo>
                  <a:pt x="23279" y="0"/>
                  <a:pt x="22839" y="60"/>
                  <a:pt x="22336" y="278"/>
                </a:cubicBezTo>
                <a:cubicBezTo>
                  <a:pt x="17658" y="1827"/>
                  <a:pt x="16411" y="12737"/>
                  <a:pt x="16081" y="18411"/>
                </a:cubicBezTo>
                <a:cubicBezTo>
                  <a:pt x="16010" y="19609"/>
                  <a:pt x="15391" y="20532"/>
                  <a:pt x="14652" y="20532"/>
                </a:cubicBezTo>
                <a:cubicBezTo>
                  <a:pt x="14625" y="20532"/>
                  <a:pt x="14599" y="20531"/>
                  <a:pt x="14572" y="20529"/>
                </a:cubicBezTo>
                <a:cubicBezTo>
                  <a:pt x="14482" y="20521"/>
                  <a:pt x="14389" y="20517"/>
                  <a:pt x="14293" y="20517"/>
                </a:cubicBezTo>
                <a:cubicBezTo>
                  <a:pt x="12578" y="20517"/>
                  <a:pt x="9950" y="21811"/>
                  <a:pt x="8436" y="24240"/>
                </a:cubicBezTo>
                <a:cubicBezTo>
                  <a:pt x="6222" y="27797"/>
                  <a:pt x="6452" y="37894"/>
                  <a:pt x="6727" y="42985"/>
                </a:cubicBezTo>
                <a:cubicBezTo>
                  <a:pt x="6803" y="44376"/>
                  <a:pt x="6104" y="45503"/>
                  <a:pt x="5238" y="45503"/>
                </a:cubicBezTo>
                <a:cubicBezTo>
                  <a:pt x="5232" y="45503"/>
                  <a:pt x="5227" y="45503"/>
                  <a:pt x="5222" y="45503"/>
                </a:cubicBezTo>
                <a:cubicBezTo>
                  <a:pt x="5207" y="45503"/>
                  <a:pt x="5193" y="45503"/>
                  <a:pt x="5179" y="45503"/>
                </a:cubicBezTo>
                <a:cubicBezTo>
                  <a:pt x="2020" y="45503"/>
                  <a:pt x="914" y="50831"/>
                  <a:pt x="914" y="50831"/>
                </a:cubicBezTo>
                <a:cubicBezTo>
                  <a:pt x="129" y="53668"/>
                  <a:pt x="0" y="56557"/>
                  <a:pt x="359" y="59427"/>
                </a:cubicBezTo>
                <a:cubicBezTo>
                  <a:pt x="2062" y="73022"/>
                  <a:pt x="12923" y="79824"/>
                  <a:pt x="23792" y="79824"/>
                </a:cubicBezTo>
                <a:cubicBezTo>
                  <a:pt x="34640" y="79824"/>
                  <a:pt x="45497" y="73047"/>
                  <a:pt x="47260" y="59485"/>
                </a:cubicBezTo>
                <a:cubicBezTo>
                  <a:pt x="47636" y="56595"/>
                  <a:pt x="47514" y="53687"/>
                  <a:pt x="46724" y="50831"/>
                </a:cubicBezTo>
                <a:cubicBezTo>
                  <a:pt x="46724" y="50831"/>
                  <a:pt x="45620" y="45503"/>
                  <a:pt x="42459" y="45503"/>
                </a:cubicBezTo>
                <a:cubicBezTo>
                  <a:pt x="42445" y="45503"/>
                  <a:pt x="42431" y="45503"/>
                  <a:pt x="42416" y="45503"/>
                </a:cubicBezTo>
                <a:cubicBezTo>
                  <a:pt x="42411" y="45503"/>
                  <a:pt x="42406" y="45503"/>
                  <a:pt x="42400" y="45503"/>
                </a:cubicBezTo>
                <a:cubicBezTo>
                  <a:pt x="41532" y="45503"/>
                  <a:pt x="40835" y="44376"/>
                  <a:pt x="40911" y="42985"/>
                </a:cubicBezTo>
                <a:cubicBezTo>
                  <a:pt x="41186" y="37894"/>
                  <a:pt x="41415" y="27797"/>
                  <a:pt x="39201" y="24240"/>
                </a:cubicBezTo>
                <a:cubicBezTo>
                  <a:pt x="37690" y="21811"/>
                  <a:pt x="35060" y="20517"/>
                  <a:pt x="33345" y="20517"/>
                </a:cubicBezTo>
                <a:cubicBezTo>
                  <a:pt x="33249" y="20517"/>
                  <a:pt x="33156" y="20521"/>
                  <a:pt x="33066" y="20529"/>
                </a:cubicBezTo>
                <a:cubicBezTo>
                  <a:pt x="33039" y="20531"/>
                  <a:pt x="33013" y="20532"/>
                  <a:pt x="32986" y="20532"/>
                </a:cubicBezTo>
                <a:cubicBezTo>
                  <a:pt x="32247" y="20532"/>
                  <a:pt x="31628" y="19609"/>
                  <a:pt x="31559" y="18411"/>
                </a:cubicBezTo>
                <a:cubicBezTo>
                  <a:pt x="31226" y="12737"/>
                  <a:pt x="29982" y="1827"/>
                  <a:pt x="25304" y="278"/>
                </a:cubicBezTo>
                <a:cubicBezTo>
                  <a:pt x="24799" y="60"/>
                  <a:pt x="24359" y="0"/>
                  <a:pt x="24038" y="0"/>
                </a:cubicBezTo>
                <a:cubicBezTo>
                  <a:pt x="23957" y="0"/>
                  <a:pt x="23884" y="4"/>
                  <a:pt x="23819" y="10"/>
                </a:cubicBezTo>
                <a:cubicBezTo>
                  <a:pt x="23754" y="4"/>
                  <a:pt x="23681" y="0"/>
                  <a:pt x="23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37"/>
          <p:cNvSpPr/>
          <p:nvPr/>
        </p:nvSpPr>
        <p:spPr>
          <a:xfrm>
            <a:off x="1095403" y="640920"/>
            <a:ext cx="64383" cy="311026"/>
          </a:xfrm>
          <a:custGeom>
            <a:avLst/>
            <a:gdLst/>
            <a:ahLst/>
            <a:cxnLst/>
            <a:rect l="l" t="t" r="r" b="b"/>
            <a:pathLst>
              <a:path w="16943" h="81849" extrusionOk="0">
                <a:moveTo>
                  <a:pt x="8669" y="0"/>
                </a:moveTo>
                <a:cubicBezTo>
                  <a:pt x="8065" y="0"/>
                  <a:pt x="7579" y="493"/>
                  <a:pt x="7588" y="1097"/>
                </a:cubicBezTo>
                <a:lnTo>
                  <a:pt x="7588" y="33924"/>
                </a:lnTo>
                <a:lnTo>
                  <a:pt x="1487" y="26605"/>
                </a:lnTo>
                <a:cubicBezTo>
                  <a:pt x="1331" y="26421"/>
                  <a:pt x="1108" y="26326"/>
                  <a:pt x="884" y="26326"/>
                </a:cubicBezTo>
                <a:cubicBezTo>
                  <a:pt x="706" y="26326"/>
                  <a:pt x="527" y="26386"/>
                  <a:pt x="380" y="26508"/>
                </a:cubicBezTo>
                <a:cubicBezTo>
                  <a:pt x="48" y="26786"/>
                  <a:pt x="1" y="27281"/>
                  <a:pt x="274" y="27615"/>
                </a:cubicBezTo>
                <a:lnTo>
                  <a:pt x="7588" y="36389"/>
                </a:lnTo>
                <a:lnTo>
                  <a:pt x="7588" y="80784"/>
                </a:lnTo>
                <a:cubicBezTo>
                  <a:pt x="7595" y="81375"/>
                  <a:pt x="8077" y="81849"/>
                  <a:pt x="8669" y="81849"/>
                </a:cubicBezTo>
                <a:cubicBezTo>
                  <a:pt x="9259" y="81849"/>
                  <a:pt x="9741" y="81375"/>
                  <a:pt x="9749" y="80784"/>
                </a:cubicBezTo>
                <a:lnTo>
                  <a:pt x="9749" y="26525"/>
                </a:lnTo>
                <a:lnTo>
                  <a:pt x="16661" y="18557"/>
                </a:lnTo>
                <a:cubicBezTo>
                  <a:pt x="16943" y="18242"/>
                  <a:pt x="16912" y="17758"/>
                  <a:pt x="16593" y="17480"/>
                </a:cubicBezTo>
                <a:cubicBezTo>
                  <a:pt x="16449" y="17356"/>
                  <a:pt x="16273" y="17295"/>
                  <a:pt x="16098" y="17295"/>
                </a:cubicBezTo>
                <a:cubicBezTo>
                  <a:pt x="15882" y="17295"/>
                  <a:pt x="15667" y="17387"/>
                  <a:pt x="15517" y="17567"/>
                </a:cubicBezTo>
                <a:lnTo>
                  <a:pt x="9749" y="24216"/>
                </a:lnTo>
                <a:lnTo>
                  <a:pt x="9749" y="14758"/>
                </a:lnTo>
                <a:lnTo>
                  <a:pt x="16661" y="6790"/>
                </a:lnTo>
                <a:cubicBezTo>
                  <a:pt x="16943" y="6475"/>
                  <a:pt x="16912" y="5991"/>
                  <a:pt x="16593" y="5712"/>
                </a:cubicBezTo>
                <a:cubicBezTo>
                  <a:pt x="16449" y="5588"/>
                  <a:pt x="16273" y="5528"/>
                  <a:pt x="16097" y="5528"/>
                </a:cubicBezTo>
                <a:cubicBezTo>
                  <a:pt x="15881" y="5528"/>
                  <a:pt x="15667" y="5619"/>
                  <a:pt x="15517" y="5798"/>
                </a:cubicBezTo>
                <a:lnTo>
                  <a:pt x="9749" y="12448"/>
                </a:lnTo>
                <a:lnTo>
                  <a:pt x="9749" y="1097"/>
                </a:lnTo>
                <a:cubicBezTo>
                  <a:pt x="9758" y="493"/>
                  <a:pt x="9271" y="0"/>
                  <a:pt x="866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37"/>
          <p:cNvSpPr/>
          <p:nvPr/>
        </p:nvSpPr>
        <p:spPr>
          <a:xfrm>
            <a:off x="976432" y="884276"/>
            <a:ext cx="134208" cy="85302"/>
          </a:xfrm>
          <a:custGeom>
            <a:avLst/>
            <a:gdLst/>
            <a:ahLst/>
            <a:cxnLst/>
            <a:rect l="l" t="t" r="r" b="b"/>
            <a:pathLst>
              <a:path w="35318" h="22448" extrusionOk="0">
                <a:moveTo>
                  <a:pt x="15803" y="1"/>
                </a:moveTo>
                <a:cubicBezTo>
                  <a:pt x="12760" y="1"/>
                  <a:pt x="10125" y="6251"/>
                  <a:pt x="9876" y="14137"/>
                </a:cubicBezTo>
                <a:lnTo>
                  <a:pt x="9875" y="14205"/>
                </a:lnTo>
                <a:cubicBezTo>
                  <a:pt x="9852" y="14943"/>
                  <a:pt x="9439" y="15437"/>
                  <a:pt x="9000" y="15437"/>
                </a:cubicBezTo>
                <a:cubicBezTo>
                  <a:pt x="8820" y="15437"/>
                  <a:pt x="8636" y="15354"/>
                  <a:pt x="8473" y="15171"/>
                </a:cubicBezTo>
                <a:cubicBezTo>
                  <a:pt x="7416" y="13983"/>
                  <a:pt x="6179" y="13320"/>
                  <a:pt x="4946" y="13320"/>
                </a:cubicBezTo>
                <a:cubicBezTo>
                  <a:pt x="4302" y="13320"/>
                  <a:pt x="3659" y="13501"/>
                  <a:pt x="3043" y="13883"/>
                </a:cubicBezTo>
                <a:cubicBezTo>
                  <a:pt x="3022" y="13895"/>
                  <a:pt x="3000" y="13909"/>
                  <a:pt x="2979" y="13923"/>
                </a:cubicBezTo>
                <a:cubicBezTo>
                  <a:pt x="1" y="15843"/>
                  <a:pt x="982" y="22448"/>
                  <a:pt x="4230" y="22448"/>
                </a:cubicBezTo>
                <a:lnTo>
                  <a:pt x="30226" y="22448"/>
                </a:lnTo>
                <a:cubicBezTo>
                  <a:pt x="31434" y="22448"/>
                  <a:pt x="32538" y="21383"/>
                  <a:pt x="32985" y="19724"/>
                </a:cubicBezTo>
                <a:cubicBezTo>
                  <a:pt x="32988" y="19715"/>
                  <a:pt x="32990" y="19705"/>
                  <a:pt x="32994" y="19696"/>
                </a:cubicBezTo>
                <a:cubicBezTo>
                  <a:pt x="35317" y="11069"/>
                  <a:pt x="34490" y="2481"/>
                  <a:pt x="31147" y="518"/>
                </a:cubicBezTo>
                <a:cubicBezTo>
                  <a:pt x="30683" y="245"/>
                  <a:pt x="30195" y="114"/>
                  <a:pt x="29692" y="114"/>
                </a:cubicBezTo>
                <a:cubicBezTo>
                  <a:pt x="28000" y="114"/>
                  <a:pt x="26142" y="1597"/>
                  <a:pt x="24476" y="4140"/>
                </a:cubicBezTo>
                <a:cubicBezTo>
                  <a:pt x="23831" y="5124"/>
                  <a:pt x="22981" y="5599"/>
                  <a:pt x="22134" y="5599"/>
                </a:cubicBezTo>
                <a:cubicBezTo>
                  <a:pt x="21061" y="5599"/>
                  <a:pt x="19993" y="4837"/>
                  <a:pt x="19352" y="3384"/>
                </a:cubicBezTo>
                <a:cubicBezTo>
                  <a:pt x="18453" y="1353"/>
                  <a:pt x="17277" y="95"/>
                  <a:pt x="15956" y="6"/>
                </a:cubicBezTo>
                <a:cubicBezTo>
                  <a:pt x="15905" y="2"/>
                  <a:pt x="15854" y="1"/>
                  <a:pt x="158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37"/>
          <p:cNvSpPr/>
          <p:nvPr/>
        </p:nvSpPr>
        <p:spPr>
          <a:xfrm>
            <a:off x="1040337" y="902676"/>
            <a:ext cx="105256" cy="66910"/>
          </a:xfrm>
          <a:custGeom>
            <a:avLst/>
            <a:gdLst/>
            <a:ahLst/>
            <a:cxnLst/>
            <a:rect l="l" t="t" r="r" b="b"/>
            <a:pathLst>
              <a:path w="27699" h="17608" extrusionOk="0">
                <a:moveTo>
                  <a:pt x="12395" y="0"/>
                </a:moveTo>
                <a:cubicBezTo>
                  <a:pt x="10008" y="0"/>
                  <a:pt x="7939" y="4902"/>
                  <a:pt x="7746" y="11088"/>
                </a:cubicBezTo>
                <a:lnTo>
                  <a:pt x="7744" y="11142"/>
                </a:lnTo>
                <a:cubicBezTo>
                  <a:pt x="7727" y="11721"/>
                  <a:pt x="7402" y="12108"/>
                  <a:pt x="7058" y="12108"/>
                </a:cubicBezTo>
                <a:cubicBezTo>
                  <a:pt x="6917" y="12108"/>
                  <a:pt x="6772" y="12043"/>
                  <a:pt x="6644" y="11899"/>
                </a:cubicBezTo>
                <a:cubicBezTo>
                  <a:pt x="5815" y="10967"/>
                  <a:pt x="4846" y="10448"/>
                  <a:pt x="3879" y="10448"/>
                </a:cubicBezTo>
                <a:cubicBezTo>
                  <a:pt x="3374" y="10448"/>
                  <a:pt x="2870" y="10590"/>
                  <a:pt x="2387" y="10889"/>
                </a:cubicBezTo>
                <a:lnTo>
                  <a:pt x="2334" y="10921"/>
                </a:lnTo>
                <a:cubicBezTo>
                  <a:pt x="0" y="12426"/>
                  <a:pt x="768" y="17608"/>
                  <a:pt x="3318" y="17608"/>
                </a:cubicBezTo>
                <a:lnTo>
                  <a:pt x="23708" y="17606"/>
                </a:lnTo>
                <a:cubicBezTo>
                  <a:pt x="24655" y="17606"/>
                  <a:pt x="25520" y="16771"/>
                  <a:pt x="25871" y="15470"/>
                </a:cubicBezTo>
                <a:cubicBezTo>
                  <a:pt x="25873" y="15463"/>
                  <a:pt x="25875" y="15455"/>
                  <a:pt x="25876" y="15448"/>
                </a:cubicBezTo>
                <a:cubicBezTo>
                  <a:pt x="27699" y="8682"/>
                  <a:pt x="27051" y="1947"/>
                  <a:pt x="24428" y="406"/>
                </a:cubicBezTo>
                <a:cubicBezTo>
                  <a:pt x="24065" y="192"/>
                  <a:pt x="23682" y="90"/>
                  <a:pt x="23288" y="90"/>
                </a:cubicBezTo>
                <a:cubicBezTo>
                  <a:pt x="21961" y="90"/>
                  <a:pt x="20503" y="1253"/>
                  <a:pt x="19196" y="3247"/>
                </a:cubicBezTo>
                <a:cubicBezTo>
                  <a:pt x="18690" y="4019"/>
                  <a:pt x="18023" y="4392"/>
                  <a:pt x="17359" y="4392"/>
                </a:cubicBezTo>
                <a:cubicBezTo>
                  <a:pt x="16518" y="4392"/>
                  <a:pt x="15680" y="3795"/>
                  <a:pt x="15178" y="2655"/>
                </a:cubicBezTo>
                <a:cubicBezTo>
                  <a:pt x="14473" y="1061"/>
                  <a:pt x="13550" y="76"/>
                  <a:pt x="12515" y="4"/>
                </a:cubicBezTo>
                <a:cubicBezTo>
                  <a:pt x="12475" y="2"/>
                  <a:pt x="12435" y="0"/>
                  <a:pt x="123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37"/>
          <p:cNvSpPr/>
          <p:nvPr/>
        </p:nvSpPr>
        <p:spPr>
          <a:xfrm>
            <a:off x="1079367" y="928455"/>
            <a:ext cx="64984" cy="41317"/>
          </a:xfrm>
          <a:custGeom>
            <a:avLst/>
            <a:gdLst/>
            <a:ahLst/>
            <a:cxnLst/>
            <a:rect l="l" t="t" r="r" b="b"/>
            <a:pathLst>
              <a:path w="17101" h="10873" extrusionOk="0">
                <a:moveTo>
                  <a:pt x="7651" y="1"/>
                </a:moveTo>
                <a:cubicBezTo>
                  <a:pt x="6178" y="1"/>
                  <a:pt x="4901" y="3027"/>
                  <a:pt x="4781" y="6847"/>
                </a:cubicBezTo>
                <a:lnTo>
                  <a:pt x="4781" y="6880"/>
                </a:lnTo>
                <a:cubicBezTo>
                  <a:pt x="4770" y="7237"/>
                  <a:pt x="4570" y="7476"/>
                  <a:pt x="4357" y="7476"/>
                </a:cubicBezTo>
                <a:cubicBezTo>
                  <a:pt x="4270" y="7476"/>
                  <a:pt x="4181" y="7436"/>
                  <a:pt x="4102" y="7348"/>
                </a:cubicBezTo>
                <a:cubicBezTo>
                  <a:pt x="3590" y="6772"/>
                  <a:pt x="2991" y="6451"/>
                  <a:pt x="2394" y="6451"/>
                </a:cubicBezTo>
                <a:cubicBezTo>
                  <a:pt x="2082" y="6451"/>
                  <a:pt x="1771" y="6539"/>
                  <a:pt x="1473" y="6723"/>
                </a:cubicBezTo>
                <a:lnTo>
                  <a:pt x="1441" y="6744"/>
                </a:lnTo>
                <a:cubicBezTo>
                  <a:pt x="0" y="7672"/>
                  <a:pt x="475" y="10872"/>
                  <a:pt x="2047" y="10872"/>
                </a:cubicBezTo>
                <a:lnTo>
                  <a:pt x="14636" y="10872"/>
                </a:lnTo>
                <a:cubicBezTo>
                  <a:pt x="15221" y="10872"/>
                  <a:pt x="15755" y="10356"/>
                  <a:pt x="15971" y="9553"/>
                </a:cubicBezTo>
                <a:cubicBezTo>
                  <a:pt x="15973" y="9548"/>
                  <a:pt x="15974" y="9543"/>
                  <a:pt x="15974" y="9539"/>
                </a:cubicBezTo>
                <a:cubicBezTo>
                  <a:pt x="17101" y="5362"/>
                  <a:pt x="16700" y="1202"/>
                  <a:pt x="15082" y="252"/>
                </a:cubicBezTo>
                <a:cubicBezTo>
                  <a:pt x="14857" y="119"/>
                  <a:pt x="14620" y="56"/>
                  <a:pt x="14376" y="56"/>
                </a:cubicBezTo>
                <a:cubicBezTo>
                  <a:pt x="13557" y="56"/>
                  <a:pt x="12657" y="774"/>
                  <a:pt x="11851" y="2005"/>
                </a:cubicBezTo>
                <a:cubicBezTo>
                  <a:pt x="11539" y="2482"/>
                  <a:pt x="11127" y="2712"/>
                  <a:pt x="10717" y="2712"/>
                </a:cubicBezTo>
                <a:cubicBezTo>
                  <a:pt x="10197" y="2712"/>
                  <a:pt x="9680" y="2343"/>
                  <a:pt x="9369" y="1639"/>
                </a:cubicBezTo>
                <a:cubicBezTo>
                  <a:pt x="8934" y="656"/>
                  <a:pt x="8365" y="47"/>
                  <a:pt x="7724" y="3"/>
                </a:cubicBezTo>
                <a:cubicBezTo>
                  <a:pt x="7700" y="1"/>
                  <a:pt x="7675" y="1"/>
                  <a:pt x="76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37"/>
          <p:cNvSpPr/>
          <p:nvPr/>
        </p:nvSpPr>
        <p:spPr>
          <a:xfrm>
            <a:off x="338344" y="516653"/>
            <a:ext cx="240221" cy="311041"/>
          </a:xfrm>
          <a:custGeom>
            <a:avLst/>
            <a:gdLst/>
            <a:ahLst/>
            <a:cxnLst/>
            <a:rect l="l" t="t" r="r" b="b"/>
            <a:pathLst>
              <a:path w="63216" h="81853" extrusionOk="0">
                <a:moveTo>
                  <a:pt x="32127" y="0"/>
                </a:moveTo>
                <a:cubicBezTo>
                  <a:pt x="32039" y="0"/>
                  <a:pt x="31951" y="1"/>
                  <a:pt x="31862" y="2"/>
                </a:cubicBezTo>
                <a:cubicBezTo>
                  <a:pt x="20893" y="136"/>
                  <a:pt x="12020" y="8412"/>
                  <a:pt x="11970" y="18641"/>
                </a:cubicBezTo>
                <a:cubicBezTo>
                  <a:pt x="11968" y="19044"/>
                  <a:pt x="11979" y="19445"/>
                  <a:pt x="12005" y="19842"/>
                </a:cubicBezTo>
                <a:cubicBezTo>
                  <a:pt x="12358" y="25439"/>
                  <a:pt x="10637" y="30956"/>
                  <a:pt x="7006" y="35436"/>
                </a:cubicBezTo>
                <a:cubicBezTo>
                  <a:pt x="2409" y="41104"/>
                  <a:pt x="1" y="48391"/>
                  <a:pt x="946" y="56220"/>
                </a:cubicBezTo>
                <a:cubicBezTo>
                  <a:pt x="2552" y="69508"/>
                  <a:pt x="13925" y="80103"/>
                  <a:pt x="28224" y="81650"/>
                </a:cubicBezTo>
                <a:cubicBezTo>
                  <a:pt x="29485" y="81786"/>
                  <a:pt x="30734" y="81853"/>
                  <a:pt x="31966" y="81853"/>
                </a:cubicBezTo>
                <a:cubicBezTo>
                  <a:pt x="49140" y="81853"/>
                  <a:pt x="63101" y="68960"/>
                  <a:pt x="63181" y="52995"/>
                </a:cubicBezTo>
                <a:cubicBezTo>
                  <a:pt x="63215" y="46151"/>
                  <a:pt x="60693" y="39850"/>
                  <a:pt x="56448" y="34871"/>
                </a:cubicBezTo>
                <a:cubicBezTo>
                  <a:pt x="53114" y="30960"/>
                  <a:pt x="51481" y="26012"/>
                  <a:pt x="52146" y="21062"/>
                </a:cubicBezTo>
                <a:cubicBezTo>
                  <a:pt x="52268" y="20139"/>
                  <a:pt x="52318" y="19210"/>
                  <a:pt x="52296" y="18282"/>
                </a:cubicBezTo>
                <a:cubicBezTo>
                  <a:pt x="52042" y="8161"/>
                  <a:pt x="42997" y="0"/>
                  <a:pt x="321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8" name="Google Shape;2008;p37"/>
          <p:cNvSpPr/>
          <p:nvPr/>
        </p:nvSpPr>
        <p:spPr>
          <a:xfrm>
            <a:off x="411190" y="636356"/>
            <a:ext cx="96315" cy="293368"/>
          </a:xfrm>
          <a:custGeom>
            <a:avLst/>
            <a:gdLst/>
            <a:ahLst/>
            <a:cxnLst/>
            <a:rect l="l" t="t" r="r" b="b"/>
            <a:pathLst>
              <a:path w="25346" h="77202" extrusionOk="0">
                <a:moveTo>
                  <a:pt x="13025" y="0"/>
                </a:moveTo>
                <a:cubicBezTo>
                  <a:pt x="12111" y="0"/>
                  <a:pt x="11364" y="733"/>
                  <a:pt x="11350" y="1648"/>
                </a:cubicBezTo>
                <a:lnTo>
                  <a:pt x="11220" y="29921"/>
                </a:lnTo>
                <a:lnTo>
                  <a:pt x="3163" y="20249"/>
                </a:lnTo>
                <a:cubicBezTo>
                  <a:pt x="2832" y="19852"/>
                  <a:pt x="2356" y="19647"/>
                  <a:pt x="1877" y="19647"/>
                </a:cubicBezTo>
                <a:cubicBezTo>
                  <a:pt x="1499" y="19647"/>
                  <a:pt x="1119" y="19774"/>
                  <a:pt x="806" y="20035"/>
                </a:cubicBezTo>
                <a:cubicBezTo>
                  <a:pt x="96" y="20627"/>
                  <a:pt x="0" y="21682"/>
                  <a:pt x="592" y="22392"/>
                </a:cubicBezTo>
                <a:lnTo>
                  <a:pt x="11194" y="35118"/>
                </a:lnTo>
                <a:lnTo>
                  <a:pt x="11004" y="75522"/>
                </a:lnTo>
                <a:cubicBezTo>
                  <a:pt x="11000" y="76446"/>
                  <a:pt x="11745" y="77198"/>
                  <a:pt x="12668" y="77202"/>
                </a:cubicBezTo>
                <a:cubicBezTo>
                  <a:pt x="12671" y="77202"/>
                  <a:pt x="12674" y="77202"/>
                  <a:pt x="12677" y="77202"/>
                </a:cubicBezTo>
                <a:cubicBezTo>
                  <a:pt x="13597" y="77202"/>
                  <a:pt x="14344" y="76459"/>
                  <a:pt x="14349" y="75538"/>
                </a:cubicBezTo>
                <a:lnTo>
                  <a:pt x="14600" y="22259"/>
                </a:lnTo>
                <a:cubicBezTo>
                  <a:pt x="14828" y="22143"/>
                  <a:pt x="15026" y="21974"/>
                  <a:pt x="15178" y="21767"/>
                </a:cubicBezTo>
                <a:lnTo>
                  <a:pt x="24799" y="8668"/>
                </a:lnTo>
                <a:cubicBezTo>
                  <a:pt x="25346" y="7925"/>
                  <a:pt x="25185" y="6879"/>
                  <a:pt x="24440" y="6332"/>
                </a:cubicBezTo>
                <a:cubicBezTo>
                  <a:pt x="24142" y="6112"/>
                  <a:pt x="23795" y="6006"/>
                  <a:pt x="23451" y="6006"/>
                </a:cubicBezTo>
                <a:cubicBezTo>
                  <a:pt x="22938" y="6006"/>
                  <a:pt x="22430" y="6243"/>
                  <a:pt x="22103" y="6689"/>
                </a:cubicBezTo>
                <a:lnTo>
                  <a:pt x="14624" y="16873"/>
                </a:lnTo>
                <a:lnTo>
                  <a:pt x="14695" y="1664"/>
                </a:lnTo>
                <a:cubicBezTo>
                  <a:pt x="14690" y="747"/>
                  <a:pt x="13949" y="5"/>
                  <a:pt x="13032" y="0"/>
                </a:cubicBezTo>
                <a:cubicBezTo>
                  <a:pt x="13029" y="0"/>
                  <a:pt x="13027" y="0"/>
                  <a:pt x="130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9" name="Google Shape;2009;p37"/>
          <p:cNvSpPr/>
          <p:nvPr/>
        </p:nvSpPr>
        <p:spPr>
          <a:xfrm>
            <a:off x="706176" y="533152"/>
            <a:ext cx="70843" cy="87039"/>
          </a:xfrm>
          <a:custGeom>
            <a:avLst/>
            <a:gdLst/>
            <a:ahLst/>
            <a:cxnLst/>
            <a:rect l="l" t="t" r="r" b="b"/>
            <a:pathLst>
              <a:path w="18643" h="22905" extrusionOk="0">
                <a:moveTo>
                  <a:pt x="9728" y="1"/>
                </a:moveTo>
                <a:cubicBezTo>
                  <a:pt x="7563" y="1"/>
                  <a:pt x="5425" y="976"/>
                  <a:pt x="3708" y="2766"/>
                </a:cubicBezTo>
                <a:cubicBezTo>
                  <a:pt x="1809" y="4745"/>
                  <a:pt x="580" y="7559"/>
                  <a:pt x="289" y="10588"/>
                </a:cubicBezTo>
                <a:cubicBezTo>
                  <a:pt x="0" y="13616"/>
                  <a:pt x="672" y="16612"/>
                  <a:pt x="2162" y="18916"/>
                </a:cubicBezTo>
                <a:cubicBezTo>
                  <a:pt x="3650" y="21219"/>
                  <a:pt x="5833" y="22643"/>
                  <a:pt x="8228" y="22872"/>
                </a:cubicBezTo>
                <a:cubicBezTo>
                  <a:pt x="8455" y="22894"/>
                  <a:pt x="8683" y="22905"/>
                  <a:pt x="8911" y="22905"/>
                </a:cubicBezTo>
                <a:cubicBezTo>
                  <a:pt x="11077" y="22905"/>
                  <a:pt x="13215" y="21930"/>
                  <a:pt x="14934" y="20138"/>
                </a:cubicBezTo>
                <a:cubicBezTo>
                  <a:pt x="16833" y="18159"/>
                  <a:pt x="18063" y="15346"/>
                  <a:pt x="18352" y="12318"/>
                </a:cubicBezTo>
                <a:cubicBezTo>
                  <a:pt x="18643" y="9289"/>
                  <a:pt x="17969" y="6292"/>
                  <a:pt x="16481" y="3990"/>
                </a:cubicBezTo>
                <a:cubicBezTo>
                  <a:pt x="14991" y="1685"/>
                  <a:pt x="12810" y="263"/>
                  <a:pt x="10414" y="34"/>
                </a:cubicBezTo>
                <a:cubicBezTo>
                  <a:pt x="10185" y="12"/>
                  <a:pt x="9956" y="1"/>
                  <a:pt x="97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37"/>
          <p:cNvSpPr/>
          <p:nvPr/>
        </p:nvSpPr>
        <p:spPr>
          <a:xfrm>
            <a:off x="705838" y="571665"/>
            <a:ext cx="70410" cy="48537"/>
          </a:xfrm>
          <a:custGeom>
            <a:avLst/>
            <a:gdLst/>
            <a:ahLst/>
            <a:cxnLst/>
            <a:rect l="l" t="t" r="r" b="b"/>
            <a:pathLst>
              <a:path w="18529" h="12773" extrusionOk="0">
                <a:moveTo>
                  <a:pt x="18488" y="0"/>
                </a:moveTo>
                <a:lnTo>
                  <a:pt x="18488" y="0"/>
                </a:lnTo>
                <a:cubicBezTo>
                  <a:pt x="18478" y="194"/>
                  <a:pt x="18464" y="390"/>
                  <a:pt x="18445" y="585"/>
                </a:cubicBezTo>
                <a:cubicBezTo>
                  <a:pt x="17869" y="6598"/>
                  <a:pt x="13722" y="11173"/>
                  <a:pt x="9016" y="11173"/>
                </a:cubicBezTo>
                <a:cubicBezTo>
                  <a:pt x="8785" y="11173"/>
                  <a:pt x="8553" y="11162"/>
                  <a:pt x="8320" y="11140"/>
                </a:cubicBezTo>
                <a:cubicBezTo>
                  <a:pt x="3919" y="10718"/>
                  <a:pt x="634" y="6386"/>
                  <a:pt x="337" y="1039"/>
                </a:cubicBezTo>
                <a:lnTo>
                  <a:pt x="337" y="1039"/>
                </a:lnTo>
                <a:cubicBezTo>
                  <a:pt x="1" y="7098"/>
                  <a:pt x="3487" y="12276"/>
                  <a:pt x="8320" y="12739"/>
                </a:cubicBezTo>
                <a:cubicBezTo>
                  <a:pt x="8553" y="12761"/>
                  <a:pt x="8785" y="12772"/>
                  <a:pt x="9016" y="12772"/>
                </a:cubicBezTo>
                <a:cubicBezTo>
                  <a:pt x="13722" y="12772"/>
                  <a:pt x="17869" y="8196"/>
                  <a:pt x="18445" y="2185"/>
                </a:cubicBezTo>
                <a:cubicBezTo>
                  <a:pt x="18514" y="1459"/>
                  <a:pt x="18528" y="728"/>
                  <a:pt x="18488" y="0"/>
                </a:cubicBezTo>
                <a:close/>
              </a:path>
            </a:pathLst>
          </a:custGeom>
          <a:solidFill>
            <a:srgbClr val="FFC5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37"/>
          <p:cNvSpPr/>
          <p:nvPr/>
        </p:nvSpPr>
        <p:spPr>
          <a:xfrm>
            <a:off x="697672" y="528493"/>
            <a:ext cx="82608" cy="80305"/>
          </a:xfrm>
          <a:custGeom>
            <a:avLst/>
            <a:gdLst/>
            <a:ahLst/>
            <a:cxnLst/>
            <a:rect l="l" t="t" r="r" b="b"/>
            <a:pathLst>
              <a:path w="21739" h="21133" extrusionOk="0">
                <a:moveTo>
                  <a:pt x="11510" y="0"/>
                </a:moveTo>
                <a:cubicBezTo>
                  <a:pt x="3413" y="0"/>
                  <a:pt x="858" y="6511"/>
                  <a:pt x="392" y="10690"/>
                </a:cubicBezTo>
                <a:cubicBezTo>
                  <a:pt x="0" y="14193"/>
                  <a:pt x="2797" y="21133"/>
                  <a:pt x="2797" y="21133"/>
                </a:cubicBezTo>
                <a:cubicBezTo>
                  <a:pt x="2797" y="21133"/>
                  <a:pt x="4961" y="17124"/>
                  <a:pt x="4820" y="14823"/>
                </a:cubicBezTo>
                <a:cubicBezTo>
                  <a:pt x="4710" y="13029"/>
                  <a:pt x="5236" y="10300"/>
                  <a:pt x="5236" y="10300"/>
                </a:cubicBezTo>
                <a:cubicBezTo>
                  <a:pt x="5236" y="10300"/>
                  <a:pt x="6571" y="11041"/>
                  <a:pt x="7759" y="11264"/>
                </a:cubicBezTo>
                <a:cubicBezTo>
                  <a:pt x="7794" y="11270"/>
                  <a:pt x="7825" y="11274"/>
                  <a:pt x="7853" y="11274"/>
                </a:cubicBezTo>
                <a:cubicBezTo>
                  <a:pt x="8790" y="11274"/>
                  <a:pt x="6234" y="7776"/>
                  <a:pt x="7387" y="7776"/>
                </a:cubicBezTo>
                <a:cubicBezTo>
                  <a:pt x="8576" y="7776"/>
                  <a:pt x="8501" y="6217"/>
                  <a:pt x="8501" y="6216"/>
                </a:cubicBezTo>
                <a:lnTo>
                  <a:pt x="8501" y="6216"/>
                </a:lnTo>
                <a:cubicBezTo>
                  <a:pt x="8501" y="6217"/>
                  <a:pt x="11172" y="7851"/>
                  <a:pt x="11990" y="8074"/>
                </a:cubicBezTo>
                <a:cubicBezTo>
                  <a:pt x="12033" y="8085"/>
                  <a:pt x="12071" y="8091"/>
                  <a:pt x="12103" y="8091"/>
                </a:cubicBezTo>
                <a:cubicBezTo>
                  <a:pt x="12679" y="8091"/>
                  <a:pt x="11562" y="6292"/>
                  <a:pt x="11562" y="6291"/>
                </a:cubicBezTo>
                <a:lnTo>
                  <a:pt x="11562" y="6291"/>
                </a:lnTo>
                <a:cubicBezTo>
                  <a:pt x="11563" y="6292"/>
                  <a:pt x="14513" y="9335"/>
                  <a:pt x="16295" y="9335"/>
                </a:cubicBezTo>
                <a:cubicBezTo>
                  <a:pt x="18075" y="9335"/>
                  <a:pt x="15702" y="6440"/>
                  <a:pt x="15701" y="6439"/>
                </a:cubicBezTo>
                <a:lnTo>
                  <a:pt x="15701" y="6439"/>
                </a:lnTo>
                <a:cubicBezTo>
                  <a:pt x="15702" y="6440"/>
                  <a:pt x="17705" y="8444"/>
                  <a:pt x="19114" y="9929"/>
                </a:cubicBezTo>
                <a:cubicBezTo>
                  <a:pt x="19498" y="10332"/>
                  <a:pt x="19868" y="10487"/>
                  <a:pt x="20203" y="10487"/>
                </a:cubicBezTo>
                <a:cubicBezTo>
                  <a:pt x="21101" y="10487"/>
                  <a:pt x="21738" y="9374"/>
                  <a:pt x="21662" y="8963"/>
                </a:cubicBezTo>
                <a:cubicBezTo>
                  <a:pt x="20451" y="2358"/>
                  <a:pt x="15785" y="210"/>
                  <a:pt x="12370" y="24"/>
                </a:cubicBezTo>
                <a:cubicBezTo>
                  <a:pt x="12076" y="8"/>
                  <a:pt x="11790" y="0"/>
                  <a:pt x="1151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37"/>
          <p:cNvSpPr/>
          <p:nvPr/>
        </p:nvSpPr>
        <p:spPr>
          <a:xfrm>
            <a:off x="705739" y="564506"/>
            <a:ext cx="17586" cy="22143"/>
          </a:xfrm>
          <a:custGeom>
            <a:avLst/>
            <a:gdLst/>
            <a:ahLst/>
            <a:cxnLst/>
            <a:rect l="l" t="t" r="r" b="b"/>
            <a:pathLst>
              <a:path w="4628" h="5827" extrusionOk="0">
                <a:moveTo>
                  <a:pt x="2344" y="1"/>
                </a:moveTo>
                <a:cubicBezTo>
                  <a:pt x="2094" y="1"/>
                  <a:pt x="1826" y="112"/>
                  <a:pt x="1543" y="388"/>
                </a:cubicBezTo>
                <a:cubicBezTo>
                  <a:pt x="60" y="1829"/>
                  <a:pt x="1" y="4727"/>
                  <a:pt x="2030" y="5630"/>
                </a:cubicBezTo>
                <a:cubicBezTo>
                  <a:pt x="2336" y="5766"/>
                  <a:pt x="2599" y="5827"/>
                  <a:pt x="2826" y="5827"/>
                </a:cubicBezTo>
                <a:cubicBezTo>
                  <a:pt x="4627" y="5827"/>
                  <a:pt x="4115" y="2003"/>
                  <a:pt x="4115" y="2003"/>
                </a:cubicBezTo>
                <a:cubicBezTo>
                  <a:pt x="4115" y="2003"/>
                  <a:pt x="3402" y="1"/>
                  <a:pt x="23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37"/>
          <p:cNvSpPr/>
          <p:nvPr/>
        </p:nvSpPr>
        <p:spPr>
          <a:xfrm>
            <a:off x="1578027" y="373775"/>
            <a:ext cx="842094" cy="785687"/>
          </a:xfrm>
          <a:custGeom>
            <a:avLst/>
            <a:gdLst/>
            <a:ahLst/>
            <a:cxnLst/>
            <a:rect l="l" t="t" r="r" b="b"/>
            <a:pathLst>
              <a:path w="222335" h="207442" extrusionOk="0">
                <a:moveTo>
                  <a:pt x="111166" y="0"/>
                </a:moveTo>
                <a:cubicBezTo>
                  <a:pt x="61718" y="0"/>
                  <a:pt x="19815" y="30118"/>
                  <a:pt x="5374" y="71768"/>
                </a:cubicBezTo>
                <a:cubicBezTo>
                  <a:pt x="5089" y="72589"/>
                  <a:pt x="4815" y="73415"/>
                  <a:pt x="4553" y="74247"/>
                </a:cubicBezTo>
                <a:cubicBezTo>
                  <a:pt x="4022" y="75914"/>
                  <a:pt x="3538" y="77600"/>
                  <a:pt x="3098" y="79302"/>
                </a:cubicBezTo>
                <a:cubicBezTo>
                  <a:pt x="2071" y="83268"/>
                  <a:pt x="1296" y="87293"/>
                  <a:pt x="778" y="91356"/>
                </a:cubicBezTo>
                <a:cubicBezTo>
                  <a:pt x="261" y="95457"/>
                  <a:pt x="1" y="99587"/>
                  <a:pt x="1" y="103719"/>
                </a:cubicBezTo>
                <a:cubicBezTo>
                  <a:pt x="1" y="104575"/>
                  <a:pt x="12" y="105425"/>
                  <a:pt x="36" y="106275"/>
                </a:cubicBezTo>
                <a:cubicBezTo>
                  <a:pt x="61" y="107255"/>
                  <a:pt x="102" y="108233"/>
                  <a:pt x="157" y="109208"/>
                </a:cubicBezTo>
                <a:cubicBezTo>
                  <a:pt x="374" y="113120"/>
                  <a:pt x="827" y="117015"/>
                  <a:pt x="1514" y="120872"/>
                </a:cubicBezTo>
                <a:cubicBezTo>
                  <a:pt x="1934" y="123229"/>
                  <a:pt x="2440" y="125560"/>
                  <a:pt x="3032" y="127865"/>
                </a:cubicBezTo>
                <a:cubicBezTo>
                  <a:pt x="7117" y="143853"/>
                  <a:pt x="15168" y="158405"/>
                  <a:pt x="26164" y="170564"/>
                </a:cubicBezTo>
                <a:cubicBezTo>
                  <a:pt x="27231" y="171746"/>
                  <a:pt x="28328" y="172904"/>
                  <a:pt x="29455" y="174040"/>
                </a:cubicBezTo>
                <a:cubicBezTo>
                  <a:pt x="49760" y="194576"/>
                  <a:pt x="78852" y="207441"/>
                  <a:pt x="111166" y="207441"/>
                </a:cubicBezTo>
                <a:cubicBezTo>
                  <a:pt x="113799" y="207440"/>
                  <a:pt x="116406" y="207355"/>
                  <a:pt x="118992" y="207188"/>
                </a:cubicBezTo>
                <a:cubicBezTo>
                  <a:pt x="158833" y="204602"/>
                  <a:pt x="192888" y="182429"/>
                  <a:pt x="210177" y="150923"/>
                </a:cubicBezTo>
                <a:cubicBezTo>
                  <a:pt x="213033" y="145721"/>
                  <a:pt x="215418" y="140273"/>
                  <a:pt x="217304" y="134646"/>
                </a:cubicBezTo>
                <a:cubicBezTo>
                  <a:pt x="218971" y="129659"/>
                  <a:pt x="220232" y="124545"/>
                  <a:pt x="221077" y="119355"/>
                </a:cubicBezTo>
                <a:cubicBezTo>
                  <a:pt x="221361" y="117605"/>
                  <a:pt x="221597" y="115840"/>
                  <a:pt x="221783" y="114063"/>
                </a:cubicBezTo>
                <a:cubicBezTo>
                  <a:pt x="222151" y="110627"/>
                  <a:pt x="222334" y="107174"/>
                  <a:pt x="222333" y="103721"/>
                </a:cubicBezTo>
                <a:cubicBezTo>
                  <a:pt x="222334" y="101968"/>
                  <a:pt x="222286" y="100226"/>
                  <a:pt x="222192" y="98495"/>
                </a:cubicBezTo>
                <a:cubicBezTo>
                  <a:pt x="221758" y="90266"/>
                  <a:pt x="220278" y="82126"/>
                  <a:pt x="217786" y="74270"/>
                </a:cubicBezTo>
                <a:cubicBezTo>
                  <a:pt x="217715" y="74054"/>
                  <a:pt x="217649" y="73834"/>
                  <a:pt x="217572" y="73618"/>
                </a:cubicBezTo>
                <a:cubicBezTo>
                  <a:pt x="216013" y="68816"/>
                  <a:pt x="214090" y="64142"/>
                  <a:pt x="211817" y="59637"/>
                </a:cubicBezTo>
                <a:cubicBezTo>
                  <a:pt x="211481" y="58969"/>
                  <a:pt x="211138" y="58307"/>
                  <a:pt x="210788" y="57650"/>
                </a:cubicBezTo>
                <a:cubicBezTo>
                  <a:pt x="208575" y="53494"/>
                  <a:pt x="206076" y="49496"/>
                  <a:pt x="203310" y="45684"/>
                </a:cubicBezTo>
                <a:cubicBezTo>
                  <a:pt x="183945" y="18961"/>
                  <a:pt x="151575" y="1120"/>
                  <a:pt x="114673" y="51"/>
                </a:cubicBezTo>
                <a:cubicBezTo>
                  <a:pt x="113509" y="16"/>
                  <a:pt x="112340" y="0"/>
                  <a:pt x="111166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37"/>
          <p:cNvSpPr/>
          <p:nvPr/>
        </p:nvSpPr>
        <p:spPr>
          <a:xfrm>
            <a:off x="1909706" y="567422"/>
            <a:ext cx="510436" cy="220065"/>
          </a:xfrm>
          <a:custGeom>
            <a:avLst/>
            <a:gdLst/>
            <a:ahLst/>
            <a:cxnLst/>
            <a:rect l="l" t="t" r="r" b="b"/>
            <a:pathLst>
              <a:path w="138665" h="58103" extrusionOk="0">
                <a:moveTo>
                  <a:pt x="96976" y="1"/>
                </a:moveTo>
                <a:cubicBezTo>
                  <a:pt x="92218" y="1"/>
                  <a:pt x="87621" y="993"/>
                  <a:pt x="83165" y="2569"/>
                </a:cubicBezTo>
                <a:cubicBezTo>
                  <a:pt x="76061" y="5084"/>
                  <a:pt x="69321" y="9086"/>
                  <a:pt x="62868" y="12917"/>
                </a:cubicBezTo>
                <a:cubicBezTo>
                  <a:pt x="53927" y="18233"/>
                  <a:pt x="44844" y="23388"/>
                  <a:pt x="35318" y="27749"/>
                </a:cubicBezTo>
                <a:cubicBezTo>
                  <a:pt x="34803" y="27985"/>
                  <a:pt x="34287" y="28218"/>
                  <a:pt x="33769" y="28450"/>
                </a:cubicBezTo>
                <a:cubicBezTo>
                  <a:pt x="24832" y="32440"/>
                  <a:pt x="15485" y="34195"/>
                  <a:pt x="6374" y="37445"/>
                </a:cubicBezTo>
                <a:cubicBezTo>
                  <a:pt x="3769" y="38373"/>
                  <a:pt x="0" y="40768"/>
                  <a:pt x="758" y="43901"/>
                </a:cubicBezTo>
                <a:cubicBezTo>
                  <a:pt x="1551" y="47200"/>
                  <a:pt x="8287" y="48645"/>
                  <a:pt x="11187" y="49680"/>
                </a:cubicBezTo>
                <a:cubicBezTo>
                  <a:pt x="24817" y="54546"/>
                  <a:pt x="39322" y="56584"/>
                  <a:pt x="53872" y="57455"/>
                </a:cubicBezTo>
                <a:lnTo>
                  <a:pt x="53875" y="57455"/>
                </a:lnTo>
                <a:cubicBezTo>
                  <a:pt x="59616" y="57799"/>
                  <a:pt x="65365" y="57962"/>
                  <a:pt x="71069" y="58046"/>
                </a:cubicBezTo>
                <a:cubicBezTo>
                  <a:pt x="73468" y="58081"/>
                  <a:pt x="75871" y="58103"/>
                  <a:pt x="78275" y="58103"/>
                </a:cubicBezTo>
                <a:cubicBezTo>
                  <a:pt x="90561" y="58103"/>
                  <a:pt x="102869" y="57519"/>
                  <a:pt x="114847" y="55050"/>
                </a:cubicBezTo>
                <a:cubicBezTo>
                  <a:pt x="123052" y="53356"/>
                  <a:pt x="130971" y="50810"/>
                  <a:pt x="138664" y="47700"/>
                </a:cubicBezTo>
                <a:cubicBezTo>
                  <a:pt x="138256" y="39941"/>
                  <a:pt x="136940" y="32256"/>
                  <a:pt x="134744" y="24803"/>
                </a:cubicBezTo>
                <a:cubicBezTo>
                  <a:pt x="134551" y="24146"/>
                  <a:pt x="134351" y="23492"/>
                  <a:pt x="134145" y="22842"/>
                </a:cubicBezTo>
                <a:cubicBezTo>
                  <a:pt x="134071" y="22620"/>
                  <a:pt x="134003" y="22395"/>
                  <a:pt x="133926" y="22172"/>
                </a:cubicBezTo>
                <a:cubicBezTo>
                  <a:pt x="132326" y="17247"/>
                  <a:pt x="130351" y="12451"/>
                  <a:pt x="128018" y="7826"/>
                </a:cubicBezTo>
                <a:cubicBezTo>
                  <a:pt x="122643" y="5909"/>
                  <a:pt x="117207" y="4168"/>
                  <a:pt x="111708" y="2598"/>
                </a:cubicBezTo>
                <a:cubicBezTo>
                  <a:pt x="107398" y="1369"/>
                  <a:pt x="103007" y="241"/>
                  <a:pt x="98506" y="35"/>
                </a:cubicBezTo>
                <a:cubicBezTo>
                  <a:pt x="97994" y="12"/>
                  <a:pt x="97484" y="1"/>
                  <a:pt x="969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5" name="Google Shape;2015;p37"/>
          <p:cNvSpPr/>
          <p:nvPr/>
        </p:nvSpPr>
        <p:spPr>
          <a:xfrm>
            <a:off x="2224690" y="567422"/>
            <a:ext cx="176315" cy="93941"/>
          </a:xfrm>
          <a:custGeom>
            <a:avLst/>
            <a:gdLst/>
            <a:ahLst/>
            <a:cxnLst/>
            <a:rect l="l" t="t" r="r" b="b"/>
            <a:pathLst>
              <a:path w="51581" h="24803" extrusionOk="0">
                <a:moveTo>
                  <a:pt x="13812" y="1"/>
                </a:moveTo>
                <a:cubicBezTo>
                  <a:pt x="9054" y="1"/>
                  <a:pt x="4457" y="993"/>
                  <a:pt x="1" y="2569"/>
                </a:cubicBezTo>
                <a:cubicBezTo>
                  <a:pt x="2541" y="2596"/>
                  <a:pt x="5116" y="2927"/>
                  <a:pt x="7779" y="3592"/>
                </a:cubicBezTo>
                <a:cubicBezTo>
                  <a:pt x="14589" y="5293"/>
                  <a:pt x="20805" y="8563"/>
                  <a:pt x="26940" y="11801"/>
                </a:cubicBezTo>
                <a:cubicBezTo>
                  <a:pt x="34206" y="15633"/>
                  <a:pt x="41473" y="19467"/>
                  <a:pt x="48740" y="23300"/>
                </a:cubicBezTo>
                <a:cubicBezTo>
                  <a:pt x="49687" y="23799"/>
                  <a:pt x="50633" y="24300"/>
                  <a:pt x="51580" y="24803"/>
                </a:cubicBezTo>
                <a:cubicBezTo>
                  <a:pt x="51386" y="24146"/>
                  <a:pt x="51187" y="23492"/>
                  <a:pt x="50981" y="22842"/>
                </a:cubicBezTo>
                <a:cubicBezTo>
                  <a:pt x="50907" y="22620"/>
                  <a:pt x="50839" y="22395"/>
                  <a:pt x="50762" y="22172"/>
                </a:cubicBezTo>
                <a:cubicBezTo>
                  <a:pt x="49162" y="17247"/>
                  <a:pt x="47187" y="12451"/>
                  <a:pt x="44854" y="7826"/>
                </a:cubicBezTo>
                <a:cubicBezTo>
                  <a:pt x="39479" y="5909"/>
                  <a:pt x="34043" y="4168"/>
                  <a:pt x="28544" y="2598"/>
                </a:cubicBezTo>
                <a:cubicBezTo>
                  <a:pt x="24234" y="1369"/>
                  <a:pt x="19843" y="241"/>
                  <a:pt x="15342" y="35"/>
                </a:cubicBezTo>
                <a:cubicBezTo>
                  <a:pt x="14830" y="12"/>
                  <a:pt x="14320" y="1"/>
                  <a:pt x="138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37"/>
          <p:cNvSpPr/>
          <p:nvPr/>
        </p:nvSpPr>
        <p:spPr>
          <a:xfrm>
            <a:off x="1578027" y="549727"/>
            <a:ext cx="637566" cy="249021"/>
          </a:xfrm>
          <a:custGeom>
            <a:avLst/>
            <a:gdLst/>
            <a:ahLst/>
            <a:cxnLst/>
            <a:rect l="l" t="t" r="r" b="b"/>
            <a:pathLst>
              <a:path w="171647" h="65748" extrusionOk="0">
                <a:moveTo>
                  <a:pt x="61776" y="0"/>
                </a:moveTo>
                <a:cubicBezTo>
                  <a:pt x="54805" y="0"/>
                  <a:pt x="48212" y="2692"/>
                  <a:pt x="41890" y="6184"/>
                </a:cubicBezTo>
                <a:cubicBezTo>
                  <a:pt x="38183" y="8231"/>
                  <a:pt x="34566" y="10554"/>
                  <a:pt x="31024" y="12771"/>
                </a:cubicBezTo>
                <a:cubicBezTo>
                  <a:pt x="22460" y="18121"/>
                  <a:pt x="13677" y="23028"/>
                  <a:pt x="4671" y="27490"/>
                </a:cubicBezTo>
                <a:cubicBezTo>
                  <a:pt x="2855" y="33213"/>
                  <a:pt x="1559" y="39089"/>
                  <a:pt x="798" y="45045"/>
                </a:cubicBezTo>
                <a:cubicBezTo>
                  <a:pt x="267" y="49253"/>
                  <a:pt x="0" y="53491"/>
                  <a:pt x="0" y="57734"/>
                </a:cubicBezTo>
                <a:cubicBezTo>
                  <a:pt x="0" y="58610"/>
                  <a:pt x="12" y="59483"/>
                  <a:pt x="38" y="60355"/>
                </a:cubicBezTo>
                <a:cubicBezTo>
                  <a:pt x="63" y="61362"/>
                  <a:pt x="103" y="62365"/>
                  <a:pt x="160" y="63365"/>
                </a:cubicBezTo>
                <a:cubicBezTo>
                  <a:pt x="22604" y="65198"/>
                  <a:pt x="45144" y="65747"/>
                  <a:pt x="67677" y="65747"/>
                </a:cubicBezTo>
                <a:cubicBezTo>
                  <a:pt x="73831" y="65747"/>
                  <a:pt x="79985" y="65706"/>
                  <a:pt x="86136" y="65639"/>
                </a:cubicBezTo>
                <a:cubicBezTo>
                  <a:pt x="104898" y="65435"/>
                  <a:pt x="123773" y="64976"/>
                  <a:pt x="142314" y="62257"/>
                </a:cubicBezTo>
                <a:cubicBezTo>
                  <a:pt x="142612" y="62216"/>
                  <a:pt x="142909" y="62170"/>
                  <a:pt x="143207" y="62127"/>
                </a:cubicBezTo>
                <a:cubicBezTo>
                  <a:pt x="148953" y="61266"/>
                  <a:pt x="154668" y="60181"/>
                  <a:pt x="160336" y="58817"/>
                </a:cubicBezTo>
                <a:cubicBezTo>
                  <a:pt x="164406" y="57839"/>
                  <a:pt x="168636" y="56609"/>
                  <a:pt x="171647" y="53601"/>
                </a:cubicBezTo>
                <a:cubicBezTo>
                  <a:pt x="154691" y="50653"/>
                  <a:pt x="139225" y="41949"/>
                  <a:pt x="124652" y="32421"/>
                </a:cubicBezTo>
                <a:cubicBezTo>
                  <a:pt x="124117" y="32072"/>
                  <a:pt x="123584" y="31721"/>
                  <a:pt x="123050" y="31368"/>
                </a:cubicBezTo>
                <a:cubicBezTo>
                  <a:pt x="108006" y="21435"/>
                  <a:pt x="93337" y="10575"/>
                  <a:pt x="76800" y="3664"/>
                </a:cubicBezTo>
                <a:cubicBezTo>
                  <a:pt x="72533" y="1880"/>
                  <a:pt x="68098" y="357"/>
                  <a:pt x="63506" y="56"/>
                </a:cubicBezTo>
                <a:cubicBezTo>
                  <a:pt x="62927" y="19"/>
                  <a:pt x="62350" y="0"/>
                  <a:pt x="61776" y="0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37"/>
          <p:cNvSpPr/>
          <p:nvPr/>
        </p:nvSpPr>
        <p:spPr>
          <a:xfrm>
            <a:off x="1730020" y="549727"/>
            <a:ext cx="491455" cy="235798"/>
          </a:xfrm>
          <a:custGeom>
            <a:avLst/>
            <a:gdLst/>
            <a:ahLst/>
            <a:cxnLst/>
            <a:rect l="l" t="t" r="r" b="b"/>
            <a:pathLst>
              <a:path w="129757" h="62257" extrusionOk="0">
                <a:moveTo>
                  <a:pt x="19886" y="0"/>
                </a:moveTo>
                <a:cubicBezTo>
                  <a:pt x="12915" y="0"/>
                  <a:pt x="6322" y="2692"/>
                  <a:pt x="0" y="6184"/>
                </a:cubicBezTo>
                <a:cubicBezTo>
                  <a:pt x="2567" y="6823"/>
                  <a:pt x="6471" y="6710"/>
                  <a:pt x="8008" y="7013"/>
                </a:cubicBezTo>
                <a:cubicBezTo>
                  <a:pt x="18222" y="9018"/>
                  <a:pt x="27793" y="13392"/>
                  <a:pt x="36431" y="18771"/>
                </a:cubicBezTo>
                <a:cubicBezTo>
                  <a:pt x="49636" y="26986"/>
                  <a:pt x="61000" y="37485"/>
                  <a:pt x="73425" y="46700"/>
                </a:cubicBezTo>
                <a:cubicBezTo>
                  <a:pt x="81709" y="52846"/>
                  <a:pt x="90701" y="58507"/>
                  <a:pt x="100424" y="62257"/>
                </a:cubicBezTo>
                <a:cubicBezTo>
                  <a:pt x="100722" y="62214"/>
                  <a:pt x="101020" y="62170"/>
                  <a:pt x="101317" y="62127"/>
                </a:cubicBezTo>
                <a:cubicBezTo>
                  <a:pt x="107063" y="61266"/>
                  <a:pt x="112778" y="60181"/>
                  <a:pt x="118446" y="58817"/>
                </a:cubicBezTo>
                <a:cubicBezTo>
                  <a:pt x="122516" y="57839"/>
                  <a:pt x="126746" y="56609"/>
                  <a:pt x="129757" y="53601"/>
                </a:cubicBezTo>
                <a:cubicBezTo>
                  <a:pt x="112801" y="50653"/>
                  <a:pt x="97335" y="41949"/>
                  <a:pt x="82760" y="32421"/>
                </a:cubicBezTo>
                <a:cubicBezTo>
                  <a:pt x="82227" y="32072"/>
                  <a:pt x="81694" y="31721"/>
                  <a:pt x="81160" y="31368"/>
                </a:cubicBezTo>
                <a:cubicBezTo>
                  <a:pt x="66115" y="21435"/>
                  <a:pt x="51447" y="10575"/>
                  <a:pt x="34910" y="3664"/>
                </a:cubicBezTo>
                <a:cubicBezTo>
                  <a:pt x="30643" y="1880"/>
                  <a:pt x="26208" y="357"/>
                  <a:pt x="21616" y="56"/>
                </a:cubicBezTo>
                <a:cubicBezTo>
                  <a:pt x="21037" y="19"/>
                  <a:pt x="20460" y="0"/>
                  <a:pt x="198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8" name="Google Shape;2018;p37"/>
          <p:cNvSpPr/>
          <p:nvPr/>
        </p:nvSpPr>
        <p:spPr>
          <a:xfrm>
            <a:off x="1862093" y="971768"/>
            <a:ext cx="65952" cy="54498"/>
          </a:xfrm>
          <a:custGeom>
            <a:avLst/>
            <a:gdLst/>
            <a:ahLst/>
            <a:cxnLst/>
            <a:rect l="l" t="t" r="r" b="b"/>
            <a:pathLst>
              <a:path w="17413" h="14389" extrusionOk="0">
                <a:moveTo>
                  <a:pt x="6470" y="0"/>
                </a:moveTo>
                <a:cubicBezTo>
                  <a:pt x="5716" y="0"/>
                  <a:pt x="5197" y="932"/>
                  <a:pt x="5030" y="1695"/>
                </a:cubicBezTo>
                <a:cubicBezTo>
                  <a:pt x="4590" y="3698"/>
                  <a:pt x="4472" y="5761"/>
                  <a:pt x="4682" y="7802"/>
                </a:cubicBezTo>
                <a:cubicBezTo>
                  <a:pt x="4257" y="6084"/>
                  <a:pt x="3445" y="4450"/>
                  <a:pt x="2312" y="3039"/>
                </a:cubicBezTo>
                <a:cubicBezTo>
                  <a:pt x="1959" y="2599"/>
                  <a:pt x="1369" y="2164"/>
                  <a:pt x="848" y="2164"/>
                </a:cubicBezTo>
                <a:cubicBezTo>
                  <a:pt x="659" y="2164"/>
                  <a:pt x="479" y="2221"/>
                  <a:pt x="323" y="2357"/>
                </a:cubicBezTo>
                <a:cubicBezTo>
                  <a:pt x="29" y="2614"/>
                  <a:pt x="1" y="3035"/>
                  <a:pt x="12" y="3409"/>
                </a:cubicBezTo>
                <a:cubicBezTo>
                  <a:pt x="97" y="6397"/>
                  <a:pt x="1800" y="10601"/>
                  <a:pt x="3962" y="12885"/>
                </a:cubicBezTo>
                <a:cubicBezTo>
                  <a:pt x="4988" y="13968"/>
                  <a:pt x="6150" y="14388"/>
                  <a:pt x="7342" y="14388"/>
                </a:cubicBezTo>
                <a:cubicBezTo>
                  <a:pt x="9647" y="14388"/>
                  <a:pt x="12062" y="12816"/>
                  <a:pt x="13811" y="11420"/>
                </a:cubicBezTo>
                <a:cubicBezTo>
                  <a:pt x="15526" y="10053"/>
                  <a:pt x="17412" y="8276"/>
                  <a:pt x="17027" y="6202"/>
                </a:cubicBezTo>
                <a:cubicBezTo>
                  <a:pt x="16907" y="6195"/>
                  <a:pt x="16787" y="6191"/>
                  <a:pt x="16667" y="6191"/>
                </a:cubicBezTo>
                <a:cubicBezTo>
                  <a:pt x="14526" y="6191"/>
                  <a:pt x="12413" y="7333"/>
                  <a:pt x="11374" y="9084"/>
                </a:cubicBezTo>
                <a:cubicBezTo>
                  <a:pt x="12184" y="7269"/>
                  <a:pt x="12757" y="5356"/>
                  <a:pt x="13077" y="3394"/>
                </a:cubicBezTo>
                <a:cubicBezTo>
                  <a:pt x="13183" y="2748"/>
                  <a:pt x="13158" y="1917"/>
                  <a:pt x="12518" y="1651"/>
                </a:cubicBezTo>
                <a:cubicBezTo>
                  <a:pt x="12401" y="1603"/>
                  <a:pt x="12283" y="1581"/>
                  <a:pt x="12166" y="1581"/>
                </a:cubicBezTo>
                <a:cubicBezTo>
                  <a:pt x="11622" y="1581"/>
                  <a:pt x="11093" y="2051"/>
                  <a:pt x="10739" y="2496"/>
                </a:cubicBezTo>
                <a:cubicBezTo>
                  <a:pt x="9546" y="3992"/>
                  <a:pt x="8580" y="5656"/>
                  <a:pt x="7874" y="7435"/>
                </a:cubicBezTo>
                <a:cubicBezTo>
                  <a:pt x="7787" y="5538"/>
                  <a:pt x="7702" y="3644"/>
                  <a:pt x="7616" y="1747"/>
                </a:cubicBezTo>
                <a:cubicBezTo>
                  <a:pt x="7586" y="1066"/>
                  <a:pt x="7423" y="220"/>
                  <a:pt x="6719" y="33"/>
                </a:cubicBezTo>
                <a:cubicBezTo>
                  <a:pt x="6633" y="11"/>
                  <a:pt x="6550" y="0"/>
                  <a:pt x="6470" y="0"/>
                </a:cubicBezTo>
                <a:close/>
              </a:path>
            </a:pathLst>
          </a:custGeom>
          <a:solidFill>
            <a:srgbClr val="1A5B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37"/>
          <p:cNvSpPr/>
          <p:nvPr/>
        </p:nvSpPr>
        <p:spPr>
          <a:xfrm>
            <a:off x="1847917" y="433818"/>
            <a:ext cx="104743" cy="42632"/>
          </a:xfrm>
          <a:custGeom>
            <a:avLst/>
            <a:gdLst/>
            <a:ahLst/>
            <a:cxnLst/>
            <a:rect l="l" t="t" r="r" b="b"/>
            <a:pathLst>
              <a:path w="27655" h="11256" extrusionOk="0">
                <a:moveTo>
                  <a:pt x="12262" y="1"/>
                </a:moveTo>
                <a:cubicBezTo>
                  <a:pt x="11512" y="1"/>
                  <a:pt x="10765" y="207"/>
                  <a:pt x="10162" y="621"/>
                </a:cubicBezTo>
                <a:cubicBezTo>
                  <a:pt x="9822" y="854"/>
                  <a:pt x="9526" y="1145"/>
                  <a:pt x="9286" y="1481"/>
                </a:cubicBezTo>
                <a:cubicBezTo>
                  <a:pt x="8551" y="2492"/>
                  <a:pt x="8301" y="3844"/>
                  <a:pt x="8156" y="5098"/>
                </a:cubicBezTo>
                <a:cubicBezTo>
                  <a:pt x="7706" y="4421"/>
                  <a:pt x="6863" y="4083"/>
                  <a:pt x="6005" y="4083"/>
                </a:cubicBezTo>
                <a:cubicBezTo>
                  <a:pt x="5446" y="4083"/>
                  <a:pt x="4880" y="4227"/>
                  <a:pt x="4416" y="4515"/>
                </a:cubicBezTo>
                <a:cubicBezTo>
                  <a:pt x="3239" y="5242"/>
                  <a:pt x="2693" y="6643"/>
                  <a:pt x="2755" y="7958"/>
                </a:cubicBezTo>
                <a:cubicBezTo>
                  <a:pt x="2561" y="7865"/>
                  <a:pt x="2353" y="7824"/>
                  <a:pt x="2144" y="7824"/>
                </a:cubicBezTo>
                <a:cubicBezTo>
                  <a:pt x="1484" y="7824"/>
                  <a:pt x="806" y="8239"/>
                  <a:pt x="459" y="8793"/>
                </a:cubicBezTo>
                <a:cubicBezTo>
                  <a:pt x="1" y="9521"/>
                  <a:pt x="231" y="10411"/>
                  <a:pt x="209" y="11255"/>
                </a:cubicBezTo>
                <a:lnTo>
                  <a:pt x="27135" y="11255"/>
                </a:lnTo>
                <a:cubicBezTo>
                  <a:pt x="27654" y="10438"/>
                  <a:pt x="27563" y="9147"/>
                  <a:pt x="26932" y="8401"/>
                </a:cubicBezTo>
                <a:cubicBezTo>
                  <a:pt x="26452" y="7832"/>
                  <a:pt x="25675" y="7503"/>
                  <a:pt x="24903" y="7503"/>
                </a:cubicBezTo>
                <a:cubicBezTo>
                  <a:pt x="24662" y="7503"/>
                  <a:pt x="24420" y="7536"/>
                  <a:pt x="24188" y="7603"/>
                </a:cubicBezTo>
                <a:cubicBezTo>
                  <a:pt x="24361" y="5425"/>
                  <a:pt x="24032" y="2934"/>
                  <a:pt x="22163" y="1623"/>
                </a:cubicBezTo>
                <a:cubicBezTo>
                  <a:pt x="21451" y="1123"/>
                  <a:pt x="20561" y="856"/>
                  <a:pt x="19671" y="856"/>
                </a:cubicBezTo>
                <a:cubicBezTo>
                  <a:pt x="19376" y="856"/>
                  <a:pt x="19082" y="885"/>
                  <a:pt x="18794" y="945"/>
                </a:cubicBezTo>
                <a:cubicBezTo>
                  <a:pt x="17639" y="1186"/>
                  <a:pt x="16610" y="1919"/>
                  <a:pt x="16056" y="2896"/>
                </a:cubicBezTo>
                <a:cubicBezTo>
                  <a:pt x="15755" y="1760"/>
                  <a:pt x="14889" y="751"/>
                  <a:pt x="13740" y="284"/>
                </a:cubicBezTo>
                <a:cubicBezTo>
                  <a:pt x="13276" y="95"/>
                  <a:pt x="12769" y="1"/>
                  <a:pt x="122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37"/>
          <p:cNvSpPr/>
          <p:nvPr/>
        </p:nvSpPr>
        <p:spPr>
          <a:xfrm>
            <a:off x="1883080" y="433814"/>
            <a:ext cx="69580" cy="42636"/>
          </a:xfrm>
          <a:custGeom>
            <a:avLst/>
            <a:gdLst/>
            <a:ahLst/>
            <a:cxnLst/>
            <a:rect l="l" t="t" r="r" b="b"/>
            <a:pathLst>
              <a:path w="18371" h="11257" extrusionOk="0">
                <a:moveTo>
                  <a:pt x="2976" y="1"/>
                </a:moveTo>
                <a:cubicBezTo>
                  <a:pt x="2227" y="1"/>
                  <a:pt x="1480" y="207"/>
                  <a:pt x="876" y="621"/>
                </a:cubicBezTo>
                <a:cubicBezTo>
                  <a:pt x="538" y="855"/>
                  <a:pt x="242" y="1146"/>
                  <a:pt x="0" y="1480"/>
                </a:cubicBezTo>
                <a:cubicBezTo>
                  <a:pt x="457" y="1298"/>
                  <a:pt x="959" y="1204"/>
                  <a:pt x="1460" y="1204"/>
                </a:cubicBezTo>
                <a:cubicBezTo>
                  <a:pt x="1893" y="1204"/>
                  <a:pt x="2325" y="1274"/>
                  <a:pt x="2727" y="1420"/>
                </a:cubicBezTo>
                <a:cubicBezTo>
                  <a:pt x="4226" y="1962"/>
                  <a:pt x="5250" y="3372"/>
                  <a:pt x="5483" y="4856"/>
                </a:cubicBezTo>
                <a:cubicBezTo>
                  <a:pt x="6220" y="4542"/>
                  <a:pt x="7040" y="4360"/>
                  <a:pt x="7849" y="4360"/>
                </a:cubicBezTo>
                <a:cubicBezTo>
                  <a:pt x="8556" y="4360"/>
                  <a:pt x="9255" y="4499"/>
                  <a:pt x="9881" y="4811"/>
                </a:cubicBezTo>
                <a:cubicBezTo>
                  <a:pt x="11222" y="5478"/>
                  <a:pt x="12072" y="7041"/>
                  <a:pt x="11581" y="8382"/>
                </a:cubicBezTo>
                <a:cubicBezTo>
                  <a:pt x="11710" y="8338"/>
                  <a:pt x="11840" y="8318"/>
                  <a:pt x="11971" y="8318"/>
                </a:cubicBezTo>
                <a:cubicBezTo>
                  <a:pt x="12663" y="8318"/>
                  <a:pt x="13331" y="8895"/>
                  <a:pt x="13525" y="9551"/>
                </a:cubicBezTo>
                <a:cubicBezTo>
                  <a:pt x="13688" y="10107"/>
                  <a:pt x="13611" y="10687"/>
                  <a:pt x="13465" y="11256"/>
                </a:cubicBezTo>
                <a:lnTo>
                  <a:pt x="17851" y="11256"/>
                </a:lnTo>
                <a:cubicBezTo>
                  <a:pt x="18370" y="10439"/>
                  <a:pt x="18277" y="9148"/>
                  <a:pt x="17648" y="8400"/>
                </a:cubicBezTo>
                <a:cubicBezTo>
                  <a:pt x="17167" y="7832"/>
                  <a:pt x="16391" y="7503"/>
                  <a:pt x="15618" y="7503"/>
                </a:cubicBezTo>
                <a:cubicBezTo>
                  <a:pt x="15376" y="7503"/>
                  <a:pt x="15135" y="7535"/>
                  <a:pt x="14903" y="7602"/>
                </a:cubicBezTo>
                <a:cubicBezTo>
                  <a:pt x="15076" y="5426"/>
                  <a:pt x="14748" y="2935"/>
                  <a:pt x="12878" y="1623"/>
                </a:cubicBezTo>
                <a:cubicBezTo>
                  <a:pt x="12167" y="1123"/>
                  <a:pt x="11276" y="857"/>
                  <a:pt x="10387" y="857"/>
                </a:cubicBezTo>
                <a:cubicBezTo>
                  <a:pt x="10092" y="857"/>
                  <a:pt x="9798" y="886"/>
                  <a:pt x="9510" y="946"/>
                </a:cubicBezTo>
                <a:cubicBezTo>
                  <a:pt x="8353" y="1185"/>
                  <a:pt x="7326" y="1919"/>
                  <a:pt x="6772" y="2897"/>
                </a:cubicBezTo>
                <a:cubicBezTo>
                  <a:pt x="6469" y="1760"/>
                  <a:pt x="5605" y="751"/>
                  <a:pt x="4455" y="283"/>
                </a:cubicBezTo>
                <a:cubicBezTo>
                  <a:pt x="3991" y="95"/>
                  <a:pt x="3483" y="1"/>
                  <a:pt x="2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37"/>
          <p:cNvSpPr/>
          <p:nvPr/>
        </p:nvSpPr>
        <p:spPr>
          <a:xfrm>
            <a:off x="1999182" y="480757"/>
            <a:ext cx="113314" cy="42863"/>
          </a:xfrm>
          <a:custGeom>
            <a:avLst/>
            <a:gdLst/>
            <a:ahLst/>
            <a:cxnLst/>
            <a:rect l="l" t="t" r="r" b="b"/>
            <a:pathLst>
              <a:path w="29918" h="11317" extrusionOk="0">
                <a:moveTo>
                  <a:pt x="11061" y="1"/>
                </a:moveTo>
                <a:cubicBezTo>
                  <a:pt x="10885" y="1"/>
                  <a:pt x="10709" y="13"/>
                  <a:pt x="10533" y="39"/>
                </a:cubicBezTo>
                <a:cubicBezTo>
                  <a:pt x="9874" y="133"/>
                  <a:pt x="9270" y="410"/>
                  <a:pt x="8753" y="801"/>
                </a:cubicBezTo>
                <a:cubicBezTo>
                  <a:pt x="8095" y="1304"/>
                  <a:pt x="7577" y="1993"/>
                  <a:pt x="7260" y="2732"/>
                </a:cubicBezTo>
                <a:cubicBezTo>
                  <a:pt x="6693" y="4051"/>
                  <a:pt x="6665" y="5512"/>
                  <a:pt x="6750" y="6930"/>
                </a:cubicBezTo>
                <a:cubicBezTo>
                  <a:pt x="6389" y="5836"/>
                  <a:pt x="5150" y="5125"/>
                  <a:pt x="3921" y="5125"/>
                </a:cubicBezTo>
                <a:cubicBezTo>
                  <a:pt x="3778" y="5125"/>
                  <a:pt x="3634" y="5134"/>
                  <a:pt x="3492" y="5154"/>
                </a:cubicBezTo>
                <a:cubicBezTo>
                  <a:pt x="2136" y="5345"/>
                  <a:pt x="1001" y="6338"/>
                  <a:pt x="501" y="7528"/>
                </a:cubicBezTo>
                <a:cubicBezTo>
                  <a:pt x="0" y="8716"/>
                  <a:pt x="41" y="10094"/>
                  <a:pt x="444" y="11316"/>
                </a:cubicBezTo>
                <a:lnTo>
                  <a:pt x="29382" y="11316"/>
                </a:lnTo>
                <a:cubicBezTo>
                  <a:pt x="29460" y="10554"/>
                  <a:pt x="29918" y="9646"/>
                  <a:pt x="29485" y="8995"/>
                </a:cubicBezTo>
                <a:cubicBezTo>
                  <a:pt x="29197" y="8561"/>
                  <a:pt x="28634" y="8266"/>
                  <a:pt x="28108" y="8266"/>
                </a:cubicBezTo>
                <a:cubicBezTo>
                  <a:pt x="27843" y="8266"/>
                  <a:pt x="27588" y="8341"/>
                  <a:pt x="27381" y="8511"/>
                </a:cubicBezTo>
                <a:cubicBezTo>
                  <a:pt x="27278" y="7127"/>
                  <a:pt x="26571" y="5504"/>
                  <a:pt x="25097" y="5319"/>
                </a:cubicBezTo>
                <a:cubicBezTo>
                  <a:pt x="25010" y="5308"/>
                  <a:pt x="24925" y="5303"/>
                  <a:pt x="24840" y="5303"/>
                </a:cubicBezTo>
                <a:cubicBezTo>
                  <a:pt x="23720" y="5303"/>
                  <a:pt x="22752" y="6202"/>
                  <a:pt x="22245" y="7164"/>
                </a:cubicBezTo>
                <a:cubicBezTo>
                  <a:pt x="22422" y="5529"/>
                  <a:pt x="21808" y="3732"/>
                  <a:pt x="20342" y="2817"/>
                </a:cubicBezTo>
                <a:cubicBezTo>
                  <a:pt x="19798" y="2477"/>
                  <a:pt x="19135" y="2310"/>
                  <a:pt x="18477" y="2310"/>
                </a:cubicBezTo>
                <a:cubicBezTo>
                  <a:pt x="17363" y="2310"/>
                  <a:pt x="16261" y="2789"/>
                  <a:pt x="15774" y="3719"/>
                </a:cubicBezTo>
                <a:cubicBezTo>
                  <a:pt x="15340" y="2692"/>
                  <a:pt x="14716" y="1710"/>
                  <a:pt x="13814" y="998"/>
                </a:cubicBezTo>
                <a:cubicBezTo>
                  <a:pt x="13047" y="394"/>
                  <a:pt x="12058" y="1"/>
                  <a:pt x="110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37"/>
          <p:cNvSpPr/>
          <p:nvPr/>
        </p:nvSpPr>
        <p:spPr>
          <a:xfrm>
            <a:off x="2032338" y="480764"/>
            <a:ext cx="80159" cy="42856"/>
          </a:xfrm>
          <a:custGeom>
            <a:avLst/>
            <a:gdLst/>
            <a:ahLst/>
            <a:cxnLst/>
            <a:rect l="l" t="t" r="r" b="b"/>
            <a:pathLst>
              <a:path w="21164" h="11315" extrusionOk="0">
                <a:moveTo>
                  <a:pt x="2307" y="0"/>
                </a:moveTo>
                <a:cubicBezTo>
                  <a:pt x="2131" y="0"/>
                  <a:pt x="1955" y="13"/>
                  <a:pt x="1779" y="38"/>
                </a:cubicBezTo>
                <a:cubicBezTo>
                  <a:pt x="1120" y="133"/>
                  <a:pt x="518" y="410"/>
                  <a:pt x="1" y="800"/>
                </a:cubicBezTo>
                <a:cubicBezTo>
                  <a:pt x="815" y="805"/>
                  <a:pt x="1609" y="1017"/>
                  <a:pt x="2289" y="1486"/>
                </a:cubicBezTo>
                <a:cubicBezTo>
                  <a:pt x="3701" y="2459"/>
                  <a:pt x="4387" y="4123"/>
                  <a:pt x="4631" y="5745"/>
                </a:cubicBezTo>
                <a:cubicBezTo>
                  <a:pt x="5548" y="5344"/>
                  <a:pt x="6571" y="5071"/>
                  <a:pt x="7574" y="5071"/>
                </a:cubicBezTo>
                <a:cubicBezTo>
                  <a:pt x="8128" y="5071"/>
                  <a:pt x="8675" y="5154"/>
                  <a:pt x="9194" y="5346"/>
                </a:cubicBezTo>
                <a:cubicBezTo>
                  <a:pt x="10656" y="5883"/>
                  <a:pt x="11720" y="7486"/>
                  <a:pt x="11168" y="8860"/>
                </a:cubicBezTo>
                <a:cubicBezTo>
                  <a:pt x="11559" y="8632"/>
                  <a:pt x="12008" y="8527"/>
                  <a:pt x="12462" y="8527"/>
                </a:cubicBezTo>
                <a:cubicBezTo>
                  <a:pt x="13355" y="8527"/>
                  <a:pt x="14271" y="8932"/>
                  <a:pt x="14814" y="9608"/>
                </a:cubicBezTo>
                <a:cubicBezTo>
                  <a:pt x="15212" y="10101"/>
                  <a:pt x="15420" y="10700"/>
                  <a:pt x="15459" y="11314"/>
                </a:cubicBezTo>
                <a:lnTo>
                  <a:pt x="20628" y="11314"/>
                </a:lnTo>
                <a:cubicBezTo>
                  <a:pt x="20706" y="10552"/>
                  <a:pt x="21164" y="9645"/>
                  <a:pt x="20731" y="8994"/>
                </a:cubicBezTo>
                <a:cubicBezTo>
                  <a:pt x="20443" y="8560"/>
                  <a:pt x="19881" y="8265"/>
                  <a:pt x="19355" y="8265"/>
                </a:cubicBezTo>
                <a:cubicBezTo>
                  <a:pt x="19089" y="8265"/>
                  <a:pt x="18834" y="8340"/>
                  <a:pt x="18627" y="8510"/>
                </a:cubicBezTo>
                <a:cubicBezTo>
                  <a:pt x="18524" y="7127"/>
                  <a:pt x="17817" y="5503"/>
                  <a:pt x="16343" y="5318"/>
                </a:cubicBezTo>
                <a:cubicBezTo>
                  <a:pt x="16256" y="5307"/>
                  <a:pt x="16171" y="5302"/>
                  <a:pt x="16086" y="5302"/>
                </a:cubicBezTo>
                <a:cubicBezTo>
                  <a:pt x="14966" y="5302"/>
                  <a:pt x="13998" y="6202"/>
                  <a:pt x="13491" y="7164"/>
                </a:cubicBezTo>
                <a:cubicBezTo>
                  <a:pt x="13668" y="5527"/>
                  <a:pt x="13054" y="3732"/>
                  <a:pt x="11589" y="2816"/>
                </a:cubicBezTo>
                <a:cubicBezTo>
                  <a:pt x="11045" y="2476"/>
                  <a:pt x="10382" y="2309"/>
                  <a:pt x="9723" y="2309"/>
                </a:cubicBezTo>
                <a:cubicBezTo>
                  <a:pt x="8609" y="2309"/>
                  <a:pt x="7507" y="2788"/>
                  <a:pt x="7020" y="3717"/>
                </a:cubicBezTo>
                <a:cubicBezTo>
                  <a:pt x="6588" y="2690"/>
                  <a:pt x="5962" y="1709"/>
                  <a:pt x="5060" y="998"/>
                </a:cubicBezTo>
                <a:cubicBezTo>
                  <a:pt x="4293" y="393"/>
                  <a:pt x="3304" y="0"/>
                  <a:pt x="2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37"/>
          <p:cNvSpPr/>
          <p:nvPr/>
        </p:nvSpPr>
        <p:spPr>
          <a:xfrm>
            <a:off x="2023661" y="564059"/>
            <a:ext cx="97358" cy="36826"/>
          </a:xfrm>
          <a:custGeom>
            <a:avLst/>
            <a:gdLst/>
            <a:ahLst/>
            <a:cxnLst/>
            <a:rect l="l" t="t" r="r" b="b"/>
            <a:pathLst>
              <a:path w="25705" h="9723" extrusionOk="0">
                <a:moveTo>
                  <a:pt x="9506" y="1"/>
                </a:moveTo>
                <a:cubicBezTo>
                  <a:pt x="9355" y="1"/>
                  <a:pt x="9203" y="11"/>
                  <a:pt x="9051" y="33"/>
                </a:cubicBezTo>
                <a:cubicBezTo>
                  <a:pt x="8484" y="114"/>
                  <a:pt x="7965" y="353"/>
                  <a:pt x="7523" y="687"/>
                </a:cubicBezTo>
                <a:cubicBezTo>
                  <a:pt x="6956" y="1119"/>
                  <a:pt x="6511" y="1711"/>
                  <a:pt x="6239" y="2346"/>
                </a:cubicBezTo>
                <a:cubicBezTo>
                  <a:pt x="5751" y="3479"/>
                  <a:pt x="5728" y="4735"/>
                  <a:pt x="5800" y="5952"/>
                </a:cubicBezTo>
                <a:cubicBezTo>
                  <a:pt x="5490" y="5013"/>
                  <a:pt x="4426" y="4402"/>
                  <a:pt x="3370" y="4402"/>
                </a:cubicBezTo>
                <a:cubicBezTo>
                  <a:pt x="3247" y="4402"/>
                  <a:pt x="3123" y="4410"/>
                  <a:pt x="3001" y="4428"/>
                </a:cubicBezTo>
                <a:cubicBezTo>
                  <a:pt x="1835" y="4591"/>
                  <a:pt x="860" y="5444"/>
                  <a:pt x="430" y="6467"/>
                </a:cubicBezTo>
                <a:cubicBezTo>
                  <a:pt x="1" y="7491"/>
                  <a:pt x="36" y="8674"/>
                  <a:pt x="382" y="9723"/>
                </a:cubicBezTo>
                <a:lnTo>
                  <a:pt x="25244" y="9723"/>
                </a:lnTo>
                <a:cubicBezTo>
                  <a:pt x="25311" y="9068"/>
                  <a:pt x="25705" y="8287"/>
                  <a:pt x="25333" y="7728"/>
                </a:cubicBezTo>
                <a:cubicBezTo>
                  <a:pt x="25086" y="7355"/>
                  <a:pt x="24602" y="7101"/>
                  <a:pt x="24151" y="7101"/>
                </a:cubicBezTo>
                <a:cubicBezTo>
                  <a:pt x="23923" y="7101"/>
                  <a:pt x="23703" y="7166"/>
                  <a:pt x="23526" y="7312"/>
                </a:cubicBezTo>
                <a:cubicBezTo>
                  <a:pt x="23437" y="6122"/>
                  <a:pt x="22828" y="4728"/>
                  <a:pt x="21563" y="4570"/>
                </a:cubicBezTo>
                <a:cubicBezTo>
                  <a:pt x="21488" y="4561"/>
                  <a:pt x="21414" y="4556"/>
                  <a:pt x="21340" y="4556"/>
                </a:cubicBezTo>
                <a:cubicBezTo>
                  <a:pt x="20380" y="4556"/>
                  <a:pt x="19548" y="5329"/>
                  <a:pt x="19113" y="6155"/>
                </a:cubicBezTo>
                <a:cubicBezTo>
                  <a:pt x="19265" y="4749"/>
                  <a:pt x="18736" y="3205"/>
                  <a:pt x="17478" y="2419"/>
                </a:cubicBezTo>
                <a:cubicBezTo>
                  <a:pt x="17011" y="2127"/>
                  <a:pt x="16441" y="1983"/>
                  <a:pt x="15875" y="1983"/>
                </a:cubicBezTo>
                <a:cubicBezTo>
                  <a:pt x="14918" y="1983"/>
                  <a:pt x="13972" y="2395"/>
                  <a:pt x="13553" y="3194"/>
                </a:cubicBezTo>
                <a:cubicBezTo>
                  <a:pt x="13181" y="2311"/>
                  <a:pt x="12645" y="1467"/>
                  <a:pt x="11869" y="857"/>
                </a:cubicBezTo>
                <a:cubicBezTo>
                  <a:pt x="11211" y="338"/>
                  <a:pt x="10362" y="1"/>
                  <a:pt x="9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37"/>
          <p:cNvSpPr/>
          <p:nvPr/>
        </p:nvSpPr>
        <p:spPr>
          <a:xfrm>
            <a:off x="2052146" y="564063"/>
            <a:ext cx="68868" cy="36822"/>
          </a:xfrm>
          <a:custGeom>
            <a:avLst/>
            <a:gdLst/>
            <a:ahLst/>
            <a:cxnLst/>
            <a:rect l="l" t="t" r="r" b="b"/>
            <a:pathLst>
              <a:path w="18183" h="9722" extrusionOk="0">
                <a:moveTo>
                  <a:pt x="1984" y="1"/>
                </a:moveTo>
                <a:cubicBezTo>
                  <a:pt x="1832" y="1"/>
                  <a:pt x="1680" y="12"/>
                  <a:pt x="1529" y="34"/>
                </a:cubicBezTo>
                <a:cubicBezTo>
                  <a:pt x="961" y="115"/>
                  <a:pt x="443" y="353"/>
                  <a:pt x="0" y="688"/>
                </a:cubicBezTo>
                <a:cubicBezTo>
                  <a:pt x="699" y="693"/>
                  <a:pt x="1382" y="875"/>
                  <a:pt x="1966" y="1277"/>
                </a:cubicBezTo>
                <a:cubicBezTo>
                  <a:pt x="3180" y="2115"/>
                  <a:pt x="3769" y="3542"/>
                  <a:pt x="3978" y="4937"/>
                </a:cubicBezTo>
                <a:cubicBezTo>
                  <a:pt x="4766" y="4593"/>
                  <a:pt x="5645" y="4358"/>
                  <a:pt x="6507" y="4358"/>
                </a:cubicBezTo>
                <a:cubicBezTo>
                  <a:pt x="6982" y="4358"/>
                  <a:pt x="7453" y="4430"/>
                  <a:pt x="7899" y="4594"/>
                </a:cubicBezTo>
                <a:cubicBezTo>
                  <a:pt x="9155" y="5056"/>
                  <a:pt x="10070" y="6434"/>
                  <a:pt x="9595" y="7613"/>
                </a:cubicBezTo>
                <a:cubicBezTo>
                  <a:pt x="9931" y="7418"/>
                  <a:pt x="10317" y="7327"/>
                  <a:pt x="10708" y="7327"/>
                </a:cubicBezTo>
                <a:cubicBezTo>
                  <a:pt x="11475" y="7327"/>
                  <a:pt x="12261" y="7676"/>
                  <a:pt x="12728" y="8256"/>
                </a:cubicBezTo>
                <a:cubicBezTo>
                  <a:pt x="13070" y="8680"/>
                  <a:pt x="13249" y="9194"/>
                  <a:pt x="13282" y="9722"/>
                </a:cubicBezTo>
                <a:lnTo>
                  <a:pt x="17723" y="9722"/>
                </a:lnTo>
                <a:cubicBezTo>
                  <a:pt x="17790" y="9067"/>
                  <a:pt x="18182" y="8288"/>
                  <a:pt x="17811" y="7728"/>
                </a:cubicBezTo>
                <a:cubicBezTo>
                  <a:pt x="17564" y="7356"/>
                  <a:pt x="17080" y="7102"/>
                  <a:pt x="16628" y="7102"/>
                </a:cubicBezTo>
                <a:cubicBezTo>
                  <a:pt x="16401" y="7102"/>
                  <a:pt x="16181" y="7167"/>
                  <a:pt x="16004" y="7313"/>
                </a:cubicBezTo>
                <a:cubicBezTo>
                  <a:pt x="15915" y="6124"/>
                  <a:pt x="15306" y="4730"/>
                  <a:pt x="14040" y="4571"/>
                </a:cubicBezTo>
                <a:cubicBezTo>
                  <a:pt x="13966" y="4561"/>
                  <a:pt x="13891" y="4557"/>
                  <a:pt x="13818" y="4557"/>
                </a:cubicBezTo>
                <a:cubicBezTo>
                  <a:pt x="12858" y="4557"/>
                  <a:pt x="12026" y="5329"/>
                  <a:pt x="11590" y="6156"/>
                </a:cubicBezTo>
                <a:cubicBezTo>
                  <a:pt x="11742" y="4749"/>
                  <a:pt x="11213" y="3205"/>
                  <a:pt x="9956" y="2419"/>
                </a:cubicBezTo>
                <a:cubicBezTo>
                  <a:pt x="9488" y="2128"/>
                  <a:pt x="8919" y="1984"/>
                  <a:pt x="8353" y="1984"/>
                </a:cubicBezTo>
                <a:cubicBezTo>
                  <a:pt x="7395" y="1984"/>
                  <a:pt x="6449" y="2395"/>
                  <a:pt x="6030" y="3194"/>
                </a:cubicBezTo>
                <a:cubicBezTo>
                  <a:pt x="5659" y="2311"/>
                  <a:pt x="5123" y="1469"/>
                  <a:pt x="4347" y="858"/>
                </a:cubicBezTo>
                <a:cubicBezTo>
                  <a:pt x="3689" y="338"/>
                  <a:pt x="2840" y="1"/>
                  <a:pt x="19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37"/>
          <p:cNvSpPr/>
          <p:nvPr/>
        </p:nvSpPr>
        <p:spPr>
          <a:xfrm>
            <a:off x="1576662" y="663689"/>
            <a:ext cx="847816" cy="503592"/>
          </a:xfrm>
          <a:custGeom>
            <a:avLst/>
            <a:gdLst/>
            <a:ahLst/>
            <a:cxnLst/>
            <a:rect l="l" t="t" r="r" b="b"/>
            <a:pathLst>
              <a:path w="228321" h="137428" extrusionOk="0">
                <a:moveTo>
                  <a:pt x="223430" y="1"/>
                </a:moveTo>
                <a:cubicBezTo>
                  <a:pt x="220769" y="785"/>
                  <a:pt x="218129" y="1604"/>
                  <a:pt x="215512" y="2456"/>
                </a:cubicBezTo>
                <a:cubicBezTo>
                  <a:pt x="194568" y="9297"/>
                  <a:pt x="174416" y="18312"/>
                  <a:pt x="152636" y="22695"/>
                </a:cubicBezTo>
                <a:cubicBezTo>
                  <a:pt x="140196" y="25200"/>
                  <a:pt x="127611" y="26132"/>
                  <a:pt x="114936" y="26132"/>
                </a:cubicBezTo>
                <a:cubicBezTo>
                  <a:pt x="77980" y="26132"/>
                  <a:pt x="40270" y="18206"/>
                  <a:pt x="3244" y="18206"/>
                </a:cubicBezTo>
                <a:cubicBezTo>
                  <a:pt x="2429" y="18206"/>
                  <a:pt x="1615" y="18210"/>
                  <a:pt x="800" y="18217"/>
                </a:cubicBezTo>
                <a:cubicBezTo>
                  <a:pt x="518" y="20448"/>
                  <a:pt x="311" y="22698"/>
                  <a:pt x="179" y="24965"/>
                </a:cubicBezTo>
                <a:cubicBezTo>
                  <a:pt x="152" y="25435"/>
                  <a:pt x="126" y="25905"/>
                  <a:pt x="105" y="26378"/>
                </a:cubicBezTo>
                <a:cubicBezTo>
                  <a:pt x="37" y="27882"/>
                  <a:pt x="2" y="29395"/>
                  <a:pt x="2" y="30915"/>
                </a:cubicBezTo>
                <a:cubicBezTo>
                  <a:pt x="1" y="31791"/>
                  <a:pt x="13" y="32666"/>
                  <a:pt x="39" y="33540"/>
                </a:cubicBezTo>
                <a:cubicBezTo>
                  <a:pt x="167" y="38567"/>
                  <a:pt x="674" y="43578"/>
                  <a:pt x="1557" y="48529"/>
                </a:cubicBezTo>
                <a:cubicBezTo>
                  <a:pt x="1989" y="50949"/>
                  <a:pt x="2507" y="53341"/>
                  <a:pt x="3113" y="55708"/>
                </a:cubicBezTo>
                <a:cubicBezTo>
                  <a:pt x="7309" y="72130"/>
                  <a:pt x="15575" y="87071"/>
                  <a:pt x="26871" y="99556"/>
                </a:cubicBezTo>
                <a:cubicBezTo>
                  <a:pt x="47805" y="122714"/>
                  <a:pt x="79141" y="137428"/>
                  <a:pt x="114160" y="137428"/>
                </a:cubicBezTo>
                <a:cubicBezTo>
                  <a:pt x="158497" y="137428"/>
                  <a:pt x="196932" y="113843"/>
                  <a:pt x="215834" y="79387"/>
                </a:cubicBezTo>
                <a:cubicBezTo>
                  <a:pt x="221319" y="69393"/>
                  <a:pt x="225158" y="58484"/>
                  <a:pt x="227027" y="46972"/>
                </a:cubicBezTo>
                <a:cubicBezTo>
                  <a:pt x="227319" y="45175"/>
                  <a:pt x="227561" y="43362"/>
                  <a:pt x="227755" y="41535"/>
                </a:cubicBezTo>
                <a:cubicBezTo>
                  <a:pt x="228132" y="38008"/>
                  <a:pt x="228320" y="34462"/>
                  <a:pt x="228318" y="30915"/>
                </a:cubicBezTo>
                <a:cubicBezTo>
                  <a:pt x="228321" y="24397"/>
                  <a:pt x="227687" y="17892"/>
                  <a:pt x="226426" y="11496"/>
                </a:cubicBezTo>
                <a:cubicBezTo>
                  <a:pt x="225930" y="8982"/>
                  <a:pt x="225340" y="6501"/>
                  <a:pt x="224657" y="4055"/>
                </a:cubicBezTo>
                <a:cubicBezTo>
                  <a:pt x="224341" y="2920"/>
                  <a:pt x="224006" y="1793"/>
                  <a:pt x="223651" y="674"/>
                </a:cubicBezTo>
                <a:cubicBezTo>
                  <a:pt x="223578" y="451"/>
                  <a:pt x="223508" y="224"/>
                  <a:pt x="2234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37"/>
          <p:cNvSpPr/>
          <p:nvPr/>
        </p:nvSpPr>
        <p:spPr>
          <a:xfrm>
            <a:off x="1578027" y="640756"/>
            <a:ext cx="830443" cy="161169"/>
          </a:xfrm>
          <a:custGeom>
            <a:avLst/>
            <a:gdLst/>
            <a:ahLst/>
            <a:cxnLst/>
            <a:rect l="l" t="t" r="r" b="b"/>
            <a:pathLst>
              <a:path w="226250" h="42553" extrusionOk="0">
                <a:moveTo>
                  <a:pt x="223253" y="0"/>
                </a:moveTo>
                <a:cubicBezTo>
                  <a:pt x="220592" y="815"/>
                  <a:pt x="217952" y="1665"/>
                  <a:pt x="215335" y="2551"/>
                </a:cubicBezTo>
                <a:cubicBezTo>
                  <a:pt x="194391" y="9657"/>
                  <a:pt x="174239" y="19023"/>
                  <a:pt x="152459" y="23575"/>
                </a:cubicBezTo>
                <a:cubicBezTo>
                  <a:pt x="140019" y="26177"/>
                  <a:pt x="127433" y="27145"/>
                  <a:pt x="114758" y="27145"/>
                </a:cubicBezTo>
                <a:cubicBezTo>
                  <a:pt x="77803" y="27145"/>
                  <a:pt x="40094" y="18912"/>
                  <a:pt x="3069" y="18912"/>
                </a:cubicBezTo>
                <a:cubicBezTo>
                  <a:pt x="2253" y="18912"/>
                  <a:pt x="1438" y="18916"/>
                  <a:pt x="623" y="18924"/>
                </a:cubicBezTo>
                <a:cubicBezTo>
                  <a:pt x="339" y="21242"/>
                  <a:pt x="132" y="23578"/>
                  <a:pt x="1" y="25934"/>
                </a:cubicBezTo>
                <a:cubicBezTo>
                  <a:pt x="3281" y="25499"/>
                  <a:pt x="6667" y="24831"/>
                  <a:pt x="9618" y="24827"/>
                </a:cubicBezTo>
                <a:cubicBezTo>
                  <a:pt x="9685" y="24827"/>
                  <a:pt x="9753" y="24827"/>
                  <a:pt x="9821" y="24827"/>
                </a:cubicBezTo>
                <a:cubicBezTo>
                  <a:pt x="20739" y="24827"/>
                  <a:pt x="31367" y="26582"/>
                  <a:pt x="42061" y="28526"/>
                </a:cubicBezTo>
                <a:cubicBezTo>
                  <a:pt x="60131" y="32216"/>
                  <a:pt x="77811" y="37698"/>
                  <a:pt x="96054" y="40485"/>
                </a:cubicBezTo>
                <a:cubicBezTo>
                  <a:pt x="105120" y="41871"/>
                  <a:pt x="114289" y="42552"/>
                  <a:pt x="123460" y="42552"/>
                </a:cubicBezTo>
                <a:cubicBezTo>
                  <a:pt x="159827" y="42552"/>
                  <a:pt x="196215" y="31844"/>
                  <a:pt x="226249" y="11941"/>
                </a:cubicBezTo>
                <a:cubicBezTo>
                  <a:pt x="225753" y="9329"/>
                  <a:pt x="225163" y="6753"/>
                  <a:pt x="224480" y="4212"/>
                </a:cubicBezTo>
                <a:cubicBezTo>
                  <a:pt x="224164" y="3032"/>
                  <a:pt x="223829" y="1861"/>
                  <a:pt x="223474" y="698"/>
                </a:cubicBezTo>
                <a:cubicBezTo>
                  <a:pt x="223401" y="466"/>
                  <a:pt x="223331" y="232"/>
                  <a:pt x="2232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7"/>
          <p:cNvSpPr/>
          <p:nvPr/>
        </p:nvSpPr>
        <p:spPr>
          <a:xfrm>
            <a:off x="2183095" y="547205"/>
            <a:ext cx="31406" cy="50442"/>
          </a:xfrm>
          <a:custGeom>
            <a:avLst/>
            <a:gdLst/>
            <a:ahLst/>
            <a:cxnLst/>
            <a:rect l="l" t="t" r="r" b="b"/>
            <a:pathLst>
              <a:path w="8292" h="13318" extrusionOk="0">
                <a:moveTo>
                  <a:pt x="3991" y="0"/>
                </a:moveTo>
                <a:cubicBezTo>
                  <a:pt x="3917" y="0"/>
                  <a:pt x="3842" y="4"/>
                  <a:pt x="3768" y="11"/>
                </a:cubicBezTo>
                <a:cubicBezTo>
                  <a:pt x="3339" y="50"/>
                  <a:pt x="2948" y="199"/>
                  <a:pt x="2598" y="418"/>
                </a:cubicBezTo>
                <a:cubicBezTo>
                  <a:pt x="1928" y="840"/>
                  <a:pt x="1407" y="1530"/>
                  <a:pt x="1060" y="2232"/>
                </a:cubicBezTo>
                <a:cubicBezTo>
                  <a:pt x="150" y="4062"/>
                  <a:pt x="0" y="6146"/>
                  <a:pt x="121" y="8162"/>
                </a:cubicBezTo>
                <a:cubicBezTo>
                  <a:pt x="192" y="9371"/>
                  <a:pt x="372" y="10623"/>
                  <a:pt x="1068" y="11647"/>
                </a:cubicBezTo>
                <a:cubicBezTo>
                  <a:pt x="1767" y="12674"/>
                  <a:pt x="3205" y="13318"/>
                  <a:pt x="4571" y="13318"/>
                </a:cubicBezTo>
                <a:cubicBezTo>
                  <a:pt x="4636" y="13318"/>
                  <a:pt x="4700" y="13316"/>
                  <a:pt x="4765" y="13313"/>
                </a:cubicBezTo>
                <a:cubicBezTo>
                  <a:pt x="5692" y="13272"/>
                  <a:pt x="6568" y="12924"/>
                  <a:pt x="7135" y="12189"/>
                </a:cubicBezTo>
                <a:cubicBezTo>
                  <a:pt x="7707" y="11449"/>
                  <a:pt x="7918" y="10520"/>
                  <a:pt x="8031" y="9614"/>
                </a:cubicBezTo>
                <a:cubicBezTo>
                  <a:pt x="8291" y="7507"/>
                  <a:pt x="8090" y="5366"/>
                  <a:pt x="7441" y="3344"/>
                </a:cubicBezTo>
                <a:cubicBezTo>
                  <a:pt x="7177" y="2513"/>
                  <a:pt x="6824" y="1685"/>
                  <a:pt x="6214" y="1034"/>
                </a:cubicBezTo>
                <a:cubicBezTo>
                  <a:pt x="5654" y="435"/>
                  <a:pt x="4837" y="0"/>
                  <a:pt x="39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37"/>
          <p:cNvSpPr/>
          <p:nvPr/>
        </p:nvSpPr>
        <p:spPr>
          <a:xfrm>
            <a:off x="2192939" y="547205"/>
            <a:ext cx="21562" cy="50427"/>
          </a:xfrm>
          <a:custGeom>
            <a:avLst/>
            <a:gdLst/>
            <a:ahLst/>
            <a:cxnLst/>
            <a:rect l="l" t="t" r="r" b="b"/>
            <a:pathLst>
              <a:path w="5693" h="13314" extrusionOk="0">
                <a:moveTo>
                  <a:pt x="1396" y="0"/>
                </a:moveTo>
                <a:cubicBezTo>
                  <a:pt x="1321" y="0"/>
                  <a:pt x="1246" y="4"/>
                  <a:pt x="1170" y="11"/>
                </a:cubicBezTo>
                <a:cubicBezTo>
                  <a:pt x="740" y="49"/>
                  <a:pt x="350" y="197"/>
                  <a:pt x="1" y="418"/>
                </a:cubicBezTo>
                <a:cubicBezTo>
                  <a:pt x="463" y="534"/>
                  <a:pt x="870" y="703"/>
                  <a:pt x="1250" y="983"/>
                </a:cubicBezTo>
                <a:cubicBezTo>
                  <a:pt x="2727" y="2071"/>
                  <a:pt x="3389" y="3877"/>
                  <a:pt x="3581" y="5624"/>
                </a:cubicBezTo>
                <a:cubicBezTo>
                  <a:pt x="3747" y="7138"/>
                  <a:pt x="3615" y="8669"/>
                  <a:pt x="3194" y="10134"/>
                </a:cubicBezTo>
                <a:cubicBezTo>
                  <a:pt x="2955" y="10967"/>
                  <a:pt x="2625" y="11772"/>
                  <a:pt x="2343" y="12595"/>
                </a:cubicBezTo>
                <a:cubicBezTo>
                  <a:pt x="2263" y="12826"/>
                  <a:pt x="2186" y="13071"/>
                  <a:pt x="2166" y="13313"/>
                </a:cubicBezTo>
                <a:cubicBezTo>
                  <a:pt x="3093" y="13272"/>
                  <a:pt x="3969" y="12924"/>
                  <a:pt x="4536" y="12189"/>
                </a:cubicBezTo>
                <a:cubicBezTo>
                  <a:pt x="5108" y="11449"/>
                  <a:pt x="5319" y="10520"/>
                  <a:pt x="5432" y="9614"/>
                </a:cubicBezTo>
                <a:cubicBezTo>
                  <a:pt x="5692" y="7505"/>
                  <a:pt x="5491" y="5366"/>
                  <a:pt x="4843" y="3342"/>
                </a:cubicBezTo>
                <a:cubicBezTo>
                  <a:pt x="4579" y="2513"/>
                  <a:pt x="4226" y="1685"/>
                  <a:pt x="3616" y="1032"/>
                </a:cubicBezTo>
                <a:cubicBezTo>
                  <a:pt x="3056" y="434"/>
                  <a:pt x="2241" y="0"/>
                  <a:pt x="13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37"/>
          <p:cNvSpPr/>
          <p:nvPr/>
        </p:nvSpPr>
        <p:spPr>
          <a:xfrm>
            <a:off x="2188129" y="561396"/>
            <a:ext cx="19968" cy="44272"/>
          </a:xfrm>
          <a:custGeom>
            <a:avLst/>
            <a:gdLst/>
            <a:ahLst/>
            <a:cxnLst/>
            <a:rect l="l" t="t" r="r" b="b"/>
            <a:pathLst>
              <a:path w="5272" h="11689" extrusionOk="0">
                <a:moveTo>
                  <a:pt x="3213" y="0"/>
                </a:moveTo>
                <a:cubicBezTo>
                  <a:pt x="3134" y="0"/>
                  <a:pt x="3053" y="41"/>
                  <a:pt x="3037" y="119"/>
                </a:cubicBezTo>
                <a:cubicBezTo>
                  <a:pt x="2953" y="511"/>
                  <a:pt x="2960" y="2674"/>
                  <a:pt x="2945" y="3073"/>
                </a:cubicBezTo>
                <a:cubicBezTo>
                  <a:pt x="2931" y="3477"/>
                  <a:pt x="2919" y="3882"/>
                  <a:pt x="2916" y="4286"/>
                </a:cubicBezTo>
                <a:cubicBezTo>
                  <a:pt x="2909" y="5003"/>
                  <a:pt x="2909" y="5719"/>
                  <a:pt x="2915" y="6436"/>
                </a:cubicBezTo>
                <a:cubicBezTo>
                  <a:pt x="2566" y="5981"/>
                  <a:pt x="2246" y="5515"/>
                  <a:pt x="1975" y="5002"/>
                </a:cubicBezTo>
                <a:cubicBezTo>
                  <a:pt x="1793" y="4652"/>
                  <a:pt x="1629" y="4294"/>
                  <a:pt x="1483" y="3928"/>
                </a:cubicBezTo>
                <a:cubicBezTo>
                  <a:pt x="1411" y="3749"/>
                  <a:pt x="1350" y="3566"/>
                  <a:pt x="1283" y="3385"/>
                </a:cubicBezTo>
                <a:cubicBezTo>
                  <a:pt x="1228" y="3234"/>
                  <a:pt x="1188" y="3042"/>
                  <a:pt x="1027" y="2964"/>
                </a:cubicBezTo>
                <a:cubicBezTo>
                  <a:pt x="1012" y="2957"/>
                  <a:pt x="996" y="2953"/>
                  <a:pt x="981" y="2953"/>
                </a:cubicBezTo>
                <a:cubicBezTo>
                  <a:pt x="949" y="2953"/>
                  <a:pt x="918" y="2968"/>
                  <a:pt x="899" y="2994"/>
                </a:cubicBezTo>
                <a:cubicBezTo>
                  <a:pt x="788" y="3132"/>
                  <a:pt x="848" y="3330"/>
                  <a:pt x="880" y="3489"/>
                </a:cubicBezTo>
                <a:cubicBezTo>
                  <a:pt x="918" y="3676"/>
                  <a:pt x="973" y="3862"/>
                  <a:pt x="1029" y="4045"/>
                </a:cubicBezTo>
                <a:cubicBezTo>
                  <a:pt x="1150" y="4445"/>
                  <a:pt x="1316" y="4836"/>
                  <a:pt x="1502" y="5212"/>
                </a:cubicBezTo>
                <a:cubicBezTo>
                  <a:pt x="1533" y="5272"/>
                  <a:pt x="1563" y="5332"/>
                  <a:pt x="1594" y="5393"/>
                </a:cubicBezTo>
                <a:cubicBezTo>
                  <a:pt x="1422" y="5364"/>
                  <a:pt x="1245" y="5343"/>
                  <a:pt x="1083" y="5310"/>
                </a:cubicBezTo>
                <a:cubicBezTo>
                  <a:pt x="927" y="5279"/>
                  <a:pt x="768" y="5249"/>
                  <a:pt x="615" y="5202"/>
                </a:cubicBezTo>
                <a:cubicBezTo>
                  <a:pt x="465" y="5155"/>
                  <a:pt x="315" y="5065"/>
                  <a:pt x="156" y="5043"/>
                </a:cubicBezTo>
                <a:cubicBezTo>
                  <a:pt x="149" y="5042"/>
                  <a:pt x="142" y="5042"/>
                  <a:pt x="136" y="5042"/>
                </a:cubicBezTo>
                <a:cubicBezTo>
                  <a:pt x="64" y="5042"/>
                  <a:pt x="0" y="5094"/>
                  <a:pt x="22" y="5169"/>
                </a:cubicBezTo>
                <a:cubicBezTo>
                  <a:pt x="105" y="5464"/>
                  <a:pt x="519" y="5619"/>
                  <a:pt x="799" y="5705"/>
                </a:cubicBezTo>
                <a:cubicBezTo>
                  <a:pt x="990" y="5764"/>
                  <a:pt x="1190" y="5801"/>
                  <a:pt x="1385" y="5846"/>
                </a:cubicBezTo>
                <a:cubicBezTo>
                  <a:pt x="1557" y="5886"/>
                  <a:pt x="1737" y="5941"/>
                  <a:pt x="1915" y="5959"/>
                </a:cubicBezTo>
                <a:cubicBezTo>
                  <a:pt x="2203" y="6428"/>
                  <a:pt x="2540" y="6877"/>
                  <a:pt x="2922" y="7265"/>
                </a:cubicBezTo>
                <a:cubicBezTo>
                  <a:pt x="2930" y="7906"/>
                  <a:pt x="2943" y="8545"/>
                  <a:pt x="2963" y="9186"/>
                </a:cubicBezTo>
                <a:cubicBezTo>
                  <a:pt x="2975" y="9606"/>
                  <a:pt x="2990" y="10027"/>
                  <a:pt x="3008" y="10446"/>
                </a:cubicBezTo>
                <a:cubicBezTo>
                  <a:pt x="3022" y="10814"/>
                  <a:pt x="2993" y="11246"/>
                  <a:pt x="3175" y="11580"/>
                </a:cubicBezTo>
                <a:cubicBezTo>
                  <a:pt x="3217" y="11656"/>
                  <a:pt x="3292" y="11689"/>
                  <a:pt x="3369" y="11689"/>
                </a:cubicBezTo>
                <a:cubicBezTo>
                  <a:pt x="3495" y="11689"/>
                  <a:pt x="3626" y="11601"/>
                  <a:pt x="3622" y="11467"/>
                </a:cubicBezTo>
                <a:cubicBezTo>
                  <a:pt x="3618" y="11268"/>
                  <a:pt x="3566" y="11073"/>
                  <a:pt x="3554" y="10873"/>
                </a:cubicBezTo>
                <a:cubicBezTo>
                  <a:pt x="3541" y="10667"/>
                  <a:pt x="3536" y="10460"/>
                  <a:pt x="3528" y="10253"/>
                </a:cubicBezTo>
                <a:cubicBezTo>
                  <a:pt x="3514" y="9865"/>
                  <a:pt x="3502" y="9477"/>
                  <a:pt x="3491" y="9089"/>
                </a:cubicBezTo>
                <a:cubicBezTo>
                  <a:pt x="3467" y="8280"/>
                  <a:pt x="3448" y="7473"/>
                  <a:pt x="3437" y="6664"/>
                </a:cubicBezTo>
                <a:cubicBezTo>
                  <a:pt x="3432" y="6251"/>
                  <a:pt x="3429" y="5838"/>
                  <a:pt x="3426" y="5425"/>
                </a:cubicBezTo>
                <a:lnTo>
                  <a:pt x="3430" y="5423"/>
                </a:lnTo>
                <a:cubicBezTo>
                  <a:pt x="3895" y="4969"/>
                  <a:pt x="4297" y="4452"/>
                  <a:pt x="4620" y="3888"/>
                </a:cubicBezTo>
                <a:cubicBezTo>
                  <a:pt x="4915" y="3374"/>
                  <a:pt x="5254" y="2728"/>
                  <a:pt x="5269" y="2133"/>
                </a:cubicBezTo>
                <a:cubicBezTo>
                  <a:pt x="5271" y="2031"/>
                  <a:pt x="5170" y="1963"/>
                  <a:pt x="5074" y="1963"/>
                </a:cubicBezTo>
                <a:cubicBezTo>
                  <a:pt x="5015" y="1963"/>
                  <a:pt x="4957" y="1988"/>
                  <a:pt x="4926" y="2047"/>
                </a:cubicBezTo>
                <a:cubicBezTo>
                  <a:pt x="4792" y="2299"/>
                  <a:pt x="4720" y="2580"/>
                  <a:pt x="4609" y="2841"/>
                </a:cubicBezTo>
                <a:cubicBezTo>
                  <a:pt x="4490" y="3122"/>
                  <a:pt x="4354" y="3396"/>
                  <a:pt x="4202" y="3659"/>
                </a:cubicBezTo>
                <a:cubicBezTo>
                  <a:pt x="3979" y="4042"/>
                  <a:pt x="3720" y="4401"/>
                  <a:pt x="3427" y="4733"/>
                </a:cubicBezTo>
                <a:lnTo>
                  <a:pt x="3427" y="4237"/>
                </a:lnTo>
                <a:cubicBezTo>
                  <a:pt x="3429" y="3849"/>
                  <a:pt x="3426" y="3461"/>
                  <a:pt x="3423" y="3073"/>
                </a:cubicBezTo>
                <a:cubicBezTo>
                  <a:pt x="3422" y="2674"/>
                  <a:pt x="3444" y="515"/>
                  <a:pt x="3380" y="119"/>
                </a:cubicBezTo>
                <a:cubicBezTo>
                  <a:pt x="3366" y="39"/>
                  <a:pt x="3290" y="0"/>
                  <a:pt x="321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0" name="Google Shape;2030;p37"/>
          <p:cNvSpPr/>
          <p:nvPr/>
        </p:nvSpPr>
        <p:spPr>
          <a:xfrm>
            <a:off x="2150004" y="574047"/>
            <a:ext cx="28247" cy="39212"/>
          </a:xfrm>
          <a:custGeom>
            <a:avLst/>
            <a:gdLst/>
            <a:ahLst/>
            <a:cxnLst/>
            <a:rect l="l" t="t" r="r" b="b"/>
            <a:pathLst>
              <a:path w="7458" h="10353" extrusionOk="0">
                <a:moveTo>
                  <a:pt x="3593" y="0"/>
                </a:moveTo>
                <a:cubicBezTo>
                  <a:pt x="3525" y="0"/>
                  <a:pt x="3458" y="3"/>
                  <a:pt x="3390" y="8"/>
                </a:cubicBezTo>
                <a:cubicBezTo>
                  <a:pt x="3021" y="38"/>
                  <a:pt x="2662" y="147"/>
                  <a:pt x="2337" y="325"/>
                </a:cubicBezTo>
                <a:cubicBezTo>
                  <a:pt x="1733" y="654"/>
                  <a:pt x="1266" y="1189"/>
                  <a:pt x="953" y="1734"/>
                </a:cubicBezTo>
                <a:cubicBezTo>
                  <a:pt x="135" y="3159"/>
                  <a:pt x="0" y="4778"/>
                  <a:pt x="107" y="6346"/>
                </a:cubicBezTo>
                <a:cubicBezTo>
                  <a:pt x="172" y="7286"/>
                  <a:pt x="335" y="8258"/>
                  <a:pt x="960" y="9055"/>
                </a:cubicBezTo>
                <a:cubicBezTo>
                  <a:pt x="1588" y="9852"/>
                  <a:pt x="2881" y="10353"/>
                  <a:pt x="4110" y="10353"/>
                </a:cubicBezTo>
                <a:cubicBezTo>
                  <a:pt x="4169" y="10353"/>
                  <a:pt x="4228" y="10351"/>
                  <a:pt x="4286" y="10349"/>
                </a:cubicBezTo>
                <a:cubicBezTo>
                  <a:pt x="5120" y="10318"/>
                  <a:pt x="5907" y="10048"/>
                  <a:pt x="6419" y="9476"/>
                </a:cubicBezTo>
                <a:cubicBezTo>
                  <a:pt x="6933" y="8900"/>
                  <a:pt x="7122" y="8179"/>
                  <a:pt x="7223" y="7474"/>
                </a:cubicBezTo>
                <a:cubicBezTo>
                  <a:pt x="7458" y="5842"/>
                  <a:pt x="7277" y="4174"/>
                  <a:pt x="6694" y="2600"/>
                </a:cubicBezTo>
                <a:cubicBezTo>
                  <a:pt x="6456" y="1954"/>
                  <a:pt x="6139" y="1309"/>
                  <a:pt x="5590" y="803"/>
                </a:cubicBezTo>
                <a:cubicBezTo>
                  <a:pt x="5086" y="338"/>
                  <a:pt x="4353" y="0"/>
                  <a:pt x="359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37"/>
          <p:cNvSpPr/>
          <p:nvPr/>
        </p:nvSpPr>
        <p:spPr>
          <a:xfrm>
            <a:off x="2158852" y="574047"/>
            <a:ext cx="19400" cy="39201"/>
          </a:xfrm>
          <a:custGeom>
            <a:avLst/>
            <a:gdLst/>
            <a:ahLst/>
            <a:cxnLst/>
            <a:rect l="l" t="t" r="r" b="b"/>
            <a:pathLst>
              <a:path w="5122" h="10350" extrusionOk="0">
                <a:moveTo>
                  <a:pt x="1257" y="0"/>
                </a:moveTo>
                <a:cubicBezTo>
                  <a:pt x="1189" y="0"/>
                  <a:pt x="1122" y="3"/>
                  <a:pt x="1054" y="8"/>
                </a:cubicBezTo>
                <a:cubicBezTo>
                  <a:pt x="684" y="38"/>
                  <a:pt x="326" y="145"/>
                  <a:pt x="1" y="325"/>
                </a:cubicBezTo>
                <a:cubicBezTo>
                  <a:pt x="418" y="415"/>
                  <a:pt x="784" y="547"/>
                  <a:pt x="1125" y="764"/>
                </a:cubicBezTo>
                <a:cubicBezTo>
                  <a:pt x="2454" y="1610"/>
                  <a:pt x="3050" y="3014"/>
                  <a:pt x="3223" y="4371"/>
                </a:cubicBezTo>
                <a:cubicBezTo>
                  <a:pt x="3371" y="5552"/>
                  <a:pt x="3252" y="6750"/>
                  <a:pt x="2875" y="7878"/>
                </a:cubicBezTo>
                <a:cubicBezTo>
                  <a:pt x="2661" y="8526"/>
                  <a:pt x="2363" y="9152"/>
                  <a:pt x="2110" y="9791"/>
                </a:cubicBezTo>
                <a:cubicBezTo>
                  <a:pt x="2037" y="9972"/>
                  <a:pt x="1968" y="10161"/>
                  <a:pt x="1950" y="10349"/>
                </a:cubicBezTo>
                <a:cubicBezTo>
                  <a:pt x="2784" y="10318"/>
                  <a:pt x="3571" y="10048"/>
                  <a:pt x="4083" y="9476"/>
                </a:cubicBezTo>
                <a:cubicBezTo>
                  <a:pt x="4597" y="8900"/>
                  <a:pt x="4786" y="8179"/>
                  <a:pt x="4887" y="7474"/>
                </a:cubicBezTo>
                <a:cubicBezTo>
                  <a:pt x="5122" y="5842"/>
                  <a:pt x="4941" y="4174"/>
                  <a:pt x="4358" y="2598"/>
                </a:cubicBezTo>
                <a:cubicBezTo>
                  <a:pt x="4120" y="1954"/>
                  <a:pt x="3803" y="1309"/>
                  <a:pt x="3253" y="803"/>
                </a:cubicBezTo>
                <a:cubicBezTo>
                  <a:pt x="2749" y="338"/>
                  <a:pt x="2017" y="0"/>
                  <a:pt x="12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37"/>
          <p:cNvSpPr/>
          <p:nvPr/>
        </p:nvSpPr>
        <p:spPr>
          <a:xfrm>
            <a:off x="2154534" y="585076"/>
            <a:ext cx="17960" cy="34421"/>
          </a:xfrm>
          <a:custGeom>
            <a:avLst/>
            <a:gdLst/>
            <a:ahLst/>
            <a:cxnLst/>
            <a:rect l="l" t="t" r="r" b="b"/>
            <a:pathLst>
              <a:path w="4742" h="9088" extrusionOk="0">
                <a:moveTo>
                  <a:pt x="2889" y="0"/>
                </a:moveTo>
                <a:cubicBezTo>
                  <a:pt x="2817" y="0"/>
                  <a:pt x="2744" y="32"/>
                  <a:pt x="2730" y="92"/>
                </a:cubicBezTo>
                <a:cubicBezTo>
                  <a:pt x="2654" y="398"/>
                  <a:pt x="2661" y="2079"/>
                  <a:pt x="2648" y="2389"/>
                </a:cubicBezTo>
                <a:cubicBezTo>
                  <a:pt x="2634" y="2703"/>
                  <a:pt x="2624" y="3018"/>
                  <a:pt x="2620" y="3332"/>
                </a:cubicBezTo>
                <a:cubicBezTo>
                  <a:pt x="2615" y="3889"/>
                  <a:pt x="2615" y="4447"/>
                  <a:pt x="2620" y="5003"/>
                </a:cubicBezTo>
                <a:cubicBezTo>
                  <a:pt x="2306" y="4650"/>
                  <a:pt x="2018" y="4289"/>
                  <a:pt x="1774" y="3889"/>
                </a:cubicBezTo>
                <a:cubicBezTo>
                  <a:pt x="1612" y="3619"/>
                  <a:pt x="1464" y="3340"/>
                  <a:pt x="1333" y="3055"/>
                </a:cubicBezTo>
                <a:cubicBezTo>
                  <a:pt x="1267" y="2915"/>
                  <a:pt x="1212" y="2773"/>
                  <a:pt x="1153" y="2633"/>
                </a:cubicBezTo>
                <a:cubicBezTo>
                  <a:pt x="1104" y="2515"/>
                  <a:pt x="1067" y="2365"/>
                  <a:pt x="923" y="2305"/>
                </a:cubicBezTo>
                <a:cubicBezTo>
                  <a:pt x="909" y="2299"/>
                  <a:pt x="895" y="2296"/>
                  <a:pt x="881" y="2296"/>
                </a:cubicBezTo>
                <a:cubicBezTo>
                  <a:pt x="854" y="2296"/>
                  <a:pt x="827" y="2307"/>
                  <a:pt x="808" y="2328"/>
                </a:cubicBezTo>
                <a:cubicBezTo>
                  <a:pt x="708" y="2435"/>
                  <a:pt x="762" y="2590"/>
                  <a:pt x="791" y="2712"/>
                </a:cubicBezTo>
                <a:cubicBezTo>
                  <a:pt x="827" y="2859"/>
                  <a:pt x="872" y="3003"/>
                  <a:pt x="924" y="3146"/>
                </a:cubicBezTo>
                <a:cubicBezTo>
                  <a:pt x="1034" y="3455"/>
                  <a:pt x="1183" y="3760"/>
                  <a:pt x="1351" y="4052"/>
                </a:cubicBezTo>
                <a:cubicBezTo>
                  <a:pt x="1378" y="4098"/>
                  <a:pt x="1405" y="4146"/>
                  <a:pt x="1434" y="4193"/>
                </a:cubicBezTo>
                <a:cubicBezTo>
                  <a:pt x="1277" y="4171"/>
                  <a:pt x="1119" y="4155"/>
                  <a:pt x="973" y="4129"/>
                </a:cubicBezTo>
                <a:cubicBezTo>
                  <a:pt x="834" y="4104"/>
                  <a:pt x="690" y="4081"/>
                  <a:pt x="553" y="4045"/>
                </a:cubicBezTo>
                <a:cubicBezTo>
                  <a:pt x="417" y="4009"/>
                  <a:pt x="282" y="3939"/>
                  <a:pt x="140" y="3922"/>
                </a:cubicBezTo>
                <a:cubicBezTo>
                  <a:pt x="133" y="3921"/>
                  <a:pt x="126" y="3920"/>
                  <a:pt x="120" y="3920"/>
                </a:cubicBezTo>
                <a:cubicBezTo>
                  <a:pt x="55" y="3920"/>
                  <a:pt x="1" y="3962"/>
                  <a:pt x="19" y="4019"/>
                </a:cubicBezTo>
                <a:cubicBezTo>
                  <a:pt x="95" y="4248"/>
                  <a:pt x="468" y="4369"/>
                  <a:pt x="718" y="4436"/>
                </a:cubicBezTo>
                <a:cubicBezTo>
                  <a:pt x="890" y="4481"/>
                  <a:pt x="1069" y="4511"/>
                  <a:pt x="1245" y="4545"/>
                </a:cubicBezTo>
                <a:cubicBezTo>
                  <a:pt x="1400" y="4576"/>
                  <a:pt x="1562" y="4620"/>
                  <a:pt x="1723" y="4633"/>
                </a:cubicBezTo>
                <a:cubicBezTo>
                  <a:pt x="1985" y="5005"/>
                  <a:pt x="2288" y="5346"/>
                  <a:pt x="2628" y="5649"/>
                </a:cubicBezTo>
                <a:cubicBezTo>
                  <a:pt x="2635" y="6147"/>
                  <a:pt x="2648" y="6645"/>
                  <a:pt x="2664" y="7142"/>
                </a:cubicBezTo>
                <a:cubicBezTo>
                  <a:pt x="2676" y="7469"/>
                  <a:pt x="2690" y="7795"/>
                  <a:pt x="2705" y="8123"/>
                </a:cubicBezTo>
                <a:cubicBezTo>
                  <a:pt x="2719" y="8408"/>
                  <a:pt x="2693" y="8742"/>
                  <a:pt x="2856" y="9003"/>
                </a:cubicBezTo>
                <a:cubicBezTo>
                  <a:pt x="2894" y="9062"/>
                  <a:pt x="2961" y="9087"/>
                  <a:pt x="3031" y="9087"/>
                </a:cubicBezTo>
                <a:cubicBezTo>
                  <a:pt x="3144" y="9087"/>
                  <a:pt x="3261" y="9019"/>
                  <a:pt x="3258" y="8915"/>
                </a:cubicBezTo>
                <a:cubicBezTo>
                  <a:pt x="3254" y="8760"/>
                  <a:pt x="3207" y="8608"/>
                  <a:pt x="3196" y="8452"/>
                </a:cubicBezTo>
                <a:cubicBezTo>
                  <a:pt x="3185" y="8291"/>
                  <a:pt x="3180" y="8131"/>
                  <a:pt x="3173" y="7971"/>
                </a:cubicBezTo>
                <a:cubicBezTo>
                  <a:pt x="3160" y="7669"/>
                  <a:pt x="3149" y="7367"/>
                  <a:pt x="3138" y="7066"/>
                </a:cubicBezTo>
                <a:cubicBezTo>
                  <a:pt x="3118" y="6438"/>
                  <a:pt x="3101" y="5808"/>
                  <a:pt x="3092" y="5180"/>
                </a:cubicBezTo>
                <a:cubicBezTo>
                  <a:pt x="3086" y="4859"/>
                  <a:pt x="3084" y="4539"/>
                  <a:pt x="3081" y="4218"/>
                </a:cubicBezTo>
                <a:lnTo>
                  <a:pt x="3085" y="4216"/>
                </a:lnTo>
                <a:cubicBezTo>
                  <a:pt x="3496" y="3871"/>
                  <a:pt x="3857" y="3469"/>
                  <a:pt x="4156" y="3024"/>
                </a:cubicBezTo>
                <a:cubicBezTo>
                  <a:pt x="4420" y="2623"/>
                  <a:pt x="4725" y="2121"/>
                  <a:pt x="4739" y="1659"/>
                </a:cubicBezTo>
                <a:cubicBezTo>
                  <a:pt x="4741" y="1580"/>
                  <a:pt x="4649" y="1527"/>
                  <a:pt x="4562" y="1527"/>
                </a:cubicBezTo>
                <a:cubicBezTo>
                  <a:pt x="4509" y="1527"/>
                  <a:pt x="4458" y="1546"/>
                  <a:pt x="4430" y="1592"/>
                </a:cubicBezTo>
                <a:cubicBezTo>
                  <a:pt x="4309" y="1788"/>
                  <a:pt x="4245" y="2006"/>
                  <a:pt x="4145" y="2209"/>
                </a:cubicBezTo>
                <a:cubicBezTo>
                  <a:pt x="4037" y="2428"/>
                  <a:pt x="3915" y="2641"/>
                  <a:pt x="3777" y="2845"/>
                </a:cubicBezTo>
                <a:cubicBezTo>
                  <a:pt x="3574" y="3146"/>
                  <a:pt x="3340" y="3425"/>
                  <a:pt x="3081" y="3680"/>
                </a:cubicBezTo>
                <a:lnTo>
                  <a:pt x="3081" y="3294"/>
                </a:lnTo>
                <a:cubicBezTo>
                  <a:pt x="3082" y="2992"/>
                  <a:pt x="3080" y="2690"/>
                  <a:pt x="3078" y="2389"/>
                </a:cubicBezTo>
                <a:cubicBezTo>
                  <a:pt x="3077" y="2079"/>
                  <a:pt x="3095" y="401"/>
                  <a:pt x="3038" y="92"/>
                </a:cubicBezTo>
                <a:cubicBezTo>
                  <a:pt x="3026" y="30"/>
                  <a:pt x="2958" y="0"/>
                  <a:pt x="28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3" name="Google Shape;2033;p37"/>
          <p:cNvSpPr/>
          <p:nvPr/>
        </p:nvSpPr>
        <p:spPr>
          <a:xfrm>
            <a:off x="2076780" y="624470"/>
            <a:ext cx="28251" cy="39220"/>
          </a:xfrm>
          <a:custGeom>
            <a:avLst/>
            <a:gdLst/>
            <a:ahLst/>
            <a:cxnLst/>
            <a:rect l="l" t="t" r="r" b="b"/>
            <a:pathLst>
              <a:path w="7459" h="10355" extrusionOk="0">
                <a:moveTo>
                  <a:pt x="3590" y="1"/>
                </a:moveTo>
                <a:cubicBezTo>
                  <a:pt x="3524" y="1"/>
                  <a:pt x="3457" y="3"/>
                  <a:pt x="3390" y="9"/>
                </a:cubicBezTo>
                <a:cubicBezTo>
                  <a:pt x="3021" y="39"/>
                  <a:pt x="2662" y="147"/>
                  <a:pt x="2338" y="325"/>
                </a:cubicBezTo>
                <a:cubicBezTo>
                  <a:pt x="1734" y="655"/>
                  <a:pt x="1266" y="1189"/>
                  <a:pt x="954" y="1735"/>
                </a:cubicBezTo>
                <a:cubicBezTo>
                  <a:pt x="135" y="3160"/>
                  <a:pt x="1" y="4779"/>
                  <a:pt x="109" y="6346"/>
                </a:cubicBezTo>
                <a:cubicBezTo>
                  <a:pt x="172" y="7287"/>
                  <a:pt x="335" y="8260"/>
                  <a:pt x="961" y="9055"/>
                </a:cubicBezTo>
                <a:cubicBezTo>
                  <a:pt x="1589" y="9853"/>
                  <a:pt x="2884" y="10354"/>
                  <a:pt x="4114" y="10354"/>
                </a:cubicBezTo>
                <a:cubicBezTo>
                  <a:pt x="4171" y="10354"/>
                  <a:pt x="4228" y="10353"/>
                  <a:pt x="4285" y="10351"/>
                </a:cubicBezTo>
                <a:cubicBezTo>
                  <a:pt x="5119" y="10318"/>
                  <a:pt x="5907" y="10048"/>
                  <a:pt x="6418" y="9476"/>
                </a:cubicBezTo>
                <a:cubicBezTo>
                  <a:pt x="6932" y="8900"/>
                  <a:pt x="7122" y="8179"/>
                  <a:pt x="7224" y="7474"/>
                </a:cubicBezTo>
                <a:cubicBezTo>
                  <a:pt x="7458" y="5843"/>
                  <a:pt x="7277" y="4174"/>
                  <a:pt x="6695" y="2600"/>
                </a:cubicBezTo>
                <a:cubicBezTo>
                  <a:pt x="6456" y="1954"/>
                  <a:pt x="6139" y="1310"/>
                  <a:pt x="5591" y="804"/>
                </a:cubicBezTo>
                <a:cubicBezTo>
                  <a:pt x="5086" y="337"/>
                  <a:pt x="4351" y="1"/>
                  <a:pt x="359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37"/>
          <p:cNvSpPr/>
          <p:nvPr/>
        </p:nvSpPr>
        <p:spPr>
          <a:xfrm>
            <a:off x="2085632" y="624470"/>
            <a:ext cx="19400" cy="39208"/>
          </a:xfrm>
          <a:custGeom>
            <a:avLst/>
            <a:gdLst/>
            <a:ahLst/>
            <a:cxnLst/>
            <a:rect l="l" t="t" r="r" b="b"/>
            <a:pathLst>
              <a:path w="5122" h="10352" extrusionOk="0">
                <a:moveTo>
                  <a:pt x="1253" y="1"/>
                </a:moveTo>
                <a:cubicBezTo>
                  <a:pt x="1186" y="1"/>
                  <a:pt x="1120" y="3"/>
                  <a:pt x="1053" y="9"/>
                </a:cubicBezTo>
                <a:cubicBezTo>
                  <a:pt x="683" y="39"/>
                  <a:pt x="325" y="147"/>
                  <a:pt x="0" y="325"/>
                </a:cubicBezTo>
                <a:cubicBezTo>
                  <a:pt x="417" y="416"/>
                  <a:pt x="783" y="548"/>
                  <a:pt x="1124" y="766"/>
                </a:cubicBezTo>
                <a:cubicBezTo>
                  <a:pt x="2453" y="1612"/>
                  <a:pt x="3049" y="3014"/>
                  <a:pt x="3222" y="4373"/>
                </a:cubicBezTo>
                <a:cubicBezTo>
                  <a:pt x="3370" y="5552"/>
                  <a:pt x="3251" y="6750"/>
                  <a:pt x="2874" y="7879"/>
                </a:cubicBezTo>
                <a:cubicBezTo>
                  <a:pt x="2659" y="8526"/>
                  <a:pt x="2361" y="9153"/>
                  <a:pt x="2108" y="9792"/>
                </a:cubicBezTo>
                <a:cubicBezTo>
                  <a:pt x="2036" y="9973"/>
                  <a:pt x="1968" y="10162"/>
                  <a:pt x="1948" y="10351"/>
                </a:cubicBezTo>
                <a:cubicBezTo>
                  <a:pt x="2782" y="10318"/>
                  <a:pt x="3570" y="10048"/>
                  <a:pt x="4081" y="9476"/>
                </a:cubicBezTo>
                <a:cubicBezTo>
                  <a:pt x="4595" y="8900"/>
                  <a:pt x="4785" y="8179"/>
                  <a:pt x="4887" y="7474"/>
                </a:cubicBezTo>
                <a:cubicBezTo>
                  <a:pt x="5121" y="5843"/>
                  <a:pt x="4940" y="4174"/>
                  <a:pt x="4358" y="2600"/>
                </a:cubicBezTo>
                <a:cubicBezTo>
                  <a:pt x="4119" y="1954"/>
                  <a:pt x="3802" y="1311"/>
                  <a:pt x="3252" y="804"/>
                </a:cubicBezTo>
                <a:cubicBezTo>
                  <a:pt x="2748" y="339"/>
                  <a:pt x="2014" y="1"/>
                  <a:pt x="1253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5" name="Google Shape;2035;p37"/>
          <p:cNvSpPr/>
          <p:nvPr/>
        </p:nvSpPr>
        <p:spPr>
          <a:xfrm>
            <a:off x="2081310" y="635499"/>
            <a:ext cx="17957" cy="34421"/>
          </a:xfrm>
          <a:custGeom>
            <a:avLst/>
            <a:gdLst/>
            <a:ahLst/>
            <a:cxnLst/>
            <a:rect l="l" t="t" r="r" b="b"/>
            <a:pathLst>
              <a:path w="4741" h="9088" extrusionOk="0">
                <a:moveTo>
                  <a:pt x="2889" y="1"/>
                </a:moveTo>
                <a:cubicBezTo>
                  <a:pt x="2817" y="1"/>
                  <a:pt x="2744" y="32"/>
                  <a:pt x="2729" y="93"/>
                </a:cubicBezTo>
                <a:cubicBezTo>
                  <a:pt x="2653" y="398"/>
                  <a:pt x="2660" y="2079"/>
                  <a:pt x="2647" y="2389"/>
                </a:cubicBezTo>
                <a:cubicBezTo>
                  <a:pt x="2634" y="2703"/>
                  <a:pt x="2623" y="3019"/>
                  <a:pt x="2621" y="3333"/>
                </a:cubicBezTo>
                <a:cubicBezTo>
                  <a:pt x="2615" y="3889"/>
                  <a:pt x="2615" y="4447"/>
                  <a:pt x="2621" y="5004"/>
                </a:cubicBezTo>
                <a:cubicBezTo>
                  <a:pt x="2307" y="4650"/>
                  <a:pt x="2019" y="4288"/>
                  <a:pt x="1776" y="3889"/>
                </a:cubicBezTo>
                <a:cubicBezTo>
                  <a:pt x="1613" y="3619"/>
                  <a:pt x="1465" y="3341"/>
                  <a:pt x="1333" y="3054"/>
                </a:cubicBezTo>
                <a:cubicBezTo>
                  <a:pt x="1267" y="2916"/>
                  <a:pt x="1212" y="2773"/>
                  <a:pt x="1153" y="2632"/>
                </a:cubicBezTo>
                <a:cubicBezTo>
                  <a:pt x="1104" y="2514"/>
                  <a:pt x="1067" y="2366"/>
                  <a:pt x="923" y="2304"/>
                </a:cubicBezTo>
                <a:cubicBezTo>
                  <a:pt x="910" y="2298"/>
                  <a:pt x="896" y="2295"/>
                  <a:pt x="882" y="2295"/>
                </a:cubicBezTo>
                <a:cubicBezTo>
                  <a:pt x="854" y="2295"/>
                  <a:pt x="827" y="2307"/>
                  <a:pt x="808" y="2329"/>
                </a:cubicBezTo>
                <a:cubicBezTo>
                  <a:pt x="708" y="2436"/>
                  <a:pt x="763" y="2589"/>
                  <a:pt x="791" y="2713"/>
                </a:cubicBezTo>
                <a:cubicBezTo>
                  <a:pt x="827" y="2860"/>
                  <a:pt x="872" y="3003"/>
                  <a:pt x="924" y="3145"/>
                </a:cubicBezTo>
                <a:cubicBezTo>
                  <a:pt x="1034" y="3456"/>
                  <a:pt x="1182" y="3759"/>
                  <a:pt x="1351" y="4052"/>
                </a:cubicBezTo>
                <a:cubicBezTo>
                  <a:pt x="1378" y="4099"/>
                  <a:pt x="1406" y="4146"/>
                  <a:pt x="1433" y="4192"/>
                </a:cubicBezTo>
                <a:cubicBezTo>
                  <a:pt x="1277" y="4170"/>
                  <a:pt x="1119" y="4154"/>
                  <a:pt x="974" y="4128"/>
                </a:cubicBezTo>
                <a:cubicBezTo>
                  <a:pt x="833" y="4104"/>
                  <a:pt x="690" y="4081"/>
                  <a:pt x="553" y="4044"/>
                </a:cubicBezTo>
                <a:cubicBezTo>
                  <a:pt x="417" y="4009"/>
                  <a:pt x="283" y="3939"/>
                  <a:pt x="140" y="3921"/>
                </a:cubicBezTo>
                <a:cubicBezTo>
                  <a:pt x="134" y="3920"/>
                  <a:pt x="128" y="3920"/>
                  <a:pt x="122" y="3920"/>
                </a:cubicBezTo>
                <a:cubicBezTo>
                  <a:pt x="57" y="3920"/>
                  <a:pt x="1" y="3960"/>
                  <a:pt x="20" y="4019"/>
                </a:cubicBezTo>
                <a:cubicBezTo>
                  <a:pt x="95" y="4248"/>
                  <a:pt x="468" y="4369"/>
                  <a:pt x="719" y="4435"/>
                </a:cubicBezTo>
                <a:cubicBezTo>
                  <a:pt x="890" y="4482"/>
                  <a:pt x="1070" y="4510"/>
                  <a:pt x="1245" y="4546"/>
                </a:cubicBezTo>
                <a:cubicBezTo>
                  <a:pt x="1400" y="4576"/>
                  <a:pt x="1562" y="4619"/>
                  <a:pt x="1724" y="4634"/>
                </a:cubicBezTo>
                <a:cubicBezTo>
                  <a:pt x="1983" y="4997"/>
                  <a:pt x="2285" y="5347"/>
                  <a:pt x="2627" y="5648"/>
                </a:cubicBezTo>
                <a:cubicBezTo>
                  <a:pt x="2636" y="6146"/>
                  <a:pt x="2648" y="6644"/>
                  <a:pt x="2664" y="7142"/>
                </a:cubicBezTo>
                <a:cubicBezTo>
                  <a:pt x="2677" y="7469"/>
                  <a:pt x="2689" y="7796"/>
                  <a:pt x="2706" y="8122"/>
                </a:cubicBezTo>
                <a:cubicBezTo>
                  <a:pt x="2719" y="8407"/>
                  <a:pt x="2693" y="8743"/>
                  <a:pt x="2856" y="9003"/>
                </a:cubicBezTo>
                <a:cubicBezTo>
                  <a:pt x="2894" y="9062"/>
                  <a:pt x="2961" y="9088"/>
                  <a:pt x="3031" y="9088"/>
                </a:cubicBezTo>
                <a:cubicBezTo>
                  <a:pt x="3144" y="9088"/>
                  <a:pt x="3262" y="9019"/>
                  <a:pt x="3258" y="8914"/>
                </a:cubicBezTo>
                <a:cubicBezTo>
                  <a:pt x="3254" y="8761"/>
                  <a:pt x="3207" y="8609"/>
                  <a:pt x="3196" y="8452"/>
                </a:cubicBezTo>
                <a:cubicBezTo>
                  <a:pt x="3185" y="8292"/>
                  <a:pt x="3180" y="8131"/>
                  <a:pt x="3173" y="7971"/>
                </a:cubicBezTo>
                <a:cubicBezTo>
                  <a:pt x="3161" y="7669"/>
                  <a:pt x="3150" y="7368"/>
                  <a:pt x="3139" y="7066"/>
                </a:cubicBezTo>
                <a:cubicBezTo>
                  <a:pt x="3118" y="6437"/>
                  <a:pt x="3102" y="5809"/>
                  <a:pt x="3091" y="5181"/>
                </a:cubicBezTo>
                <a:cubicBezTo>
                  <a:pt x="3087" y="4860"/>
                  <a:pt x="3083" y="4539"/>
                  <a:pt x="3081" y="4218"/>
                </a:cubicBezTo>
                <a:cubicBezTo>
                  <a:pt x="3083" y="4217"/>
                  <a:pt x="3084" y="4217"/>
                  <a:pt x="3084" y="4216"/>
                </a:cubicBezTo>
                <a:cubicBezTo>
                  <a:pt x="3495" y="3871"/>
                  <a:pt x="3856" y="3470"/>
                  <a:pt x="4155" y="3024"/>
                </a:cubicBezTo>
                <a:cubicBezTo>
                  <a:pt x="4419" y="2624"/>
                  <a:pt x="4724" y="2122"/>
                  <a:pt x="4738" y="1660"/>
                </a:cubicBezTo>
                <a:cubicBezTo>
                  <a:pt x="4740" y="1581"/>
                  <a:pt x="4649" y="1527"/>
                  <a:pt x="4562" y="1527"/>
                </a:cubicBezTo>
                <a:cubicBezTo>
                  <a:pt x="4509" y="1527"/>
                  <a:pt x="4457" y="1547"/>
                  <a:pt x="4429" y="1593"/>
                </a:cubicBezTo>
                <a:cubicBezTo>
                  <a:pt x="4308" y="1789"/>
                  <a:pt x="4245" y="2007"/>
                  <a:pt x="4144" y="2210"/>
                </a:cubicBezTo>
                <a:cubicBezTo>
                  <a:pt x="4036" y="2429"/>
                  <a:pt x="3914" y="2642"/>
                  <a:pt x="3778" y="2846"/>
                </a:cubicBezTo>
                <a:cubicBezTo>
                  <a:pt x="3573" y="3146"/>
                  <a:pt x="3340" y="3426"/>
                  <a:pt x="3080" y="3681"/>
                </a:cubicBezTo>
                <a:lnTo>
                  <a:pt x="3080" y="3296"/>
                </a:lnTo>
                <a:cubicBezTo>
                  <a:pt x="3083" y="2993"/>
                  <a:pt x="3080" y="2691"/>
                  <a:pt x="3077" y="2389"/>
                </a:cubicBezTo>
                <a:cubicBezTo>
                  <a:pt x="3076" y="2079"/>
                  <a:pt x="3095" y="401"/>
                  <a:pt x="3037" y="93"/>
                </a:cubicBezTo>
                <a:cubicBezTo>
                  <a:pt x="3026" y="30"/>
                  <a:pt x="2958" y="1"/>
                  <a:pt x="288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6" name="Google Shape;2036;p37"/>
          <p:cNvSpPr/>
          <p:nvPr/>
        </p:nvSpPr>
        <p:spPr>
          <a:xfrm>
            <a:off x="2180520" y="669204"/>
            <a:ext cx="28247" cy="39220"/>
          </a:xfrm>
          <a:custGeom>
            <a:avLst/>
            <a:gdLst/>
            <a:ahLst/>
            <a:cxnLst/>
            <a:rect l="l" t="t" r="r" b="b"/>
            <a:pathLst>
              <a:path w="7458" h="10355" extrusionOk="0">
                <a:moveTo>
                  <a:pt x="3589" y="1"/>
                </a:moveTo>
                <a:cubicBezTo>
                  <a:pt x="3523" y="1"/>
                  <a:pt x="3456" y="3"/>
                  <a:pt x="3389" y="8"/>
                </a:cubicBezTo>
                <a:cubicBezTo>
                  <a:pt x="3019" y="39"/>
                  <a:pt x="2661" y="147"/>
                  <a:pt x="2336" y="325"/>
                </a:cubicBezTo>
                <a:cubicBezTo>
                  <a:pt x="1733" y="654"/>
                  <a:pt x="1264" y="1190"/>
                  <a:pt x="953" y="1736"/>
                </a:cubicBezTo>
                <a:cubicBezTo>
                  <a:pt x="134" y="3159"/>
                  <a:pt x="0" y="4779"/>
                  <a:pt x="107" y="6346"/>
                </a:cubicBezTo>
                <a:cubicBezTo>
                  <a:pt x="171" y="7286"/>
                  <a:pt x="333" y="8260"/>
                  <a:pt x="960" y="9055"/>
                </a:cubicBezTo>
                <a:cubicBezTo>
                  <a:pt x="1589" y="9853"/>
                  <a:pt x="2882" y="10354"/>
                  <a:pt x="4113" y="10354"/>
                </a:cubicBezTo>
                <a:cubicBezTo>
                  <a:pt x="4170" y="10354"/>
                  <a:pt x="4228" y="10353"/>
                  <a:pt x="4285" y="10351"/>
                </a:cubicBezTo>
                <a:cubicBezTo>
                  <a:pt x="5118" y="10318"/>
                  <a:pt x="5907" y="10048"/>
                  <a:pt x="6417" y="9476"/>
                </a:cubicBezTo>
                <a:cubicBezTo>
                  <a:pt x="6931" y="8900"/>
                  <a:pt x="7122" y="8179"/>
                  <a:pt x="7222" y="7474"/>
                </a:cubicBezTo>
                <a:cubicBezTo>
                  <a:pt x="7458" y="5844"/>
                  <a:pt x="7275" y="4174"/>
                  <a:pt x="6694" y="2600"/>
                </a:cubicBezTo>
                <a:cubicBezTo>
                  <a:pt x="6455" y="1954"/>
                  <a:pt x="6137" y="1310"/>
                  <a:pt x="5589" y="804"/>
                </a:cubicBezTo>
                <a:cubicBezTo>
                  <a:pt x="5084" y="338"/>
                  <a:pt x="4350" y="1"/>
                  <a:pt x="358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37"/>
          <p:cNvSpPr/>
          <p:nvPr/>
        </p:nvSpPr>
        <p:spPr>
          <a:xfrm>
            <a:off x="2189368" y="669207"/>
            <a:ext cx="19400" cy="39201"/>
          </a:xfrm>
          <a:custGeom>
            <a:avLst/>
            <a:gdLst/>
            <a:ahLst/>
            <a:cxnLst/>
            <a:rect l="l" t="t" r="r" b="b"/>
            <a:pathLst>
              <a:path w="5122" h="10350" extrusionOk="0">
                <a:moveTo>
                  <a:pt x="1255" y="1"/>
                </a:moveTo>
                <a:cubicBezTo>
                  <a:pt x="1188" y="1"/>
                  <a:pt x="1120" y="3"/>
                  <a:pt x="1052" y="9"/>
                </a:cubicBezTo>
                <a:cubicBezTo>
                  <a:pt x="683" y="38"/>
                  <a:pt x="324" y="146"/>
                  <a:pt x="0" y="326"/>
                </a:cubicBezTo>
                <a:cubicBezTo>
                  <a:pt x="416" y="415"/>
                  <a:pt x="783" y="546"/>
                  <a:pt x="1125" y="764"/>
                </a:cubicBezTo>
                <a:cubicBezTo>
                  <a:pt x="2452" y="1610"/>
                  <a:pt x="3048" y="3014"/>
                  <a:pt x="3221" y="4372"/>
                </a:cubicBezTo>
                <a:cubicBezTo>
                  <a:pt x="3369" y="5551"/>
                  <a:pt x="3250" y="6749"/>
                  <a:pt x="2873" y="7878"/>
                </a:cubicBezTo>
                <a:cubicBezTo>
                  <a:pt x="2659" y="8525"/>
                  <a:pt x="2361" y="9151"/>
                  <a:pt x="2108" y="9790"/>
                </a:cubicBezTo>
                <a:cubicBezTo>
                  <a:pt x="2035" y="9971"/>
                  <a:pt x="1967" y="10161"/>
                  <a:pt x="1949" y="10350"/>
                </a:cubicBezTo>
                <a:cubicBezTo>
                  <a:pt x="2782" y="10317"/>
                  <a:pt x="3571" y="10047"/>
                  <a:pt x="4081" y="9475"/>
                </a:cubicBezTo>
                <a:cubicBezTo>
                  <a:pt x="4595" y="8899"/>
                  <a:pt x="4786" y="8178"/>
                  <a:pt x="4886" y="7473"/>
                </a:cubicBezTo>
                <a:cubicBezTo>
                  <a:pt x="5122" y="5843"/>
                  <a:pt x="4939" y="4173"/>
                  <a:pt x="4356" y="2599"/>
                </a:cubicBezTo>
                <a:cubicBezTo>
                  <a:pt x="4118" y="1954"/>
                  <a:pt x="3801" y="1310"/>
                  <a:pt x="3253" y="803"/>
                </a:cubicBezTo>
                <a:cubicBezTo>
                  <a:pt x="2749" y="338"/>
                  <a:pt x="2015" y="1"/>
                  <a:pt x="125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8" name="Google Shape;2038;p37"/>
          <p:cNvSpPr/>
          <p:nvPr/>
        </p:nvSpPr>
        <p:spPr>
          <a:xfrm>
            <a:off x="2185050" y="680237"/>
            <a:ext cx="17953" cy="34417"/>
          </a:xfrm>
          <a:custGeom>
            <a:avLst/>
            <a:gdLst/>
            <a:ahLst/>
            <a:cxnLst/>
            <a:rect l="l" t="t" r="r" b="b"/>
            <a:pathLst>
              <a:path w="4740" h="9087" extrusionOk="0">
                <a:moveTo>
                  <a:pt x="2887" y="0"/>
                </a:moveTo>
                <a:cubicBezTo>
                  <a:pt x="2816" y="0"/>
                  <a:pt x="2743" y="32"/>
                  <a:pt x="2728" y="93"/>
                </a:cubicBezTo>
                <a:cubicBezTo>
                  <a:pt x="2653" y="397"/>
                  <a:pt x="2660" y="2078"/>
                  <a:pt x="2647" y="2389"/>
                </a:cubicBezTo>
                <a:cubicBezTo>
                  <a:pt x="2634" y="2703"/>
                  <a:pt x="2624" y="3017"/>
                  <a:pt x="2620" y="3331"/>
                </a:cubicBezTo>
                <a:cubicBezTo>
                  <a:pt x="2614" y="3889"/>
                  <a:pt x="2614" y="4446"/>
                  <a:pt x="2620" y="5004"/>
                </a:cubicBezTo>
                <a:cubicBezTo>
                  <a:pt x="2306" y="4649"/>
                  <a:pt x="2018" y="4287"/>
                  <a:pt x="1775" y="3888"/>
                </a:cubicBezTo>
                <a:cubicBezTo>
                  <a:pt x="1612" y="3619"/>
                  <a:pt x="1464" y="3340"/>
                  <a:pt x="1332" y="3054"/>
                </a:cubicBezTo>
                <a:cubicBezTo>
                  <a:pt x="1267" y="2915"/>
                  <a:pt x="1212" y="2772"/>
                  <a:pt x="1153" y="2632"/>
                </a:cubicBezTo>
                <a:cubicBezTo>
                  <a:pt x="1103" y="2514"/>
                  <a:pt x="1066" y="2365"/>
                  <a:pt x="922" y="2304"/>
                </a:cubicBezTo>
                <a:cubicBezTo>
                  <a:pt x="909" y="2298"/>
                  <a:pt x="895" y="2295"/>
                  <a:pt x="881" y="2295"/>
                </a:cubicBezTo>
                <a:cubicBezTo>
                  <a:pt x="853" y="2295"/>
                  <a:pt x="826" y="2307"/>
                  <a:pt x="807" y="2328"/>
                </a:cubicBezTo>
                <a:cubicBezTo>
                  <a:pt x="707" y="2435"/>
                  <a:pt x="762" y="2590"/>
                  <a:pt x="791" y="2712"/>
                </a:cubicBezTo>
                <a:cubicBezTo>
                  <a:pt x="828" y="2858"/>
                  <a:pt x="872" y="3002"/>
                  <a:pt x="925" y="3145"/>
                </a:cubicBezTo>
                <a:cubicBezTo>
                  <a:pt x="1033" y="3455"/>
                  <a:pt x="1183" y="3759"/>
                  <a:pt x="1350" y="4053"/>
                </a:cubicBezTo>
                <a:cubicBezTo>
                  <a:pt x="1378" y="4099"/>
                  <a:pt x="1405" y="4146"/>
                  <a:pt x="1434" y="4192"/>
                </a:cubicBezTo>
                <a:cubicBezTo>
                  <a:pt x="1278" y="4170"/>
                  <a:pt x="1118" y="4154"/>
                  <a:pt x="973" y="4128"/>
                </a:cubicBezTo>
                <a:cubicBezTo>
                  <a:pt x="833" y="4103"/>
                  <a:pt x="689" y="4080"/>
                  <a:pt x="552" y="4044"/>
                </a:cubicBezTo>
                <a:cubicBezTo>
                  <a:pt x="416" y="4009"/>
                  <a:pt x="282" y="3939"/>
                  <a:pt x="140" y="3921"/>
                </a:cubicBezTo>
                <a:cubicBezTo>
                  <a:pt x="133" y="3920"/>
                  <a:pt x="126" y="3920"/>
                  <a:pt x="120" y="3920"/>
                </a:cubicBezTo>
                <a:cubicBezTo>
                  <a:pt x="56" y="3920"/>
                  <a:pt x="0" y="3961"/>
                  <a:pt x="19" y="4018"/>
                </a:cubicBezTo>
                <a:cubicBezTo>
                  <a:pt x="94" y="4247"/>
                  <a:pt x="467" y="4368"/>
                  <a:pt x="718" y="4435"/>
                </a:cubicBezTo>
                <a:cubicBezTo>
                  <a:pt x="889" y="4480"/>
                  <a:pt x="1069" y="4510"/>
                  <a:pt x="1245" y="4545"/>
                </a:cubicBezTo>
                <a:cubicBezTo>
                  <a:pt x="1398" y="4575"/>
                  <a:pt x="1561" y="4619"/>
                  <a:pt x="1722" y="4633"/>
                </a:cubicBezTo>
                <a:cubicBezTo>
                  <a:pt x="1984" y="5004"/>
                  <a:pt x="2288" y="5345"/>
                  <a:pt x="2627" y="5649"/>
                </a:cubicBezTo>
                <a:cubicBezTo>
                  <a:pt x="2635" y="6145"/>
                  <a:pt x="2646" y="6644"/>
                  <a:pt x="2664" y="7142"/>
                </a:cubicBezTo>
                <a:cubicBezTo>
                  <a:pt x="2675" y="7468"/>
                  <a:pt x="2688" y="7794"/>
                  <a:pt x="2705" y="8122"/>
                </a:cubicBezTo>
                <a:cubicBezTo>
                  <a:pt x="2717" y="8407"/>
                  <a:pt x="2691" y="8742"/>
                  <a:pt x="2856" y="9002"/>
                </a:cubicBezTo>
                <a:cubicBezTo>
                  <a:pt x="2893" y="9061"/>
                  <a:pt x="2960" y="9087"/>
                  <a:pt x="3029" y="9087"/>
                </a:cubicBezTo>
                <a:cubicBezTo>
                  <a:pt x="3142" y="9087"/>
                  <a:pt x="3260" y="9018"/>
                  <a:pt x="3257" y="8914"/>
                </a:cubicBezTo>
                <a:cubicBezTo>
                  <a:pt x="3253" y="8760"/>
                  <a:pt x="3207" y="8607"/>
                  <a:pt x="3196" y="8451"/>
                </a:cubicBezTo>
                <a:cubicBezTo>
                  <a:pt x="3183" y="8291"/>
                  <a:pt x="3178" y="8130"/>
                  <a:pt x="3172" y="7970"/>
                </a:cubicBezTo>
                <a:cubicBezTo>
                  <a:pt x="3160" y="7668"/>
                  <a:pt x="3148" y="7367"/>
                  <a:pt x="3138" y="7065"/>
                </a:cubicBezTo>
                <a:cubicBezTo>
                  <a:pt x="3118" y="6437"/>
                  <a:pt x="3100" y="5808"/>
                  <a:pt x="3090" y="5180"/>
                </a:cubicBezTo>
                <a:cubicBezTo>
                  <a:pt x="3086" y="4859"/>
                  <a:pt x="3082" y="4538"/>
                  <a:pt x="3081" y="4218"/>
                </a:cubicBezTo>
                <a:lnTo>
                  <a:pt x="3083" y="4216"/>
                </a:lnTo>
                <a:cubicBezTo>
                  <a:pt x="3495" y="3870"/>
                  <a:pt x="3855" y="3470"/>
                  <a:pt x="4154" y="3023"/>
                </a:cubicBezTo>
                <a:cubicBezTo>
                  <a:pt x="4419" y="2622"/>
                  <a:pt x="4723" y="2122"/>
                  <a:pt x="4737" y="1660"/>
                </a:cubicBezTo>
                <a:cubicBezTo>
                  <a:pt x="4739" y="1580"/>
                  <a:pt x="4648" y="1526"/>
                  <a:pt x="4561" y="1526"/>
                </a:cubicBezTo>
                <a:cubicBezTo>
                  <a:pt x="4508" y="1526"/>
                  <a:pt x="4456" y="1546"/>
                  <a:pt x="4428" y="1591"/>
                </a:cubicBezTo>
                <a:cubicBezTo>
                  <a:pt x="4309" y="1787"/>
                  <a:pt x="4245" y="2005"/>
                  <a:pt x="4143" y="2208"/>
                </a:cubicBezTo>
                <a:cubicBezTo>
                  <a:pt x="4036" y="2429"/>
                  <a:pt x="3913" y="2642"/>
                  <a:pt x="3777" y="2846"/>
                </a:cubicBezTo>
                <a:cubicBezTo>
                  <a:pt x="3573" y="3146"/>
                  <a:pt x="3340" y="3426"/>
                  <a:pt x="3081" y="3680"/>
                </a:cubicBezTo>
                <a:lnTo>
                  <a:pt x="3081" y="3294"/>
                </a:lnTo>
                <a:cubicBezTo>
                  <a:pt x="3082" y="2993"/>
                  <a:pt x="3079" y="2691"/>
                  <a:pt x="3078" y="2389"/>
                </a:cubicBezTo>
                <a:cubicBezTo>
                  <a:pt x="3075" y="2078"/>
                  <a:pt x="3094" y="401"/>
                  <a:pt x="3037" y="93"/>
                </a:cubicBezTo>
                <a:cubicBezTo>
                  <a:pt x="3025" y="30"/>
                  <a:pt x="2957" y="0"/>
                  <a:pt x="28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9" name="Google Shape;2039;p37"/>
          <p:cNvSpPr/>
          <p:nvPr/>
        </p:nvSpPr>
        <p:spPr>
          <a:xfrm>
            <a:off x="2305273" y="629621"/>
            <a:ext cx="55097" cy="69323"/>
          </a:xfrm>
          <a:custGeom>
            <a:avLst/>
            <a:gdLst/>
            <a:ahLst/>
            <a:cxnLst/>
            <a:rect l="l" t="t" r="r" b="b"/>
            <a:pathLst>
              <a:path w="14547" h="18303" extrusionOk="0">
                <a:moveTo>
                  <a:pt x="6218" y="0"/>
                </a:moveTo>
                <a:cubicBezTo>
                  <a:pt x="6016" y="0"/>
                  <a:pt x="5814" y="13"/>
                  <a:pt x="5612" y="38"/>
                </a:cubicBezTo>
                <a:cubicBezTo>
                  <a:pt x="4096" y="223"/>
                  <a:pt x="2673" y="1102"/>
                  <a:pt x="2009" y="2386"/>
                </a:cubicBezTo>
                <a:cubicBezTo>
                  <a:pt x="1338" y="3685"/>
                  <a:pt x="1449" y="5200"/>
                  <a:pt x="1185" y="6620"/>
                </a:cubicBezTo>
                <a:cubicBezTo>
                  <a:pt x="989" y="7669"/>
                  <a:pt x="584" y="8677"/>
                  <a:pt x="391" y="9726"/>
                </a:cubicBezTo>
                <a:cubicBezTo>
                  <a:pt x="0" y="11855"/>
                  <a:pt x="532" y="14120"/>
                  <a:pt x="1842" y="15903"/>
                </a:cubicBezTo>
                <a:cubicBezTo>
                  <a:pt x="2386" y="16643"/>
                  <a:pt x="3066" y="17308"/>
                  <a:pt x="3902" y="17752"/>
                </a:cubicBezTo>
                <a:cubicBezTo>
                  <a:pt x="4486" y="18062"/>
                  <a:pt x="5178" y="18239"/>
                  <a:pt x="5891" y="18289"/>
                </a:cubicBezTo>
                <a:cubicBezTo>
                  <a:pt x="6026" y="18298"/>
                  <a:pt x="6163" y="18302"/>
                  <a:pt x="6300" y="18302"/>
                </a:cubicBezTo>
                <a:cubicBezTo>
                  <a:pt x="7565" y="18302"/>
                  <a:pt x="8854" y="17910"/>
                  <a:pt x="9720" y="17149"/>
                </a:cubicBezTo>
                <a:cubicBezTo>
                  <a:pt x="10519" y="16449"/>
                  <a:pt x="11006" y="15446"/>
                  <a:pt x="11046" y="14425"/>
                </a:cubicBezTo>
                <a:cubicBezTo>
                  <a:pt x="12610" y="13668"/>
                  <a:pt x="13784" y="12242"/>
                  <a:pt x="14165" y="10636"/>
                </a:cubicBezTo>
                <a:cubicBezTo>
                  <a:pt x="14546" y="9031"/>
                  <a:pt x="14125" y="7276"/>
                  <a:pt x="13048" y="5975"/>
                </a:cubicBezTo>
                <a:cubicBezTo>
                  <a:pt x="12606" y="5441"/>
                  <a:pt x="12062" y="4979"/>
                  <a:pt x="11677" y="4409"/>
                </a:cubicBezTo>
                <a:cubicBezTo>
                  <a:pt x="11313" y="3866"/>
                  <a:pt x="11106" y="3245"/>
                  <a:pt x="10788" y="2677"/>
                </a:cubicBezTo>
                <a:cubicBezTo>
                  <a:pt x="9949" y="1180"/>
                  <a:pt x="8263" y="98"/>
                  <a:pt x="6454" y="6"/>
                </a:cubicBezTo>
                <a:cubicBezTo>
                  <a:pt x="6375" y="2"/>
                  <a:pt x="6297" y="0"/>
                  <a:pt x="6218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37"/>
          <p:cNvSpPr/>
          <p:nvPr/>
        </p:nvSpPr>
        <p:spPr>
          <a:xfrm>
            <a:off x="2312609" y="654557"/>
            <a:ext cx="35046" cy="52116"/>
          </a:xfrm>
          <a:custGeom>
            <a:avLst/>
            <a:gdLst/>
            <a:ahLst/>
            <a:cxnLst/>
            <a:rect l="l" t="t" r="r" b="b"/>
            <a:pathLst>
              <a:path w="9253" h="13760" extrusionOk="0">
                <a:moveTo>
                  <a:pt x="4737" y="1"/>
                </a:moveTo>
                <a:cubicBezTo>
                  <a:pt x="4635" y="1"/>
                  <a:pt x="4529" y="55"/>
                  <a:pt x="4501" y="154"/>
                </a:cubicBezTo>
                <a:cubicBezTo>
                  <a:pt x="4318" y="793"/>
                  <a:pt x="4277" y="1487"/>
                  <a:pt x="4263" y="2175"/>
                </a:cubicBezTo>
                <a:cubicBezTo>
                  <a:pt x="4257" y="2171"/>
                  <a:pt x="4250" y="2166"/>
                  <a:pt x="4243" y="2160"/>
                </a:cubicBezTo>
                <a:cubicBezTo>
                  <a:pt x="4003" y="1985"/>
                  <a:pt x="3785" y="1780"/>
                  <a:pt x="3592" y="1556"/>
                </a:cubicBezTo>
                <a:cubicBezTo>
                  <a:pt x="3378" y="1312"/>
                  <a:pt x="3206" y="1043"/>
                  <a:pt x="3027" y="778"/>
                </a:cubicBezTo>
                <a:cubicBezTo>
                  <a:pt x="2932" y="638"/>
                  <a:pt x="2861" y="475"/>
                  <a:pt x="2665" y="475"/>
                </a:cubicBezTo>
                <a:cubicBezTo>
                  <a:pt x="2661" y="475"/>
                  <a:pt x="2656" y="475"/>
                  <a:pt x="2651" y="475"/>
                </a:cubicBezTo>
                <a:cubicBezTo>
                  <a:pt x="2624" y="477"/>
                  <a:pt x="2599" y="486"/>
                  <a:pt x="2577" y="503"/>
                </a:cubicBezTo>
                <a:cubicBezTo>
                  <a:pt x="2485" y="563"/>
                  <a:pt x="2458" y="640"/>
                  <a:pt x="2473" y="743"/>
                </a:cubicBezTo>
                <a:cubicBezTo>
                  <a:pt x="2543" y="1224"/>
                  <a:pt x="2789" y="1654"/>
                  <a:pt x="3109" y="2031"/>
                </a:cubicBezTo>
                <a:cubicBezTo>
                  <a:pt x="3278" y="2233"/>
                  <a:pt x="3467" y="2418"/>
                  <a:pt x="3671" y="2583"/>
                </a:cubicBezTo>
                <a:cubicBezTo>
                  <a:pt x="3759" y="2654"/>
                  <a:pt x="3851" y="2721"/>
                  <a:pt x="3944" y="2785"/>
                </a:cubicBezTo>
                <a:cubicBezTo>
                  <a:pt x="3988" y="2817"/>
                  <a:pt x="4207" y="2923"/>
                  <a:pt x="4210" y="2928"/>
                </a:cubicBezTo>
                <a:cubicBezTo>
                  <a:pt x="4221" y="2954"/>
                  <a:pt x="4236" y="2979"/>
                  <a:pt x="4252" y="3001"/>
                </a:cubicBezTo>
                <a:cubicBezTo>
                  <a:pt x="4250" y="3147"/>
                  <a:pt x="4247" y="3291"/>
                  <a:pt x="4241" y="3434"/>
                </a:cubicBezTo>
                <a:cubicBezTo>
                  <a:pt x="4202" y="4535"/>
                  <a:pt x="4202" y="5637"/>
                  <a:pt x="4204" y="6738"/>
                </a:cubicBezTo>
                <a:cubicBezTo>
                  <a:pt x="4206" y="6811"/>
                  <a:pt x="4207" y="6882"/>
                  <a:pt x="4207" y="6955"/>
                </a:cubicBezTo>
                <a:cubicBezTo>
                  <a:pt x="3607" y="6599"/>
                  <a:pt x="3044" y="6208"/>
                  <a:pt x="2528" y="5750"/>
                </a:cubicBezTo>
                <a:cubicBezTo>
                  <a:pt x="2739" y="5141"/>
                  <a:pt x="2765" y="4392"/>
                  <a:pt x="2565" y="3784"/>
                </a:cubicBezTo>
                <a:cubicBezTo>
                  <a:pt x="2523" y="3657"/>
                  <a:pt x="2423" y="3602"/>
                  <a:pt x="2321" y="3602"/>
                </a:cubicBezTo>
                <a:cubicBezTo>
                  <a:pt x="2187" y="3602"/>
                  <a:pt x="2048" y="3697"/>
                  <a:pt x="2028" y="3852"/>
                </a:cubicBezTo>
                <a:cubicBezTo>
                  <a:pt x="1976" y="4273"/>
                  <a:pt x="1928" y="4687"/>
                  <a:pt x="1871" y="5103"/>
                </a:cubicBezTo>
                <a:cubicBezTo>
                  <a:pt x="1591" y="4793"/>
                  <a:pt x="1339" y="4464"/>
                  <a:pt x="1085" y="4132"/>
                </a:cubicBezTo>
                <a:cubicBezTo>
                  <a:pt x="871" y="3852"/>
                  <a:pt x="650" y="3337"/>
                  <a:pt x="280" y="3224"/>
                </a:cubicBezTo>
                <a:cubicBezTo>
                  <a:pt x="271" y="3221"/>
                  <a:pt x="262" y="3220"/>
                  <a:pt x="254" y="3220"/>
                </a:cubicBezTo>
                <a:cubicBezTo>
                  <a:pt x="214" y="3220"/>
                  <a:pt x="181" y="3249"/>
                  <a:pt x="166" y="3285"/>
                </a:cubicBezTo>
                <a:cubicBezTo>
                  <a:pt x="1" y="3657"/>
                  <a:pt x="426" y="4279"/>
                  <a:pt x="620" y="4601"/>
                </a:cubicBezTo>
                <a:cubicBezTo>
                  <a:pt x="892" y="5046"/>
                  <a:pt x="1248" y="5466"/>
                  <a:pt x="1610" y="5853"/>
                </a:cubicBezTo>
                <a:cubicBezTo>
                  <a:pt x="2331" y="6623"/>
                  <a:pt x="3230" y="7324"/>
                  <a:pt x="4214" y="7789"/>
                </a:cubicBezTo>
                <a:cubicBezTo>
                  <a:pt x="4235" y="9668"/>
                  <a:pt x="4296" y="11548"/>
                  <a:pt x="4409" y="13424"/>
                </a:cubicBezTo>
                <a:cubicBezTo>
                  <a:pt x="4422" y="13647"/>
                  <a:pt x="4616" y="13760"/>
                  <a:pt x="4803" y="13760"/>
                </a:cubicBezTo>
                <a:cubicBezTo>
                  <a:pt x="4988" y="13760"/>
                  <a:pt x="5168" y="13648"/>
                  <a:pt x="5156" y="13424"/>
                </a:cubicBezTo>
                <a:cubicBezTo>
                  <a:pt x="5041" y="11197"/>
                  <a:pt x="4967" y="8969"/>
                  <a:pt x="4957" y="6740"/>
                </a:cubicBezTo>
                <a:lnTo>
                  <a:pt x="4957" y="6386"/>
                </a:lnTo>
                <a:cubicBezTo>
                  <a:pt x="5545" y="5962"/>
                  <a:pt x="6083" y="5440"/>
                  <a:pt x="6563" y="4889"/>
                </a:cubicBezTo>
                <a:cubicBezTo>
                  <a:pt x="6778" y="4920"/>
                  <a:pt x="6996" y="4933"/>
                  <a:pt x="7215" y="4933"/>
                </a:cubicBezTo>
                <a:cubicBezTo>
                  <a:pt x="7444" y="4933"/>
                  <a:pt x="7675" y="4919"/>
                  <a:pt x="7902" y="4896"/>
                </a:cubicBezTo>
                <a:cubicBezTo>
                  <a:pt x="8327" y="4854"/>
                  <a:pt x="8799" y="4797"/>
                  <a:pt x="9127" y="4523"/>
                </a:cubicBezTo>
                <a:cubicBezTo>
                  <a:pt x="9253" y="4417"/>
                  <a:pt x="9180" y="4227"/>
                  <a:pt x="9031" y="4184"/>
                </a:cubicBezTo>
                <a:cubicBezTo>
                  <a:pt x="8892" y="4145"/>
                  <a:pt x="8747" y="4131"/>
                  <a:pt x="8599" y="4131"/>
                </a:cubicBezTo>
                <a:cubicBezTo>
                  <a:pt x="8341" y="4131"/>
                  <a:pt x="8075" y="4172"/>
                  <a:pt x="7826" y="4188"/>
                </a:cubicBezTo>
                <a:cubicBezTo>
                  <a:pt x="7627" y="4201"/>
                  <a:pt x="7429" y="4202"/>
                  <a:pt x="7231" y="4202"/>
                </a:cubicBezTo>
                <a:cubicBezTo>
                  <a:pt x="7195" y="4202"/>
                  <a:pt x="7159" y="4202"/>
                  <a:pt x="7124" y="4202"/>
                </a:cubicBezTo>
                <a:cubicBezTo>
                  <a:pt x="7166" y="4146"/>
                  <a:pt x="7207" y="4091"/>
                  <a:pt x="7248" y="4036"/>
                </a:cubicBezTo>
                <a:cubicBezTo>
                  <a:pt x="7605" y="3557"/>
                  <a:pt x="7938" y="3050"/>
                  <a:pt x="8194" y="2519"/>
                </a:cubicBezTo>
                <a:cubicBezTo>
                  <a:pt x="8330" y="2240"/>
                  <a:pt x="8732" y="1660"/>
                  <a:pt x="8464" y="1384"/>
                </a:cubicBezTo>
                <a:cubicBezTo>
                  <a:pt x="8436" y="1355"/>
                  <a:pt x="8405" y="1343"/>
                  <a:pt x="8373" y="1343"/>
                </a:cubicBezTo>
                <a:cubicBezTo>
                  <a:pt x="8149" y="1343"/>
                  <a:pt x="7850" y="1938"/>
                  <a:pt x="7808" y="2007"/>
                </a:cubicBezTo>
                <a:cubicBezTo>
                  <a:pt x="7503" y="2493"/>
                  <a:pt x="7184" y="2976"/>
                  <a:pt x="6836" y="3434"/>
                </a:cubicBezTo>
                <a:cubicBezTo>
                  <a:pt x="6273" y="4172"/>
                  <a:pt x="5633" y="4793"/>
                  <a:pt x="4961" y="5414"/>
                </a:cubicBezTo>
                <a:cubicBezTo>
                  <a:pt x="4967" y="4728"/>
                  <a:pt x="4975" y="4043"/>
                  <a:pt x="4980" y="3357"/>
                </a:cubicBezTo>
                <a:cubicBezTo>
                  <a:pt x="4990" y="2310"/>
                  <a:pt x="5138" y="1188"/>
                  <a:pt x="4945" y="154"/>
                </a:cubicBezTo>
                <a:cubicBezTo>
                  <a:pt x="4925" y="50"/>
                  <a:pt x="4833" y="1"/>
                  <a:pt x="473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1" name="Google Shape;2041;p37"/>
          <p:cNvSpPr/>
          <p:nvPr/>
        </p:nvSpPr>
        <p:spPr>
          <a:xfrm>
            <a:off x="2326528" y="629621"/>
            <a:ext cx="33841" cy="69323"/>
          </a:xfrm>
          <a:custGeom>
            <a:avLst/>
            <a:gdLst/>
            <a:ahLst/>
            <a:cxnLst/>
            <a:rect l="l" t="t" r="r" b="b"/>
            <a:pathLst>
              <a:path w="8935" h="18303" extrusionOk="0">
                <a:moveTo>
                  <a:pt x="606" y="0"/>
                </a:moveTo>
                <a:cubicBezTo>
                  <a:pt x="404" y="0"/>
                  <a:pt x="202" y="13"/>
                  <a:pt x="0" y="38"/>
                </a:cubicBezTo>
                <a:cubicBezTo>
                  <a:pt x="129" y="45"/>
                  <a:pt x="258" y="55"/>
                  <a:pt x="387" y="73"/>
                </a:cubicBezTo>
                <a:cubicBezTo>
                  <a:pt x="1596" y="234"/>
                  <a:pt x="2770" y="881"/>
                  <a:pt x="3317" y="1901"/>
                </a:cubicBezTo>
                <a:cubicBezTo>
                  <a:pt x="4060" y="3283"/>
                  <a:pt x="3544" y="5013"/>
                  <a:pt x="4193" y="6437"/>
                </a:cubicBezTo>
                <a:cubicBezTo>
                  <a:pt x="4444" y="6988"/>
                  <a:pt x="4855" y="7457"/>
                  <a:pt x="5214" y="7953"/>
                </a:cubicBezTo>
                <a:cubicBezTo>
                  <a:pt x="5653" y="8559"/>
                  <a:pt x="6025" y="9224"/>
                  <a:pt x="6161" y="9944"/>
                </a:cubicBezTo>
                <a:cubicBezTo>
                  <a:pt x="6296" y="10665"/>
                  <a:pt x="6174" y="11449"/>
                  <a:pt x="5705" y="12036"/>
                </a:cubicBezTo>
                <a:cubicBezTo>
                  <a:pt x="5283" y="12566"/>
                  <a:pt x="4614" y="12900"/>
                  <a:pt x="4241" y="13461"/>
                </a:cubicBezTo>
                <a:cubicBezTo>
                  <a:pt x="3846" y="14059"/>
                  <a:pt x="3852" y="14806"/>
                  <a:pt x="3642" y="15481"/>
                </a:cubicBezTo>
                <a:cubicBezTo>
                  <a:pt x="3292" y="16599"/>
                  <a:pt x="2330" y="17502"/>
                  <a:pt x="1193" y="17987"/>
                </a:cubicBezTo>
                <a:cubicBezTo>
                  <a:pt x="897" y="18112"/>
                  <a:pt x="591" y="18213"/>
                  <a:pt x="279" y="18289"/>
                </a:cubicBezTo>
                <a:cubicBezTo>
                  <a:pt x="414" y="18298"/>
                  <a:pt x="551" y="18302"/>
                  <a:pt x="688" y="18302"/>
                </a:cubicBezTo>
                <a:cubicBezTo>
                  <a:pt x="1953" y="18302"/>
                  <a:pt x="3242" y="17910"/>
                  <a:pt x="4108" y="17149"/>
                </a:cubicBezTo>
                <a:cubicBezTo>
                  <a:pt x="4907" y="16449"/>
                  <a:pt x="5394" y="15446"/>
                  <a:pt x="5434" y="14425"/>
                </a:cubicBezTo>
                <a:cubicBezTo>
                  <a:pt x="6998" y="13668"/>
                  <a:pt x="8172" y="12242"/>
                  <a:pt x="8553" y="10636"/>
                </a:cubicBezTo>
                <a:cubicBezTo>
                  <a:pt x="8934" y="9031"/>
                  <a:pt x="8513" y="7276"/>
                  <a:pt x="7436" y="5975"/>
                </a:cubicBezTo>
                <a:cubicBezTo>
                  <a:pt x="6994" y="5441"/>
                  <a:pt x="6450" y="4979"/>
                  <a:pt x="6065" y="4409"/>
                </a:cubicBezTo>
                <a:cubicBezTo>
                  <a:pt x="5701" y="3866"/>
                  <a:pt x="5494" y="3245"/>
                  <a:pt x="5176" y="2677"/>
                </a:cubicBezTo>
                <a:cubicBezTo>
                  <a:pt x="4337" y="1180"/>
                  <a:pt x="2651" y="98"/>
                  <a:pt x="842" y="6"/>
                </a:cubicBezTo>
                <a:cubicBezTo>
                  <a:pt x="763" y="2"/>
                  <a:pt x="685" y="0"/>
                  <a:pt x="606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2" name="Google Shape;2042;p37"/>
          <p:cNvSpPr/>
          <p:nvPr/>
        </p:nvSpPr>
        <p:spPr>
          <a:xfrm>
            <a:off x="2302197" y="747385"/>
            <a:ext cx="71735" cy="101448"/>
          </a:xfrm>
          <a:custGeom>
            <a:avLst/>
            <a:gdLst/>
            <a:ahLst/>
            <a:cxnLst/>
            <a:rect l="l" t="t" r="r" b="b"/>
            <a:pathLst>
              <a:path w="18940" h="26785" extrusionOk="0">
                <a:moveTo>
                  <a:pt x="9705" y="1"/>
                </a:moveTo>
                <a:cubicBezTo>
                  <a:pt x="9463" y="1"/>
                  <a:pt x="9220" y="28"/>
                  <a:pt x="8979" y="85"/>
                </a:cubicBezTo>
                <a:cubicBezTo>
                  <a:pt x="8902" y="105"/>
                  <a:pt x="8826" y="124"/>
                  <a:pt x="8752" y="148"/>
                </a:cubicBezTo>
                <a:cubicBezTo>
                  <a:pt x="7511" y="539"/>
                  <a:pt x="6645" y="1629"/>
                  <a:pt x="6021" y="2723"/>
                </a:cubicBezTo>
                <a:cubicBezTo>
                  <a:pt x="5397" y="3815"/>
                  <a:pt x="4913" y="4982"/>
                  <a:pt x="4580" y="6195"/>
                </a:cubicBezTo>
                <a:cubicBezTo>
                  <a:pt x="3192" y="6472"/>
                  <a:pt x="2444" y="7890"/>
                  <a:pt x="2145" y="9184"/>
                </a:cubicBezTo>
                <a:cubicBezTo>
                  <a:pt x="1702" y="11111"/>
                  <a:pt x="1795" y="13122"/>
                  <a:pt x="2415" y="14999"/>
                </a:cubicBezTo>
                <a:cubicBezTo>
                  <a:pt x="424" y="17053"/>
                  <a:pt x="1" y="20296"/>
                  <a:pt x="1399" y="22735"/>
                </a:cubicBezTo>
                <a:cubicBezTo>
                  <a:pt x="2744" y="25079"/>
                  <a:pt x="5122" y="25905"/>
                  <a:pt x="7751" y="26372"/>
                </a:cubicBezTo>
                <a:cubicBezTo>
                  <a:pt x="8879" y="26573"/>
                  <a:pt x="10049" y="26785"/>
                  <a:pt x="11193" y="26785"/>
                </a:cubicBezTo>
                <a:cubicBezTo>
                  <a:pt x="11734" y="26785"/>
                  <a:pt x="12270" y="26737"/>
                  <a:pt x="12793" y="26619"/>
                </a:cubicBezTo>
                <a:cubicBezTo>
                  <a:pt x="13402" y="26485"/>
                  <a:pt x="13983" y="26245"/>
                  <a:pt x="14510" y="25910"/>
                </a:cubicBezTo>
                <a:cubicBezTo>
                  <a:pt x="15968" y="24983"/>
                  <a:pt x="16827" y="23172"/>
                  <a:pt x="16270" y="21612"/>
                </a:cubicBezTo>
                <a:cubicBezTo>
                  <a:pt x="16171" y="21336"/>
                  <a:pt x="16030" y="21054"/>
                  <a:pt x="16095" y="20770"/>
                </a:cubicBezTo>
                <a:cubicBezTo>
                  <a:pt x="16134" y="20592"/>
                  <a:pt x="16250" y="20441"/>
                  <a:pt x="16358" y="20291"/>
                </a:cubicBezTo>
                <a:cubicBezTo>
                  <a:pt x="18336" y="17559"/>
                  <a:pt x="18940" y="13997"/>
                  <a:pt x="17955" y="10829"/>
                </a:cubicBezTo>
                <a:cubicBezTo>
                  <a:pt x="17414" y="9089"/>
                  <a:pt x="16152" y="7299"/>
                  <a:pt x="14231" y="7048"/>
                </a:cubicBezTo>
                <a:cubicBezTo>
                  <a:pt x="14201" y="5405"/>
                  <a:pt x="14123" y="3693"/>
                  <a:pt x="13299" y="2242"/>
                </a:cubicBezTo>
                <a:cubicBezTo>
                  <a:pt x="12592" y="996"/>
                  <a:pt x="11172" y="1"/>
                  <a:pt x="9705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3" name="Google Shape;2043;p37"/>
          <p:cNvSpPr/>
          <p:nvPr/>
        </p:nvSpPr>
        <p:spPr>
          <a:xfrm>
            <a:off x="2335345" y="747385"/>
            <a:ext cx="38587" cy="100823"/>
          </a:xfrm>
          <a:custGeom>
            <a:avLst/>
            <a:gdLst/>
            <a:ahLst/>
            <a:cxnLst/>
            <a:rect l="l" t="t" r="r" b="b"/>
            <a:pathLst>
              <a:path w="10188" h="26620" extrusionOk="0">
                <a:moveTo>
                  <a:pt x="953" y="1"/>
                </a:moveTo>
                <a:cubicBezTo>
                  <a:pt x="711" y="1"/>
                  <a:pt x="468" y="28"/>
                  <a:pt x="227" y="85"/>
                </a:cubicBezTo>
                <a:cubicBezTo>
                  <a:pt x="151" y="105"/>
                  <a:pt x="74" y="124"/>
                  <a:pt x="0" y="148"/>
                </a:cubicBezTo>
                <a:cubicBezTo>
                  <a:pt x="912" y="669"/>
                  <a:pt x="1658" y="1470"/>
                  <a:pt x="2089" y="2382"/>
                </a:cubicBezTo>
                <a:cubicBezTo>
                  <a:pt x="2984" y="4276"/>
                  <a:pt x="2784" y="6456"/>
                  <a:pt x="2401" y="8494"/>
                </a:cubicBezTo>
                <a:cubicBezTo>
                  <a:pt x="4742" y="9643"/>
                  <a:pt x="6358" y="11985"/>
                  <a:pt x="6508" y="14445"/>
                </a:cubicBezTo>
                <a:cubicBezTo>
                  <a:pt x="6657" y="16906"/>
                  <a:pt x="5341" y="19404"/>
                  <a:pt x="3157" y="20793"/>
                </a:cubicBezTo>
                <a:cubicBezTo>
                  <a:pt x="4595" y="22371"/>
                  <a:pt x="4857" y="24712"/>
                  <a:pt x="4041" y="26619"/>
                </a:cubicBezTo>
                <a:cubicBezTo>
                  <a:pt x="4650" y="26485"/>
                  <a:pt x="5231" y="26245"/>
                  <a:pt x="5758" y="25910"/>
                </a:cubicBezTo>
                <a:cubicBezTo>
                  <a:pt x="7216" y="24983"/>
                  <a:pt x="8075" y="23172"/>
                  <a:pt x="7518" y="21612"/>
                </a:cubicBezTo>
                <a:cubicBezTo>
                  <a:pt x="7419" y="21336"/>
                  <a:pt x="7278" y="21054"/>
                  <a:pt x="7343" y="20770"/>
                </a:cubicBezTo>
                <a:cubicBezTo>
                  <a:pt x="7382" y="20592"/>
                  <a:pt x="7498" y="20441"/>
                  <a:pt x="7606" y="20291"/>
                </a:cubicBezTo>
                <a:cubicBezTo>
                  <a:pt x="9584" y="17559"/>
                  <a:pt x="10188" y="13997"/>
                  <a:pt x="9203" y="10829"/>
                </a:cubicBezTo>
                <a:cubicBezTo>
                  <a:pt x="8662" y="9089"/>
                  <a:pt x="7400" y="7299"/>
                  <a:pt x="5479" y="7048"/>
                </a:cubicBezTo>
                <a:cubicBezTo>
                  <a:pt x="5449" y="5405"/>
                  <a:pt x="5371" y="3693"/>
                  <a:pt x="4547" y="2242"/>
                </a:cubicBezTo>
                <a:cubicBezTo>
                  <a:pt x="3840" y="996"/>
                  <a:pt x="2420" y="1"/>
                  <a:pt x="953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4" name="Google Shape;2044;p37"/>
          <p:cNvSpPr/>
          <p:nvPr/>
        </p:nvSpPr>
        <p:spPr>
          <a:xfrm>
            <a:off x="2313590" y="773633"/>
            <a:ext cx="48768" cy="87116"/>
          </a:xfrm>
          <a:custGeom>
            <a:avLst/>
            <a:gdLst/>
            <a:ahLst/>
            <a:cxnLst/>
            <a:rect l="l" t="t" r="r" b="b"/>
            <a:pathLst>
              <a:path w="12876" h="23001" extrusionOk="0">
                <a:moveTo>
                  <a:pt x="6036" y="1"/>
                </a:moveTo>
                <a:cubicBezTo>
                  <a:pt x="5906" y="1"/>
                  <a:pt x="5786" y="70"/>
                  <a:pt x="5764" y="232"/>
                </a:cubicBezTo>
                <a:cubicBezTo>
                  <a:pt x="5410" y="2782"/>
                  <a:pt x="5400" y="5402"/>
                  <a:pt x="5415" y="8002"/>
                </a:cubicBezTo>
                <a:cubicBezTo>
                  <a:pt x="4800" y="7263"/>
                  <a:pt x="4295" y="6473"/>
                  <a:pt x="3893" y="5574"/>
                </a:cubicBezTo>
                <a:cubicBezTo>
                  <a:pt x="3413" y="4497"/>
                  <a:pt x="3283" y="3293"/>
                  <a:pt x="2758" y="2257"/>
                </a:cubicBezTo>
                <a:cubicBezTo>
                  <a:pt x="2719" y="2179"/>
                  <a:pt x="2621" y="2123"/>
                  <a:pt x="2530" y="2123"/>
                </a:cubicBezTo>
                <a:cubicBezTo>
                  <a:pt x="2464" y="2123"/>
                  <a:pt x="2401" y="2153"/>
                  <a:pt x="2370" y="2228"/>
                </a:cubicBezTo>
                <a:cubicBezTo>
                  <a:pt x="1269" y="4818"/>
                  <a:pt x="3481" y="8218"/>
                  <a:pt x="5411" y="9954"/>
                </a:cubicBezTo>
                <a:cubicBezTo>
                  <a:pt x="5415" y="9957"/>
                  <a:pt x="5419" y="9960"/>
                  <a:pt x="5423" y="9964"/>
                </a:cubicBezTo>
                <a:cubicBezTo>
                  <a:pt x="5423" y="10322"/>
                  <a:pt x="5425" y="10680"/>
                  <a:pt x="5422" y="11035"/>
                </a:cubicBezTo>
                <a:cubicBezTo>
                  <a:pt x="5414" y="12321"/>
                  <a:pt x="5411" y="13607"/>
                  <a:pt x="5413" y="14894"/>
                </a:cubicBezTo>
                <a:cubicBezTo>
                  <a:pt x="3947" y="14288"/>
                  <a:pt x="3036" y="13315"/>
                  <a:pt x="2255" y="11908"/>
                </a:cubicBezTo>
                <a:cubicBezTo>
                  <a:pt x="2187" y="11784"/>
                  <a:pt x="1635" y="10233"/>
                  <a:pt x="1088" y="10233"/>
                </a:cubicBezTo>
                <a:cubicBezTo>
                  <a:pt x="1018" y="10233"/>
                  <a:pt x="947" y="10259"/>
                  <a:pt x="878" y="10316"/>
                </a:cubicBezTo>
                <a:cubicBezTo>
                  <a:pt x="1" y="11047"/>
                  <a:pt x="1609" y="13305"/>
                  <a:pt x="2123" y="13969"/>
                </a:cubicBezTo>
                <a:cubicBezTo>
                  <a:pt x="2918" y="14997"/>
                  <a:pt x="4051" y="15912"/>
                  <a:pt x="5413" y="16117"/>
                </a:cubicBezTo>
                <a:cubicBezTo>
                  <a:pt x="5414" y="18185"/>
                  <a:pt x="5414" y="20254"/>
                  <a:pt x="5396" y="22322"/>
                </a:cubicBezTo>
                <a:cubicBezTo>
                  <a:pt x="5391" y="22779"/>
                  <a:pt x="5763" y="23001"/>
                  <a:pt x="6148" y="23001"/>
                </a:cubicBezTo>
                <a:cubicBezTo>
                  <a:pt x="6563" y="23001"/>
                  <a:pt x="6994" y="22743"/>
                  <a:pt x="6985" y="22245"/>
                </a:cubicBezTo>
                <a:cubicBezTo>
                  <a:pt x="6928" y="19253"/>
                  <a:pt x="6907" y="16260"/>
                  <a:pt x="6874" y="13268"/>
                </a:cubicBezTo>
                <a:cubicBezTo>
                  <a:pt x="9637" y="11945"/>
                  <a:pt x="12875" y="8535"/>
                  <a:pt x="12567" y="5472"/>
                </a:cubicBezTo>
                <a:cubicBezTo>
                  <a:pt x="12546" y="5266"/>
                  <a:pt x="12372" y="5150"/>
                  <a:pt x="12194" y="5150"/>
                </a:cubicBezTo>
                <a:cubicBezTo>
                  <a:pt x="12069" y="5150"/>
                  <a:pt x="11942" y="5207"/>
                  <a:pt x="11864" y="5330"/>
                </a:cubicBezTo>
                <a:cubicBezTo>
                  <a:pt x="11141" y="6469"/>
                  <a:pt x="10761" y="7707"/>
                  <a:pt x="10007" y="8830"/>
                </a:cubicBezTo>
                <a:cubicBezTo>
                  <a:pt x="9762" y="8390"/>
                  <a:pt x="9557" y="7946"/>
                  <a:pt x="9402" y="7449"/>
                </a:cubicBezTo>
                <a:cubicBezTo>
                  <a:pt x="9210" y="6838"/>
                  <a:pt x="9190" y="6214"/>
                  <a:pt x="9032" y="5601"/>
                </a:cubicBezTo>
                <a:cubicBezTo>
                  <a:pt x="9010" y="5512"/>
                  <a:pt x="8929" y="5470"/>
                  <a:pt x="8845" y="5470"/>
                </a:cubicBezTo>
                <a:cubicBezTo>
                  <a:pt x="8766" y="5470"/>
                  <a:pt x="8684" y="5507"/>
                  <a:pt x="8644" y="5574"/>
                </a:cubicBezTo>
                <a:cubicBezTo>
                  <a:pt x="7894" y="6843"/>
                  <a:pt x="8347" y="8702"/>
                  <a:pt x="9164" y="9871"/>
                </a:cubicBezTo>
                <a:cubicBezTo>
                  <a:pt x="8471" y="10608"/>
                  <a:pt x="7698" y="11220"/>
                  <a:pt x="6856" y="11805"/>
                </a:cubicBezTo>
                <a:cubicBezTo>
                  <a:pt x="6854" y="11622"/>
                  <a:pt x="6852" y="11439"/>
                  <a:pt x="6849" y="11255"/>
                </a:cubicBezTo>
                <a:cubicBezTo>
                  <a:pt x="6797" y="7630"/>
                  <a:pt x="6939" y="3875"/>
                  <a:pt x="6402" y="281"/>
                </a:cubicBezTo>
                <a:cubicBezTo>
                  <a:pt x="6377" y="109"/>
                  <a:pt x="6199" y="1"/>
                  <a:pt x="603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37"/>
          <p:cNvSpPr/>
          <p:nvPr/>
        </p:nvSpPr>
        <p:spPr>
          <a:xfrm>
            <a:off x="1888492" y="716498"/>
            <a:ext cx="59888" cy="84692"/>
          </a:xfrm>
          <a:custGeom>
            <a:avLst/>
            <a:gdLst/>
            <a:ahLst/>
            <a:cxnLst/>
            <a:rect l="l" t="t" r="r" b="b"/>
            <a:pathLst>
              <a:path w="15812" h="22361" extrusionOk="0">
                <a:moveTo>
                  <a:pt x="8102" y="1"/>
                </a:moveTo>
                <a:cubicBezTo>
                  <a:pt x="7900" y="1"/>
                  <a:pt x="7697" y="23"/>
                  <a:pt x="7496" y="71"/>
                </a:cubicBezTo>
                <a:cubicBezTo>
                  <a:pt x="7431" y="86"/>
                  <a:pt x="7368" y="103"/>
                  <a:pt x="7307" y="122"/>
                </a:cubicBezTo>
                <a:cubicBezTo>
                  <a:pt x="6271" y="448"/>
                  <a:pt x="5548" y="1360"/>
                  <a:pt x="5027" y="2272"/>
                </a:cubicBezTo>
                <a:cubicBezTo>
                  <a:pt x="4506" y="3184"/>
                  <a:pt x="4101" y="4159"/>
                  <a:pt x="3823" y="5170"/>
                </a:cubicBezTo>
                <a:cubicBezTo>
                  <a:pt x="2664" y="5402"/>
                  <a:pt x="2040" y="6585"/>
                  <a:pt x="1791" y="7667"/>
                </a:cubicBezTo>
                <a:cubicBezTo>
                  <a:pt x="1421" y="9276"/>
                  <a:pt x="1497" y="10954"/>
                  <a:pt x="2016" y="12522"/>
                </a:cubicBezTo>
                <a:cubicBezTo>
                  <a:pt x="352" y="14236"/>
                  <a:pt x="0" y="16943"/>
                  <a:pt x="1168" y="18979"/>
                </a:cubicBezTo>
                <a:cubicBezTo>
                  <a:pt x="2290" y="20937"/>
                  <a:pt x="4275" y="21625"/>
                  <a:pt x="6472" y="22016"/>
                </a:cubicBezTo>
                <a:cubicBezTo>
                  <a:pt x="7412" y="22184"/>
                  <a:pt x="8387" y="22360"/>
                  <a:pt x="9341" y="22360"/>
                </a:cubicBezTo>
                <a:cubicBezTo>
                  <a:pt x="9794" y="22360"/>
                  <a:pt x="10242" y="22320"/>
                  <a:pt x="10680" y="22222"/>
                </a:cubicBezTo>
                <a:cubicBezTo>
                  <a:pt x="11188" y="22111"/>
                  <a:pt x="11674" y="21910"/>
                  <a:pt x="12112" y="21631"/>
                </a:cubicBezTo>
                <a:cubicBezTo>
                  <a:pt x="13331" y="20856"/>
                  <a:pt x="14047" y="19345"/>
                  <a:pt x="13582" y="18041"/>
                </a:cubicBezTo>
                <a:cubicBezTo>
                  <a:pt x="13500" y="17812"/>
                  <a:pt x="13383" y="17575"/>
                  <a:pt x="13437" y="17339"/>
                </a:cubicBezTo>
                <a:cubicBezTo>
                  <a:pt x="13470" y="17191"/>
                  <a:pt x="13566" y="17065"/>
                  <a:pt x="13656" y="16939"/>
                </a:cubicBezTo>
                <a:cubicBezTo>
                  <a:pt x="15308" y="14659"/>
                  <a:pt x="15812" y="11685"/>
                  <a:pt x="14989" y="9040"/>
                </a:cubicBezTo>
                <a:cubicBezTo>
                  <a:pt x="14538" y="7588"/>
                  <a:pt x="13485" y="6093"/>
                  <a:pt x="11881" y="5883"/>
                </a:cubicBezTo>
                <a:cubicBezTo>
                  <a:pt x="11856" y="4511"/>
                  <a:pt x="11790" y="3082"/>
                  <a:pt x="11102" y="1870"/>
                </a:cubicBezTo>
                <a:cubicBezTo>
                  <a:pt x="10511" y="831"/>
                  <a:pt x="9326" y="1"/>
                  <a:pt x="8102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37"/>
          <p:cNvSpPr/>
          <p:nvPr/>
        </p:nvSpPr>
        <p:spPr>
          <a:xfrm>
            <a:off x="1916164" y="716494"/>
            <a:ext cx="32224" cy="84170"/>
          </a:xfrm>
          <a:custGeom>
            <a:avLst/>
            <a:gdLst/>
            <a:ahLst/>
            <a:cxnLst/>
            <a:rect l="l" t="t" r="r" b="b"/>
            <a:pathLst>
              <a:path w="8508" h="22223" extrusionOk="0">
                <a:moveTo>
                  <a:pt x="796" y="0"/>
                </a:moveTo>
                <a:cubicBezTo>
                  <a:pt x="594" y="0"/>
                  <a:pt x="391" y="23"/>
                  <a:pt x="190" y="71"/>
                </a:cubicBezTo>
                <a:cubicBezTo>
                  <a:pt x="127" y="87"/>
                  <a:pt x="62" y="104"/>
                  <a:pt x="1" y="123"/>
                </a:cubicBezTo>
                <a:cubicBezTo>
                  <a:pt x="762" y="559"/>
                  <a:pt x="1384" y="1227"/>
                  <a:pt x="1745" y="1988"/>
                </a:cubicBezTo>
                <a:cubicBezTo>
                  <a:pt x="2492" y="3569"/>
                  <a:pt x="2325" y="5388"/>
                  <a:pt x="2005" y="7091"/>
                </a:cubicBezTo>
                <a:cubicBezTo>
                  <a:pt x="3959" y="8051"/>
                  <a:pt x="5308" y="10005"/>
                  <a:pt x="5433" y="12060"/>
                </a:cubicBezTo>
                <a:cubicBezTo>
                  <a:pt x="5558" y="14114"/>
                  <a:pt x="4460" y="16199"/>
                  <a:pt x="2636" y="17359"/>
                </a:cubicBezTo>
                <a:cubicBezTo>
                  <a:pt x="3836" y="18677"/>
                  <a:pt x="4055" y="20631"/>
                  <a:pt x="3374" y="22223"/>
                </a:cubicBezTo>
                <a:cubicBezTo>
                  <a:pt x="3882" y="22112"/>
                  <a:pt x="4368" y="21911"/>
                  <a:pt x="4806" y="21632"/>
                </a:cubicBezTo>
                <a:cubicBezTo>
                  <a:pt x="6025" y="20857"/>
                  <a:pt x="6741" y="19346"/>
                  <a:pt x="6276" y="18042"/>
                </a:cubicBezTo>
                <a:cubicBezTo>
                  <a:pt x="6194" y="17813"/>
                  <a:pt x="6077" y="17576"/>
                  <a:pt x="6131" y="17340"/>
                </a:cubicBezTo>
                <a:cubicBezTo>
                  <a:pt x="6164" y="17191"/>
                  <a:pt x="6260" y="17066"/>
                  <a:pt x="6350" y="16940"/>
                </a:cubicBezTo>
                <a:cubicBezTo>
                  <a:pt x="8002" y="14660"/>
                  <a:pt x="8507" y="11686"/>
                  <a:pt x="7684" y="9041"/>
                </a:cubicBezTo>
                <a:cubicBezTo>
                  <a:pt x="7232" y="7589"/>
                  <a:pt x="6179" y="6093"/>
                  <a:pt x="4575" y="5883"/>
                </a:cubicBezTo>
                <a:cubicBezTo>
                  <a:pt x="4550" y="4512"/>
                  <a:pt x="4484" y="3083"/>
                  <a:pt x="3796" y="1871"/>
                </a:cubicBezTo>
                <a:cubicBezTo>
                  <a:pt x="3206" y="831"/>
                  <a:pt x="2020" y="0"/>
                  <a:pt x="796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37"/>
          <p:cNvSpPr/>
          <p:nvPr/>
        </p:nvSpPr>
        <p:spPr>
          <a:xfrm>
            <a:off x="1898003" y="738409"/>
            <a:ext cx="40716" cy="72731"/>
          </a:xfrm>
          <a:custGeom>
            <a:avLst/>
            <a:gdLst/>
            <a:ahLst/>
            <a:cxnLst/>
            <a:rect l="l" t="t" r="r" b="b"/>
            <a:pathLst>
              <a:path w="10750" h="19203" extrusionOk="0">
                <a:moveTo>
                  <a:pt x="5039" y="0"/>
                </a:moveTo>
                <a:cubicBezTo>
                  <a:pt x="4930" y="0"/>
                  <a:pt x="4830" y="58"/>
                  <a:pt x="4811" y="192"/>
                </a:cubicBezTo>
                <a:cubicBezTo>
                  <a:pt x="4515" y="2322"/>
                  <a:pt x="4508" y="4509"/>
                  <a:pt x="4520" y="6680"/>
                </a:cubicBezTo>
                <a:cubicBezTo>
                  <a:pt x="4006" y="6063"/>
                  <a:pt x="3585" y="5403"/>
                  <a:pt x="3249" y="4652"/>
                </a:cubicBezTo>
                <a:cubicBezTo>
                  <a:pt x="2849" y="3754"/>
                  <a:pt x="2740" y="2750"/>
                  <a:pt x="2302" y="1882"/>
                </a:cubicBezTo>
                <a:cubicBezTo>
                  <a:pt x="2269" y="1818"/>
                  <a:pt x="2187" y="1771"/>
                  <a:pt x="2111" y="1771"/>
                </a:cubicBezTo>
                <a:cubicBezTo>
                  <a:pt x="2056" y="1771"/>
                  <a:pt x="2004" y="1796"/>
                  <a:pt x="1978" y="1859"/>
                </a:cubicBezTo>
                <a:cubicBezTo>
                  <a:pt x="1058" y="4021"/>
                  <a:pt x="2905" y="6861"/>
                  <a:pt x="4516" y="8310"/>
                </a:cubicBezTo>
                <a:cubicBezTo>
                  <a:pt x="4520" y="8313"/>
                  <a:pt x="4523" y="8314"/>
                  <a:pt x="4527" y="8317"/>
                </a:cubicBezTo>
                <a:cubicBezTo>
                  <a:pt x="4527" y="8616"/>
                  <a:pt x="4528" y="8915"/>
                  <a:pt x="4527" y="9212"/>
                </a:cubicBezTo>
                <a:cubicBezTo>
                  <a:pt x="4520" y="10286"/>
                  <a:pt x="4517" y="11359"/>
                  <a:pt x="4519" y="12434"/>
                </a:cubicBezTo>
                <a:cubicBezTo>
                  <a:pt x="3294" y="11928"/>
                  <a:pt x="2535" y="11115"/>
                  <a:pt x="1882" y="9940"/>
                </a:cubicBezTo>
                <a:cubicBezTo>
                  <a:pt x="1825" y="9838"/>
                  <a:pt x="1365" y="8544"/>
                  <a:pt x="908" y="8544"/>
                </a:cubicBezTo>
                <a:cubicBezTo>
                  <a:pt x="850" y="8544"/>
                  <a:pt x="791" y="8565"/>
                  <a:pt x="733" y="8613"/>
                </a:cubicBezTo>
                <a:cubicBezTo>
                  <a:pt x="1" y="9223"/>
                  <a:pt x="1343" y="11108"/>
                  <a:pt x="1772" y="11662"/>
                </a:cubicBezTo>
                <a:cubicBezTo>
                  <a:pt x="2436" y="12521"/>
                  <a:pt x="3382" y="13284"/>
                  <a:pt x="4519" y="13456"/>
                </a:cubicBezTo>
                <a:cubicBezTo>
                  <a:pt x="4519" y="15182"/>
                  <a:pt x="4520" y="16908"/>
                  <a:pt x="4504" y="18636"/>
                </a:cubicBezTo>
                <a:cubicBezTo>
                  <a:pt x="4500" y="19017"/>
                  <a:pt x="4810" y="19202"/>
                  <a:pt x="5132" y="19202"/>
                </a:cubicBezTo>
                <a:cubicBezTo>
                  <a:pt x="5479" y="19202"/>
                  <a:pt x="5839" y="18987"/>
                  <a:pt x="5831" y="18571"/>
                </a:cubicBezTo>
                <a:cubicBezTo>
                  <a:pt x="5783" y="16073"/>
                  <a:pt x="5766" y="13575"/>
                  <a:pt x="5738" y="11077"/>
                </a:cubicBezTo>
                <a:cubicBezTo>
                  <a:pt x="8045" y="9972"/>
                  <a:pt x="10749" y="7124"/>
                  <a:pt x="10491" y="4567"/>
                </a:cubicBezTo>
                <a:cubicBezTo>
                  <a:pt x="10474" y="4395"/>
                  <a:pt x="10328" y="4298"/>
                  <a:pt x="10179" y="4298"/>
                </a:cubicBezTo>
                <a:cubicBezTo>
                  <a:pt x="10075" y="4298"/>
                  <a:pt x="9969" y="4346"/>
                  <a:pt x="9903" y="4449"/>
                </a:cubicBezTo>
                <a:cubicBezTo>
                  <a:pt x="9301" y="5399"/>
                  <a:pt x="8983" y="6433"/>
                  <a:pt x="8354" y="7371"/>
                </a:cubicBezTo>
                <a:cubicBezTo>
                  <a:pt x="8149" y="7003"/>
                  <a:pt x="7978" y="6632"/>
                  <a:pt x="7849" y="6218"/>
                </a:cubicBezTo>
                <a:cubicBezTo>
                  <a:pt x="7689" y="5708"/>
                  <a:pt x="7671" y="5187"/>
                  <a:pt x="7541" y="4675"/>
                </a:cubicBezTo>
                <a:cubicBezTo>
                  <a:pt x="7522" y="4601"/>
                  <a:pt x="7454" y="4566"/>
                  <a:pt x="7383" y="4566"/>
                </a:cubicBezTo>
                <a:cubicBezTo>
                  <a:pt x="7317" y="4566"/>
                  <a:pt x="7249" y="4596"/>
                  <a:pt x="7216" y="4652"/>
                </a:cubicBezTo>
                <a:cubicBezTo>
                  <a:pt x="6589" y="5712"/>
                  <a:pt x="6968" y="7264"/>
                  <a:pt x="7649" y="8240"/>
                </a:cubicBezTo>
                <a:cubicBezTo>
                  <a:pt x="7072" y="8857"/>
                  <a:pt x="6426" y="9367"/>
                  <a:pt x="5723" y="9855"/>
                </a:cubicBezTo>
                <a:cubicBezTo>
                  <a:pt x="5721" y="9702"/>
                  <a:pt x="5720" y="9550"/>
                  <a:pt x="5717" y="9396"/>
                </a:cubicBezTo>
                <a:cubicBezTo>
                  <a:pt x="5675" y="6370"/>
                  <a:pt x="5791" y="3234"/>
                  <a:pt x="5344" y="234"/>
                </a:cubicBezTo>
                <a:cubicBezTo>
                  <a:pt x="5323" y="90"/>
                  <a:pt x="5174" y="0"/>
                  <a:pt x="503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8" name="Google Shape;2048;p37"/>
          <p:cNvSpPr/>
          <p:nvPr/>
        </p:nvSpPr>
        <p:spPr>
          <a:xfrm>
            <a:off x="2224194" y="703689"/>
            <a:ext cx="77670" cy="115155"/>
          </a:xfrm>
          <a:custGeom>
            <a:avLst/>
            <a:gdLst/>
            <a:ahLst/>
            <a:cxnLst/>
            <a:rect l="l" t="t" r="r" b="b"/>
            <a:pathLst>
              <a:path w="20507" h="30404" extrusionOk="0">
                <a:moveTo>
                  <a:pt x="12881" y="0"/>
                </a:moveTo>
                <a:cubicBezTo>
                  <a:pt x="11875" y="0"/>
                  <a:pt x="10848" y="377"/>
                  <a:pt x="10078" y="998"/>
                </a:cubicBezTo>
                <a:cubicBezTo>
                  <a:pt x="9794" y="1228"/>
                  <a:pt x="9535" y="1487"/>
                  <a:pt x="9306" y="1771"/>
                </a:cubicBezTo>
                <a:cubicBezTo>
                  <a:pt x="8604" y="2637"/>
                  <a:pt x="8176" y="3704"/>
                  <a:pt x="7942" y="4779"/>
                </a:cubicBezTo>
                <a:cubicBezTo>
                  <a:pt x="7596" y="4613"/>
                  <a:pt x="7231" y="4538"/>
                  <a:pt x="6866" y="4538"/>
                </a:cubicBezTo>
                <a:cubicBezTo>
                  <a:pt x="5442" y="4538"/>
                  <a:pt x="3999" y="5681"/>
                  <a:pt x="3559" y="7035"/>
                </a:cubicBezTo>
                <a:cubicBezTo>
                  <a:pt x="3007" y="8735"/>
                  <a:pt x="3554" y="10556"/>
                  <a:pt x="4102" y="12259"/>
                </a:cubicBezTo>
                <a:cubicBezTo>
                  <a:pt x="3802" y="12102"/>
                  <a:pt x="3476" y="12031"/>
                  <a:pt x="3147" y="12031"/>
                </a:cubicBezTo>
                <a:cubicBezTo>
                  <a:pt x="2152" y="12031"/>
                  <a:pt x="1122" y="12677"/>
                  <a:pt x="640" y="13539"/>
                </a:cubicBezTo>
                <a:cubicBezTo>
                  <a:pt x="0" y="14685"/>
                  <a:pt x="81" y="16054"/>
                  <a:pt x="240" y="17337"/>
                </a:cubicBezTo>
                <a:cubicBezTo>
                  <a:pt x="565" y="19934"/>
                  <a:pt x="1170" y="22583"/>
                  <a:pt x="2608" y="24858"/>
                </a:cubicBezTo>
                <a:cubicBezTo>
                  <a:pt x="4254" y="27460"/>
                  <a:pt x="8071" y="30403"/>
                  <a:pt x="11650" y="30403"/>
                </a:cubicBezTo>
                <a:cubicBezTo>
                  <a:pt x="12088" y="30403"/>
                  <a:pt x="12522" y="30359"/>
                  <a:pt x="12947" y="30265"/>
                </a:cubicBezTo>
                <a:cubicBezTo>
                  <a:pt x="13090" y="30235"/>
                  <a:pt x="13233" y="30198"/>
                  <a:pt x="13373" y="30156"/>
                </a:cubicBezTo>
                <a:cubicBezTo>
                  <a:pt x="18672" y="28543"/>
                  <a:pt x="20280" y="23994"/>
                  <a:pt x="20471" y="19264"/>
                </a:cubicBezTo>
                <a:cubicBezTo>
                  <a:pt x="20505" y="18390"/>
                  <a:pt x="20506" y="17465"/>
                  <a:pt x="20025" y="16713"/>
                </a:cubicBezTo>
                <a:cubicBezTo>
                  <a:pt x="19683" y="16178"/>
                  <a:pt x="19011" y="15795"/>
                  <a:pt x="18373" y="15795"/>
                </a:cubicBezTo>
                <a:cubicBezTo>
                  <a:pt x="18114" y="15795"/>
                  <a:pt x="17860" y="15858"/>
                  <a:pt x="17637" y="16000"/>
                </a:cubicBezTo>
                <a:cubicBezTo>
                  <a:pt x="17979" y="11716"/>
                  <a:pt x="18302" y="7275"/>
                  <a:pt x="16719" y="3239"/>
                </a:cubicBezTo>
                <a:cubicBezTo>
                  <a:pt x="16267" y="2082"/>
                  <a:pt x="15588" y="906"/>
                  <a:pt x="14416" y="337"/>
                </a:cubicBezTo>
                <a:cubicBezTo>
                  <a:pt x="13938" y="106"/>
                  <a:pt x="13412" y="0"/>
                  <a:pt x="12881" y="0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9" name="Google Shape;2049;p37"/>
          <p:cNvSpPr/>
          <p:nvPr/>
        </p:nvSpPr>
        <p:spPr>
          <a:xfrm>
            <a:off x="2259436" y="703689"/>
            <a:ext cx="42428" cy="114632"/>
          </a:xfrm>
          <a:custGeom>
            <a:avLst/>
            <a:gdLst/>
            <a:ahLst/>
            <a:cxnLst/>
            <a:rect l="l" t="t" r="r" b="b"/>
            <a:pathLst>
              <a:path w="11202" h="30266" extrusionOk="0">
                <a:moveTo>
                  <a:pt x="3576" y="0"/>
                </a:moveTo>
                <a:cubicBezTo>
                  <a:pt x="2570" y="0"/>
                  <a:pt x="1543" y="377"/>
                  <a:pt x="773" y="998"/>
                </a:cubicBezTo>
                <a:cubicBezTo>
                  <a:pt x="489" y="1228"/>
                  <a:pt x="230" y="1487"/>
                  <a:pt x="1" y="1771"/>
                </a:cubicBezTo>
                <a:cubicBezTo>
                  <a:pt x="146" y="1793"/>
                  <a:pt x="285" y="1805"/>
                  <a:pt x="408" y="1816"/>
                </a:cubicBezTo>
                <a:cubicBezTo>
                  <a:pt x="1602" y="1908"/>
                  <a:pt x="2696" y="2200"/>
                  <a:pt x="3599" y="2980"/>
                </a:cubicBezTo>
                <a:cubicBezTo>
                  <a:pt x="5115" y="4286"/>
                  <a:pt x="5742" y="6265"/>
                  <a:pt x="5997" y="8174"/>
                </a:cubicBezTo>
                <a:cubicBezTo>
                  <a:pt x="6494" y="11849"/>
                  <a:pt x="5847" y="15649"/>
                  <a:pt x="4159" y="19002"/>
                </a:cubicBezTo>
                <a:cubicBezTo>
                  <a:pt x="4236" y="18989"/>
                  <a:pt x="4313" y="18983"/>
                  <a:pt x="4390" y="18983"/>
                </a:cubicBezTo>
                <a:cubicBezTo>
                  <a:pt x="4988" y="18983"/>
                  <a:pt x="5565" y="19360"/>
                  <a:pt x="5875" y="19850"/>
                </a:cubicBezTo>
                <a:cubicBezTo>
                  <a:pt x="6224" y="20402"/>
                  <a:pt x="6305" y="21065"/>
                  <a:pt x="6316" y="21707"/>
                </a:cubicBezTo>
                <a:cubicBezTo>
                  <a:pt x="6370" y="24379"/>
                  <a:pt x="5410" y="26990"/>
                  <a:pt x="4091" y="29360"/>
                </a:cubicBezTo>
                <a:cubicBezTo>
                  <a:pt x="3928" y="29655"/>
                  <a:pt x="3758" y="29954"/>
                  <a:pt x="3642" y="30265"/>
                </a:cubicBezTo>
                <a:cubicBezTo>
                  <a:pt x="3785" y="30235"/>
                  <a:pt x="3928" y="30198"/>
                  <a:pt x="4068" y="30156"/>
                </a:cubicBezTo>
                <a:cubicBezTo>
                  <a:pt x="9367" y="28543"/>
                  <a:pt x="10975" y="23994"/>
                  <a:pt x="11166" y="19264"/>
                </a:cubicBezTo>
                <a:cubicBezTo>
                  <a:pt x="11200" y="18390"/>
                  <a:pt x="11201" y="17465"/>
                  <a:pt x="10720" y="16713"/>
                </a:cubicBezTo>
                <a:cubicBezTo>
                  <a:pt x="10378" y="16178"/>
                  <a:pt x="9704" y="15794"/>
                  <a:pt x="9066" y="15794"/>
                </a:cubicBezTo>
                <a:cubicBezTo>
                  <a:pt x="8807" y="15794"/>
                  <a:pt x="8553" y="15857"/>
                  <a:pt x="8330" y="15999"/>
                </a:cubicBezTo>
                <a:cubicBezTo>
                  <a:pt x="8673" y="11716"/>
                  <a:pt x="8995" y="7275"/>
                  <a:pt x="7414" y="3239"/>
                </a:cubicBezTo>
                <a:cubicBezTo>
                  <a:pt x="6962" y="2082"/>
                  <a:pt x="6282" y="906"/>
                  <a:pt x="5111" y="337"/>
                </a:cubicBezTo>
                <a:cubicBezTo>
                  <a:pt x="4633" y="106"/>
                  <a:pt x="4107" y="0"/>
                  <a:pt x="3576" y="0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p37"/>
          <p:cNvSpPr/>
          <p:nvPr/>
        </p:nvSpPr>
        <p:spPr>
          <a:xfrm>
            <a:off x="2241343" y="734500"/>
            <a:ext cx="43045" cy="103963"/>
          </a:xfrm>
          <a:custGeom>
            <a:avLst/>
            <a:gdLst/>
            <a:ahLst/>
            <a:cxnLst/>
            <a:rect l="l" t="t" r="r" b="b"/>
            <a:pathLst>
              <a:path w="11365" h="27449" extrusionOk="0">
                <a:moveTo>
                  <a:pt x="7036" y="1"/>
                </a:moveTo>
                <a:cubicBezTo>
                  <a:pt x="6860" y="1"/>
                  <a:pt x="6693" y="92"/>
                  <a:pt x="6649" y="300"/>
                </a:cubicBezTo>
                <a:cubicBezTo>
                  <a:pt x="6246" y="2227"/>
                  <a:pt x="6143" y="4213"/>
                  <a:pt x="6050" y="6179"/>
                </a:cubicBezTo>
                <a:cubicBezTo>
                  <a:pt x="5579" y="5576"/>
                  <a:pt x="5133" y="4967"/>
                  <a:pt x="4763" y="4277"/>
                </a:cubicBezTo>
                <a:cubicBezTo>
                  <a:pt x="4202" y="3236"/>
                  <a:pt x="3941" y="2167"/>
                  <a:pt x="3544" y="1077"/>
                </a:cubicBezTo>
                <a:cubicBezTo>
                  <a:pt x="3485" y="915"/>
                  <a:pt x="3332" y="837"/>
                  <a:pt x="3182" y="837"/>
                </a:cubicBezTo>
                <a:cubicBezTo>
                  <a:pt x="3003" y="837"/>
                  <a:pt x="2829" y="949"/>
                  <a:pt x="2828" y="1166"/>
                </a:cubicBezTo>
                <a:cubicBezTo>
                  <a:pt x="2824" y="2322"/>
                  <a:pt x="3305" y="3556"/>
                  <a:pt x="3797" y="4601"/>
                </a:cubicBezTo>
                <a:cubicBezTo>
                  <a:pt x="4301" y="5672"/>
                  <a:pt x="5034" y="6819"/>
                  <a:pt x="5946" y="7632"/>
                </a:cubicBezTo>
                <a:cubicBezTo>
                  <a:pt x="5957" y="7643"/>
                  <a:pt x="5969" y="7651"/>
                  <a:pt x="5980" y="7661"/>
                </a:cubicBezTo>
                <a:cubicBezTo>
                  <a:pt x="5888" y="9652"/>
                  <a:pt x="5827" y="11644"/>
                  <a:pt x="5814" y="13636"/>
                </a:cubicBezTo>
                <a:cubicBezTo>
                  <a:pt x="5809" y="14448"/>
                  <a:pt x="5812" y="15260"/>
                  <a:pt x="5818" y="16071"/>
                </a:cubicBezTo>
                <a:cubicBezTo>
                  <a:pt x="5600" y="15914"/>
                  <a:pt x="5385" y="15752"/>
                  <a:pt x="5175" y="15582"/>
                </a:cubicBezTo>
                <a:cubicBezTo>
                  <a:pt x="4590" y="15112"/>
                  <a:pt x="4035" y="14603"/>
                  <a:pt x="3515" y="14060"/>
                </a:cubicBezTo>
                <a:cubicBezTo>
                  <a:pt x="3016" y="13532"/>
                  <a:pt x="2552" y="12973"/>
                  <a:pt x="2127" y="12383"/>
                </a:cubicBezTo>
                <a:cubicBezTo>
                  <a:pt x="1693" y="11785"/>
                  <a:pt x="1354" y="11119"/>
                  <a:pt x="885" y="10546"/>
                </a:cubicBezTo>
                <a:cubicBezTo>
                  <a:pt x="782" y="10419"/>
                  <a:pt x="635" y="10361"/>
                  <a:pt x="493" y="10361"/>
                </a:cubicBezTo>
                <a:cubicBezTo>
                  <a:pt x="238" y="10361"/>
                  <a:pt x="1" y="10551"/>
                  <a:pt x="78" y="10863"/>
                </a:cubicBezTo>
                <a:cubicBezTo>
                  <a:pt x="433" y="12302"/>
                  <a:pt x="1593" y="13688"/>
                  <a:pt x="2596" y="14795"/>
                </a:cubicBezTo>
                <a:cubicBezTo>
                  <a:pt x="3120" y="15374"/>
                  <a:pt x="3686" y="15912"/>
                  <a:pt x="4291" y="16407"/>
                </a:cubicBezTo>
                <a:cubicBezTo>
                  <a:pt x="4709" y="16747"/>
                  <a:pt x="5258" y="17301"/>
                  <a:pt x="5836" y="17469"/>
                </a:cubicBezTo>
                <a:cubicBezTo>
                  <a:pt x="5853" y="18398"/>
                  <a:pt x="5876" y="19326"/>
                  <a:pt x="5908" y="20256"/>
                </a:cubicBezTo>
                <a:cubicBezTo>
                  <a:pt x="5946" y="21394"/>
                  <a:pt x="5997" y="22532"/>
                  <a:pt x="6058" y="23670"/>
                </a:cubicBezTo>
                <a:cubicBezTo>
                  <a:pt x="6119" y="24774"/>
                  <a:pt x="6091" y="25939"/>
                  <a:pt x="6323" y="27025"/>
                </a:cubicBezTo>
                <a:cubicBezTo>
                  <a:pt x="6386" y="27320"/>
                  <a:pt x="6620" y="27449"/>
                  <a:pt x="6867" y="27449"/>
                </a:cubicBezTo>
                <a:cubicBezTo>
                  <a:pt x="7192" y="27449"/>
                  <a:pt x="7542" y="27227"/>
                  <a:pt x="7565" y="26868"/>
                </a:cubicBezTo>
                <a:cubicBezTo>
                  <a:pt x="7637" y="25749"/>
                  <a:pt x="7442" y="24578"/>
                  <a:pt x="7382" y="23458"/>
                </a:cubicBezTo>
                <a:cubicBezTo>
                  <a:pt x="7325" y="22391"/>
                  <a:pt x="7277" y="21324"/>
                  <a:pt x="7240" y="20256"/>
                </a:cubicBezTo>
                <a:cubicBezTo>
                  <a:pt x="7164" y="18051"/>
                  <a:pt x="7131" y="15844"/>
                  <a:pt x="7143" y="13636"/>
                </a:cubicBezTo>
                <a:lnTo>
                  <a:pt x="7143" y="13584"/>
                </a:lnTo>
                <a:cubicBezTo>
                  <a:pt x="7830" y="12904"/>
                  <a:pt x="8343" y="12028"/>
                  <a:pt x="8818" y="11214"/>
                </a:cubicBezTo>
                <a:cubicBezTo>
                  <a:pt x="9286" y="10416"/>
                  <a:pt x="9693" y="9585"/>
                  <a:pt x="10037" y="8726"/>
                </a:cubicBezTo>
                <a:cubicBezTo>
                  <a:pt x="10720" y="7013"/>
                  <a:pt x="11365" y="5048"/>
                  <a:pt x="11185" y="3204"/>
                </a:cubicBezTo>
                <a:cubicBezTo>
                  <a:pt x="11167" y="3021"/>
                  <a:pt x="11010" y="2915"/>
                  <a:pt x="10855" y="2915"/>
                </a:cubicBezTo>
                <a:cubicBezTo>
                  <a:pt x="10734" y="2915"/>
                  <a:pt x="10615" y="2980"/>
                  <a:pt x="10565" y="3125"/>
                </a:cubicBezTo>
                <a:cubicBezTo>
                  <a:pt x="9980" y="4831"/>
                  <a:pt x="9680" y="6586"/>
                  <a:pt x="8950" y="8255"/>
                </a:cubicBezTo>
                <a:cubicBezTo>
                  <a:pt x="8596" y="9069"/>
                  <a:pt x="8195" y="9862"/>
                  <a:pt x="7746" y="10628"/>
                </a:cubicBezTo>
                <a:cubicBezTo>
                  <a:pt x="7567" y="10934"/>
                  <a:pt x="7368" y="11227"/>
                  <a:pt x="7165" y="11521"/>
                </a:cubicBezTo>
                <a:cubicBezTo>
                  <a:pt x="7187" y="10019"/>
                  <a:pt x="7224" y="8518"/>
                  <a:pt x="7284" y="7018"/>
                </a:cubicBezTo>
                <a:cubicBezTo>
                  <a:pt x="7375" y="4820"/>
                  <a:pt x="7609" y="2610"/>
                  <a:pt x="7524" y="411"/>
                </a:cubicBezTo>
                <a:cubicBezTo>
                  <a:pt x="7515" y="156"/>
                  <a:pt x="7267" y="1"/>
                  <a:pt x="703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1" name="Google Shape;2051;p37"/>
          <p:cNvSpPr/>
          <p:nvPr/>
        </p:nvSpPr>
        <p:spPr>
          <a:xfrm>
            <a:off x="2036659" y="831222"/>
            <a:ext cx="63728" cy="49760"/>
          </a:xfrm>
          <a:custGeom>
            <a:avLst/>
            <a:gdLst/>
            <a:ahLst/>
            <a:cxnLst/>
            <a:rect l="l" t="t" r="r" b="b"/>
            <a:pathLst>
              <a:path w="16826" h="13138" extrusionOk="0">
                <a:moveTo>
                  <a:pt x="8060" y="1"/>
                </a:moveTo>
                <a:cubicBezTo>
                  <a:pt x="7116" y="1"/>
                  <a:pt x="6172" y="181"/>
                  <a:pt x="5308" y="537"/>
                </a:cubicBezTo>
                <a:cubicBezTo>
                  <a:pt x="5289" y="545"/>
                  <a:pt x="5268" y="553"/>
                  <a:pt x="5249" y="563"/>
                </a:cubicBezTo>
                <a:cubicBezTo>
                  <a:pt x="3756" y="1192"/>
                  <a:pt x="2523" y="2345"/>
                  <a:pt x="1854" y="3741"/>
                </a:cubicBezTo>
                <a:cubicBezTo>
                  <a:pt x="1555" y="4361"/>
                  <a:pt x="1366" y="5022"/>
                  <a:pt x="1114" y="5658"/>
                </a:cubicBezTo>
                <a:cubicBezTo>
                  <a:pt x="885" y="6238"/>
                  <a:pt x="602" y="6801"/>
                  <a:pt x="457" y="7402"/>
                </a:cubicBezTo>
                <a:cubicBezTo>
                  <a:pt x="1" y="9280"/>
                  <a:pt x="1038" y="11344"/>
                  <a:pt x="2792" y="12361"/>
                </a:cubicBezTo>
                <a:cubicBezTo>
                  <a:pt x="3698" y="12886"/>
                  <a:pt x="4763" y="13138"/>
                  <a:pt x="5826" y="13138"/>
                </a:cubicBezTo>
                <a:cubicBezTo>
                  <a:pt x="5879" y="13138"/>
                  <a:pt x="5932" y="13137"/>
                  <a:pt x="5984" y="13136"/>
                </a:cubicBezTo>
                <a:cubicBezTo>
                  <a:pt x="6464" y="13125"/>
                  <a:pt x="6941" y="13063"/>
                  <a:pt x="7409" y="12952"/>
                </a:cubicBezTo>
                <a:cubicBezTo>
                  <a:pt x="7838" y="12849"/>
                  <a:pt x="8308" y="12549"/>
                  <a:pt x="8737" y="12507"/>
                </a:cubicBezTo>
                <a:cubicBezTo>
                  <a:pt x="8789" y="12501"/>
                  <a:pt x="8841" y="12499"/>
                  <a:pt x="8894" y="12499"/>
                </a:cubicBezTo>
                <a:cubicBezTo>
                  <a:pt x="9307" y="12499"/>
                  <a:pt x="9756" y="12644"/>
                  <a:pt x="10206" y="12763"/>
                </a:cubicBezTo>
                <a:cubicBezTo>
                  <a:pt x="10521" y="12848"/>
                  <a:pt x="10835" y="12919"/>
                  <a:pt x="11138" y="12921"/>
                </a:cubicBezTo>
                <a:cubicBezTo>
                  <a:pt x="11143" y="12921"/>
                  <a:pt x="11148" y="12921"/>
                  <a:pt x="11153" y="12921"/>
                </a:cubicBezTo>
                <a:cubicBezTo>
                  <a:pt x="12806" y="12921"/>
                  <a:pt x="14482" y="12226"/>
                  <a:pt x="15480" y="10979"/>
                </a:cubicBezTo>
                <a:cubicBezTo>
                  <a:pt x="16561" y="9630"/>
                  <a:pt x="16825" y="7760"/>
                  <a:pt x="16207" y="6178"/>
                </a:cubicBezTo>
                <a:cubicBezTo>
                  <a:pt x="15671" y="4804"/>
                  <a:pt x="14495" y="3659"/>
                  <a:pt x="13047" y="3101"/>
                </a:cubicBezTo>
                <a:cubicBezTo>
                  <a:pt x="12890" y="1745"/>
                  <a:pt x="11562" y="738"/>
                  <a:pt x="10173" y="313"/>
                </a:cubicBezTo>
                <a:cubicBezTo>
                  <a:pt x="9492" y="104"/>
                  <a:pt x="8776" y="1"/>
                  <a:pt x="80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37"/>
          <p:cNvSpPr/>
          <p:nvPr/>
        </p:nvSpPr>
        <p:spPr>
          <a:xfrm>
            <a:off x="2056540" y="831218"/>
            <a:ext cx="43848" cy="48942"/>
          </a:xfrm>
          <a:custGeom>
            <a:avLst/>
            <a:gdLst/>
            <a:ahLst/>
            <a:cxnLst/>
            <a:rect l="l" t="t" r="r" b="b"/>
            <a:pathLst>
              <a:path w="11577" h="12922" extrusionOk="0">
                <a:moveTo>
                  <a:pt x="2813" y="1"/>
                </a:moveTo>
                <a:cubicBezTo>
                  <a:pt x="1869" y="1"/>
                  <a:pt x="925" y="181"/>
                  <a:pt x="60" y="536"/>
                </a:cubicBezTo>
                <a:cubicBezTo>
                  <a:pt x="40" y="545"/>
                  <a:pt x="21" y="553"/>
                  <a:pt x="0" y="562"/>
                </a:cubicBezTo>
                <a:cubicBezTo>
                  <a:pt x="1057" y="572"/>
                  <a:pt x="2123" y="764"/>
                  <a:pt x="3015" y="1282"/>
                </a:cubicBezTo>
                <a:cubicBezTo>
                  <a:pt x="4052" y="1884"/>
                  <a:pt x="4810" y="2987"/>
                  <a:pt x="4703" y="4122"/>
                </a:cubicBezTo>
                <a:cubicBezTo>
                  <a:pt x="6126" y="4334"/>
                  <a:pt x="7323" y="5398"/>
                  <a:pt x="7769" y="6679"/>
                </a:cubicBezTo>
                <a:cubicBezTo>
                  <a:pt x="8214" y="7958"/>
                  <a:pt x="7958" y="9402"/>
                  <a:pt x="7238" y="10567"/>
                </a:cubicBezTo>
                <a:cubicBezTo>
                  <a:pt x="6686" y="11459"/>
                  <a:pt x="5881" y="12195"/>
                  <a:pt x="4957" y="12764"/>
                </a:cubicBezTo>
                <a:cubicBezTo>
                  <a:pt x="5272" y="12849"/>
                  <a:pt x="5586" y="12920"/>
                  <a:pt x="5889" y="12922"/>
                </a:cubicBezTo>
                <a:cubicBezTo>
                  <a:pt x="5894" y="12922"/>
                  <a:pt x="5899" y="12922"/>
                  <a:pt x="5904" y="12922"/>
                </a:cubicBezTo>
                <a:cubicBezTo>
                  <a:pt x="7557" y="12922"/>
                  <a:pt x="9233" y="12227"/>
                  <a:pt x="10231" y="10980"/>
                </a:cubicBezTo>
                <a:cubicBezTo>
                  <a:pt x="11312" y="9631"/>
                  <a:pt x="11576" y="7761"/>
                  <a:pt x="10959" y="6177"/>
                </a:cubicBezTo>
                <a:cubicBezTo>
                  <a:pt x="10422" y="4803"/>
                  <a:pt x="9247" y="3658"/>
                  <a:pt x="7799" y="3100"/>
                </a:cubicBezTo>
                <a:cubicBezTo>
                  <a:pt x="7643" y="1744"/>
                  <a:pt x="6313" y="738"/>
                  <a:pt x="4925" y="313"/>
                </a:cubicBezTo>
                <a:cubicBezTo>
                  <a:pt x="4245" y="104"/>
                  <a:pt x="3529" y="1"/>
                  <a:pt x="281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7"/>
          <p:cNvSpPr/>
          <p:nvPr/>
        </p:nvSpPr>
        <p:spPr>
          <a:xfrm>
            <a:off x="2204048" y="803342"/>
            <a:ext cx="98157" cy="79772"/>
          </a:xfrm>
          <a:custGeom>
            <a:avLst/>
            <a:gdLst/>
            <a:ahLst/>
            <a:cxnLst/>
            <a:rect l="l" t="t" r="r" b="b"/>
            <a:pathLst>
              <a:path w="25916" h="21062" extrusionOk="0">
                <a:moveTo>
                  <a:pt x="11019" y="0"/>
                </a:moveTo>
                <a:cubicBezTo>
                  <a:pt x="10725" y="0"/>
                  <a:pt x="10429" y="24"/>
                  <a:pt x="10137" y="74"/>
                </a:cubicBezTo>
                <a:cubicBezTo>
                  <a:pt x="9161" y="240"/>
                  <a:pt x="8266" y="686"/>
                  <a:pt x="7536" y="1308"/>
                </a:cubicBezTo>
                <a:cubicBezTo>
                  <a:pt x="6369" y="2302"/>
                  <a:pt x="5630" y="3751"/>
                  <a:pt x="5684" y="5231"/>
                </a:cubicBezTo>
                <a:cubicBezTo>
                  <a:pt x="5320" y="5054"/>
                  <a:pt x="4924" y="4973"/>
                  <a:pt x="4522" y="4973"/>
                </a:cubicBezTo>
                <a:cubicBezTo>
                  <a:pt x="3547" y="4973"/>
                  <a:pt x="2545" y="5450"/>
                  <a:pt x="1920" y="6174"/>
                </a:cubicBezTo>
                <a:cubicBezTo>
                  <a:pt x="567" y="7744"/>
                  <a:pt x="166" y="10984"/>
                  <a:pt x="44" y="12942"/>
                </a:cubicBezTo>
                <a:cubicBezTo>
                  <a:pt x="1" y="13645"/>
                  <a:pt x="88" y="21062"/>
                  <a:pt x="534" y="21062"/>
                </a:cubicBezTo>
                <a:lnTo>
                  <a:pt x="25431" y="21062"/>
                </a:lnTo>
                <a:cubicBezTo>
                  <a:pt x="25594" y="18076"/>
                  <a:pt x="25665" y="15088"/>
                  <a:pt x="25831" y="12103"/>
                </a:cubicBezTo>
                <a:cubicBezTo>
                  <a:pt x="25880" y="11206"/>
                  <a:pt x="25916" y="10252"/>
                  <a:pt x="25440" y="9470"/>
                </a:cubicBezTo>
                <a:cubicBezTo>
                  <a:pt x="25105" y="8922"/>
                  <a:pt x="24420" y="8527"/>
                  <a:pt x="23776" y="8527"/>
                </a:cubicBezTo>
                <a:cubicBezTo>
                  <a:pt x="23502" y="8527"/>
                  <a:pt x="23235" y="8599"/>
                  <a:pt x="23005" y="8760"/>
                </a:cubicBezTo>
                <a:cubicBezTo>
                  <a:pt x="23069" y="6974"/>
                  <a:pt x="22706" y="5058"/>
                  <a:pt x="21382" y="3765"/>
                </a:cubicBezTo>
                <a:cubicBezTo>
                  <a:pt x="20636" y="3036"/>
                  <a:pt x="19521" y="2610"/>
                  <a:pt x="18453" y="2610"/>
                </a:cubicBezTo>
                <a:cubicBezTo>
                  <a:pt x="17628" y="2610"/>
                  <a:pt x="16832" y="2865"/>
                  <a:pt x="16256" y="3431"/>
                </a:cubicBezTo>
                <a:cubicBezTo>
                  <a:pt x="15524" y="1414"/>
                  <a:pt x="13283" y="0"/>
                  <a:pt x="110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37"/>
          <p:cNvSpPr/>
          <p:nvPr/>
        </p:nvSpPr>
        <p:spPr>
          <a:xfrm>
            <a:off x="2232591" y="803342"/>
            <a:ext cx="69614" cy="79772"/>
          </a:xfrm>
          <a:custGeom>
            <a:avLst/>
            <a:gdLst/>
            <a:ahLst/>
            <a:cxnLst/>
            <a:rect l="l" t="t" r="r" b="b"/>
            <a:pathLst>
              <a:path w="18380" h="21062" extrusionOk="0">
                <a:moveTo>
                  <a:pt x="3483" y="0"/>
                </a:moveTo>
                <a:cubicBezTo>
                  <a:pt x="3189" y="0"/>
                  <a:pt x="2893" y="24"/>
                  <a:pt x="2601" y="74"/>
                </a:cubicBezTo>
                <a:cubicBezTo>
                  <a:pt x="1625" y="240"/>
                  <a:pt x="730" y="686"/>
                  <a:pt x="0" y="1308"/>
                </a:cubicBezTo>
                <a:cubicBezTo>
                  <a:pt x="1018" y="2249"/>
                  <a:pt x="2927" y="2151"/>
                  <a:pt x="4002" y="3305"/>
                </a:cubicBezTo>
                <a:cubicBezTo>
                  <a:pt x="5153" y="4540"/>
                  <a:pt x="5627" y="6277"/>
                  <a:pt x="5485" y="7885"/>
                </a:cubicBezTo>
                <a:cubicBezTo>
                  <a:pt x="6322" y="7307"/>
                  <a:pt x="7361" y="7018"/>
                  <a:pt x="8400" y="7018"/>
                </a:cubicBezTo>
                <a:cubicBezTo>
                  <a:pt x="9418" y="7018"/>
                  <a:pt x="10436" y="7296"/>
                  <a:pt x="11264" y="7852"/>
                </a:cubicBezTo>
                <a:cubicBezTo>
                  <a:pt x="12935" y="8978"/>
                  <a:pt x="13692" y="11154"/>
                  <a:pt x="13050" y="12982"/>
                </a:cubicBezTo>
                <a:cubicBezTo>
                  <a:pt x="15736" y="13260"/>
                  <a:pt x="17188" y="16111"/>
                  <a:pt x="17463" y="18618"/>
                </a:cubicBezTo>
                <a:cubicBezTo>
                  <a:pt x="17552" y="19430"/>
                  <a:pt x="17572" y="20247"/>
                  <a:pt x="17524" y="21062"/>
                </a:cubicBezTo>
                <a:lnTo>
                  <a:pt x="17895" y="21062"/>
                </a:lnTo>
                <a:cubicBezTo>
                  <a:pt x="18058" y="18076"/>
                  <a:pt x="18129" y="15088"/>
                  <a:pt x="18295" y="12103"/>
                </a:cubicBezTo>
                <a:cubicBezTo>
                  <a:pt x="18344" y="11206"/>
                  <a:pt x="18380" y="10252"/>
                  <a:pt x="17904" y="9470"/>
                </a:cubicBezTo>
                <a:cubicBezTo>
                  <a:pt x="17569" y="8922"/>
                  <a:pt x="16884" y="8527"/>
                  <a:pt x="16240" y="8527"/>
                </a:cubicBezTo>
                <a:cubicBezTo>
                  <a:pt x="15966" y="8527"/>
                  <a:pt x="15699" y="8599"/>
                  <a:pt x="15469" y="8760"/>
                </a:cubicBezTo>
                <a:cubicBezTo>
                  <a:pt x="15533" y="6974"/>
                  <a:pt x="15170" y="5058"/>
                  <a:pt x="13846" y="3765"/>
                </a:cubicBezTo>
                <a:cubicBezTo>
                  <a:pt x="13100" y="3036"/>
                  <a:pt x="11985" y="2610"/>
                  <a:pt x="10917" y="2610"/>
                </a:cubicBezTo>
                <a:cubicBezTo>
                  <a:pt x="10092" y="2610"/>
                  <a:pt x="9296" y="2865"/>
                  <a:pt x="8720" y="3431"/>
                </a:cubicBezTo>
                <a:cubicBezTo>
                  <a:pt x="7988" y="1414"/>
                  <a:pt x="5747" y="0"/>
                  <a:pt x="3483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37"/>
          <p:cNvSpPr/>
          <p:nvPr/>
        </p:nvSpPr>
        <p:spPr>
          <a:xfrm>
            <a:off x="2094195" y="711923"/>
            <a:ext cx="119443" cy="171718"/>
          </a:xfrm>
          <a:custGeom>
            <a:avLst/>
            <a:gdLst/>
            <a:ahLst/>
            <a:cxnLst/>
            <a:rect l="l" t="t" r="r" b="b"/>
            <a:pathLst>
              <a:path w="31536" h="45338" extrusionOk="0">
                <a:moveTo>
                  <a:pt x="15947" y="0"/>
                </a:moveTo>
                <a:lnTo>
                  <a:pt x="0" y="14434"/>
                </a:lnTo>
                <a:lnTo>
                  <a:pt x="0" y="45337"/>
                </a:lnTo>
                <a:lnTo>
                  <a:pt x="31536" y="45337"/>
                </a:lnTo>
                <a:lnTo>
                  <a:pt x="31536" y="14434"/>
                </a:lnTo>
                <a:lnTo>
                  <a:pt x="1594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37"/>
          <p:cNvSpPr/>
          <p:nvPr/>
        </p:nvSpPr>
        <p:spPr>
          <a:xfrm>
            <a:off x="2065751" y="700704"/>
            <a:ext cx="176308" cy="91824"/>
          </a:xfrm>
          <a:custGeom>
            <a:avLst/>
            <a:gdLst/>
            <a:ahLst/>
            <a:cxnLst/>
            <a:rect l="l" t="t" r="r" b="b"/>
            <a:pathLst>
              <a:path w="46550" h="24244" extrusionOk="0">
                <a:moveTo>
                  <a:pt x="23525" y="1"/>
                </a:moveTo>
                <a:cubicBezTo>
                  <a:pt x="22723" y="1"/>
                  <a:pt x="21920" y="283"/>
                  <a:pt x="21303" y="846"/>
                </a:cubicBezTo>
                <a:lnTo>
                  <a:pt x="1273" y="19166"/>
                </a:lnTo>
                <a:cubicBezTo>
                  <a:pt x="21" y="20311"/>
                  <a:pt x="1" y="22186"/>
                  <a:pt x="1229" y="23355"/>
                </a:cubicBezTo>
                <a:cubicBezTo>
                  <a:pt x="1411" y="23529"/>
                  <a:pt x="1616" y="23681"/>
                  <a:pt x="1836" y="23804"/>
                </a:cubicBezTo>
                <a:cubicBezTo>
                  <a:pt x="2339" y="24092"/>
                  <a:pt x="2908" y="24243"/>
                  <a:pt x="3486" y="24243"/>
                </a:cubicBezTo>
                <a:cubicBezTo>
                  <a:pt x="3489" y="24243"/>
                  <a:pt x="3491" y="24243"/>
                  <a:pt x="3494" y="24243"/>
                </a:cubicBezTo>
                <a:cubicBezTo>
                  <a:pt x="4295" y="24243"/>
                  <a:pt x="5098" y="23962"/>
                  <a:pt x="5715" y="23397"/>
                </a:cubicBezTo>
                <a:lnTo>
                  <a:pt x="23515" y="7118"/>
                </a:lnTo>
                <a:lnTo>
                  <a:pt x="40829" y="23109"/>
                </a:lnTo>
                <a:cubicBezTo>
                  <a:pt x="41448" y="23679"/>
                  <a:pt x="42254" y="23964"/>
                  <a:pt x="43060" y="23964"/>
                </a:cubicBezTo>
                <a:cubicBezTo>
                  <a:pt x="43638" y="23964"/>
                  <a:pt x="44215" y="23818"/>
                  <a:pt x="44722" y="23526"/>
                </a:cubicBezTo>
                <a:cubicBezTo>
                  <a:pt x="44937" y="23404"/>
                  <a:pt x="45136" y="23257"/>
                  <a:pt x="45316" y="23087"/>
                </a:cubicBezTo>
                <a:cubicBezTo>
                  <a:pt x="46550" y="21925"/>
                  <a:pt x="46540" y="20049"/>
                  <a:pt x="45292" y="18900"/>
                </a:cubicBezTo>
                <a:lnTo>
                  <a:pt x="25757" y="857"/>
                </a:lnTo>
                <a:cubicBezTo>
                  <a:pt x="25139" y="286"/>
                  <a:pt x="24332" y="1"/>
                  <a:pt x="235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37"/>
          <p:cNvSpPr/>
          <p:nvPr/>
        </p:nvSpPr>
        <p:spPr>
          <a:xfrm>
            <a:off x="2072705" y="720225"/>
            <a:ext cx="162431" cy="72303"/>
          </a:xfrm>
          <a:custGeom>
            <a:avLst/>
            <a:gdLst/>
            <a:ahLst/>
            <a:cxnLst/>
            <a:rect l="l" t="t" r="r" b="b"/>
            <a:pathLst>
              <a:path w="42886" h="19090" extrusionOk="0">
                <a:moveTo>
                  <a:pt x="21689" y="1"/>
                </a:moveTo>
                <a:cubicBezTo>
                  <a:pt x="20887" y="1"/>
                  <a:pt x="20084" y="283"/>
                  <a:pt x="19467" y="846"/>
                </a:cubicBezTo>
                <a:lnTo>
                  <a:pt x="0" y="18650"/>
                </a:lnTo>
                <a:cubicBezTo>
                  <a:pt x="503" y="18938"/>
                  <a:pt x="1072" y="19089"/>
                  <a:pt x="1650" y="19089"/>
                </a:cubicBezTo>
                <a:cubicBezTo>
                  <a:pt x="1653" y="19089"/>
                  <a:pt x="1655" y="19089"/>
                  <a:pt x="1658" y="19089"/>
                </a:cubicBezTo>
                <a:cubicBezTo>
                  <a:pt x="2459" y="19089"/>
                  <a:pt x="3262" y="18808"/>
                  <a:pt x="3879" y="18243"/>
                </a:cubicBezTo>
                <a:lnTo>
                  <a:pt x="21679" y="1964"/>
                </a:lnTo>
                <a:lnTo>
                  <a:pt x="38993" y="17955"/>
                </a:lnTo>
                <a:cubicBezTo>
                  <a:pt x="39612" y="18525"/>
                  <a:pt x="40418" y="18810"/>
                  <a:pt x="41224" y="18810"/>
                </a:cubicBezTo>
                <a:cubicBezTo>
                  <a:pt x="41802" y="18810"/>
                  <a:pt x="42379" y="18664"/>
                  <a:pt x="42886" y="18372"/>
                </a:cubicBezTo>
                <a:lnTo>
                  <a:pt x="23921" y="857"/>
                </a:lnTo>
                <a:cubicBezTo>
                  <a:pt x="23303" y="287"/>
                  <a:pt x="22496" y="1"/>
                  <a:pt x="216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37"/>
          <p:cNvSpPr/>
          <p:nvPr/>
        </p:nvSpPr>
        <p:spPr>
          <a:xfrm>
            <a:off x="2131502" y="755373"/>
            <a:ext cx="42825" cy="39958"/>
          </a:xfrm>
          <a:custGeom>
            <a:avLst/>
            <a:gdLst/>
            <a:ahLst/>
            <a:cxnLst/>
            <a:rect l="l" t="t" r="r" b="b"/>
            <a:pathLst>
              <a:path w="11307" h="10550" extrusionOk="0">
                <a:moveTo>
                  <a:pt x="5653" y="1"/>
                </a:moveTo>
                <a:cubicBezTo>
                  <a:pt x="5388" y="1"/>
                  <a:pt x="5123" y="19"/>
                  <a:pt x="4859" y="55"/>
                </a:cubicBezTo>
                <a:cubicBezTo>
                  <a:pt x="2273" y="391"/>
                  <a:pt x="251" y="2361"/>
                  <a:pt x="25" y="4813"/>
                </a:cubicBezTo>
                <a:cubicBezTo>
                  <a:pt x="8" y="4966"/>
                  <a:pt x="0" y="5120"/>
                  <a:pt x="0" y="5275"/>
                </a:cubicBezTo>
                <a:cubicBezTo>
                  <a:pt x="0" y="5618"/>
                  <a:pt x="36" y="5958"/>
                  <a:pt x="108" y="6292"/>
                </a:cubicBezTo>
                <a:cubicBezTo>
                  <a:pt x="564" y="8480"/>
                  <a:pt x="2472" y="10185"/>
                  <a:pt x="4859" y="10495"/>
                </a:cubicBezTo>
                <a:cubicBezTo>
                  <a:pt x="5123" y="10531"/>
                  <a:pt x="5388" y="10549"/>
                  <a:pt x="5653" y="10549"/>
                </a:cubicBezTo>
                <a:cubicBezTo>
                  <a:pt x="5919" y="10549"/>
                  <a:pt x="6184" y="10531"/>
                  <a:pt x="6447" y="10495"/>
                </a:cubicBezTo>
                <a:cubicBezTo>
                  <a:pt x="8834" y="10185"/>
                  <a:pt x="10743" y="8480"/>
                  <a:pt x="11198" y="6292"/>
                </a:cubicBezTo>
                <a:cubicBezTo>
                  <a:pt x="11271" y="5958"/>
                  <a:pt x="11306" y="5618"/>
                  <a:pt x="11306" y="5275"/>
                </a:cubicBezTo>
                <a:cubicBezTo>
                  <a:pt x="11306" y="5120"/>
                  <a:pt x="11298" y="4966"/>
                  <a:pt x="11282" y="4813"/>
                </a:cubicBezTo>
                <a:cubicBezTo>
                  <a:pt x="11055" y="2363"/>
                  <a:pt x="9033" y="391"/>
                  <a:pt x="6447" y="55"/>
                </a:cubicBezTo>
                <a:cubicBezTo>
                  <a:pt x="6184" y="19"/>
                  <a:pt x="5919" y="1"/>
                  <a:pt x="565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37"/>
          <p:cNvSpPr/>
          <p:nvPr/>
        </p:nvSpPr>
        <p:spPr>
          <a:xfrm>
            <a:off x="2131502" y="755373"/>
            <a:ext cx="42825" cy="39958"/>
          </a:xfrm>
          <a:custGeom>
            <a:avLst/>
            <a:gdLst/>
            <a:ahLst/>
            <a:cxnLst/>
            <a:rect l="l" t="t" r="r" b="b"/>
            <a:pathLst>
              <a:path w="11307" h="10550" extrusionOk="0">
                <a:moveTo>
                  <a:pt x="5654" y="1"/>
                </a:moveTo>
                <a:cubicBezTo>
                  <a:pt x="5389" y="1"/>
                  <a:pt x="5124" y="19"/>
                  <a:pt x="4861" y="55"/>
                </a:cubicBezTo>
                <a:lnTo>
                  <a:pt x="4861" y="4813"/>
                </a:lnTo>
                <a:lnTo>
                  <a:pt x="25" y="4813"/>
                </a:lnTo>
                <a:cubicBezTo>
                  <a:pt x="10" y="4966"/>
                  <a:pt x="2" y="5120"/>
                  <a:pt x="2" y="5275"/>
                </a:cubicBezTo>
                <a:cubicBezTo>
                  <a:pt x="0" y="5618"/>
                  <a:pt x="37" y="5958"/>
                  <a:pt x="108" y="6292"/>
                </a:cubicBezTo>
                <a:lnTo>
                  <a:pt x="4859" y="6292"/>
                </a:lnTo>
                <a:lnTo>
                  <a:pt x="4859" y="10495"/>
                </a:lnTo>
                <a:cubicBezTo>
                  <a:pt x="5123" y="10531"/>
                  <a:pt x="5388" y="10549"/>
                  <a:pt x="5653" y="10549"/>
                </a:cubicBezTo>
                <a:cubicBezTo>
                  <a:pt x="5919" y="10549"/>
                  <a:pt x="6184" y="10531"/>
                  <a:pt x="6447" y="10495"/>
                </a:cubicBezTo>
                <a:lnTo>
                  <a:pt x="6447" y="6292"/>
                </a:lnTo>
                <a:lnTo>
                  <a:pt x="11198" y="6292"/>
                </a:lnTo>
                <a:cubicBezTo>
                  <a:pt x="11271" y="5958"/>
                  <a:pt x="11306" y="5618"/>
                  <a:pt x="11306" y="5275"/>
                </a:cubicBezTo>
                <a:cubicBezTo>
                  <a:pt x="11306" y="5120"/>
                  <a:pt x="11298" y="4966"/>
                  <a:pt x="11283" y="4813"/>
                </a:cubicBezTo>
                <a:lnTo>
                  <a:pt x="6447" y="4813"/>
                </a:lnTo>
                <a:lnTo>
                  <a:pt x="6447" y="55"/>
                </a:lnTo>
                <a:cubicBezTo>
                  <a:pt x="6184" y="19"/>
                  <a:pt x="5919" y="1"/>
                  <a:pt x="5654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0" name="Google Shape;2060;p37"/>
          <p:cNvSpPr/>
          <p:nvPr/>
        </p:nvSpPr>
        <p:spPr>
          <a:xfrm>
            <a:off x="2102395" y="806538"/>
            <a:ext cx="19532" cy="60975"/>
          </a:xfrm>
          <a:custGeom>
            <a:avLst/>
            <a:gdLst/>
            <a:ahLst/>
            <a:cxnLst/>
            <a:rect l="l" t="t" r="r" b="b"/>
            <a:pathLst>
              <a:path w="5157" h="16099" extrusionOk="0">
                <a:moveTo>
                  <a:pt x="0" y="1"/>
                </a:moveTo>
                <a:lnTo>
                  <a:pt x="0" y="16099"/>
                </a:lnTo>
                <a:lnTo>
                  <a:pt x="5157" y="16099"/>
                </a:lnTo>
                <a:lnTo>
                  <a:pt x="5157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1" name="Google Shape;2061;p37"/>
          <p:cNvSpPr/>
          <p:nvPr/>
        </p:nvSpPr>
        <p:spPr>
          <a:xfrm>
            <a:off x="2185027" y="806538"/>
            <a:ext cx="19532" cy="60975"/>
          </a:xfrm>
          <a:custGeom>
            <a:avLst/>
            <a:gdLst/>
            <a:ahLst/>
            <a:cxnLst/>
            <a:rect l="l" t="t" r="r" b="b"/>
            <a:pathLst>
              <a:path w="5157" h="16099" extrusionOk="0">
                <a:moveTo>
                  <a:pt x="0" y="1"/>
                </a:moveTo>
                <a:lnTo>
                  <a:pt x="0" y="16099"/>
                </a:lnTo>
                <a:lnTo>
                  <a:pt x="5157" y="16099"/>
                </a:lnTo>
                <a:lnTo>
                  <a:pt x="5157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37"/>
          <p:cNvSpPr/>
          <p:nvPr/>
        </p:nvSpPr>
        <p:spPr>
          <a:xfrm>
            <a:off x="2135509" y="818454"/>
            <a:ext cx="36815" cy="65187"/>
          </a:xfrm>
          <a:custGeom>
            <a:avLst/>
            <a:gdLst/>
            <a:ahLst/>
            <a:cxnLst/>
            <a:rect l="l" t="t" r="r" b="b"/>
            <a:pathLst>
              <a:path w="9720" h="17211" extrusionOk="0">
                <a:moveTo>
                  <a:pt x="4860" y="0"/>
                </a:moveTo>
                <a:cubicBezTo>
                  <a:pt x="2186" y="0"/>
                  <a:pt x="1" y="2039"/>
                  <a:pt x="1" y="4534"/>
                </a:cubicBezTo>
                <a:lnTo>
                  <a:pt x="1" y="17210"/>
                </a:lnTo>
                <a:lnTo>
                  <a:pt x="9719" y="17210"/>
                </a:lnTo>
                <a:lnTo>
                  <a:pt x="9719" y="4534"/>
                </a:lnTo>
                <a:cubicBezTo>
                  <a:pt x="9719" y="3287"/>
                  <a:pt x="9172" y="2154"/>
                  <a:pt x="8292" y="1333"/>
                </a:cubicBezTo>
                <a:cubicBezTo>
                  <a:pt x="7410" y="511"/>
                  <a:pt x="6197" y="0"/>
                  <a:pt x="486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3" name="Google Shape;2063;p37"/>
          <p:cNvSpPr/>
          <p:nvPr/>
        </p:nvSpPr>
        <p:spPr>
          <a:xfrm>
            <a:off x="2217300" y="842444"/>
            <a:ext cx="7465" cy="41197"/>
          </a:xfrm>
          <a:custGeom>
            <a:avLst/>
            <a:gdLst/>
            <a:ahLst/>
            <a:cxnLst/>
            <a:rect l="l" t="t" r="r" b="b"/>
            <a:pathLst>
              <a:path w="1971" h="10877" extrusionOk="0">
                <a:moveTo>
                  <a:pt x="985" y="1"/>
                </a:moveTo>
                <a:lnTo>
                  <a:pt x="1" y="1073"/>
                </a:lnTo>
                <a:lnTo>
                  <a:pt x="1" y="10876"/>
                </a:lnTo>
                <a:lnTo>
                  <a:pt x="1971" y="10876"/>
                </a:lnTo>
                <a:lnTo>
                  <a:pt x="1971" y="1073"/>
                </a:lnTo>
                <a:lnTo>
                  <a:pt x="9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37"/>
          <p:cNvSpPr/>
          <p:nvPr/>
        </p:nvSpPr>
        <p:spPr>
          <a:xfrm>
            <a:off x="2232844" y="842444"/>
            <a:ext cx="7465" cy="41197"/>
          </a:xfrm>
          <a:custGeom>
            <a:avLst/>
            <a:gdLst/>
            <a:ahLst/>
            <a:cxnLst/>
            <a:rect l="l" t="t" r="r" b="b"/>
            <a:pathLst>
              <a:path w="1971" h="10877" extrusionOk="0">
                <a:moveTo>
                  <a:pt x="985" y="1"/>
                </a:moveTo>
                <a:lnTo>
                  <a:pt x="0" y="1073"/>
                </a:lnTo>
                <a:lnTo>
                  <a:pt x="0" y="10876"/>
                </a:lnTo>
                <a:lnTo>
                  <a:pt x="1971" y="10876"/>
                </a:lnTo>
                <a:lnTo>
                  <a:pt x="1971" y="1073"/>
                </a:lnTo>
                <a:lnTo>
                  <a:pt x="9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37"/>
          <p:cNvSpPr/>
          <p:nvPr/>
        </p:nvSpPr>
        <p:spPr>
          <a:xfrm>
            <a:off x="2248388" y="842444"/>
            <a:ext cx="7465" cy="41197"/>
          </a:xfrm>
          <a:custGeom>
            <a:avLst/>
            <a:gdLst/>
            <a:ahLst/>
            <a:cxnLst/>
            <a:rect l="l" t="t" r="r" b="b"/>
            <a:pathLst>
              <a:path w="1971" h="10877" extrusionOk="0">
                <a:moveTo>
                  <a:pt x="986" y="1"/>
                </a:moveTo>
                <a:lnTo>
                  <a:pt x="0" y="1073"/>
                </a:lnTo>
                <a:lnTo>
                  <a:pt x="0" y="10876"/>
                </a:lnTo>
                <a:lnTo>
                  <a:pt x="1970" y="10876"/>
                </a:lnTo>
                <a:lnTo>
                  <a:pt x="1970" y="1073"/>
                </a:lnTo>
                <a:lnTo>
                  <a:pt x="98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6" name="Google Shape;2066;p37"/>
          <p:cNvSpPr/>
          <p:nvPr/>
        </p:nvSpPr>
        <p:spPr>
          <a:xfrm>
            <a:off x="2263936" y="842444"/>
            <a:ext cx="7461" cy="41197"/>
          </a:xfrm>
          <a:custGeom>
            <a:avLst/>
            <a:gdLst/>
            <a:ahLst/>
            <a:cxnLst/>
            <a:rect l="l" t="t" r="r" b="b"/>
            <a:pathLst>
              <a:path w="1970" h="10877" extrusionOk="0">
                <a:moveTo>
                  <a:pt x="985" y="1"/>
                </a:moveTo>
                <a:lnTo>
                  <a:pt x="0" y="1073"/>
                </a:lnTo>
                <a:lnTo>
                  <a:pt x="0" y="10876"/>
                </a:lnTo>
                <a:lnTo>
                  <a:pt x="1969" y="10876"/>
                </a:lnTo>
                <a:lnTo>
                  <a:pt x="1969" y="1073"/>
                </a:lnTo>
                <a:lnTo>
                  <a:pt x="9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37"/>
          <p:cNvSpPr/>
          <p:nvPr/>
        </p:nvSpPr>
        <p:spPr>
          <a:xfrm>
            <a:off x="2279476" y="842444"/>
            <a:ext cx="7461" cy="41197"/>
          </a:xfrm>
          <a:custGeom>
            <a:avLst/>
            <a:gdLst/>
            <a:ahLst/>
            <a:cxnLst/>
            <a:rect l="l" t="t" r="r" b="b"/>
            <a:pathLst>
              <a:path w="1970" h="10877" extrusionOk="0">
                <a:moveTo>
                  <a:pt x="985" y="1"/>
                </a:moveTo>
                <a:lnTo>
                  <a:pt x="1" y="1073"/>
                </a:lnTo>
                <a:lnTo>
                  <a:pt x="1" y="10876"/>
                </a:lnTo>
                <a:lnTo>
                  <a:pt x="1970" y="10876"/>
                </a:lnTo>
                <a:lnTo>
                  <a:pt x="1970" y="1073"/>
                </a:lnTo>
                <a:lnTo>
                  <a:pt x="9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37"/>
          <p:cNvSpPr/>
          <p:nvPr/>
        </p:nvSpPr>
        <p:spPr>
          <a:xfrm>
            <a:off x="2295020" y="842444"/>
            <a:ext cx="7465" cy="41197"/>
          </a:xfrm>
          <a:custGeom>
            <a:avLst/>
            <a:gdLst/>
            <a:ahLst/>
            <a:cxnLst/>
            <a:rect l="l" t="t" r="r" b="b"/>
            <a:pathLst>
              <a:path w="1971" h="10877" extrusionOk="0">
                <a:moveTo>
                  <a:pt x="985" y="1"/>
                </a:moveTo>
                <a:lnTo>
                  <a:pt x="1" y="1073"/>
                </a:lnTo>
                <a:lnTo>
                  <a:pt x="1" y="10876"/>
                </a:lnTo>
                <a:lnTo>
                  <a:pt x="1971" y="10876"/>
                </a:lnTo>
                <a:lnTo>
                  <a:pt x="1971" y="1073"/>
                </a:lnTo>
                <a:lnTo>
                  <a:pt x="98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37"/>
          <p:cNvSpPr/>
          <p:nvPr/>
        </p:nvSpPr>
        <p:spPr>
          <a:xfrm>
            <a:off x="2213566" y="852886"/>
            <a:ext cx="93271" cy="5223"/>
          </a:xfrm>
          <a:custGeom>
            <a:avLst/>
            <a:gdLst/>
            <a:ahLst/>
            <a:cxnLst/>
            <a:rect l="l" t="t" r="r" b="b"/>
            <a:pathLst>
              <a:path w="24626" h="1379" extrusionOk="0">
                <a:moveTo>
                  <a:pt x="1" y="1"/>
                </a:moveTo>
                <a:lnTo>
                  <a:pt x="1" y="1379"/>
                </a:lnTo>
                <a:lnTo>
                  <a:pt x="24626" y="1379"/>
                </a:lnTo>
                <a:lnTo>
                  <a:pt x="2462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37"/>
          <p:cNvSpPr/>
          <p:nvPr/>
        </p:nvSpPr>
        <p:spPr>
          <a:xfrm>
            <a:off x="2213566" y="872611"/>
            <a:ext cx="93271" cy="5223"/>
          </a:xfrm>
          <a:custGeom>
            <a:avLst/>
            <a:gdLst/>
            <a:ahLst/>
            <a:cxnLst/>
            <a:rect l="l" t="t" r="r" b="b"/>
            <a:pathLst>
              <a:path w="24626" h="1379" extrusionOk="0">
                <a:moveTo>
                  <a:pt x="1" y="0"/>
                </a:moveTo>
                <a:lnTo>
                  <a:pt x="1" y="1378"/>
                </a:lnTo>
                <a:lnTo>
                  <a:pt x="24626" y="1378"/>
                </a:lnTo>
                <a:lnTo>
                  <a:pt x="24626" y="0"/>
                </a:ln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37"/>
          <p:cNvSpPr/>
          <p:nvPr/>
        </p:nvSpPr>
        <p:spPr>
          <a:xfrm>
            <a:off x="2219160" y="854045"/>
            <a:ext cx="3121" cy="2909"/>
          </a:xfrm>
          <a:custGeom>
            <a:avLst/>
            <a:gdLst/>
            <a:ahLst/>
            <a:cxnLst/>
            <a:rect l="l" t="t" r="r" b="b"/>
            <a:pathLst>
              <a:path w="824" h="768" extrusionOk="0">
                <a:moveTo>
                  <a:pt x="412" y="1"/>
                </a:moveTo>
                <a:cubicBezTo>
                  <a:pt x="186" y="1"/>
                  <a:pt x="0" y="172"/>
                  <a:pt x="0" y="385"/>
                </a:cubicBezTo>
                <a:cubicBezTo>
                  <a:pt x="0" y="596"/>
                  <a:pt x="184" y="767"/>
                  <a:pt x="412" y="767"/>
                </a:cubicBezTo>
                <a:cubicBezTo>
                  <a:pt x="639" y="767"/>
                  <a:pt x="823" y="596"/>
                  <a:pt x="823" y="385"/>
                </a:cubicBezTo>
                <a:cubicBezTo>
                  <a:pt x="823" y="172"/>
                  <a:pt x="638" y="1"/>
                  <a:pt x="412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" name="Google Shape;2072;p37"/>
          <p:cNvSpPr/>
          <p:nvPr/>
        </p:nvSpPr>
        <p:spPr>
          <a:xfrm>
            <a:off x="2219164" y="873770"/>
            <a:ext cx="3117" cy="2905"/>
          </a:xfrm>
          <a:custGeom>
            <a:avLst/>
            <a:gdLst/>
            <a:ahLst/>
            <a:cxnLst/>
            <a:rect l="l" t="t" r="r" b="b"/>
            <a:pathLst>
              <a:path w="823" h="767" extrusionOk="0">
                <a:moveTo>
                  <a:pt x="411" y="0"/>
                </a:moveTo>
                <a:cubicBezTo>
                  <a:pt x="185" y="0"/>
                  <a:pt x="1" y="173"/>
                  <a:pt x="1" y="384"/>
                </a:cubicBezTo>
                <a:cubicBezTo>
                  <a:pt x="1" y="595"/>
                  <a:pt x="185" y="767"/>
                  <a:pt x="411" y="767"/>
                </a:cubicBezTo>
                <a:cubicBezTo>
                  <a:pt x="638" y="767"/>
                  <a:pt x="822" y="595"/>
                  <a:pt x="822" y="384"/>
                </a:cubicBezTo>
                <a:cubicBezTo>
                  <a:pt x="822" y="173"/>
                  <a:pt x="638" y="0"/>
                  <a:pt x="411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37"/>
          <p:cNvSpPr/>
          <p:nvPr/>
        </p:nvSpPr>
        <p:spPr>
          <a:xfrm>
            <a:off x="2234708" y="854045"/>
            <a:ext cx="3113" cy="2909"/>
          </a:xfrm>
          <a:custGeom>
            <a:avLst/>
            <a:gdLst/>
            <a:ahLst/>
            <a:cxnLst/>
            <a:rect l="l" t="t" r="r" b="b"/>
            <a:pathLst>
              <a:path w="822" h="768" extrusionOk="0">
                <a:moveTo>
                  <a:pt x="412" y="1"/>
                </a:moveTo>
                <a:cubicBezTo>
                  <a:pt x="184" y="1"/>
                  <a:pt x="1" y="172"/>
                  <a:pt x="1" y="385"/>
                </a:cubicBezTo>
                <a:cubicBezTo>
                  <a:pt x="1" y="596"/>
                  <a:pt x="184" y="767"/>
                  <a:pt x="412" y="767"/>
                </a:cubicBezTo>
                <a:cubicBezTo>
                  <a:pt x="638" y="767"/>
                  <a:pt x="822" y="596"/>
                  <a:pt x="822" y="385"/>
                </a:cubicBezTo>
                <a:cubicBezTo>
                  <a:pt x="822" y="172"/>
                  <a:pt x="640" y="1"/>
                  <a:pt x="4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37"/>
          <p:cNvSpPr/>
          <p:nvPr/>
        </p:nvSpPr>
        <p:spPr>
          <a:xfrm>
            <a:off x="2234708" y="873770"/>
            <a:ext cx="3113" cy="2905"/>
          </a:xfrm>
          <a:custGeom>
            <a:avLst/>
            <a:gdLst/>
            <a:ahLst/>
            <a:cxnLst/>
            <a:rect l="l" t="t" r="r" b="b"/>
            <a:pathLst>
              <a:path w="822" h="767" extrusionOk="0">
                <a:moveTo>
                  <a:pt x="412" y="0"/>
                </a:moveTo>
                <a:cubicBezTo>
                  <a:pt x="184" y="0"/>
                  <a:pt x="1" y="173"/>
                  <a:pt x="1" y="384"/>
                </a:cubicBezTo>
                <a:cubicBezTo>
                  <a:pt x="1" y="595"/>
                  <a:pt x="184" y="767"/>
                  <a:pt x="412" y="767"/>
                </a:cubicBezTo>
                <a:cubicBezTo>
                  <a:pt x="638" y="767"/>
                  <a:pt x="822" y="595"/>
                  <a:pt x="822" y="384"/>
                </a:cubicBezTo>
                <a:cubicBezTo>
                  <a:pt x="822" y="173"/>
                  <a:pt x="638" y="0"/>
                  <a:pt x="412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5" name="Google Shape;2075;p37"/>
          <p:cNvSpPr/>
          <p:nvPr/>
        </p:nvSpPr>
        <p:spPr>
          <a:xfrm>
            <a:off x="2250873" y="854045"/>
            <a:ext cx="3117" cy="2909"/>
          </a:xfrm>
          <a:custGeom>
            <a:avLst/>
            <a:gdLst/>
            <a:ahLst/>
            <a:cxnLst/>
            <a:rect l="l" t="t" r="r" b="b"/>
            <a:pathLst>
              <a:path w="823" h="768" extrusionOk="0">
                <a:moveTo>
                  <a:pt x="412" y="1"/>
                </a:moveTo>
                <a:cubicBezTo>
                  <a:pt x="185" y="1"/>
                  <a:pt x="1" y="172"/>
                  <a:pt x="1" y="385"/>
                </a:cubicBezTo>
                <a:cubicBezTo>
                  <a:pt x="1" y="596"/>
                  <a:pt x="185" y="767"/>
                  <a:pt x="412" y="767"/>
                </a:cubicBezTo>
                <a:cubicBezTo>
                  <a:pt x="638" y="767"/>
                  <a:pt x="822" y="596"/>
                  <a:pt x="822" y="385"/>
                </a:cubicBezTo>
                <a:cubicBezTo>
                  <a:pt x="822" y="172"/>
                  <a:pt x="638" y="1"/>
                  <a:pt x="412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37"/>
          <p:cNvSpPr/>
          <p:nvPr/>
        </p:nvSpPr>
        <p:spPr>
          <a:xfrm>
            <a:off x="2250873" y="873770"/>
            <a:ext cx="3117" cy="2905"/>
          </a:xfrm>
          <a:custGeom>
            <a:avLst/>
            <a:gdLst/>
            <a:ahLst/>
            <a:cxnLst/>
            <a:rect l="l" t="t" r="r" b="b"/>
            <a:pathLst>
              <a:path w="823" h="767" extrusionOk="0">
                <a:moveTo>
                  <a:pt x="411" y="0"/>
                </a:moveTo>
                <a:cubicBezTo>
                  <a:pt x="185" y="0"/>
                  <a:pt x="1" y="173"/>
                  <a:pt x="1" y="384"/>
                </a:cubicBezTo>
                <a:cubicBezTo>
                  <a:pt x="1" y="595"/>
                  <a:pt x="185" y="767"/>
                  <a:pt x="411" y="767"/>
                </a:cubicBezTo>
                <a:cubicBezTo>
                  <a:pt x="638" y="767"/>
                  <a:pt x="822" y="595"/>
                  <a:pt x="822" y="384"/>
                </a:cubicBezTo>
                <a:cubicBezTo>
                  <a:pt x="822" y="173"/>
                  <a:pt x="638" y="0"/>
                  <a:pt x="411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7" name="Google Shape;2077;p37"/>
          <p:cNvSpPr/>
          <p:nvPr/>
        </p:nvSpPr>
        <p:spPr>
          <a:xfrm>
            <a:off x="2266420" y="854045"/>
            <a:ext cx="3110" cy="2909"/>
          </a:xfrm>
          <a:custGeom>
            <a:avLst/>
            <a:gdLst/>
            <a:ahLst/>
            <a:cxnLst/>
            <a:rect l="l" t="t" r="r" b="b"/>
            <a:pathLst>
              <a:path w="821" h="768" extrusionOk="0">
                <a:moveTo>
                  <a:pt x="411" y="1"/>
                </a:moveTo>
                <a:cubicBezTo>
                  <a:pt x="185" y="1"/>
                  <a:pt x="1" y="172"/>
                  <a:pt x="1" y="385"/>
                </a:cubicBezTo>
                <a:cubicBezTo>
                  <a:pt x="1" y="596"/>
                  <a:pt x="183" y="767"/>
                  <a:pt x="411" y="767"/>
                </a:cubicBezTo>
                <a:cubicBezTo>
                  <a:pt x="637" y="767"/>
                  <a:pt x="821" y="596"/>
                  <a:pt x="821" y="385"/>
                </a:cubicBezTo>
                <a:cubicBezTo>
                  <a:pt x="821" y="172"/>
                  <a:pt x="637" y="1"/>
                  <a:pt x="411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8" name="Google Shape;2078;p37"/>
          <p:cNvSpPr/>
          <p:nvPr/>
        </p:nvSpPr>
        <p:spPr>
          <a:xfrm>
            <a:off x="2266420" y="873774"/>
            <a:ext cx="3110" cy="2901"/>
          </a:xfrm>
          <a:custGeom>
            <a:avLst/>
            <a:gdLst/>
            <a:ahLst/>
            <a:cxnLst/>
            <a:rect l="l" t="t" r="r" b="b"/>
            <a:pathLst>
              <a:path w="821" h="766" extrusionOk="0">
                <a:moveTo>
                  <a:pt x="411" y="1"/>
                </a:moveTo>
                <a:cubicBezTo>
                  <a:pt x="185" y="1"/>
                  <a:pt x="1" y="172"/>
                  <a:pt x="1" y="383"/>
                </a:cubicBezTo>
                <a:cubicBezTo>
                  <a:pt x="1" y="594"/>
                  <a:pt x="183" y="766"/>
                  <a:pt x="411" y="766"/>
                </a:cubicBezTo>
                <a:cubicBezTo>
                  <a:pt x="637" y="766"/>
                  <a:pt x="821" y="594"/>
                  <a:pt x="821" y="383"/>
                </a:cubicBezTo>
                <a:cubicBezTo>
                  <a:pt x="821" y="172"/>
                  <a:pt x="637" y="1"/>
                  <a:pt x="411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37"/>
          <p:cNvSpPr/>
          <p:nvPr/>
        </p:nvSpPr>
        <p:spPr>
          <a:xfrm>
            <a:off x="2281964" y="854045"/>
            <a:ext cx="3110" cy="2909"/>
          </a:xfrm>
          <a:custGeom>
            <a:avLst/>
            <a:gdLst/>
            <a:ahLst/>
            <a:cxnLst/>
            <a:rect l="l" t="t" r="r" b="b"/>
            <a:pathLst>
              <a:path w="821" h="768" extrusionOk="0">
                <a:moveTo>
                  <a:pt x="411" y="1"/>
                </a:moveTo>
                <a:cubicBezTo>
                  <a:pt x="184" y="1"/>
                  <a:pt x="1" y="172"/>
                  <a:pt x="1" y="385"/>
                </a:cubicBezTo>
                <a:cubicBezTo>
                  <a:pt x="1" y="596"/>
                  <a:pt x="184" y="767"/>
                  <a:pt x="411" y="767"/>
                </a:cubicBezTo>
                <a:cubicBezTo>
                  <a:pt x="637" y="767"/>
                  <a:pt x="821" y="596"/>
                  <a:pt x="821" y="385"/>
                </a:cubicBezTo>
                <a:cubicBezTo>
                  <a:pt x="821" y="172"/>
                  <a:pt x="637" y="1"/>
                  <a:pt x="411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7"/>
          <p:cNvSpPr/>
          <p:nvPr/>
        </p:nvSpPr>
        <p:spPr>
          <a:xfrm>
            <a:off x="2281961" y="873770"/>
            <a:ext cx="3113" cy="2905"/>
          </a:xfrm>
          <a:custGeom>
            <a:avLst/>
            <a:gdLst/>
            <a:ahLst/>
            <a:cxnLst/>
            <a:rect l="l" t="t" r="r" b="b"/>
            <a:pathLst>
              <a:path w="822" h="767" extrusionOk="0">
                <a:moveTo>
                  <a:pt x="412" y="0"/>
                </a:moveTo>
                <a:cubicBezTo>
                  <a:pt x="185" y="0"/>
                  <a:pt x="0" y="173"/>
                  <a:pt x="0" y="384"/>
                </a:cubicBezTo>
                <a:cubicBezTo>
                  <a:pt x="0" y="595"/>
                  <a:pt x="185" y="767"/>
                  <a:pt x="412" y="767"/>
                </a:cubicBezTo>
                <a:cubicBezTo>
                  <a:pt x="638" y="767"/>
                  <a:pt x="822" y="595"/>
                  <a:pt x="822" y="384"/>
                </a:cubicBezTo>
                <a:cubicBezTo>
                  <a:pt x="822" y="173"/>
                  <a:pt x="638" y="0"/>
                  <a:pt x="412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37"/>
          <p:cNvSpPr/>
          <p:nvPr/>
        </p:nvSpPr>
        <p:spPr>
          <a:xfrm>
            <a:off x="2297508" y="854045"/>
            <a:ext cx="3110" cy="2909"/>
          </a:xfrm>
          <a:custGeom>
            <a:avLst/>
            <a:gdLst/>
            <a:ahLst/>
            <a:cxnLst/>
            <a:rect l="l" t="t" r="r" b="b"/>
            <a:pathLst>
              <a:path w="821" h="768" extrusionOk="0">
                <a:moveTo>
                  <a:pt x="410" y="1"/>
                </a:moveTo>
                <a:cubicBezTo>
                  <a:pt x="184" y="1"/>
                  <a:pt x="0" y="172"/>
                  <a:pt x="0" y="385"/>
                </a:cubicBezTo>
                <a:cubicBezTo>
                  <a:pt x="0" y="596"/>
                  <a:pt x="184" y="767"/>
                  <a:pt x="410" y="767"/>
                </a:cubicBezTo>
                <a:cubicBezTo>
                  <a:pt x="637" y="767"/>
                  <a:pt x="820" y="596"/>
                  <a:pt x="820" y="385"/>
                </a:cubicBezTo>
                <a:cubicBezTo>
                  <a:pt x="820" y="172"/>
                  <a:pt x="638" y="1"/>
                  <a:pt x="410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37"/>
          <p:cNvSpPr/>
          <p:nvPr/>
        </p:nvSpPr>
        <p:spPr>
          <a:xfrm>
            <a:off x="2297508" y="873770"/>
            <a:ext cx="3110" cy="2905"/>
          </a:xfrm>
          <a:custGeom>
            <a:avLst/>
            <a:gdLst/>
            <a:ahLst/>
            <a:cxnLst/>
            <a:rect l="l" t="t" r="r" b="b"/>
            <a:pathLst>
              <a:path w="821" h="767" extrusionOk="0">
                <a:moveTo>
                  <a:pt x="410" y="0"/>
                </a:moveTo>
                <a:cubicBezTo>
                  <a:pt x="184" y="0"/>
                  <a:pt x="0" y="173"/>
                  <a:pt x="0" y="384"/>
                </a:cubicBezTo>
                <a:cubicBezTo>
                  <a:pt x="0" y="595"/>
                  <a:pt x="184" y="767"/>
                  <a:pt x="410" y="767"/>
                </a:cubicBezTo>
                <a:cubicBezTo>
                  <a:pt x="637" y="767"/>
                  <a:pt x="820" y="595"/>
                  <a:pt x="820" y="384"/>
                </a:cubicBezTo>
                <a:cubicBezTo>
                  <a:pt x="820" y="173"/>
                  <a:pt x="637" y="0"/>
                  <a:pt x="410" y="0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3" name="Google Shape;2083;p37"/>
          <p:cNvSpPr/>
          <p:nvPr/>
        </p:nvSpPr>
        <p:spPr>
          <a:xfrm>
            <a:off x="2097543" y="849307"/>
            <a:ext cx="28380" cy="17085"/>
          </a:xfrm>
          <a:custGeom>
            <a:avLst/>
            <a:gdLst/>
            <a:ahLst/>
            <a:cxnLst/>
            <a:rect l="l" t="t" r="r" b="b"/>
            <a:pathLst>
              <a:path w="7493" h="4511" extrusionOk="0">
                <a:moveTo>
                  <a:pt x="3272" y="0"/>
                </a:moveTo>
                <a:cubicBezTo>
                  <a:pt x="3223" y="0"/>
                  <a:pt x="3173" y="2"/>
                  <a:pt x="3124" y="7"/>
                </a:cubicBezTo>
                <a:cubicBezTo>
                  <a:pt x="2215" y="89"/>
                  <a:pt x="1468" y="932"/>
                  <a:pt x="1550" y="1781"/>
                </a:cubicBezTo>
                <a:cubicBezTo>
                  <a:pt x="1454" y="1737"/>
                  <a:pt x="1349" y="1716"/>
                  <a:pt x="1244" y="1716"/>
                </a:cubicBezTo>
                <a:cubicBezTo>
                  <a:pt x="960" y="1716"/>
                  <a:pt x="669" y="1865"/>
                  <a:pt x="512" y="2094"/>
                </a:cubicBezTo>
                <a:cubicBezTo>
                  <a:pt x="0" y="2834"/>
                  <a:pt x="753" y="3966"/>
                  <a:pt x="1522" y="4261"/>
                </a:cubicBezTo>
                <a:cubicBezTo>
                  <a:pt x="2019" y="4453"/>
                  <a:pt x="2662" y="4511"/>
                  <a:pt x="3314" y="4511"/>
                </a:cubicBezTo>
                <a:cubicBezTo>
                  <a:pt x="3996" y="4511"/>
                  <a:pt x="4688" y="4448"/>
                  <a:pt x="5234" y="4409"/>
                </a:cubicBezTo>
                <a:cubicBezTo>
                  <a:pt x="5695" y="4378"/>
                  <a:pt x="6173" y="4320"/>
                  <a:pt x="6561" y="4087"/>
                </a:cubicBezTo>
                <a:cubicBezTo>
                  <a:pt x="7052" y="3790"/>
                  <a:pt x="7322" y="3249"/>
                  <a:pt x="7415" y="2711"/>
                </a:cubicBezTo>
                <a:cubicBezTo>
                  <a:pt x="7492" y="2258"/>
                  <a:pt x="7458" y="1775"/>
                  <a:pt x="7228" y="1372"/>
                </a:cubicBezTo>
                <a:cubicBezTo>
                  <a:pt x="6997" y="968"/>
                  <a:pt x="6546" y="658"/>
                  <a:pt x="6055" y="654"/>
                </a:cubicBezTo>
                <a:cubicBezTo>
                  <a:pt x="6053" y="654"/>
                  <a:pt x="6052" y="654"/>
                  <a:pt x="6050" y="654"/>
                </a:cubicBezTo>
                <a:cubicBezTo>
                  <a:pt x="5561" y="654"/>
                  <a:pt x="5075" y="1009"/>
                  <a:pt x="5037" y="1464"/>
                </a:cubicBezTo>
                <a:cubicBezTo>
                  <a:pt x="4946" y="663"/>
                  <a:pt x="4129" y="0"/>
                  <a:pt x="32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4" name="Google Shape;2084;p37"/>
          <p:cNvSpPr/>
          <p:nvPr/>
        </p:nvSpPr>
        <p:spPr>
          <a:xfrm>
            <a:off x="2099388" y="864707"/>
            <a:ext cx="25547" cy="5613"/>
          </a:xfrm>
          <a:custGeom>
            <a:avLst/>
            <a:gdLst/>
            <a:ahLst/>
            <a:cxnLst/>
            <a:rect l="l" t="t" r="r" b="b"/>
            <a:pathLst>
              <a:path w="6745" h="1482" extrusionOk="0">
                <a:moveTo>
                  <a:pt x="0" y="1"/>
                </a:moveTo>
                <a:lnTo>
                  <a:pt x="0" y="1481"/>
                </a:lnTo>
                <a:lnTo>
                  <a:pt x="6745" y="1481"/>
                </a:lnTo>
                <a:lnTo>
                  <a:pt x="6745" y="1"/>
                </a:ln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37"/>
          <p:cNvSpPr/>
          <p:nvPr/>
        </p:nvSpPr>
        <p:spPr>
          <a:xfrm>
            <a:off x="2180175" y="849307"/>
            <a:ext cx="28380" cy="17085"/>
          </a:xfrm>
          <a:custGeom>
            <a:avLst/>
            <a:gdLst/>
            <a:ahLst/>
            <a:cxnLst/>
            <a:rect l="l" t="t" r="r" b="b"/>
            <a:pathLst>
              <a:path w="7493" h="4511" extrusionOk="0">
                <a:moveTo>
                  <a:pt x="3272" y="0"/>
                </a:moveTo>
                <a:cubicBezTo>
                  <a:pt x="3223" y="0"/>
                  <a:pt x="3173" y="2"/>
                  <a:pt x="3124" y="7"/>
                </a:cubicBezTo>
                <a:cubicBezTo>
                  <a:pt x="2215" y="89"/>
                  <a:pt x="1466" y="932"/>
                  <a:pt x="1550" y="1781"/>
                </a:cubicBezTo>
                <a:cubicBezTo>
                  <a:pt x="1454" y="1737"/>
                  <a:pt x="1349" y="1716"/>
                  <a:pt x="1244" y="1716"/>
                </a:cubicBezTo>
                <a:cubicBezTo>
                  <a:pt x="959" y="1716"/>
                  <a:pt x="668" y="1865"/>
                  <a:pt x="511" y="2094"/>
                </a:cubicBezTo>
                <a:cubicBezTo>
                  <a:pt x="1" y="2834"/>
                  <a:pt x="753" y="3966"/>
                  <a:pt x="1522" y="4261"/>
                </a:cubicBezTo>
                <a:cubicBezTo>
                  <a:pt x="2019" y="4453"/>
                  <a:pt x="2662" y="4511"/>
                  <a:pt x="3314" y="4511"/>
                </a:cubicBezTo>
                <a:cubicBezTo>
                  <a:pt x="3996" y="4511"/>
                  <a:pt x="4688" y="4448"/>
                  <a:pt x="5234" y="4409"/>
                </a:cubicBezTo>
                <a:cubicBezTo>
                  <a:pt x="5695" y="4378"/>
                  <a:pt x="6173" y="4320"/>
                  <a:pt x="6561" y="4087"/>
                </a:cubicBezTo>
                <a:cubicBezTo>
                  <a:pt x="7052" y="3790"/>
                  <a:pt x="7322" y="3249"/>
                  <a:pt x="7414" y="2711"/>
                </a:cubicBezTo>
                <a:cubicBezTo>
                  <a:pt x="7492" y="2258"/>
                  <a:pt x="7458" y="1775"/>
                  <a:pt x="7228" y="1372"/>
                </a:cubicBezTo>
                <a:cubicBezTo>
                  <a:pt x="6997" y="968"/>
                  <a:pt x="6545" y="658"/>
                  <a:pt x="6054" y="654"/>
                </a:cubicBezTo>
                <a:cubicBezTo>
                  <a:pt x="6052" y="654"/>
                  <a:pt x="6050" y="654"/>
                  <a:pt x="6048" y="654"/>
                </a:cubicBezTo>
                <a:cubicBezTo>
                  <a:pt x="5559" y="654"/>
                  <a:pt x="5074" y="1009"/>
                  <a:pt x="5035" y="1464"/>
                </a:cubicBezTo>
                <a:cubicBezTo>
                  <a:pt x="4947" y="663"/>
                  <a:pt x="4129" y="0"/>
                  <a:pt x="32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37"/>
          <p:cNvSpPr/>
          <p:nvPr/>
        </p:nvSpPr>
        <p:spPr>
          <a:xfrm>
            <a:off x="2182020" y="864707"/>
            <a:ext cx="25543" cy="5613"/>
          </a:xfrm>
          <a:custGeom>
            <a:avLst/>
            <a:gdLst/>
            <a:ahLst/>
            <a:cxnLst/>
            <a:rect l="l" t="t" r="r" b="b"/>
            <a:pathLst>
              <a:path w="6744" h="1482" extrusionOk="0">
                <a:moveTo>
                  <a:pt x="0" y="1"/>
                </a:moveTo>
                <a:lnTo>
                  <a:pt x="0" y="1481"/>
                </a:lnTo>
                <a:lnTo>
                  <a:pt x="6743" y="1481"/>
                </a:lnTo>
                <a:lnTo>
                  <a:pt x="6743" y="1"/>
                </a:ln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37"/>
          <p:cNvSpPr/>
          <p:nvPr/>
        </p:nvSpPr>
        <p:spPr>
          <a:xfrm>
            <a:off x="1815575" y="701742"/>
            <a:ext cx="55877" cy="40697"/>
          </a:xfrm>
          <a:custGeom>
            <a:avLst/>
            <a:gdLst/>
            <a:ahLst/>
            <a:cxnLst/>
            <a:rect l="l" t="t" r="r" b="b"/>
            <a:pathLst>
              <a:path w="14753" h="10745" extrusionOk="0">
                <a:moveTo>
                  <a:pt x="6702" y="0"/>
                </a:moveTo>
                <a:cubicBezTo>
                  <a:pt x="6591" y="0"/>
                  <a:pt x="6481" y="6"/>
                  <a:pt x="6370" y="18"/>
                </a:cubicBezTo>
                <a:cubicBezTo>
                  <a:pt x="5745" y="91"/>
                  <a:pt x="5158" y="361"/>
                  <a:pt x="4696" y="789"/>
                </a:cubicBezTo>
                <a:cubicBezTo>
                  <a:pt x="4382" y="1078"/>
                  <a:pt x="4136" y="1436"/>
                  <a:pt x="3996" y="1839"/>
                </a:cubicBezTo>
                <a:cubicBezTo>
                  <a:pt x="3802" y="1724"/>
                  <a:pt x="3591" y="1672"/>
                  <a:pt x="3377" y="1672"/>
                </a:cubicBezTo>
                <a:cubicBezTo>
                  <a:pt x="2709" y="1672"/>
                  <a:pt x="2014" y="2174"/>
                  <a:pt x="1751" y="2817"/>
                </a:cubicBezTo>
                <a:cubicBezTo>
                  <a:pt x="1404" y="3667"/>
                  <a:pt x="1599" y="4628"/>
                  <a:pt x="1840" y="5511"/>
                </a:cubicBezTo>
                <a:cubicBezTo>
                  <a:pt x="1012" y="5578"/>
                  <a:pt x="317" y="6282"/>
                  <a:pt x="159" y="7082"/>
                </a:cubicBezTo>
                <a:cubicBezTo>
                  <a:pt x="0" y="7883"/>
                  <a:pt x="322" y="8731"/>
                  <a:pt x="887" y="9328"/>
                </a:cubicBezTo>
                <a:cubicBezTo>
                  <a:pt x="1870" y="10365"/>
                  <a:pt x="3237" y="10573"/>
                  <a:pt x="4602" y="10647"/>
                </a:cubicBezTo>
                <a:cubicBezTo>
                  <a:pt x="5396" y="10691"/>
                  <a:pt x="6194" y="10715"/>
                  <a:pt x="6989" y="10726"/>
                </a:cubicBezTo>
                <a:cubicBezTo>
                  <a:pt x="7240" y="10731"/>
                  <a:pt x="7489" y="10734"/>
                  <a:pt x="7739" y="10734"/>
                </a:cubicBezTo>
                <a:cubicBezTo>
                  <a:pt x="8261" y="10741"/>
                  <a:pt x="8784" y="10742"/>
                  <a:pt x="9305" y="10745"/>
                </a:cubicBezTo>
                <a:cubicBezTo>
                  <a:pt x="9380" y="10745"/>
                  <a:pt x="9455" y="10745"/>
                  <a:pt x="9531" y="10745"/>
                </a:cubicBezTo>
                <a:cubicBezTo>
                  <a:pt x="10277" y="10745"/>
                  <a:pt x="11026" y="10733"/>
                  <a:pt x="11756" y="10586"/>
                </a:cubicBezTo>
                <a:cubicBezTo>
                  <a:pt x="12560" y="10424"/>
                  <a:pt x="13348" y="10084"/>
                  <a:pt x="13906" y="9494"/>
                </a:cubicBezTo>
                <a:cubicBezTo>
                  <a:pt x="13918" y="9482"/>
                  <a:pt x="13929" y="9470"/>
                  <a:pt x="13940" y="9456"/>
                </a:cubicBezTo>
                <a:cubicBezTo>
                  <a:pt x="14475" y="8869"/>
                  <a:pt x="14752" y="8026"/>
                  <a:pt x="14526" y="7272"/>
                </a:cubicBezTo>
                <a:cubicBezTo>
                  <a:pt x="14317" y="6568"/>
                  <a:pt x="13619" y="6006"/>
                  <a:pt x="12884" y="6006"/>
                </a:cubicBezTo>
                <a:cubicBezTo>
                  <a:pt x="12812" y="6006"/>
                  <a:pt x="12740" y="6012"/>
                  <a:pt x="12668" y="6023"/>
                </a:cubicBezTo>
                <a:cubicBezTo>
                  <a:pt x="12970" y="5363"/>
                  <a:pt x="12757" y="4513"/>
                  <a:pt x="12178" y="4063"/>
                </a:cubicBezTo>
                <a:cubicBezTo>
                  <a:pt x="11885" y="3835"/>
                  <a:pt x="11511" y="3720"/>
                  <a:pt x="11137" y="3720"/>
                </a:cubicBezTo>
                <a:cubicBezTo>
                  <a:pt x="10773" y="3720"/>
                  <a:pt x="10410" y="3828"/>
                  <a:pt x="10120" y="4044"/>
                </a:cubicBezTo>
                <a:cubicBezTo>
                  <a:pt x="10216" y="3009"/>
                  <a:pt x="9904" y="1927"/>
                  <a:pt x="9207" y="1143"/>
                </a:cubicBezTo>
                <a:cubicBezTo>
                  <a:pt x="8584" y="442"/>
                  <a:pt x="7648" y="0"/>
                  <a:pt x="670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37"/>
          <p:cNvSpPr/>
          <p:nvPr/>
        </p:nvSpPr>
        <p:spPr>
          <a:xfrm>
            <a:off x="1833365" y="701742"/>
            <a:ext cx="38087" cy="35815"/>
          </a:xfrm>
          <a:custGeom>
            <a:avLst/>
            <a:gdLst/>
            <a:ahLst/>
            <a:cxnLst/>
            <a:rect l="l" t="t" r="r" b="b"/>
            <a:pathLst>
              <a:path w="10056" h="9456" extrusionOk="0">
                <a:moveTo>
                  <a:pt x="2004" y="0"/>
                </a:moveTo>
                <a:cubicBezTo>
                  <a:pt x="1894" y="0"/>
                  <a:pt x="1784" y="6"/>
                  <a:pt x="1675" y="18"/>
                </a:cubicBezTo>
                <a:cubicBezTo>
                  <a:pt x="1050" y="91"/>
                  <a:pt x="463" y="361"/>
                  <a:pt x="1" y="790"/>
                </a:cubicBezTo>
                <a:cubicBezTo>
                  <a:pt x="312" y="781"/>
                  <a:pt x="671" y="733"/>
                  <a:pt x="949" y="733"/>
                </a:cubicBezTo>
                <a:cubicBezTo>
                  <a:pt x="1038" y="733"/>
                  <a:pt x="1120" y="738"/>
                  <a:pt x="1188" y="751"/>
                </a:cubicBezTo>
                <a:cubicBezTo>
                  <a:pt x="1802" y="863"/>
                  <a:pt x="2392" y="1110"/>
                  <a:pt x="2888" y="1484"/>
                </a:cubicBezTo>
                <a:cubicBezTo>
                  <a:pt x="4087" y="2384"/>
                  <a:pt x="4700" y="3976"/>
                  <a:pt x="4406" y="5428"/>
                </a:cubicBezTo>
                <a:cubicBezTo>
                  <a:pt x="4594" y="5372"/>
                  <a:pt x="4789" y="5345"/>
                  <a:pt x="4984" y="5345"/>
                </a:cubicBezTo>
                <a:cubicBezTo>
                  <a:pt x="5522" y="5345"/>
                  <a:pt x="6061" y="5549"/>
                  <a:pt x="6446" y="5918"/>
                </a:cubicBezTo>
                <a:cubicBezTo>
                  <a:pt x="6971" y="6422"/>
                  <a:pt x="7188" y="7213"/>
                  <a:pt x="6991" y="7907"/>
                </a:cubicBezTo>
                <a:cubicBezTo>
                  <a:pt x="7133" y="7850"/>
                  <a:pt x="7279" y="7825"/>
                  <a:pt x="7424" y="7825"/>
                </a:cubicBezTo>
                <a:cubicBezTo>
                  <a:pt x="8084" y="7825"/>
                  <a:pt x="8736" y="8357"/>
                  <a:pt x="9047" y="8970"/>
                </a:cubicBezTo>
                <a:cubicBezTo>
                  <a:pt x="9127" y="9125"/>
                  <a:pt x="9193" y="9289"/>
                  <a:pt x="9243" y="9456"/>
                </a:cubicBezTo>
                <a:cubicBezTo>
                  <a:pt x="9778" y="8869"/>
                  <a:pt x="10055" y="8026"/>
                  <a:pt x="9830" y="7272"/>
                </a:cubicBezTo>
                <a:cubicBezTo>
                  <a:pt x="9621" y="6569"/>
                  <a:pt x="8925" y="6007"/>
                  <a:pt x="8190" y="6007"/>
                </a:cubicBezTo>
                <a:cubicBezTo>
                  <a:pt x="8118" y="6007"/>
                  <a:pt x="8045" y="6013"/>
                  <a:pt x="7972" y="6024"/>
                </a:cubicBezTo>
                <a:cubicBezTo>
                  <a:pt x="8274" y="5363"/>
                  <a:pt x="8061" y="4514"/>
                  <a:pt x="7483" y="4065"/>
                </a:cubicBezTo>
                <a:cubicBezTo>
                  <a:pt x="7189" y="3836"/>
                  <a:pt x="6815" y="3722"/>
                  <a:pt x="6440" y="3722"/>
                </a:cubicBezTo>
                <a:cubicBezTo>
                  <a:pt x="6077" y="3722"/>
                  <a:pt x="5714" y="3829"/>
                  <a:pt x="5425" y="4045"/>
                </a:cubicBezTo>
                <a:cubicBezTo>
                  <a:pt x="5521" y="3009"/>
                  <a:pt x="5207" y="1927"/>
                  <a:pt x="4512" y="1144"/>
                </a:cubicBezTo>
                <a:cubicBezTo>
                  <a:pt x="3887" y="441"/>
                  <a:pt x="2950" y="0"/>
                  <a:pt x="20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37"/>
          <p:cNvSpPr/>
          <p:nvPr/>
        </p:nvSpPr>
        <p:spPr>
          <a:xfrm>
            <a:off x="1823624" y="714438"/>
            <a:ext cx="30569" cy="27959"/>
          </a:xfrm>
          <a:custGeom>
            <a:avLst/>
            <a:gdLst/>
            <a:ahLst/>
            <a:cxnLst/>
            <a:rect l="l" t="t" r="r" b="b"/>
            <a:pathLst>
              <a:path w="8071" h="7382" extrusionOk="0">
                <a:moveTo>
                  <a:pt x="4624" y="1"/>
                </a:moveTo>
                <a:cubicBezTo>
                  <a:pt x="4533" y="1"/>
                  <a:pt x="4437" y="75"/>
                  <a:pt x="4431" y="174"/>
                </a:cubicBezTo>
                <a:cubicBezTo>
                  <a:pt x="4374" y="1040"/>
                  <a:pt x="4613" y="1956"/>
                  <a:pt x="4703" y="2819"/>
                </a:cubicBezTo>
                <a:cubicBezTo>
                  <a:pt x="4795" y="3707"/>
                  <a:pt x="4846" y="4597"/>
                  <a:pt x="4869" y="5488"/>
                </a:cubicBezTo>
                <a:cubicBezTo>
                  <a:pt x="4871" y="5550"/>
                  <a:pt x="4871" y="5612"/>
                  <a:pt x="4872" y="5673"/>
                </a:cubicBezTo>
                <a:cubicBezTo>
                  <a:pt x="4671" y="5458"/>
                  <a:pt x="4461" y="5250"/>
                  <a:pt x="4274" y="5023"/>
                </a:cubicBezTo>
                <a:cubicBezTo>
                  <a:pt x="3890" y="4557"/>
                  <a:pt x="3541" y="4065"/>
                  <a:pt x="3228" y="3549"/>
                </a:cubicBezTo>
                <a:cubicBezTo>
                  <a:pt x="2645" y="2586"/>
                  <a:pt x="2234" y="1564"/>
                  <a:pt x="1773" y="543"/>
                </a:cubicBezTo>
                <a:cubicBezTo>
                  <a:pt x="1751" y="494"/>
                  <a:pt x="1703" y="472"/>
                  <a:pt x="1653" y="472"/>
                </a:cubicBezTo>
                <a:cubicBezTo>
                  <a:pt x="1571" y="472"/>
                  <a:pt x="1483" y="530"/>
                  <a:pt x="1495" y="618"/>
                </a:cubicBezTo>
                <a:cubicBezTo>
                  <a:pt x="1639" y="1752"/>
                  <a:pt x="2118" y="2868"/>
                  <a:pt x="2702" y="3851"/>
                </a:cubicBezTo>
                <a:cubicBezTo>
                  <a:pt x="3186" y="4667"/>
                  <a:pt x="3803" y="5632"/>
                  <a:pt x="4558" y="6286"/>
                </a:cubicBezTo>
                <a:cubicBezTo>
                  <a:pt x="3816" y="6218"/>
                  <a:pt x="3062" y="6012"/>
                  <a:pt x="2385" y="5771"/>
                </a:cubicBezTo>
                <a:cubicBezTo>
                  <a:pt x="1562" y="5476"/>
                  <a:pt x="947" y="4934"/>
                  <a:pt x="217" y="4489"/>
                </a:cubicBezTo>
                <a:cubicBezTo>
                  <a:pt x="195" y="4475"/>
                  <a:pt x="172" y="4469"/>
                  <a:pt x="150" y="4469"/>
                </a:cubicBezTo>
                <a:cubicBezTo>
                  <a:pt x="69" y="4469"/>
                  <a:pt x="0" y="4552"/>
                  <a:pt x="20" y="4637"/>
                </a:cubicBezTo>
                <a:cubicBezTo>
                  <a:pt x="221" y="5544"/>
                  <a:pt x="1158" y="6094"/>
                  <a:pt x="1969" y="6430"/>
                </a:cubicBezTo>
                <a:cubicBezTo>
                  <a:pt x="2778" y="6763"/>
                  <a:pt x="3780" y="7067"/>
                  <a:pt x="4711" y="7067"/>
                </a:cubicBezTo>
                <a:cubicBezTo>
                  <a:pt x="4766" y="7067"/>
                  <a:pt x="4820" y="7066"/>
                  <a:pt x="4873" y="7064"/>
                </a:cubicBezTo>
                <a:lnTo>
                  <a:pt x="4873" y="7064"/>
                </a:lnTo>
                <a:cubicBezTo>
                  <a:pt x="4871" y="7168"/>
                  <a:pt x="4868" y="7271"/>
                  <a:pt x="4865" y="7374"/>
                </a:cubicBezTo>
                <a:cubicBezTo>
                  <a:pt x="5115" y="7379"/>
                  <a:pt x="5366" y="7382"/>
                  <a:pt x="5615" y="7382"/>
                </a:cubicBezTo>
                <a:cubicBezTo>
                  <a:pt x="5617" y="7256"/>
                  <a:pt x="5617" y="7128"/>
                  <a:pt x="5615" y="7002"/>
                </a:cubicBezTo>
                <a:cubicBezTo>
                  <a:pt x="6208" y="6576"/>
                  <a:pt x="6734" y="6065"/>
                  <a:pt x="7181" y="5490"/>
                </a:cubicBezTo>
                <a:cubicBezTo>
                  <a:pt x="7570" y="4989"/>
                  <a:pt x="8071" y="4295"/>
                  <a:pt x="8052" y="3637"/>
                </a:cubicBezTo>
                <a:cubicBezTo>
                  <a:pt x="8048" y="3547"/>
                  <a:pt x="7978" y="3495"/>
                  <a:pt x="7902" y="3495"/>
                </a:cubicBezTo>
                <a:cubicBezTo>
                  <a:pt x="7866" y="3495"/>
                  <a:pt x="7827" y="3507"/>
                  <a:pt x="7795" y="3534"/>
                </a:cubicBezTo>
                <a:cubicBezTo>
                  <a:pt x="7303" y="3942"/>
                  <a:pt x="7004" y="4624"/>
                  <a:pt x="6598" y="5117"/>
                </a:cubicBezTo>
                <a:cubicBezTo>
                  <a:pt x="6298" y="5481"/>
                  <a:pt x="5958" y="5806"/>
                  <a:pt x="5597" y="6111"/>
                </a:cubicBezTo>
                <a:cubicBezTo>
                  <a:pt x="5591" y="5863"/>
                  <a:pt x="5582" y="5616"/>
                  <a:pt x="5571" y="5373"/>
                </a:cubicBezTo>
                <a:cubicBezTo>
                  <a:pt x="5534" y="4442"/>
                  <a:pt x="5447" y="3512"/>
                  <a:pt x="5322" y="2588"/>
                </a:cubicBezTo>
                <a:cubicBezTo>
                  <a:pt x="5212" y="1767"/>
                  <a:pt x="5128" y="839"/>
                  <a:pt x="4760" y="87"/>
                </a:cubicBezTo>
                <a:cubicBezTo>
                  <a:pt x="4729" y="26"/>
                  <a:pt x="4678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7"/>
          <p:cNvSpPr/>
          <p:nvPr/>
        </p:nvSpPr>
        <p:spPr>
          <a:xfrm>
            <a:off x="1559764" y="815556"/>
            <a:ext cx="889749" cy="351730"/>
          </a:xfrm>
          <a:custGeom>
            <a:avLst/>
            <a:gdLst/>
            <a:ahLst/>
            <a:cxnLst/>
            <a:rect l="l" t="t" r="r" b="b"/>
            <a:pathLst>
              <a:path w="225470" h="92866" extrusionOk="0">
                <a:moveTo>
                  <a:pt x="29732" y="1"/>
                </a:moveTo>
                <a:cubicBezTo>
                  <a:pt x="19417" y="1"/>
                  <a:pt x="9078" y="1049"/>
                  <a:pt x="0" y="3964"/>
                </a:cubicBezTo>
                <a:cubicBezTo>
                  <a:pt x="432" y="6388"/>
                  <a:pt x="950" y="8782"/>
                  <a:pt x="1556" y="11146"/>
                </a:cubicBezTo>
                <a:cubicBezTo>
                  <a:pt x="1687" y="11654"/>
                  <a:pt x="1821" y="12162"/>
                  <a:pt x="1959" y="12668"/>
                </a:cubicBezTo>
                <a:cubicBezTo>
                  <a:pt x="6268" y="28488"/>
                  <a:pt x="14371" y="42897"/>
                  <a:pt x="25314" y="54997"/>
                </a:cubicBezTo>
                <a:cubicBezTo>
                  <a:pt x="46250" y="78153"/>
                  <a:pt x="77587" y="92866"/>
                  <a:pt x="112603" y="92866"/>
                </a:cubicBezTo>
                <a:cubicBezTo>
                  <a:pt x="156940" y="92866"/>
                  <a:pt x="195375" y="69281"/>
                  <a:pt x="214277" y="34826"/>
                </a:cubicBezTo>
                <a:cubicBezTo>
                  <a:pt x="218099" y="27864"/>
                  <a:pt x="221123" y="20456"/>
                  <a:pt x="223233" y="12707"/>
                </a:cubicBezTo>
                <a:cubicBezTo>
                  <a:pt x="224160" y="9317"/>
                  <a:pt x="224907" y="5881"/>
                  <a:pt x="225470" y="2410"/>
                </a:cubicBezTo>
                <a:lnTo>
                  <a:pt x="225470" y="2410"/>
                </a:lnTo>
                <a:cubicBezTo>
                  <a:pt x="203640" y="11131"/>
                  <a:pt x="180501" y="16911"/>
                  <a:pt x="156896" y="17236"/>
                </a:cubicBezTo>
                <a:cubicBezTo>
                  <a:pt x="156208" y="17247"/>
                  <a:pt x="155519" y="17252"/>
                  <a:pt x="154829" y="17252"/>
                </a:cubicBezTo>
                <a:cubicBezTo>
                  <a:pt x="154515" y="17252"/>
                  <a:pt x="154202" y="17251"/>
                  <a:pt x="153888" y="17249"/>
                </a:cubicBezTo>
                <a:cubicBezTo>
                  <a:pt x="151726" y="17235"/>
                  <a:pt x="149568" y="17177"/>
                  <a:pt x="147416" y="17074"/>
                </a:cubicBezTo>
                <a:cubicBezTo>
                  <a:pt x="119351" y="15771"/>
                  <a:pt x="92062" y="7474"/>
                  <a:pt x="64263" y="3071"/>
                </a:cubicBezTo>
                <a:cubicBezTo>
                  <a:pt x="54229" y="1483"/>
                  <a:pt x="41998" y="1"/>
                  <a:pt x="2973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7"/>
          <p:cNvSpPr/>
          <p:nvPr/>
        </p:nvSpPr>
        <p:spPr>
          <a:xfrm>
            <a:off x="1557033" y="797511"/>
            <a:ext cx="896324" cy="139916"/>
          </a:xfrm>
          <a:custGeom>
            <a:avLst/>
            <a:gdLst/>
            <a:ahLst/>
            <a:cxnLst/>
            <a:rect l="l" t="t" r="r" b="b"/>
            <a:pathLst>
              <a:path w="225470" h="30867" extrusionOk="0">
                <a:moveTo>
                  <a:pt x="29732" y="1"/>
                </a:moveTo>
                <a:cubicBezTo>
                  <a:pt x="19417" y="1"/>
                  <a:pt x="9078" y="1049"/>
                  <a:pt x="0" y="3964"/>
                </a:cubicBezTo>
                <a:cubicBezTo>
                  <a:pt x="432" y="6388"/>
                  <a:pt x="950" y="8782"/>
                  <a:pt x="1556" y="11146"/>
                </a:cubicBezTo>
                <a:cubicBezTo>
                  <a:pt x="1687" y="11654"/>
                  <a:pt x="1821" y="12162"/>
                  <a:pt x="1959" y="12668"/>
                </a:cubicBezTo>
                <a:cubicBezTo>
                  <a:pt x="6658" y="10925"/>
                  <a:pt x="11704" y="9895"/>
                  <a:pt x="16744" y="9424"/>
                </a:cubicBezTo>
                <a:cubicBezTo>
                  <a:pt x="19431" y="9171"/>
                  <a:pt x="22124" y="9065"/>
                  <a:pt x="24820" y="9065"/>
                </a:cubicBezTo>
                <a:cubicBezTo>
                  <a:pt x="31311" y="9065"/>
                  <a:pt x="37817" y="9677"/>
                  <a:pt x="44283" y="10322"/>
                </a:cubicBezTo>
                <a:cubicBezTo>
                  <a:pt x="56868" y="11575"/>
                  <a:pt x="69465" y="12952"/>
                  <a:pt x="81832" y="15465"/>
                </a:cubicBezTo>
                <a:cubicBezTo>
                  <a:pt x="102700" y="19707"/>
                  <a:pt x="123142" y="27208"/>
                  <a:pt x="144108" y="29885"/>
                </a:cubicBezTo>
                <a:cubicBezTo>
                  <a:pt x="148578" y="30454"/>
                  <a:pt x="153068" y="30805"/>
                  <a:pt x="157593" y="30860"/>
                </a:cubicBezTo>
                <a:cubicBezTo>
                  <a:pt x="157979" y="30864"/>
                  <a:pt x="158365" y="30867"/>
                  <a:pt x="158751" y="30867"/>
                </a:cubicBezTo>
                <a:cubicBezTo>
                  <a:pt x="159952" y="30867"/>
                  <a:pt x="161157" y="30844"/>
                  <a:pt x="162364" y="30801"/>
                </a:cubicBezTo>
                <a:cubicBezTo>
                  <a:pt x="183858" y="30023"/>
                  <a:pt x="203969" y="22063"/>
                  <a:pt x="223233" y="12707"/>
                </a:cubicBezTo>
                <a:cubicBezTo>
                  <a:pt x="224160" y="9317"/>
                  <a:pt x="224907" y="5881"/>
                  <a:pt x="225470" y="2410"/>
                </a:cubicBezTo>
                <a:lnTo>
                  <a:pt x="225470" y="2410"/>
                </a:lnTo>
                <a:cubicBezTo>
                  <a:pt x="203640" y="11131"/>
                  <a:pt x="180501" y="16911"/>
                  <a:pt x="156896" y="17236"/>
                </a:cubicBezTo>
                <a:cubicBezTo>
                  <a:pt x="156208" y="17247"/>
                  <a:pt x="155519" y="17252"/>
                  <a:pt x="154829" y="17252"/>
                </a:cubicBezTo>
                <a:cubicBezTo>
                  <a:pt x="154515" y="17252"/>
                  <a:pt x="154202" y="17251"/>
                  <a:pt x="153888" y="17249"/>
                </a:cubicBezTo>
                <a:cubicBezTo>
                  <a:pt x="151726" y="17235"/>
                  <a:pt x="149568" y="17177"/>
                  <a:pt x="147416" y="17074"/>
                </a:cubicBezTo>
                <a:cubicBezTo>
                  <a:pt x="119351" y="15771"/>
                  <a:pt x="92062" y="7474"/>
                  <a:pt x="64263" y="3071"/>
                </a:cubicBezTo>
                <a:cubicBezTo>
                  <a:pt x="54229" y="1483"/>
                  <a:pt x="41998" y="1"/>
                  <a:pt x="29732" y="1"/>
                </a:cubicBezTo>
                <a:close/>
              </a:path>
            </a:pathLst>
          </a:custGeom>
          <a:solidFill>
            <a:srgbClr val="ADDB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37"/>
          <p:cNvSpPr/>
          <p:nvPr/>
        </p:nvSpPr>
        <p:spPr>
          <a:xfrm>
            <a:off x="1658777" y="931488"/>
            <a:ext cx="755216" cy="235794"/>
          </a:xfrm>
          <a:custGeom>
            <a:avLst/>
            <a:gdLst/>
            <a:ahLst/>
            <a:cxnLst/>
            <a:rect l="l" t="t" r="r" b="b"/>
            <a:pathLst>
              <a:path w="188966" h="58042" extrusionOk="0">
                <a:moveTo>
                  <a:pt x="188965" y="1"/>
                </a:moveTo>
                <a:lnTo>
                  <a:pt x="188965" y="1"/>
                </a:lnTo>
                <a:cubicBezTo>
                  <a:pt x="174312" y="7792"/>
                  <a:pt x="158909" y="14212"/>
                  <a:pt x="142315" y="17428"/>
                </a:cubicBezTo>
                <a:cubicBezTo>
                  <a:pt x="131996" y="19425"/>
                  <a:pt x="121567" y="20123"/>
                  <a:pt x="111072" y="20123"/>
                </a:cubicBezTo>
                <a:cubicBezTo>
                  <a:pt x="86795" y="20123"/>
                  <a:pt x="62162" y="16391"/>
                  <a:pt x="37717" y="16391"/>
                </a:cubicBezTo>
                <a:cubicBezTo>
                  <a:pt x="33166" y="16391"/>
                  <a:pt x="28620" y="16520"/>
                  <a:pt x="24085" y="16827"/>
                </a:cubicBezTo>
                <a:cubicBezTo>
                  <a:pt x="15987" y="17372"/>
                  <a:pt x="7939" y="18489"/>
                  <a:pt x="0" y="20171"/>
                </a:cubicBezTo>
                <a:cubicBezTo>
                  <a:pt x="3325" y="23845"/>
                  <a:pt x="6891" y="27292"/>
                  <a:pt x="10678" y="30489"/>
                </a:cubicBezTo>
                <a:cubicBezTo>
                  <a:pt x="13369" y="32765"/>
                  <a:pt x="16170" y="34916"/>
                  <a:pt x="19083" y="36943"/>
                </a:cubicBezTo>
                <a:cubicBezTo>
                  <a:pt x="25146" y="41163"/>
                  <a:pt x="31599" y="44794"/>
                  <a:pt x="38354" y="47784"/>
                </a:cubicBezTo>
                <a:cubicBezTo>
                  <a:pt x="42921" y="49809"/>
                  <a:pt x="47613" y="51542"/>
                  <a:pt x="52401" y="52974"/>
                </a:cubicBezTo>
                <a:cubicBezTo>
                  <a:pt x="61589" y="55723"/>
                  <a:pt x="71286" y="57415"/>
                  <a:pt x="81325" y="57898"/>
                </a:cubicBezTo>
                <a:cubicBezTo>
                  <a:pt x="83299" y="57994"/>
                  <a:pt x="85289" y="58042"/>
                  <a:pt x="87291" y="58042"/>
                </a:cubicBezTo>
                <a:cubicBezTo>
                  <a:pt x="128121" y="58042"/>
                  <a:pt x="163945" y="38041"/>
                  <a:pt x="184121" y="7968"/>
                </a:cubicBezTo>
                <a:cubicBezTo>
                  <a:pt x="185854" y="5383"/>
                  <a:pt x="187469" y="2727"/>
                  <a:pt x="1889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37"/>
          <p:cNvSpPr/>
          <p:nvPr/>
        </p:nvSpPr>
        <p:spPr>
          <a:xfrm>
            <a:off x="1673654" y="947452"/>
            <a:ext cx="715709" cy="139922"/>
          </a:xfrm>
          <a:custGeom>
            <a:avLst/>
            <a:gdLst/>
            <a:ahLst/>
            <a:cxnLst/>
            <a:rect l="l" t="t" r="r" b="b"/>
            <a:pathLst>
              <a:path w="188966" h="36943" extrusionOk="0">
                <a:moveTo>
                  <a:pt x="188965" y="1"/>
                </a:moveTo>
                <a:lnTo>
                  <a:pt x="188965" y="1"/>
                </a:lnTo>
                <a:cubicBezTo>
                  <a:pt x="174312" y="7792"/>
                  <a:pt x="158909" y="14212"/>
                  <a:pt x="142315" y="17428"/>
                </a:cubicBezTo>
                <a:cubicBezTo>
                  <a:pt x="131996" y="19425"/>
                  <a:pt x="121567" y="20123"/>
                  <a:pt x="111072" y="20123"/>
                </a:cubicBezTo>
                <a:cubicBezTo>
                  <a:pt x="86795" y="20123"/>
                  <a:pt x="62162" y="16391"/>
                  <a:pt x="37717" y="16391"/>
                </a:cubicBezTo>
                <a:cubicBezTo>
                  <a:pt x="33166" y="16391"/>
                  <a:pt x="28620" y="16520"/>
                  <a:pt x="24085" y="16827"/>
                </a:cubicBezTo>
                <a:cubicBezTo>
                  <a:pt x="15987" y="17372"/>
                  <a:pt x="7939" y="18489"/>
                  <a:pt x="0" y="20170"/>
                </a:cubicBezTo>
                <a:cubicBezTo>
                  <a:pt x="3325" y="23845"/>
                  <a:pt x="6891" y="27292"/>
                  <a:pt x="10678" y="30488"/>
                </a:cubicBezTo>
                <a:cubicBezTo>
                  <a:pt x="13369" y="32765"/>
                  <a:pt x="16170" y="34916"/>
                  <a:pt x="19083" y="36943"/>
                </a:cubicBezTo>
                <a:cubicBezTo>
                  <a:pt x="21387" y="35657"/>
                  <a:pt x="23749" y="34476"/>
                  <a:pt x="26168" y="33400"/>
                </a:cubicBezTo>
                <a:cubicBezTo>
                  <a:pt x="32345" y="30654"/>
                  <a:pt x="38863" y="28585"/>
                  <a:pt x="45528" y="27142"/>
                </a:cubicBezTo>
                <a:cubicBezTo>
                  <a:pt x="54653" y="25171"/>
                  <a:pt x="64008" y="24355"/>
                  <a:pt x="73383" y="24355"/>
                </a:cubicBezTo>
                <a:cubicBezTo>
                  <a:pt x="79395" y="24355"/>
                  <a:pt x="85415" y="24690"/>
                  <a:pt x="91389" y="25273"/>
                </a:cubicBezTo>
                <a:cubicBezTo>
                  <a:pt x="96971" y="25818"/>
                  <a:pt x="102532" y="26576"/>
                  <a:pt x="108134" y="26868"/>
                </a:cubicBezTo>
                <a:cubicBezTo>
                  <a:pt x="109916" y="26960"/>
                  <a:pt x="111698" y="27005"/>
                  <a:pt x="113477" y="27005"/>
                </a:cubicBezTo>
                <a:cubicBezTo>
                  <a:pt x="130009" y="27005"/>
                  <a:pt x="146413" y="23138"/>
                  <a:pt x="161920" y="17670"/>
                </a:cubicBezTo>
                <a:cubicBezTo>
                  <a:pt x="169556" y="14978"/>
                  <a:pt x="177102" y="11846"/>
                  <a:pt x="184121" y="7968"/>
                </a:cubicBezTo>
                <a:cubicBezTo>
                  <a:pt x="185854" y="5383"/>
                  <a:pt x="187469" y="2727"/>
                  <a:pt x="1889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37"/>
          <p:cNvSpPr/>
          <p:nvPr/>
        </p:nvSpPr>
        <p:spPr>
          <a:xfrm>
            <a:off x="1950672" y="882512"/>
            <a:ext cx="99354" cy="125033"/>
          </a:xfrm>
          <a:custGeom>
            <a:avLst/>
            <a:gdLst/>
            <a:ahLst/>
            <a:cxnLst/>
            <a:rect l="l" t="t" r="r" b="b"/>
            <a:pathLst>
              <a:path w="26232" h="33012" extrusionOk="0">
                <a:moveTo>
                  <a:pt x="15024" y="0"/>
                </a:moveTo>
                <a:cubicBezTo>
                  <a:pt x="14881" y="0"/>
                  <a:pt x="14738" y="4"/>
                  <a:pt x="14595" y="11"/>
                </a:cubicBezTo>
                <a:cubicBezTo>
                  <a:pt x="11332" y="177"/>
                  <a:pt x="8290" y="2128"/>
                  <a:pt x="6778" y="4829"/>
                </a:cubicBezTo>
                <a:cubicBezTo>
                  <a:pt x="6205" y="5853"/>
                  <a:pt x="5832" y="6973"/>
                  <a:pt x="5174" y="7951"/>
                </a:cubicBezTo>
                <a:cubicBezTo>
                  <a:pt x="4480" y="8981"/>
                  <a:pt x="3497" y="9813"/>
                  <a:pt x="2700" y="10775"/>
                </a:cubicBezTo>
                <a:cubicBezTo>
                  <a:pt x="759" y="13123"/>
                  <a:pt x="1" y="16289"/>
                  <a:pt x="686" y="19183"/>
                </a:cubicBezTo>
                <a:cubicBezTo>
                  <a:pt x="1372" y="22079"/>
                  <a:pt x="3490" y="24651"/>
                  <a:pt x="6312" y="26017"/>
                </a:cubicBezTo>
                <a:cubicBezTo>
                  <a:pt x="6383" y="27861"/>
                  <a:pt x="7262" y="29668"/>
                  <a:pt x="8702" y="30932"/>
                </a:cubicBezTo>
                <a:cubicBezTo>
                  <a:pt x="10265" y="32303"/>
                  <a:pt x="12587" y="33011"/>
                  <a:pt x="14868" y="33011"/>
                </a:cubicBezTo>
                <a:cubicBezTo>
                  <a:pt x="15116" y="33011"/>
                  <a:pt x="15363" y="33003"/>
                  <a:pt x="15609" y="32986"/>
                </a:cubicBezTo>
                <a:cubicBezTo>
                  <a:pt x="16897" y="32898"/>
                  <a:pt x="18143" y="32579"/>
                  <a:pt x="19196" y="32019"/>
                </a:cubicBezTo>
                <a:cubicBezTo>
                  <a:pt x="20702" y="31217"/>
                  <a:pt x="21930" y="30018"/>
                  <a:pt x="22911" y="28683"/>
                </a:cubicBezTo>
                <a:cubicBezTo>
                  <a:pt x="25273" y="25470"/>
                  <a:pt x="26231" y="21384"/>
                  <a:pt x="25527" y="17542"/>
                </a:cubicBezTo>
                <a:cubicBezTo>
                  <a:pt x="25178" y="15650"/>
                  <a:pt x="24449" y="13832"/>
                  <a:pt x="24098" y="11939"/>
                </a:cubicBezTo>
                <a:cubicBezTo>
                  <a:pt x="23621" y="9380"/>
                  <a:pt x="23821" y="6647"/>
                  <a:pt x="22610" y="4306"/>
                </a:cubicBezTo>
                <a:cubicBezTo>
                  <a:pt x="21412" y="1989"/>
                  <a:pt x="18845" y="401"/>
                  <a:pt x="16111" y="67"/>
                </a:cubicBezTo>
                <a:cubicBezTo>
                  <a:pt x="15750" y="23"/>
                  <a:pt x="15387" y="0"/>
                  <a:pt x="150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37"/>
          <p:cNvSpPr/>
          <p:nvPr/>
        </p:nvSpPr>
        <p:spPr>
          <a:xfrm>
            <a:off x="1973590" y="927496"/>
            <a:ext cx="63210" cy="93991"/>
          </a:xfrm>
          <a:custGeom>
            <a:avLst/>
            <a:gdLst/>
            <a:ahLst/>
            <a:cxnLst/>
            <a:rect l="l" t="t" r="r" b="b"/>
            <a:pathLst>
              <a:path w="16689" h="24816" extrusionOk="0">
                <a:moveTo>
                  <a:pt x="8149" y="1"/>
                </a:moveTo>
                <a:cubicBezTo>
                  <a:pt x="7975" y="1"/>
                  <a:pt x="7807" y="89"/>
                  <a:pt x="7772" y="278"/>
                </a:cubicBezTo>
                <a:cubicBezTo>
                  <a:pt x="7422" y="2144"/>
                  <a:pt x="7691" y="4166"/>
                  <a:pt x="7707" y="6054"/>
                </a:cubicBezTo>
                <a:cubicBezTo>
                  <a:pt x="7717" y="7290"/>
                  <a:pt x="7733" y="8526"/>
                  <a:pt x="7743" y="9762"/>
                </a:cubicBezTo>
                <a:cubicBezTo>
                  <a:pt x="6532" y="8643"/>
                  <a:pt x="5375" y="7521"/>
                  <a:pt x="4363" y="6193"/>
                </a:cubicBezTo>
                <a:cubicBezTo>
                  <a:pt x="3733" y="5365"/>
                  <a:pt x="3159" y="4494"/>
                  <a:pt x="2610" y="3618"/>
                </a:cubicBezTo>
                <a:cubicBezTo>
                  <a:pt x="2533" y="3494"/>
                  <a:pt x="1993" y="2420"/>
                  <a:pt x="1590" y="2420"/>
                </a:cubicBezTo>
                <a:cubicBezTo>
                  <a:pt x="1532" y="2420"/>
                  <a:pt x="1476" y="2443"/>
                  <a:pt x="1425" y="2495"/>
                </a:cubicBezTo>
                <a:cubicBezTo>
                  <a:pt x="941" y="2991"/>
                  <a:pt x="1668" y="4037"/>
                  <a:pt x="1912" y="4542"/>
                </a:cubicBezTo>
                <a:cubicBezTo>
                  <a:pt x="2374" y="5500"/>
                  <a:pt x="2976" y="6413"/>
                  <a:pt x="3619" y="7276"/>
                </a:cubicBezTo>
                <a:cubicBezTo>
                  <a:pt x="3693" y="7376"/>
                  <a:pt x="3768" y="7476"/>
                  <a:pt x="3844" y="7576"/>
                </a:cubicBezTo>
                <a:cubicBezTo>
                  <a:pt x="3749" y="7576"/>
                  <a:pt x="3655" y="7577"/>
                  <a:pt x="3560" y="7577"/>
                </a:cubicBezTo>
                <a:cubicBezTo>
                  <a:pt x="3232" y="7577"/>
                  <a:pt x="2904" y="7573"/>
                  <a:pt x="2575" y="7553"/>
                </a:cubicBezTo>
                <a:cubicBezTo>
                  <a:pt x="2125" y="7525"/>
                  <a:pt x="1644" y="7449"/>
                  <a:pt x="1176" y="7449"/>
                </a:cubicBezTo>
                <a:cubicBezTo>
                  <a:pt x="911" y="7449"/>
                  <a:pt x="650" y="7474"/>
                  <a:pt x="401" y="7545"/>
                </a:cubicBezTo>
                <a:cubicBezTo>
                  <a:pt x="133" y="7621"/>
                  <a:pt x="0" y="7966"/>
                  <a:pt x="228" y="8156"/>
                </a:cubicBezTo>
                <a:cubicBezTo>
                  <a:pt x="819" y="8650"/>
                  <a:pt x="1670" y="8753"/>
                  <a:pt x="2437" y="8829"/>
                </a:cubicBezTo>
                <a:cubicBezTo>
                  <a:pt x="2846" y="8870"/>
                  <a:pt x="3259" y="8896"/>
                  <a:pt x="3672" y="8896"/>
                </a:cubicBezTo>
                <a:cubicBezTo>
                  <a:pt x="4067" y="8896"/>
                  <a:pt x="4463" y="8872"/>
                  <a:pt x="4853" y="8814"/>
                </a:cubicBezTo>
                <a:cubicBezTo>
                  <a:pt x="5719" y="9808"/>
                  <a:pt x="6689" y="10752"/>
                  <a:pt x="7749" y="11514"/>
                </a:cubicBezTo>
                <a:cubicBezTo>
                  <a:pt x="7749" y="11728"/>
                  <a:pt x="7750" y="11942"/>
                  <a:pt x="7749" y="12156"/>
                </a:cubicBezTo>
                <a:cubicBezTo>
                  <a:pt x="7731" y="16176"/>
                  <a:pt x="7598" y="20194"/>
                  <a:pt x="7389" y="24209"/>
                </a:cubicBezTo>
                <a:cubicBezTo>
                  <a:pt x="7369" y="24614"/>
                  <a:pt x="7693" y="24815"/>
                  <a:pt x="8029" y="24815"/>
                </a:cubicBezTo>
                <a:cubicBezTo>
                  <a:pt x="8365" y="24815"/>
                  <a:pt x="8713" y="24613"/>
                  <a:pt x="8737" y="24209"/>
                </a:cubicBezTo>
                <a:cubicBezTo>
                  <a:pt x="8940" y="20825"/>
                  <a:pt x="9051" y="17436"/>
                  <a:pt x="9088" y="14045"/>
                </a:cubicBezTo>
                <a:cubicBezTo>
                  <a:pt x="10865" y="13205"/>
                  <a:pt x="12483" y="11942"/>
                  <a:pt x="13784" y="10551"/>
                </a:cubicBezTo>
                <a:cubicBezTo>
                  <a:pt x="14438" y="9855"/>
                  <a:pt x="15079" y="9101"/>
                  <a:pt x="15569" y="8295"/>
                </a:cubicBezTo>
                <a:cubicBezTo>
                  <a:pt x="15922" y="7716"/>
                  <a:pt x="16688" y="6596"/>
                  <a:pt x="16389" y="5923"/>
                </a:cubicBezTo>
                <a:cubicBezTo>
                  <a:pt x="16361" y="5860"/>
                  <a:pt x="16302" y="5806"/>
                  <a:pt x="16229" y="5806"/>
                </a:cubicBezTo>
                <a:cubicBezTo>
                  <a:pt x="16214" y="5806"/>
                  <a:pt x="16199" y="5808"/>
                  <a:pt x="16184" y="5813"/>
                </a:cubicBezTo>
                <a:cubicBezTo>
                  <a:pt x="15515" y="6016"/>
                  <a:pt x="15116" y="6947"/>
                  <a:pt x="14732" y="7453"/>
                </a:cubicBezTo>
                <a:cubicBezTo>
                  <a:pt x="14275" y="8051"/>
                  <a:pt x="13818" y="8643"/>
                  <a:pt x="13315" y="9204"/>
                </a:cubicBezTo>
                <a:cubicBezTo>
                  <a:pt x="13212" y="8454"/>
                  <a:pt x="13125" y="7705"/>
                  <a:pt x="13031" y="6948"/>
                </a:cubicBezTo>
                <a:cubicBezTo>
                  <a:pt x="12997" y="6669"/>
                  <a:pt x="12746" y="6498"/>
                  <a:pt x="12505" y="6498"/>
                </a:cubicBezTo>
                <a:cubicBezTo>
                  <a:pt x="12320" y="6498"/>
                  <a:pt x="12140" y="6598"/>
                  <a:pt x="12065" y="6826"/>
                </a:cubicBezTo>
                <a:cubicBezTo>
                  <a:pt x="11703" y="7923"/>
                  <a:pt x="11749" y="9274"/>
                  <a:pt x="12132" y="10372"/>
                </a:cubicBezTo>
                <a:cubicBezTo>
                  <a:pt x="11200" y="11197"/>
                  <a:pt x="10185" y="11902"/>
                  <a:pt x="9100" y="12545"/>
                </a:cubicBezTo>
                <a:cubicBezTo>
                  <a:pt x="9100" y="12415"/>
                  <a:pt x="9103" y="12285"/>
                  <a:pt x="9103" y="12156"/>
                </a:cubicBezTo>
                <a:cubicBezTo>
                  <a:pt x="9110" y="10169"/>
                  <a:pt x="9109" y="8181"/>
                  <a:pt x="9037" y="6195"/>
                </a:cubicBezTo>
                <a:cubicBezTo>
                  <a:pt x="9029" y="5939"/>
                  <a:pt x="9024" y="5678"/>
                  <a:pt x="9020" y="5414"/>
                </a:cubicBezTo>
                <a:cubicBezTo>
                  <a:pt x="9050" y="5374"/>
                  <a:pt x="9074" y="5330"/>
                  <a:pt x="9095" y="5284"/>
                </a:cubicBezTo>
                <a:cubicBezTo>
                  <a:pt x="9099" y="5273"/>
                  <a:pt x="9495" y="5081"/>
                  <a:pt x="9575" y="5026"/>
                </a:cubicBezTo>
                <a:cubicBezTo>
                  <a:pt x="9744" y="4909"/>
                  <a:pt x="9908" y="4787"/>
                  <a:pt x="10067" y="4660"/>
                </a:cubicBezTo>
                <a:cubicBezTo>
                  <a:pt x="10437" y="4361"/>
                  <a:pt x="10777" y="4028"/>
                  <a:pt x="11084" y="3663"/>
                </a:cubicBezTo>
                <a:cubicBezTo>
                  <a:pt x="11660" y="2982"/>
                  <a:pt x="12105" y="2205"/>
                  <a:pt x="12231" y="1338"/>
                </a:cubicBezTo>
                <a:cubicBezTo>
                  <a:pt x="12258" y="1154"/>
                  <a:pt x="12209" y="1014"/>
                  <a:pt x="12043" y="906"/>
                </a:cubicBezTo>
                <a:cubicBezTo>
                  <a:pt x="11999" y="877"/>
                  <a:pt x="11963" y="859"/>
                  <a:pt x="11910" y="856"/>
                </a:cubicBezTo>
                <a:cubicBezTo>
                  <a:pt x="11901" y="856"/>
                  <a:pt x="11892" y="856"/>
                  <a:pt x="11883" y="856"/>
                </a:cubicBezTo>
                <a:cubicBezTo>
                  <a:pt x="11531" y="856"/>
                  <a:pt x="11402" y="1149"/>
                  <a:pt x="11231" y="1402"/>
                </a:cubicBezTo>
                <a:cubicBezTo>
                  <a:pt x="10908" y="1881"/>
                  <a:pt x="10596" y="2365"/>
                  <a:pt x="10214" y="2805"/>
                </a:cubicBezTo>
                <a:cubicBezTo>
                  <a:pt x="9864" y="3206"/>
                  <a:pt x="9478" y="3578"/>
                  <a:pt x="9040" y="3897"/>
                </a:cubicBezTo>
                <a:cubicBezTo>
                  <a:pt x="9026" y="3906"/>
                  <a:pt x="9013" y="3914"/>
                  <a:pt x="9000" y="3923"/>
                </a:cubicBezTo>
                <a:cubicBezTo>
                  <a:pt x="8976" y="2683"/>
                  <a:pt x="8903" y="1431"/>
                  <a:pt x="8573" y="278"/>
                </a:cubicBezTo>
                <a:cubicBezTo>
                  <a:pt x="8522" y="98"/>
                  <a:pt x="8332" y="1"/>
                  <a:pt x="814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37"/>
          <p:cNvSpPr/>
          <p:nvPr/>
        </p:nvSpPr>
        <p:spPr>
          <a:xfrm>
            <a:off x="1950672" y="882512"/>
            <a:ext cx="61024" cy="125033"/>
          </a:xfrm>
          <a:custGeom>
            <a:avLst/>
            <a:gdLst/>
            <a:ahLst/>
            <a:cxnLst/>
            <a:rect l="l" t="t" r="r" b="b"/>
            <a:pathLst>
              <a:path w="16112" h="33012" extrusionOk="0">
                <a:moveTo>
                  <a:pt x="15024" y="0"/>
                </a:moveTo>
                <a:cubicBezTo>
                  <a:pt x="14881" y="0"/>
                  <a:pt x="14738" y="4"/>
                  <a:pt x="14595" y="11"/>
                </a:cubicBezTo>
                <a:cubicBezTo>
                  <a:pt x="11332" y="177"/>
                  <a:pt x="8290" y="2128"/>
                  <a:pt x="6778" y="4829"/>
                </a:cubicBezTo>
                <a:cubicBezTo>
                  <a:pt x="6205" y="5853"/>
                  <a:pt x="5832" y="6973"/>
                  <a:pt x="5174" y="7951"/>
                </a:cubicBezTo>
                <a:cubicBezTo>
                  <a:pt x="4480" y="8981"/>
                  <a:pt x="3497" y="9813"/>
                  <a:pt x="2700" y="10775"/>
                </a:cubicBezTo>
                <a:cubicBezTo>
                  <a:pt x="759" y="13123"/>
                  <a:pt x="1" y="16289"/>
                  <a:pt x="686" y="19183"/>
                </a:cubicBezTo>
                <a:cubicBezTo>
                  <a:pt x="1372" y="22079"/>
                  <a:pt x="3490" y="24651"/>
                  <a:pt x="6311" y="26015"/>
                </a:cubicBezTo>
                <a:cubicBezTo>
                  <a:pt x="6383" y="27861"/>
                  <a:pt x="7262" y="29667"/>
                  <a:pt x="8702" y="30931"/>
                </a:cubicBezTo>
                <a:cubicBezTo>
                  <a:pt x="10265" y="32302"/>
                  <a:pt x="12588" y="33011"/>
                  <a:pt x="14868" y="33011"/>
                </a:cubicBezTo>
                <a:cubicBezTo>
                  <a:pt x="15115" y="33011"/>
                  <a:pt x="15362" y="33003"/>
                  <a:pt x="15608" y="32986"/>
                </a:cubicBezTo>
                <a:cubicBezTo>
                  <a:pt x="15045" y="32849"/>
                  <a:pt x="14493" y="32667"/>
                  <a:pt x="13960" y="32440"/>
                </a:cubicBezTo>
                <a:cubicBezTo>
                  <a:pt x="11909" y="31566"/>
                  <a:pt x="10173" y="29939"/>
                  <a:pt x="9545" y="27920"/>
                </a:cubicBezTo>
                <a:cubicBezTo>
                  <a:pt x="9167" y="26704"/>
                  <a:pt x="9178" y="25354"/>
                  <a:pt x="8463" y="24278"/>
                </a:cubicBezTo>
                <a:cubicBezTo>
                  <a:pt x="7793" y="23266"/>
                  <a:pt x="6586" y="22663"/>
                  <a:pt x="5822" y="21707"/>
                </a:cubicBezTo>
                <a:cubicBezTo>
                  <a:pt x="4978" y="20650"/>
                  <a:pt x="4758" y="19235"/>
                  <a:pt x="5003" y="17935"/>
                </a:cubicBezTo>
                <a:cubicBezTo>
                  <a:pt x="5248" y="16635"/>
                  <a:pt x="5917" y="15437"/>
                  <a:pt x="6710" y="14344"/>
                </a:cubicBezTo>
                <a:cubicBezTo>
                  <a:pt x="7358" y="13449"/>
                  <a:pt x="8098" y="12602"/>
                  <a:pt x="8551" y="11609"/>
                </a:cubicBezTo>
                <a:cubicBezTo>
                  <a:pt x="9721" y="9042"/>
                  <a:pt x="8792" y="5922"/>
                  <a:pt x="10130" y="3428"/>
                </a:cubicBezTo>
                <a:cubicBezTo>
                  <a:pt x="11116" y="1588"/>
                  <a:pt x="13233" y="421"/>
                  <a:pt x="15416" y="131"/>
                </a:cubicBezTo>
                <a:cubicBezTo>
                  <a:pt x="15649" y="101"/>
                  <a:pt x="15881" y="79"/>
                  <a:pt x="16111" y="67"/>
                </a:cubicBezTo>
                <a:cubicBezTo>
                  <a:pt x="15750" y="23"/>
                  <a:pt x="15387" y="0"/>
                  <a:pt x="1502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" name="Google Shape;2097;p37"/>
          <p:cNvSpPr/>
          <p:nvPr/>
        </p:nvSpPr>
        <p:spPr>
          <a:xfrm>
            <a:off x="1692898" y="976325"/>
            <a:ext cx="55877" cy="40697"/>
          </a:xfrm>
          <a:custGeom>
            <a:avLst/>
            <a:gdLst/>
            <a:ahLst/>
            <a:cxnLst/>
            <a:rect l="l" t="t" r="r" b="b"/>
            <a:pathLst>
              <a:path w="14753" h="10745" extrusionOk="0">
                <a:moveTo>
                  <a:pt x="6702" y="1"/>
                </a:moveTo>
                <a:cubicBezTo>
                  <a:pt x="6592" y="1"/>
                  <a:pt x="6481" y="7"/>
                  <a:pt x="6371" y="19"/>
                </a:cubicBezTo>
                <a:cubicBezTo>
                  <a:pt x="5746" y="92"/>
                  <a:pt x="5160" y="362"/>
                  <a:pt x="4698" y="790"/>
                </a:cubicBezTo>
                <a:cubicBezTo>
                  <a:pt x="4383" y="1079"/>
                  <a:pt x="4136" y="1438"/>
                  <a:pt x="3996" y="1840"/>
                </a:cubicBezTo>
                <a:cubicBezTo>
                  <a:pt x="3803" y="1724"/>
                  <a:pt x="3591" y="1673"/>
                  <a:pt x="3377" y="1673"/>
                </a:cubicBezTo>
                <a:cubicBezTo>
                  <a:pt x="2710" y="1673"/>
                  <a:pt x="2014" y="2175"/>
                  <a:pt x="1751" y="2819"/>
                </a:cubicBezTo>
                <a:cubicBezTo>
                  <a:pt x="1405" y="3668"/>
                  <a:pt x="1599" y="4629"/>
                  <a:pt x="1841" y="5512"/>
                </a:cubicBezTo>
                <a:cubicBezTo>
                  <a:pt x="1012" y="5580"/>
                  <a:pt x="317" y="6284"/>
                  <a:pt x="160" y="7083"/>
                </a:cubicBezTo>
                <a:cubicBezTo>
                  <a:pt x="1" y="7882"/>
                  <a:pt x="323" y="8731"/>
                  <a:pt x="888" y="9328"/>
                </a:cubicBezTo>
                <a:cubicBezTo>
                  <a:pt x="1871" y="10366"/>
                  <a:pt x="3238" y="10573"/>
                  <a:pt x="4602" y="10648"/>
                </a:cubicBezTo>
                <a:cubicBezTo>
                  <a:pt x="5397" y="10692"/>
                  <a:pt x="6194" y="10714"/>
                  <a:pt x="6989" y="10726"/>
                </a:cubicBezTo>
                <a:cubicBezTo>
                  <a:pt x="7240" y="10730"/>
                  <a:pt x="7490" y="10733"/>
                  <a:pt x="7739" y="10734"/>
                </a:cubicBezTo>
                <a:cubicBezTo>
                  <a:pt x="8261" y="10740"/>
                  <a:pt x="8784" y="10741"/>
                  <a:pt x="9305" y="10744"/>
                </a:cubicBezTo>
                <a:cubicBezTo>
                  <a:pt x="9405" y="10744"/>
                  <a:pt x="9505" y="10745"/>
                  <a:pt x="9606" y="10745"/>
                </a:cubicBezTo>
                <a:cubicBezTo>
                  <a:pt x="10328" y="10745"/>
                  <a:pt x="11051" y="10728"/>
                  <a:pt x="11756" y="10586"/>
                </a:cubicBezTo>
                <a:cubicBezTo>
                  <a:pt x="12560" y="10424"/>
                  <a:pt x="13348" y="10084"/>
                  <a:pt x="13906" y="9495"/>
                </a:cubicBezTo>
                <a:cubicBezTo>
                  <a:pt x="13919" y="9481"/>
                  <a:pt x="13930" y="9469"/>
                  <a:pt x="13941" y="9456"/>
                </a:cubicBezTo>
                <a:cubicBezTo>
                  <a:pt x="14475" y="8868"/>
                  <a:pt x="14752" y="8026"/>
                  <a:pt x="14526" y="7272"/>
                </a:cubicBezTo>
                <a:cubicBezTo>
                  <a:pt x="14318" y="6570"/>
                  <a:pt x="13621" y="6008"/>
                  <a:pt x="12886" y="6008"/>
                </a:cubicBezTo>
                <a:cubicBezTo>
                  <a:pt x="12814" y="6008"/>
                  <a:pt x="12741" y="6013"/>
                  <a:pt x="12668" y="6025"/>
                </a:cubicBezTo>
                <a:cubicBezTo>
                  <a:pt x="12970" y="5364"/>
                  <a:pt x="12757" y="4514"/>
                  <a:pt x="12179" y="4064"/>
                </a:cubicBezTo>
                <a:cubicBezTo>
                  <a:pt x="11886" y="3836"/>
                  <a:pt x="11511" y="3721"/>
                  <a:pt x="11137" y="3721"/>
                </a:cubicBezTo>
                <a:cubicBezTo>
                  <a:pt x="10774" y="3721"/>
                  <a:pt x="10411" y="3829"/>
                  <a:pt x="10122" y="4045"/>
                </a:cubicBezTo>
                <a:cubicBezTo>
                  <a:pt x="10217" y="3010"/>
                  <a:pt x="9904" y="1928"/>
                  <a:pt x="9208" y="1143"/>
                </a:cubicBezTo>
                <a:cubicBezTo>
                  <a:pt x="8584" y="442"/>
                  <a:pt x="7648" y="1"/>
                  <a:pt x="6702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37"/>
          <p:cNvSpPr/>
          <p:nvPr/>
        </p:nvSpPr>
        <p:spPr>
          <a:xfrm>
            <a:off x="1710688" y="976321"/>
            <a:ext cx="38087" cy="35822"/>
          </a:xfrm>
          <a:custGeom>
            <a:avLst/>
            <a:gdLst/>
            <a:ahLst/>
            <a:cxnLst/>
            <a:rect l="l" t="t" r="r" b="b"/>
            <a:pathLst>
              <a:path w="10056" h="9458" extrusionOk="0">
                <a:moveTo>
                  <a:pt x="2004" y="1"/>
                </a:moveTo>
                <a:cubicBezTo>
                  <a:pt x="1894" y="1"/>
                  <a:pt x="1785" y="7"/>
                  <a:pt x="1675" y="19"/>
                </a:cubicBezTo>
                <a:cubicBezTo>
                  <a:pt x="1050" y="93"/>
                  <a:pt x="463" y="363"/>
                  <a:pt x="1" y="791"/>
                </a:cubicBezTo>
                <a:cubicBezTo>
                  <a:pt x="312" y="781"/>
                  <a:pt x="671" y="733"/>
                  <a:pt x="949" y="733"/>
                </a:cubicBezTo>
                <a:cubicBezTo>
                  <a:pt x="1039" y="733"/>
                  <a:pt x="1120" y="738"/>
                  <a:pt x="1188" y="751"/>
                </a:cubicBezTo>
                <a:cubicBezTo>
                  <a:pt x="1803" y="865"/>
                  <a:pt x="2392" y="1112"/>
                  <a:pt x="2889" y="1484"/>
                </a:cubicBezTo>
                <a:cubicBezTo>
                  <a:pt x="4087" y="2385"/>
                  <a:pt x="4700" y="3977"/>
                  <a:pt x="4406" y="5429"/>
                </a:cubicBezTo>
                <a:cubicBezTo>
                  <a:pt x="4595" y="5373"/>
                  <a:pt x="4790" y="5346"/>
                  <a:pt x="4986" y="5346"/>
                </a:cubicBezTo>
                <a:cubicBezTo>
                  <a:pt x="5523" y="5346"/>
                  <a:pt x="6062" y="5550"/>
                  <a:pt x="6447" y="5920"/>
                </a:cubicBezTo>
                <a:cubicBezTo>
                  <a:pt x="6972" y="6423"/>
                  <a:pt x="7188" y="7214"/>
                  <a:pt x="6991" y="7908"/>
                </a:cubicBezTo>
                <a:cubicBezTo>
                  <a:pt x="7134" y="7852"/>
                  <a:pt x="7279" y="7826"/>
                  <a:pt x="7425" y="7826"/>
                </a:cubicBezTo>
                <a:cubicBezTo>
                  <a:pt x="8085" y="7826"/>
                  <a:pt x="8736" y="8357"/>
                  <a:pt x="9048" y="8971"/>
                </a:cubicBezTo>
                <a:cubicBezTo>
                  <a:pt x="9127" y="9127"/>
                  <a:pt x="9193" y="9289"/>
                  <a:pt x="9244" y="9457"/>
                </a:cubicBezTo>
                <a:cubicBezTo>
                  <a:pt x="9778" y="8869"/>
                  <a:pt x="10055" y="8027"/>
                  <a:pt x="9829" y="7273"/>
                </a:cubicBezTo>
                <a:cubicBezTo>
                  <a:pt x="9620" y="6570"/>
                  <a:pt x="8924" y="6008"/>
                  <a:pt x="8188" y="6008"/>
                </a:cubicBezTo>
                <a:cubicBezTo>
                  <a:pt x="8117" y="6008"/>
                  <a:pt x="8045" y="6013"/>
                  <a:pt x="7973" y="6024"/>
                </a:cubicBezTo>
                <a:cubicBezTo>
                  <a:pt x="8274" y="5363"/>
                  <a:pt x="8060" y="4515"/>
                  <a:pt x="7483" y="4065"/>
                </a:cubicBezTo>
                <a:cubicBezTo>
                  <a:pt x="7189" y="3837"/>
                  <a:pt x="6815" y="3722"/>
                  <a:pt x="6441" y="3722"/>
                </a:cubicBezTo>
                <a:cubicBezTo>
                  <a:pt x="6078" y="3722"/>
                  <a:pt x="5715" y="3830"/>
                  <a:pt x="5425" y="4046"/>
                </a:cubicBezTo>
                <a:cubicBezTo>
                  <a:pt x="5521" y="3011"/>
                  <a:pt x="5207" y="1929"/>
                  <a:pt x="4512" y="1144"/>
                </a:cubicBezTo>
                <a:cubicBezTo>
                  <a:pt x="3888" y="442"/>
                  <a:pt x="2951" y="1"/>
                  <a:pt x="200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9" name="Google Shape;2099;p37"/>
          <p:cNvSpPr/>
          <p:nvPr/>
        </p:nvSpPr>
        <p:spPr>
          <a:xfrm>
            <a:off x="1700947" y="989016"/>
            <a:ext cx="30573" cy="27967"/>
          </a:xfrm>
          <a:custGeom>
            <a:avLst/>
            <a:gdLst/>
            <a:ahLst/>
            <a:cxnLst/>
            <a:rect l="l" t="t" r="r" b="b"/>
            <a:pathLst>
              <a:path w="8072" h="7384" extrusionOk="0">
                <a:moveTo>
                  <a:pt x="4625" y="1"/>
                </a:moveTo>
                <a:cubicBezTo>
                  <a:pt x="4534" y="1"/>
                  <a:pt x="4437" y="76"/>
                  <a:pt x="4431" y="175"/>
                </a:cubicBezTo>
                <a:cubicBezTo>
                  <a:pt x="4375" y="1041"/>
                  <a:pt x="4613" y="1957"/>
                  <a:pt x="4704" y="2819"/>
                </a:cubicBezTo>
                <a:cubicBezTo>
                  <a:pt x="4796" y="3709"/>
                  <a:pt x="4846" y="4599"/>
                  <a:pt x="4870" y="5490"/>
                </a:cubicBezTo>
                <a:cubicBezTo>
                  <a:pt x="4871" y="5550"/>
                  <a:pt x="4871" y="5612"/>
                  <a:pt x="4872" y="5674"/>
                </a:cubicBezTo>
                <a:cubicBezTo>
                  <a:pt x="4671" y="5460"/>
                  <a:pt x="4461" y="5250"/>
                  <a:pt x="4275" y="5024"/>
                </a:cubicBezTo>
                <a:cubicBezTo>
                  <a:pt x="3891" y="4559"/>
                  <a:pt x="3541" y="4067"/>
                  <a:pt x="3228" y="3550"/>
                </a:cubicBezTo>
                <a:cubicBezTo>
                  <a:pt x="2646" y="2586"/>
                  <a:pt x="2234" y="1566"/>
                  <a:pt x="1774" y="544"/>
                </a:cubicBezTo>
                <a:cubicBezTo>
                  <a:pt x="1752" y="495"/>
                  <a:pt x="1703" y="473"/>
                  <a:pt x="1653" y="473"/>
                </a:cubicBezTo>
                <a:cubicBezTo>
                  <a:pt x="1571" y="473"/>
                  <a:pt x="1483" y="530"/>
                  <a:pt x="1495" y="618"/>
                </a:cubicBezTo>
                <a:cubicBezTo>
                  <a:pt x="1641" y="1754"/>
                  <a:pt x="2116" y="2868"/>
                  <a:pt x="2702" y="3853"/>
                </a:cubicBezTo>
                <a:cubicBezTo>
                  <a:pt x="3186" y="4667"/>
                  <a:pt x="3801" y="5632"/>
                  <a:pt x="4558" y="6288"/>
                </a:cubicBezTo>
                <a:cubicBezTo>
                  <a:pt x="3817" y="6218"/>
                  <a:pt x="3062" y="6014"/>
                  <a:pt x="2385" y="5771"/>
                </a:cubicBezTo>
                <a:cubicBezTo>
                  <a:pt x="1562" y="5478"/>
                  <a:pt x="947" y="4935"/>
                  <a:pt x="216" y="4489"/>
                </a:cubicBezTo>
                <a:cubicBezTo>
                  <a:pt x="194" y="4476"/>
                  <a:pt x="172" y="4470"/>
                  <a:pt x="150" y="4470"/>
                </a:cubicBezTo>
                <a:cubicBezTo>
                  <a:pt x="69" y="4470"/>
                  <a:pt x="0" y="4553"/>
                  <a:pt x="20" y="4637"/>
                </a:cubicBezTo>
                <a:cubicBezTo>
                  <a:pt x="222" y="5546"/>
                  <a:pt x="1158" y="6096"/>
                  <a:pt x="1970" y="6430"/>
                </a:cubicBezTo>
                <a:cubicBezTo>
                  <a:pt x="2778" y="6765"/>
                  <a:pt x="3780" y="7068"/>
                  <a:pt x="4712" y="7068"/>
                </a:cubicBezTo>
                <a:cubicBezTo>
                  <a:pt x="4766" y="7068"/>
                  <a:pt x="4820" y="7067"/>
                  <a:pt x="4874" y="7065"/>
                </a:cubicBezTo>
                <a:lnTo>
                  <a:pt x="4874" y="7065"/>
                </a:lnTo>
                <a:cubicBezTo>
                  <a:pt x="4871" y="7169"/>
                  <a:pt x="4868" y="7271"/>
                  <a:pt x="4865" y="7375"/>
                </a:cubicBezTo>
                <a:cubicBezTo>
                  <a:pt x="5115" y="7379"/>
                  <a:pt x="5366" y="7382"/>
                  <a:pt x="5615" y="7383"/>
                </a:cubicBezTo>
                <a:cubicBezTo>
                  <a:pt x="5617" y="7257"/>
                  <a:pt x="5617" y="7128"/>
                  <a:pt x="5615" y="7002"/>
                </a:cubicBezTo>
                <a:cubicBezTo>
                  <a:pt x="6208" y="6576"/>
                  <a:pt x="6734" y="6067"/>
                  <a:pt x="7181" y="5490"/>
                </a:cubicBezTo>
                <a:cubicBezTo>
                  <a:pt x="7571" y="4989"/>
                  <a:pt x="8071" y="4296"/>
                  <a:pt x="8052" y="3637"/>
                </a:cubicBezTo>
                <a:cubicBezTo>
                  <a:pt x="8048" y="3548"/>
                  <a:pt x="7978" y="3496"/>
                  <a:pt x="7902" y="3496"/>
                </a:cubicBezTo>
                <a:cubicBezTo>
                  <a:pt x="7865" y="3496"/>
                  <a:pt x="7827" y="3508"/>
                  <a:pt x="7796" y="3535"/>
                </a:cubicBezTo>
                <a:cubicBezTo>
                  <a:pt x="7303" y="3943"/>
                  <a:pt x="7004" y="4626"/>
                  <a:pt x="6599" y="5117"/>
                </a:cubicBezTo>
                <a:cubicBezTo>
                  <a:pt x="6298" y="5482"/>
                  <a:pt x="5958" y="5808"/>
                  <a:pt x="5598" y="6111"/>
                </a:cubicBezTo>
                <a:cubicBezTo>
                  <a:pt x="5591" y="5863"/>
                  <a:pt x="5583" y="5616"/>
                  <a:pt x="5572" y="5373"/>
                </a:cubicBezTo>
                <a:cubicBezTo>
                  <a:pt x="5535" y="4442"/>
                  <a:pt x="5447" y="3513"/>
                  <a:pt x="5322" y="2589"/>
                </a:cubicBezTo>
                <a:cubicBezTo>
                  <a:pt x="5212" y="1767"/>
                  <a:pt x="5129" y="839"/>
                  <a:pt x="4760" y="88"/>
                </a:cubicBezTo>
                <a:cubicBezTo>
                  <a:pt x="4730" y="27"/>
                  <a:pt x="4678" y="1"/>
                  <a:pt x="462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37"/>
          <p:cNvSpPr/>
          <p:nvPr/>
        </p:nvSpPr>
        <p:spPr>
          <a:xfrm>
            <a:off x="1791203" y="931109"/>
            <a:ext cx="109512" cy="64675"/>
          </a:xfrm>
          <a:custGeom>
            <a:avLst/>
            <a:gdLst/>
            <a:ahLst/>
            <a:cxnLst/>
            <a:rect l="l" t="t" r="r" b="b"/>
            <a:pathLst>
              <a:path w="28914" h="17076" extrusionOk="0">
                <a:moveTo>
                  <a:pt x="23117" y="0"/>
                </a:moveTo>
                <a:cubicBezTo>
                  <a:pt x="22910" y="0"/>
                  <a:pt x="22710" y="84"/>
                  <a:pt x="22564" y="233"/>
                </a:cubicBezTo>
                <a:cubicBezTo>
                  <a:pt x="22407" y="393"/>
                  <a:pt x="22342" y="621"/>
                  <a:pt x="22390" y="839"/>
                </a:cubicBezTo>
                <a:lnTo>
                  <a:pt x="23215" y="4550"/>
                </a:lnTo>
                <a:lnTo>
                  <a:pt x="23215" y="4550"/>
                </a:lnTo>
                <a:lnTo>
                  <a:pt x="9723" y="3367"/>
                </a:lnTo>
                <a:lnTo>
                  <a:pt x="8844" y="584"/>
                </a:lnTo>
                <a:cubicBezTo>
                  <a:pt x="8749" y="281"/>
                  <a:pt x="8451" y="85"/>
                  <a:pt x="8129" y="85"/>
                </a:cubicBezTo>
                <a:cubicBezTo>
                  <a:pt x="8060" y="85"/>
                  <a:pt x="7989" y="94"/>
                  <a:pt x="7919" y="113"/>
                </a:cubicBezTo>
                <a:cubicBezTo>
                  <a:pt x="7524" y="222"/>
                  <a:pt x="7298" y="610"/>
                  <a:pt x="7414" y="977"/>
                </a:cubicBezTo>
                <a:lnTo>
                  <a:pt x="8263" y="3665"/>
                </a:lnTo>
                <a:lnTo>
                  <a:pt x="195" y="13700"/>
                </a:lnTo>
                <a:cubicBezTo>
                  <a:pt x="32" y="13899"/>
                  <a:pt x="1" y="14177"/>
                  <a:pt x="114" y="14409"/>
                </a:cubicBezTo>
                <a:cubicBezTo>
                  <a:pt x="230" y="14640"/>
                  <a:pt x="467" y="14797"/>
                  <a:pt x="745" y="14812"/>
                </a:cubicBezTo>
                <a:lnTo>
                  <a:pt x="10828" y="15410"/>
                </a:lnTo>
                <a:cubicBezTo>
                  <a:pt x="10844" y="15410"/>
                  <a:pt x="10859" y="15411"/>
                  <a:pt x="10874" y="15411"/>
                </a:cubicBezTo>
                <a:cubicBezTo>
                  <a:pt x="11266" y="15411"/>
                  <a:pt x="11594" y="15128"/>
                  <a:pt x="11619" y="14758"/>
                </a:cubicBezTo>
                <a:cubicBezTo>
                  <a:pt x="11646" y="14374"/>
                  <a:pt x="11334" y="14044"/>
                  <a:pt x="10923" y="14021"/>
                </a:cubicBezTo>
                <a:lnTo>
                  <a:pt x="2218" y="13504"/>
                </a:lnTo>
                <a:lnTo>
                  <a:pt x="8789" y="5329"/>
                </a:lnTo>
                <a:lnTo>
                  <a:pt x="11251" y="13118"/>
                </a:lnTo>
                <a:cubicBezTo>
                  <a:pt x="11340" y="13400"/>
                  <a:pt x="11602" y="13589"/>
                  <a:pt x="11896" y="13615"/>
                </a:cubicBezTo>
                <a:cubicBezTo>
                  <a:pt x="11919" y="13617"/>
                  <a:pt x="11941" y="13618"/>
                  <a:pt x="11963" y="13618"/>
                </a:cubicBezTo>
                <a:cubicBezTo>
                  <a:pt x="12035" y="13618"/>
                  <a:pt x="12107" y="13608"/>
                  <a:pt x="12177" y="13589"/>
                </a:cubicBezTo>
                <a:cubicBezTo>
                  <a:pt x="12572" y="13480"/>
                  <a:pt x="12799" y="13092"/>
                  <a:pt x="12682" y="12725"/>
                </a:cubicBezTo>
                <a:lnTo>
                  <a:pt x="10178" y="4805"/>
                </a:lnTo>
                <a:lnTo>
                  <a:pt x="22414" y="5878"/>
                </a:lnTo>
                <a:lnTo>
                  <a:pt x="14000" y="13109"/>
                </a:lnTo>
                <a:cubicBezTo>
                  <a:pt x="13697" y="13369"/>
                  <a:pt x="13677" y="13809"/>
                  <a:pt x="13956" y="14092"/>
                </a:cubicBezTo>
                <a:cubicBezTo>
                  <a:pt x="14085" y="14221"/>
                  <a:pt x="14253" y="14299"/>
                  <a:pt x="14434" y="14314"/>
                </a:cubicBezTo>
                <a:cubicBezTo>
                  <a:pt x="14458" y="14316"/>
                  <a:pt x="14482" y="14317"/>
                  <a:pt x="14506" y="14317"/>
                </a:cubicBezTo>
                <a:cubicBezTo>
                  <a:pt x="14689" y="14317"/>
                  <a:pt x="14868" y="14252"/>
                  <a:pt x="15010" y="14133"/>
                </a:cubicBezTo>
                <a:lnTo>
                  <a:pt x="23687" y="6677"/>
                </a:lnTo>
                <a:lnTo>
                  <a:pt x="25865" y="16520"/>
                </a:lnTo>
                <a:cubicBezTo>
                  <a:pt x="25934" y="16827"/>
                  <a:pt x="26208" y="17045"/>
                  <a:pt x="26526" y="17073"/>
                </a:cubicBezTo>
                <a:cubicBezTo>
                  <a:pt x="26550" y="17075"/>
                  <a:pt x="26573" y="17076"/>
                  <a:pt x="26597" y="17076"/>
                </a:cubicBezTo>
                <a:cubicBezTo>
                  <a:pt x="26647" y="17076"/>
                  <a:pt x="26697" y="17071"/>
                  <a:pt x="26747" y="17062"/>
                </a:cubicBezTo>
                <a:cubicBezTo>
                  <a:pt x="27150" y="16984"/>
                  <a:pt x="27411" y="16616"/>
                  <a:pt x="27327" y="16239"/>
                </a:cubicBezTo>
                <a:lnTo>
                  <a:pt x="24881" y="5191"/>
                </a:lnTo>
                <a:lnTo>
                  <a:pt x="24881" y="5189"/>
                </a:lnTo>
                <a:lnTo>
                  <a:pt x="24055" y="1478"/>
                </a:lnTo>
                <a:lnTo>
                  <a:pt x="24055" y="1478"/>
                </a:lnTo>
                <a:lnTo>
                  <a:pt x="28062" y="1830"/>
                </a:lnTo>
                <a:cubicBezTo>
                  <a:pt x="28085" y="1832"/>
                  <a:pt x="28109" y="1833"/>
                  <a:pt x="28132" y="1833"/>
                </a:cubicBezTo>
                <a:cubicBezTo>
                  <a:pt x="28513" y="1833"/>
                  <a:pt x="28839" y="1563"/>
                  <a:pt x="28875" y="1202"/>
                </a:cubicBezTo>
                <a:cubicBezTo>
                  <a:pt x="28913" y="820"/>
                  <a:pt x="28612" y="480"/>
                  <a:pt x="28202" y="444"/>
                </a:cubicBezTo>
                <a:lnTo>
                  <a:pt x="23189" y="4"/>
                </a:lnTo>
                <a:cubicBezTo>
                  <a:pt x="23165" y="1"/>
                  <a:pt x="23141" y="0"/>
                  <a:pt x="23117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1" name="Google Shape;2101;p37"/>
          <p:cNvSpPr/>
          <p:nvPr/>
        </p:nvSpPr>
        <p:spPr>
          <a:xfrm>
            <a:off x="1829529" y="976699"/>
            <a:ext cx="20661" cy="19112"/>
          </a:xfrm>
          <a:custGeom>
            <a:avLst/>
            <a:gdLst/>
            <a:ahLst/>
            <a:cxnLst/>
            <a:rect l="l" t="t" r="r" b="b"/>
            <a:pathLst>
              <a:path w="5455" h="5046" extrusionOk="0">
                <a:moveTo>
                  <a:pt x="2710" y="1392"/>
                </a:moveTo>
                <a:cubicBezTo>
                  <a:pt x="2747" y="1392"/>
                  <a:pt x="2784" y="1394"/>
                  <a:pt x="2821" y="1397"/>
                </a:cubicBezTo>
                <a:cubicBezTo>
                  <a:pt x="3210" y="1431"/>
                  <a:pt x="3546" y="1629"/>
                  <a:pt x="3746" y="1944"/>
                </a:cubicBezTo>
                <a:cubicBezTo>
                  <a:pt x="3879" y="2145"/>
                  <a:pt x="3938" y="2388"/>
                  <a:pt x="3914" y="2629"/>
                </a:cubicBezTo>
                <a:cubicBezTo>
                  <a:pt x="3855" y="3214"/>
                  <a:pt x="3325" y="3654"/>
                  <a:pt x="2707" y="3654"/>
                </a:cubicBezTo>
                <a:cubicBezTo>
                  <a:pt x="2670" y="3654"/>
                  <a:pt x="2632" y="3653"/>
                  <a:pt x="2595" y="3650"/>
                </a:cubicBezTo>
                <a:cubicBezTo>
                  <a:pt x="2009" y="3597"/>
                  <a:pt x="1548" y="3164"/>
                  <a:pt x="1499" y="2628"/>
                </a:cubicBezTo>
                <a:cubicBezTo>
                  <a:pt x="1494" y="2558"/>
                  <a:pt x="1495" y="2487"/>
                  <a:pt x="1500" y="2417"/>
                </a:cubicBezTo>
                <a:cubicBezTo>
                  <a:pt x="1540" y="2022"/>
                  <a:pt x="1793" y="1683"/>
                  <a:pt x="2176" y="1508"/>
                </a:cubicBezTo>
                <a:cubicBezTo>
                  <a:pt x="2344" y="1431"/>
                  <a:pt x="2526" y="1392"/>
                  <a:pt x="2710" y="1392"/>
                </a:cubicBezTo>
                <a:close/>
                <a:moveTo>
                  <a:pt x="2702" y="0"/>
                </a:moveTo>
                <a:cubicBezTo>
                  <a:pt x="2295" y="0"/>
                  <a:pt x="1891" y="88"/>
                  <a:pt x="1518" y="259"/>
                </a:cubicBezTo>
                <a:cubicBezTo>
                  <a:pt x="667" y="648"/>
                  <a:pt x="105" y="1405"/>
                  <a:pt x="16" y="2287"/>
                </a:cubicBezTo>
                <a:cubicBezTo>
                  <a:pt x="2" y="2436"/>
                  <a:pt x="0" y="2586"/>
                  <a:pt x="13" y="2735"/>
                </a:cubicBezTo>
                <a:cubicBezTo>
                  <a:pt x="122" y="3953"/>
                  <a:pt x="1149" y="4921"/>
                  <a:pt x="2455" y="5034"/>
                </a:cubicBezTo>
                <a:cubicBezTo>
                  <a:pt x="2540" y="5042"/>
                  <a:pt x="2626" y="5046"/>
                  <a:pt x="2710" y="5046"/>
                </a:cubicBezTo>
                <a:cubicBezTo>
                  <a:pt x="4087" y="5046"/>
                  <a:pt x="5268" y="4065"/>
                  <a:pt x="5400" y="2760"/>
                </a:cubicBezTo>
                <a:cubicBezTo>
                  <a:pt x="5455" y="2221"/>
                  <a:pt x="5323" y="1679"/>
                  <a:pt x="5026" y="1227"/>
                </a:cubicBezTo>
                <a:cubicBezTo>
                  <a:pt x="4587" y="541"/>
                  <a:pt x="3815" y="86"/>
                  <a:pt x="2961" y="12"/>
                </a:cubicBezTo>
                <a:cubicBezTo>
                  <a:pt x="2874" y="4"/>
                  <a:pt x="2788" y="0"/>
                  <a:pt x="27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2" name="Google Shape;2102;p37"/>
          <p:cNvSpPr/>
          <p:nvPr/>
        </p:nvSpPr>
        <p:spPr>
          <a:xfrm>
            <a:off x="1807758" y="927973"/>
            <a:ext cx="28842" cy="10507"/>
          </a:xfrm>
          <a:custGeom>
            <a:avLst/>
            <a:gdLst/>
            <a:ahLst/>
            <a:cxnLst/>
            <a:rect l="l" t="t" r="r" b="b"/>
            <a:pathLst>
              <a:path w="7615" h="2774" extrusionOk="0">
                <a:moveTo>
                  <a:pt x="1572" y="1"/>
                </a:moveTo>
                <a:cubicBezTo>
                  <a:pt x="196" y="1"/>
                  <a:pt x="1" y="2066"/>
                  <a:pt x="1365" y="2297"/>
                </a:cubicBezTo>
                <a:cubicBezTo>
                  <a:pt x="2339" y="2462"/>
                  <a:pt x="3350" y="2472"/>
                  <a:pt x="4332" y="2591"/>
                </a:cubicBezTo>
                <a:cubicBezTo>
                  <a:pt x="4820" y="2650"/>
                  <a:pt x="5394" y="2773"/>
                  <a:pt x="5943" y="2773"/>
                </a:cubicBezTo>
                <a:cubicBezTo>
                  <a:pt x="6356" y="2773"/>
                  <a:pt x="6756" y="2703"/>
                  <a:pt x="7095" y="2483"/>
                </a:cubicBezTo>
                <a:cubicBezTo>
                  <a:pt x="7455" y="2247"/>
                  <a:pt x="7615" y="1785"/>
                  <a:pt x="7335" y="1412"/>
                </a:cubicBezTo>
                <a:cubicBezTo>
                  <a:pt x="6743" y="619"/>
                  <a:pt x="5587" y="549"/>
                  <a:pt x="4695" y="403"/>
                </a:cubicBezTo>
                <a:cubicBezTo>
                  <a:pt x="3685" y="237"/>
                  <a:pt x="2624" y="19"/>
                  <a:pt x="1597" y="1"/>
                </a:cubicBezTo>
                <a:cubicBezTo>
                  <a:pt x="1589" y="1"/>
                  <a:pt x="1580" y="1"/>
                  <a:pt x="157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3" name="Google Shape;2103;p37"/>
          <p:cNvSpPr/>
          <p:nvPr/>
        </p:nvSpPr>
        <p:spPr>
          <a:xfrm>
            <a:off x="1858651" y="963492"/>
            <a:ext cx="66569" cy="59308"/>
          </a:xfrm>
          <a:custGeom>
            <a:avLst/>
            <a:gdLst/>
            <a:ahLst/>
            <a:cxnLst/>
            <a:rect l="l" t="t" r="r" b="b"/>
            <a:pathLst>
              <a:path w="17576" h="15659" extrusionOk="0">
                <a:moveTo>
                  <a:pt x="8783" y="1392"/>
                </a:moveTo>
                <a:cubicBezTo>
                  <a:pt x="8998" y="1392"/>
                  <a:pt x="9215" y="1401"/>
                  <a:pt x="9434" y="1420"/>
                </a:cubicBezTo>
                <a:cubicBezTo>
                  <a:pt x="13221" y="1752"/>
                  <a:pt x="16012" y="4898"/>
                  <a:pt x="15657" y="8431"/>
                </a:cubicBezTo>
                <a:cubicBezTo>
                  <a:pt x="15321" y="11762"/>
                  <a:pt x="12309" y="14266"/>
                  <a:pt x="8793" y="14266"/>
                </a:cubicBezTo>
                <a:cubicBezTo>
                  <a:pt x="8578" y="14266"/>
                  <a:pt x="8361" y="14257"/>
                  <a:pt x="8142" y="14238"/>
                </a:cubicBezTo>
                <a:cubicBezTo>
                  <a:pt x="4355" y="13906"/>
                  <a:pt x="1564" y="10760"/>
                  <a:pt x="1919" y="7227"/>
                </a:cubicBezTo>
                <a:cubicBezTo>
                  <a:pt x="2255" y="3896"/>
                  <a:pt x="5267" y="1392"/>
                  <a:pt x="8783" y="1392"/>
                </a:cubicBezTo>
                <a:close/>
                <a:moveTo>
                  <a:pt x="8781" y="1"/>
                </a:moveTo>
                <a:cubicBezTo>
                  <a:pt x="4505" y="1"/>
                  <a:pt x="842" y="3047"/>
                  <a:pt x="434" y="7097"/>
                </a:cubicBezTo>
                <a:cubicBezTo>
                  <a:pt x="1" y="11394"/>
                  <a:pt x="3397" y="15219"/>
                  <a:pt x="8002" y="15624"/>
                </a:cubicBezTo>
                <a:cubicBezTo>
                  <a:pt x="8268" y="15647"/>
                  <a:pt x="8533" y="15659"/>
                  <a:pt x="8795" y="15659"/>
                </a:cubicBezTo>
                <a:cubicBezTo>
                  <a:pt x="13071" y="15659"/>
                  <a:pt x="16734" y="12611"/>
                  <a:pt x="17142" y="8563"/>
                </a:cubicBezTo>
                <a:cubicBezTo>
                  <a:pt x="17576" y="4264"/>
                  <a:pt x="14181" y="440"/>
                  <a:pt x="9574" y="36"/>
                </a:cubicBezTo>
                <a:cubicBezTo>
                  <a:pt x="9308" y="12"/>
                  <a:pt x="9043" y="1"/>
                  <a:pt x="87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4" name="Google Shape;2104;p37"/>
          <p:cNvSpPr/>
          <p:nvPr/>
        </p:nvSpPr>
        <p:spPr>
          <a:xfrm>
            <a:off x="1760217" y="954857"/>
            <a:ext cx="66562" cy="59312"/>
          </a:xfrm>
          <a:custGeom>
            <a:avLst/>
            <a:gdLst/>
            <a:ahLst/>
            <a:cxnLst/>
            <a:rect l="l" t="t" r="r" b="b"/>
            <a:pathLst>
              <a:path w="17574" h="15660" extrusionOk="0">
                <a:moveTo>
                  <a:pt x="8780" y="1393"/>
                </a:moveTo>
                <a:cubicBezTo>
                  <a:pt x="8995" y="1393"/>
                  <a:pt x="9213" y="1402"/>
                  <a:pt x="9432" y="1422"/>
                </a:cubicBezTo>
                <a:cubicBezTo>
                  <a:pt x="13220" y="1753"/>
                  <a:pt x="16012" y="4899"/>
                  <a:pt x="15656" y="8432"/>
                </a:cubicBezTo>
                <a:cubicBezTo>
                  <a:pt x="15321" y="11762"/>
                  <a:pt x="12307" y="14267"/>
                  <a:pt x="8792" y="14267"/>
                </a:cubicBezTo>
                <a:cubicBezTo>
                  <a:pt x="8577" y="14267"/>
                  <a:pt x="8360" y="14258"/>
                  <a:pt x="8142" y="14239"/>
                </a:cubicBezTo>
                <a:cubicBezTo>
                  <a:pt x="4354" y="13907"/>
                  <a:pt x="1562" y="10762"/>
                  <a:pt x="1918" y="7227"/>
                </a:cubicBezTo>
                <a:cubicBezTo>
                  <a:pt x="2253" y="3898"/>
                  <a:pt x="5265" y="1393"/>
                  <a:pt x="8780" y="1393"/>
                </a:cubicBezTo>
                <a:close/>
                <a:moveTo>
                  <a:pt x="8780" y="1"/>
                </a:moveTo>
                <a:cubicBezTo>
                  <a:pt x="4504" y="1"/>
                  <a:pt x="840" y="3048"/>
                  <a:pt x="434" y="7097"/>
                </a:cubicBezTo>
                <a:cubicBezTo>
                  <a:pt x="0" y="11395"/>
                  <a:pt x="3395" y="15220"/>
                  <a:pt x="8002" y="15625"/>
                </a:cubicBezTo>
                <a:cubicBezTo>
                  <a:pt x="8267" y="15648"/>
                  <a:pt x="8531" y="15660"/>
                  <a:pt x="8792" y="15660"/>
                </a:cubicBezTo>
                <a:cubicBezTo>
                  <a:pt x="13068" y="15660"/>
                  <a:pt x="16733" y="12613"/>
                  <a:pt x="17141" y="8562"/>
                </a:cubicBezTo>
                <a:cubicBezTo>
                  <a:pt x="17574" y="4265"/>
                  <a:pt x="14179" y="440"/>
                  <a:pt x="9572" y="35"/>
                </a:cubicBezTo>
                <a:cubicBezTo>
                  <a:pt x="9306" y="12"/>
                  <a:pt x="9042" y="1"/>
                  <a:pt x="87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37"/>
          <p:cNvSpPr/>
          <p:nvPr/>
        </p:nvSpPr>
        <p:spPr>
          <a:xfrm>
            <a:off x="1926030" y="983657"/>
            <a:ext cx="52381" cy="38394"/>
          </a:xfrm>
          <a:custGeom>
            <a:avLst/>
            <a:gdLst/>
            <a:ahLst/>
            <a:cxnLst/>
            <a:rect l="l" t="t" r="r" b="b"/>
            <a:pathLst>
              <a:path w="13830" h="10137" extrusionOk="0">
                <a:moveTo>
                  <a:pt x="7824" y="0"/>
                </a:moveTo>
                <a:cubicBezTo>
                  <a:pt x="7747" y="0"/>
                  <a:pt x="7670" y="6"/>
                  <a:pt x="7593" y="19"/>
                </a:cubicBezTo>
                <a:cubicBezTo>
                  <a:pt x="7047" y="110"/>
                  <a:pt x="6669" y="494"/>
                  <a:pt x="6415" y="942"/>
                </a:cubicBezTo>
                <a:cubicBezTo>
                  <a:pt x="6313" y="1127"/>
                  <a:pt x="6228" y="1320"/>
                  <a:pt x="6161" y="1519"/>
                </a:cubicBezTo>
                <a:cubicBezTo>
                  <a:pt x="6016" y="1958"/>
                  <a:pt x="5914" y="2409"/>
                  <a:pt x="5861" y="2868"/>
                </a:cubicBezTo>
                <a:cubicBezTo>
                  <a:pt x="5595" y="2484"/>
                  <a:pt x="5251" y="2121"/>
                  <a:pt x="4790" y="1918"/>
                </a:cubicBezTo>
                <a:cubicBezTo>
                  <a:pt x="4569" y="1821"/>
                  <a:pt x="4317" y="1767"/>
                  <a:pt x="4069" y="1767"/>
                </a:cubicBezTo>
                <a:cubicBezTo>
                  <a:pt x="3800" y="1767"/>
                  <a:pt x="3536" y="1830"/>
                  <a:pt x="3320" y="1969"/>
                </a:cubicBezTo>
                <a:cubicBezTo>
                  <a:pt x="2909" y="2236"/>
                  <a:pt x="2758" y="2712"/>
                  <a:pt x="2711" y="3158"/>
                </a:cubicBezTo>
                <a:cubicBezTo>
                  <a:pt x="2607" y="4198"/>
                  <a:pt x="2956" y="5268"/>
                  <a:pt x="3673" y="6106"/>
                </a:cubicBezTo>
                <a:cubicBezTo>
                  <a:pt x="3128" y="5818"/>
                  <a:pt x="2552" y="5538"/>
                  <a:pt x="1920" y="5479"/>
                </a:cubicBezTo>
                <a:cubicBezTo>
                  <a:pt x="1851" y="5472"/>
                  <a:pt x="1780" y="5469"/>
                  <a:pt x="1710" y="5469"/>
                </a:cubicBezTo>
                <a:cubicBezTo>
                  <a:pt x="1137" y="5469"/>
                  <a:pt x="547" y="5682"/>
                  <a:pt x="272" y="6112"/>
                </a:cubicBezTo>
                <a:cubicBezTo>
                  <a:pt x="1" y="6542"/>
                  <a:pt x="94" y="7080"/>
                  <a:pt x="319" y="7530"/>
                </a:cubicBezTo>
                <a:cubicBezTo>
                  <a:pt x="789" y="8480"/>
                  <a:pt x="1785" y="9186"/>
                  <a:pt x="2892" y="9561"/>
                </a:cubicBezTo>
                <a:cubicBezTo>
                  <a:pt x="3553" y="9783"/>
                  <a:pt x="4264" y="9938"/>
                  <a:pt x="4992" y="10028"/>
                </a:cubicBezTo>
                <a:cubicBezTo>
                  <a:pt x="5365" y="10076"/>
                  <a:pt x="5743" y="10108"/>
                  <a:pt x="6124" y="10123"/>
                </a:cubicBezTo>
                <a:cubicBezTo>
                  <a:pt x="6252" y="10128"/>
                  <a:pt x="6379" y="10132"/>
                  <a:pt x="6507" y="10134"/>
                </a:cubicBezTo>
                <a:cubicBezTo>
                  <a:pt x="6548" y="10134"/>
                  <a:pt x="6588" y="10135"/>
                  <a:pt x="6627" y="10135"/>
                </a:cubicBezTo>
                <a:cubicBezTo>
                  <a:pt x="6681" y="10137"/>
                  <a:pt x="6733" y="10137"/>
                  <a:pt x="6785" y="10137"/>
                </a:cubicBezTo>
                <a:cubicBezTo>
                  <a:pt x="6904" y="10135"/>
                  <a:pt x="7022" y="10134"/>
                  <a:pt x="7142" y="10131"/>
                </a:cubicBezTo>
                <a:cubicBezTo>
                  <a:pt x="7224" y="10128"/>
                  <a:pt x="7307" y="10126"/>
                  <a:pt x="7391" y="10121"/>
                </a:cubicBezTo>
                <a:lnTo>
                  <a:pt x="7417" y="10121"/>
                </a:lnTo>
                <a:cubicBezTo>
                  <a:pt x="7679" y="10109"/>
                  <a:pt x="7941" y="10090"/>
                  <a:pt x="8199" y="10067"/>
                </a:cubicBezTo>
                <a:cubicBezTo>
                  <a:pt x="8478" y="10039"/>
                  <a:pt x="8754" y="10005"/>
                  <a:pt x="9027" y="9965"/>
                </a:cubicBezTo>
                <a:cubicBezTo>
                  <a:pt x="9483" y="9895"/>
                  <a:pt x="9930" y="9808"/>
                  <a:pt x="10358" y="9703"/>
                </a:cubicBezTo>
                <a:cubicBezTo>
                  <a:pt x="11140" y="9510"/>
                  <a:pt x="12400" y="9067"/>
                  <a:pt x="13103" y="8397"/>
                </a:cubicBezTo>
                <a:cubicBezTo>
                  <a:pt x="13615" y="7909"/>
                  <a:pt x="13830" y="7297"/>
                  <a:pt x="13344" y="6576"/>
                </a:cubicBezTo>
                <a:cubicBezTo>
                  <a:pt x="13181" y="6332"/>
                  <a:pt x="12849" y="6169"/>
                  <a:pt x="12535" y="6169"/>
                </a:cubicBezTo>
                <a:cubicBezTo>
                  <a:pt x="12387" y="6169"/>
                  <a:pt x="12244" y="6205"/>
                  <a:pt x="12123" y="6285"/>
                </a:cubicBezTo>
                <a:cubicBezTo>
                  <a:pt x="12559" y="5738"/>
                  <a:pt x="12963" y="5125"/>
                  <a:pt x="12952" y="4460"/>
                </a:cubicBezTo>
                <a:cubicBezTo>
                  <a:pt x="12941" y="3802"/>
                  <a:pt x="12366" y="3111"/>
                  <a:pt x="11611" y="3111"/>
                </a:cubicBezTo>
                <a:cubicBezTo>
                  <a:pt x="11604" y="3111"/>
                  <a:pt x="11597" y="3111"/>
                  <a:pt x="11591" y="3111"/>
                </a:cubicBezTo>
                <a:cubicBezTo>
                  <a:pt x="10872" y="3126"/>
                  <a:pt x="10362" y="3702"/>
                  <a:pt x="9965" y="4223"/>
                </a:cubicBezTo>
                <a:cubicBezTo>
                  <a:pt x="9948" y="3341"/>
                  <a:pt x="9929" y="2450"/>
                  <a:pt x="9655" y="1603"/>
                </a:cubicBezTo>
                <a:cubicBezTo>
                  <a:pt x="9518" y="1179"/>
                  <a:pt x="9311" y="762"/>
                  <a:pt x="8960" y="448"/>
                </a:cubicBezTo>
                <a:cubicBezTo>
                  <a:pt x="8663" y="182"/>
                  <a:pt x="8247" y="0"/>
                  <a:pt x="78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37"/>
          <p:cNvSpPr/>
          <p:nvPr/>
        </p:nvSpPr>
        <p:spPr>
          <a:xfrm>
            <a:off x="1950323" y="983657"/>
            <a:ext cx="28088" cy="31804"/>
          </a:xfrm>
          <a:custGeom>
            <a:avLst/>
            <a:gdLst/>
            <a:ahLst/>
            <a:cxnLst/>
            <a:rect l="l" t="t" r="r" b="b"/>
            <a:pathLst>
              <a:path w="7416" h="8397" extrusionOk="0">
                <a:moveTo>
                  <a:pt x="1410" y="0"/>
                </a:moveTo>
                <a:cubicBezTo>
                  <a:pt x="1333" y="0"/>
                  <a:pt x="1255" y="6"/>
                  <a:pt x="1179" y="19"/>
                </a:cubicBezTo>
                <a:cubicBezTo>
                  <a:pt x="633" y="110"/>
                  <a:pt x="255" y="494"/>
                  <a:pt x="1" y="942"/>
                </a:cubicBezTo>
                <a:cubicBezTo>
                  <a:pt x="234" y="854"/>
                  <a:pt x="484" y="807"/>
                  <a:pt x="733" y="807"/>
                </a:cubicBezTo>
                <a:cubicBezTo>
                  <a:pt x="1059" y="807"/>
                  <a:pt x="1384" y="888"/>
                  <a:pt x="1669" y="1064"/>
                </a:cubicBezTo>
                <a:cubicBezTo>
                  <a:pt x="2392" y="1507"/>
                  <a:pt x="2698" y="2313"/>
                  <a:pt x="2773" y="3078"/>
                </a:cubicBezTo>
                <a:cubicBezTo>
                  <a:pt x="2849" y="3845"/>
                  <a:pt x="2740" y="4619"/>
                  <a:pt x="2847" y="5382"/>
                </a:cubicBezTo>
                <a:cubicBezTo>
                  <a:pt x="3061" y="4939"/>
                  <a:pt x="3607" y="4642"/>
                  <a:pt x="4155" y="4642"/>
                </a:cubicBezTo>
                <a:cubicBezTo>
                  <a:pt x="4256" y="4642"/>
                  <a:pt x="4356" y="4652"/>
                  <a:pt x="4454" y="4673"/>
                </a:cubicBezTo>
                <a:cubicBezTo>
                  <a:pt x="5090" y="4807"/>
                  <a:pt x="5565" y="5373"/>
                  <a:pt x="5515" y="5941"/>
                </a:cubicBezTo>
                <a:cubicBezTo>
                  <a:pt x="5467" y="6477"/>
                  <a:pt x="5016" y="6938"/>
                  <a:pt x="4962" y="7475"/>
                </a:cubicBezTo>
                <a:cubicBezTo>
                  <a:pt x="5091" y="7421"/>
                  <a:pt x="5227" y="7396"/>
                  <a:pt x="5363" y="7396"/>
                </a:cubicBezTo>
                <a:cubicBezTo>
                  <a:pt x="5878" y="7396"/>
                  <a:pt x="6400" y="7747"/>
                  <a:pt x="6607" y="8183"/>
                </a:cubicBezTo>
                <a:cubicBezTo>
                  <a:pt x="6638" y="8253"/>
                  <a:pt x="6667" y="8324"/>
                  <a:pt x="6689" y="8397"/>
                </a:cubicBezTo>
                <a:cubicBezTo>
                  <a:pt x="7201" y="7907"/>
                  <a:pt x="7416" y="7297"/>
                  <a:pt x="6929" y="6576"/>
                </a:cubicBezTo>
                <a:cubicBezTo>
                  <a:pt x="6766" y="6331"/>
                  <a:pt x="6434" y="6167"/>
                  <a:pt x="6120" y="6167"/>
                </a:cubicBezTo>
                <a:cubicBezTo>
                  <a:pt x="5973" y="6167"/>
                  <a:pt x="5830" y="6203"/>
                  <a:pt x="5709" y="6284"/>
                </a:cubicBezTo>
                <a:cubicBezTo>
                  <a:pt x="6145" y="5738"/>
                  <a:pt x="6549" y="5125"/>
                  <a:pt x="6538" y="4460"/>
                </a:cubicBezTo>
                <a:cubicBezTo>
                  <a:pt x="6527" y="3802"/>
                  <a:pt x="5953" y="3111"/>
                  <a:pt x="5199" y="3111"/>
                </a:cubicBezTo>
                <a:cubicBezTo>
                  <a:pt x="5192" y="3111"/>
                  <a:pt x="5184" y="3111"/>
                  <a:pt x="5177" y="3111"/>
                </a:cubicBezTo>
                <a:cubicBezTo>
                  <a:pt x="4458" y="3125"/>
                  <a:pt x="3948" y="3702"/>
                  <a:pt x="3551" y="4222"/>
                </a:cubicBezTo>
                <a:cubicBezTo>
                  <a:pt x="3534" y="3341"/>
                  <a:pt x="3514" y="2449"/>
                  <a:pt x="3239" y="1601"/>
                </a:cubicBezTo>
                <a:cubicBezTo>
                  <a:pt x="3104" y="1179"/>
                  <a:pt x="2898" y="761"/>
                  <a:pt x="2546" y="447"/>
                </a:cubicBezTo>
                <a:cubicBezTo>
                  <a:pt x="2249" y="181"/>
                  <a:pt x="1832" y="0"/>
                  <a:pt x="141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37"/>
          <p:cNvSpPr/>
          <p:nvPr/>
        </p:nvSpPr>
        <p:spPr>
          <a:xfrm>
            <a:off x="1935919" y="996470"/>
            <a:ext cx="27751" cy="25585"/>
          </a:xfrm>
          <a:custGeom>
            <a:avLst/>
            <a:gdLst/>
            <a:ahLst/>
            <a:cxnLst/>
            <a:rect l="l" t="t" r="r" b="b"/>
            <a:pathLst>
              <a:path w="7327" h="6755" extrusionOk="0">
                <a:moveTo>
                  <a:pt x="4939" y="0"/>
                </a:moveTo>
                <a:cubicBezTo>
                  <a:pt x="4907" y="0"/>
                  <a:pt x="4875" y="16"/>
                  <a:pt x="4862" y="49"/>
                </a:cubicBezTo>
                <a:cubicBezTo>
                  <a:pt x="4588" y="797"/>
                  <a:pt x="4658" y="1693"/>
                  <a:pt x="4574" y="2474"/>
                </a:cubicBezTo>
                <a:cubicBezTo>
                  <a:pt x="4521" y="2964"/>
                  <a:pt x="4463" y="3452"/>
                  <a:pt x="4398" y="3940"/>
                </a:cubicBezTo>
                <a:cubicBezTo>
                  <a:pt x="4101" y="3552"/>
                  <a:pt x="3823" y="3156"/>
                  <a:pt x="3568" y="2746"/>
                </a:cubicBezTo>
                <a:cubicBezTo>
                  <a:pt x="3199" y="2149"/>
                  <a:pt x="2893" y="1516"/>
                  <a:pt x="2482" y="944"/>
                </a:cubicBezTo>
                <a:cubicBezTo>
                  <a:pt x="2452" y="902"/>
                  <a:pt x="2409" y="884"/>
                  <a:pt x="2367" y="884"/>
                </a:cubicBezTo>
                <a:cubicBezTo>
                  <a:pt x="2288" y="884"/>
                  <a:pt x="2212" y="947"/>
                  <a:pt x="2227" y="1033"/>
                </a:cubicBezTo>
                <a:cubicBezTo>
                  <a:pt x="2463" y="2361"/>
                  <a:pt x="3403" y="3660"/>
                  <a:pt x="4270" y="4745"/>
                </a:cubicBezTo>
                <a:cubicBezTo>
                  <a:pt x="4273" y="4749"/>
                  <a:pt x="4274" y="4749"/>
                  <a:pt x="4276" y="4752"/>
                </a:cubicBezTo>
                <a:cubicBezTo>
                  <a:pt x="4254" y="4890"/>
                  <a:pt x="4232" y="5031"/>
                  <a:pt x="4207" y="5170"/>
                </a:cubicBezTo>
                <a:cubicBezTo>
                  <a:pt x="4170" y="5378"/>
                  <a:pt x="4132" y="5585"/>
                  <a:pt x="4092" y="5792"/>
                </a:cubicBezTo>
                <a:cubicBezTo>
                  <a:pt x="3856" y="5732"/>
                  <a:pt x="3608" y="5702"/>
                  <a:pt x="3372" y="5637"/>
                </a:cubicBezTo>
                <a:cubicBezTo>
                  <a:pt x="2936" y="5517"/>
                  <a:pt x="2514" y="5352"/>
                  <a:pt x="2112" y="5145"/>
                </a:cubicBezTo>
                <a:cubicBezTo>
                  <a:pt x="1399" y="4782"/>
                  <a:pt x="800" y="4302"/>
                  <a:pt x="143" y="3871"/>
                </a:cubicBezTo>
                <a:cubicBezTo>
                  <a:pt x="131" y="3863"/>
                  <a:pt x="117" y="3860"/>
                  <a:pt x="104" y="3860"/>
                </a:cubicBezTo>
                <a:cubicBezTo>
                  <a:pt x="53" y="3860"/>
                  <a:pt x="0" y="3906"/>
                  <a:pt x="20" y="3951"/>
                </a:cubicBezTo>
                <a:cubicBezTo>
                  <a:pt x="339" y="4675"/>
                  <a:pt x="1025" y="5233"/>
                  <a:pt x="1775" y="5633"/>
                </a:cubicBezTo>
                <a:cubicBezTo>
                  <a:pt x="2346" y="5938"/>
                  <a:pt x="3228" y="6350"/>
                  <a:pt x="3977" y="6377"/>
                </a:cubicBezTo>
                <a:cubicBezTo>
                  <a:pt x="3951" y="6501"/>
                  <a:pt x="3925" y="6627"/>
                  <a:pt x="3896" y="6752"/>
                </a:cubicBezTo>
                <a:cubicBezTo>
                  <a:pt x="3937" y="6754"/>
                  <a:pt x="3977" y="6754"/>
                  <a:pt x="4016" y="6754"/>
                </a:cubicBezTo>
                <a:cubicBezTo>
                  <a:pt x="4070" y="6755"/>
                  <a:pt x="4122" y="6755"/>
                  <a:pt x="4174" y="6755"/>
                </a:cubicBezTo>
                <a:cubicBezTo>
                  <a:pt x="4293" y="6754"/>
                  <a:pt x="4411" y="6752"/>
                  <a:pt x="4531" y="6749"/>
                </a:cubicBezTo>
                <a:cubicBezTo>
                  <a:pt x="4554" y="6630"/>
                  <a:pt x="4577" y="6511"/>
                  <a:pt x="4600" y="6392"/>
                </a:cubicBezTo>
                <a:cubicBezTo>
                  <a:pt x="4627" y="6386"/>
                  <a:pt x="4651" y="6379"/>
                  <a:pt x="4676" y="6370"/>
                </a:cubicBezTo>
                <a:cubicBezTo>
                  <a:pt x="5693" y="5993"/>
                  <a:pt x="7238" y="5148"/>
                  <a:pt x="7323" y="4073"/>
                </a:cubicBezTo>
                <a:cubicBezTo>
                  <a:pt x="7327" y="4044"/>
                  <a:pt x="7296" y="4021"/>
                  <a:pt x="7265" y="4021"/>
                </a:cubicBezTo>
                <a:cubicBezTo>
                  <a:pt x="7255" y="4021"/>
                  <a:pt x="7245" y="4024"/>
                  <a:pt x="7236" y="4029"/>
                </a:cubicBezTo>
                <a:cubicBezTo>
                  <a:pt x="6783" y="4273"/>
                  <a:pt x="6471" y="4669"/>
                  <a:pt x="6072" y="4971"/>
                </a:cubicBezTo>
                <a:cubicBezTo>
                  <a:pt x="5656" y="5285"/>
                  <a:pt x="5209" y="5552"/>
                  <a:pt x="4714" y="5754"/>
                </a:cubicBezTo>
                <a:cubicBezTo>
                  <a:pt x="4743" y="5587"/>
                  <a:pt x="4772" y="5417"/>
                  <a:pt x="4797" y="5247"/>
                </a:cubicBezTo>
                <a:cubicBezTo>
                  <a:pt x="4925" y="4390"/>
                  <a:pt x="5024" y="3529"/>
                  <a:pt x="5079" y="2665"/>
                </a:cubicBezTo>
                <a:cubicBezTo>
                  <a:pt x="5132" y="1849"/>
                  <a:pt x="5287" y="841"/>
                  <a:pt x="5017" y="50"/>
                </a:cubicBezTo>
                <a:cubicBezTo>
                  <a:pt x="5006" y="17"/>
                  <a:pt x="4972" y="0"/>
                  <a:pt x="49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7"/>
          <p:cNvSpPr/>
          <p:nvPr/>
        </p:nvSpPr>
        <p:spPr>
          <a:xfrm>
            <a:off x="1686471" y="820420"/>
            <a:ext cx="47783" cy="67455"/>
          </a:xfrm>
          <a:custGeom>
            <a:avLst/>
            <a:gdLst/>
            <a:ahLst/>
            <a:cxnLst/>
            <a:rect l="l" t="t" r="r" b="b"/>
            <a:pathLst>
              <a:path w="12616" h="17810" extrusionOk="0">
                <a:moveTo>
                  <a:pt x="6466" y="1"/>
                </a:moveTo>
                <a:cubicBezTo>
                  <a:pt x="6304" y="1"/>
                  <a:pt x="6142" y="19"/>
                  <a:pt x="5981" y="57"/>
                </a:cubicBezTo>
                <a:cubicBezTo>
                  <a:pt x="5683" y="130"/>
                  <a:pt x="5404" y="261"/>
                  <a:pt x="5160" y="444"/>
                </a:cubicBezTo>
                <a:cubicBezTo>
                  <a:pt x="4674" y="790"/>
                  <a:pt x="4303" y="1301"/>
                  <a:pt x="4011" y="1812"/>
                </a:cubicBezTo>
                <a:cubicBezTo>
                  <a:pt x="3594" y="2537"/>
                  <a:pt x="3272" y="3313"/>
                  <a:pt x="3051" y="4120"/>
                </a:cubicBezTo>
                <a:cubicBezTo>
                  <a:pt x="2125" y="4305"/>
                  <a:pt x="1628" y="5247"/>
                  <a:pt x="1427" y="6108"/>
                </a:cubicBezTo>
                <a:cubicBezTo>
                  <a:pt x="1133" y="7388"/>
                  <a:pt x="1194" y="8725"/>
                  <a:pt x="1608" y="9973"/>
                </a:cubicBezTo>
                <a:cubicBezTo>
                  <a:pt x="281" y="11338"/>
                  <a:pt x="0" y="13494"/>
                  <a:pt x="932" y="15117"/>
                </a:cubicBezTo>
                <a:cubicBezTo>
                  <a:pt x="1829" y="16675"/>
                  <a:pt x="3411" y="17225"/>
                  <a:pt x="5164" y="17535"/>
                </a:cubicBezTo>
                <a:cubicBezTo>
                  <a:pt x="5915" y="17669"/>
                  <a:pt x="6691" y="17809"/>
                  <a:pt x="7452" y="17809"/>
                </a:cubicBezTo>
                <a:cubicBezTo>
                  <a:pt x="7559" y="17809"/>
                  <a:pt x="7666" y="17806"/>
                  <a:pt x="7772" y="17801"/>
                </a:cubicBezTo>
                <a:cubicBezTo>
                  <a:pt x="8428" y="17765"/>
                  <a:pt x="9070" y="17604"/>
                  <a:pt x="9665" y="17227"/>
                </a:cubicBezTo>
                <a:cubicBezTo>
                  <a:pt x="10637" y="16610"/>
                  <a:pt x="11209" y="15409"/>
                  <a:pt x="10837" y="14370"/>
                </a:cubicBezTo>
                <a:cubicBezTo>
                  <a:pt x="10772" y="14186"/>
                  <a:pt x="10680" y="13998"/>
                  <a:pt x="10721" y="13811"/>
                </a:cubicBezTo>
                <a:cubicBezTo>
                  <a:pt x="10748" y="13693"/>
                  <a:pt x="10822" y="13591"/>
                  <a:pt x="10896" y="13492"/>
                </a:cubicBezTo>
                <a:cubicBezTo>
                  <a:pt x="12215" y="11677"/>
                  <a:pt x="12616" y="9308"/>
                  <a:pt x="11960" y="7202"/>
                </a:cubicBezTo>
                <a:cubicBezTo>
                  <a:pt x="11601" y="6045"/>
                  <a:pt x="10761" y="4854"/>
                  <a:pt x="9479" y="4687"/>
                </a:cubicBezTo>
                <a:cubicBezTo>
                  <a:pt x="9461" y="3594"/>
                  <a:pt x="9406" y="2459"/>
                  <a:pt x="8857" y="1492"/>
                </a:cubicBezTo>
                <a:cubicBezTo>
                  <a:pt x="8387" y="662"/>
                  <a:pt x="7442" y="1"/>
                  <a:pt x="646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9" name="Google Shape;2109;p37"/>
          <p:cNvSpPr/>
          <p:nvPr/>
        </p:nvSpPr>
        <p:spPr>
          <a:xfrm>
            <a:off x="1706007" y="820420"/>
            <a:ext cx="28243" cy="67421"/>
          </a:xfrm>
          <a:custGeom>
            <a:avLst/>
            <a:gdLst/>
            <a:ahLst/>
            <a:cxnLst/>
            <a:rect l="l" t="t" r="r" b="b"/>
            <a:pathLst>
              <a:path w="7457" h="17801" extrusionOk="0">
                <a:moveTo>
                  <a:pt x="1306" y="1"/>
                </a:moveTo>
                <a:cubicBezTo>
                  <a:pt x="1145" y="1"/>
                  <a:pt x="983" y="19"/>
                  <a:pt x="822" y="57"/>
                </a:cubicBezTo>
                <a:cubicBezTo>
                  <a:pt x="525" y="130"/>
                  <a:pt x="246" y="261"/>
                  <a:pt x="0" y="442"/>
                </a:cubicBezTo>
                <a:cubicBezTo>
                  <a:pt x="79" y="435"/>
                  <a:pt x="156" y="430"/>
                  <a:pt x="228" y="430"/>
                </a:cubicBezTo>
                <a:cubicBezTo>
                  <a:pt x="296" y="430"/>
                  <a:pt x="360" y="435"/>
                  <a:pt x="414" y="446"/>
                </a:cubicBezTo>
                <a:cubicBezTo>
                  <a:pt x="846" y="533"/>
                  <a:pt x="1252" y="719"/>
                  <a:pt x="1599" y="992"/>
                </a:cubicBezTo>
                <a:cubicBezTo>
                  <a:pt x="2343" y="1583"/>
                  <a:pt x="2738" y="2502"/>
                  <a:pt x="2792" y="3412"/>
                </a:cubicBezTo>
                <a:cubicBezTo>
                  <a:pt x="2847" y="4322"/>
                  <a:pt x="2592" y="5230"/>
                  <a:pt x="2213" y="6073"/>
                </a:cubicBezTo>
                <a:cubicBezTo>
                  <a:pt x="3072" y="6455"/>
                  <a:pt x="3698" y="7198"/>
                  <a:pt x="4093" y="8003"/>
                </a:cubicBezTo>
                <a:cubicBezTo>
                  <a:pt x="4822" y="9487"/>
                  <a:pt x="4848" y="11258"/>
                  <a:pt x="4162" y="12759"/>
                </a:cubicBezTo>
                <a:cubicBezTo>
                  <a:pt x="3912" y="13301"/>
                  <a:pt x="3536" y="13841"/>
                  <a:pt x="2949" y="14064"/>
                </a:cubicBezTo>
                <a:cubicBezTo>
                  <a:pt x="3590" y="14840"/>
                  <a:pt x="3642" y="15954"/>
                  <a:pt x="3235" y="16857"/>
                </a:cubicBezTo>
                <a:cubicBezTo>
                  <a:pt x="3077" y="17201"/>
                  <a:pt x="2867" y="17519"/>
                  <a:pt x="2614" y="17801"/>
                </a:cubicBezTo>
                <a:cubicBezTo>
                  <a:pt x="3270" y="17765"/>
                  <a:pt x="3912" y="17604"/>
                  <a:pt x="4507" y="17227"/>
                </a:cubicBezTo>
                <a:cubicBezTo>
                  <a:pt x="5479" y="16610"/>
                  <a:pt x="6051" y="15409"/>
                  <a:pt x="5679" y="14370"/>
                </a:cubicBezTo>
                <a:cubicBezTo>
                  <a:pt x="5614" y="14186"/>
                  <a:pt x="5522" y="13998"/>
                  <a:pt x="5563" y="13809"/>
                </a:cubicBezTo>
                <a:cubicBezTo>
                  <a:pt x="5589" y="13693"/>
                  <a:pt x="5664" y="13590"/>
                  <a:pt x="5737" y="13491"/>
                </a:cubicBezTo>
                <a:cubicBezTo>
                  <a:pt x="7056" y="11676"/>
                  <a:pt x="7456" y="9306"/>
                  <a:pt x="6801" y="7200"/>
                </a:cubicBezTo>
                <a:cubicBezTo>
                  <a:pt x="6442" y="6043"/>
                  <a:pt x="5603" y="4853"/>
                  <a:pt x="4319" y="4687"/>
                </a:cubicBezTo>
                <a:cubicBezTo>
                  <a:pt x="4301" y="3594"/>
                  <a:pt x="4247" y="2459"/>
                  <a:pt x="3698" y="1491"/>
                </a:cubicBezTo>
                <a:cubicBezTo>
                  <a:pt x="3227" y="662"/>
                  <a:pt x="2283" y="1"/>
                  <a:pt x="13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37"/>
          <p:cNvSpPr/>
          <p:nvPr/>
        </p:nvSpPr>
        <p:spPr>
          <a:xfrm>
            <a:off x="1694057" y="840444"/>
            <a:ext cx="32485" cy="69054"/>
          </a:xfrm>
          <a:custGeom>
            <a:avLst/>
            <a:gdLst/>
            <a:ahLst/>
            <a:cxnLst/>
            <a:rect l="l" t="t" r="r" b="b"/>
            <a:pathLst>
              <a:path w="8577" h="18232" extrusionOk="0">
                <a:moveTo>
                  <a:pt x="4020" y="1"/>
                </a:moveTo>
                <a:cubicBezTo>
                  <a:pt x="3934" y="1"/>
                  <a:pt x="3854" y="47"/>
                  <a:pt x="3839" y="154"/>
                </a:cubicBezTo>
                <a:cubicBezTo>
                  <a:pt x="3604" y="1850"/>
                  <a:pt x="3597" y="3592"/>
                  <a:pt x="3606" y="5321"/>
                </a:cubicBezTo>
                <a:cubicBezTo>
                  <a:pt x="3195" y="4831"/>
                  <a:pt x="2855" y="4288"/>
                  <a:pt x="2593" y="3705"/>
                </a:cubicBezTo>
                <a:cubicBezTo>
                  <a:pt x="2274" y="2990"/>
                  <a:pt x="2187" y="2190"/>
                  <a:pt x="1838" y="1501"/>
                </a:cubicBezTo>
                <a:cubicBezTo>
                  <a:pt x="1811" y="1449"/>
                  <a:pt x="1746" y="1412"/>
                  <a:pt x="1685" y="1412"/>
                </a:cubicBezTo>
                <a:cubicBezTo>
                  <a:pt x="1641" y="1412"/>
                  <a:pt x="1599" y="1432"/>
                  <a:pt x="1578" y="1482"/>
                </a:cubicBezTo>
                <a:cubicBezTo>
                  <a:pt x="845" y="3204"/>
                  <a:pt x="2319" y="5465"/>
                  <a:pt x="3604" y="6619"/>
                </a:cubicBezTo>
                <a:cubicBezTo>
                  <a:pt x="3606" y="6620"/>
                  <a:pt x="3609" y="6622"/>
                  <a:pt x="3612" y="6625"/>
                </a:cubicBezTo>
                <a:cubicBezTo>
                  <a:pt x="3612" y="6863"/>
                  <a:pt x="3613" y="7100"/>
                  <a:pt x="3612" y="7338"/>
                </a:cubicBezTo>
                <a:cubicBezTo>
                  <a:pt x="3606" y="8192"/>
                  <a:pt x="3605" y="9047"/>
                  <a:pt x="3606" y="9903"/>
                </a:cubicBezTo>
                <a:cubicBezTo>
                  <a:pt x="2629" y="9500"/>
                  <a:pt x="2023" y="8853"/>
                  <a:pt x="1503" y="7918"/>
                </a:cubicBezTo>
                <a:cubicBezTo>
                  <a:pt x="1457" y="7835"/>
                  <a:pt x="1090" y="6805"/>
                  <a:pt x="726" y="6805"/>
                </a:cubicBezTo>
                <a:cubicBezTo>
                  <a:pt x="679" y="6805"/>
                  <a:pt x="632" y="6822"/>
                  <a:pt x="586" y="6860"/>
                </a:cubicBezTo>
                <a:cubicBezTo>
                  <a:pt x="0" y="7346"/>
                  <a:pt x="1073" y="8847"/>
                  <a:pt x="1414" y="9289"/>
                </a:cubicBezTo>
                <a:cubicBezTo>
                  <a:pt x="1945" y="9971"/>
                  <a:pt x="2699" y="10580"/>
                  <a:pt x="3606" y="10716"/>
                </a:cubicBezTo>
                <a:cubicBezTo>
                  <a:pt x="3606" y="12091"/>
                  <a:pt x="3606" y="16405"/>
                  <a:pt x="3594" y="17780"/>
                </a:cubicBezTo>
                <a:cubicBezTo>
                  <a:pt x="3591" y="18085"/>
                  <a:pt x="3839" y="18232"/>
                  <a:pt x="4095" y="18232"/>
                </a:cubicBezTo>
                <a:cubicBezTo>
                  <a:pt x="4372" y="18232"/>
                  <a:pt x="4659" y="18060"/>
                  <a:pt x="4652" y="17729"/>
                </a:cubicBezTo>
                <a:cubicBezTo>
                  <a:pt x="4614" y="15740"/>
                  <a:pt x="4602" y="10812"/>
                  <a:pt x="4578" y="8821"/>
                </a:cubicBezTo>
                <a:cubicBezTo>
                  <a:pt x="6420" y="7944"/>
                  <a:pt x="8577" y="5676"/>
                  <a:pt x="8371" y="3640"/>
                </a:cubicBezTo>
                <a:cubicBezTo>
                  <a:pt x="8357" y="3503"/>
                  <a:pt x="8241" y="3425"/>
                  <a:pt x="8122" y="3425"/>
                </a:cubicBezTo>
                <a:cubicBezTo>
                  <a:pt x="8039" y="3425"/>
                  <a:pt x="7954" y="3463"/>
                  <a:pt x="7902" y="3545"/>
                </a:cubicBezTo>
                <a:cubicBezTo>
                  <a:pt x="7421" y="4302"/>
                  <a:pt x="7168" y="5126"/>
                  <a:pt x="6665" y="5872"/>
                </a:cubicBezTo>
                <a:cubicBezTo>
                  <a:pt x="6499" y="5581"/>
                  <a:pt x="6365" y="5273"/>
                  <a:pt x="6264" y="4955"/>
                </a:cubicBezTo>
                <a:cubicBezTo>
                  <a:pt x="6136" y="4547"/>
                  <a:pt x="6121" y="4132"/>
                  <a:pt x="6017" y="3725"/>
                </a:cubicBezTo>
                <a:cubicBezTo>
                  <a:pt x="6002" y="3665"/>
                  <a:pt x="5948" y="3638"/>
                  <a:pt x="5892" y="3638"/>
                </a:cubicBezTo>
                <a:cubicBezTo>
                  <a:pt x="5839" y="3638"/>
                  <a:pt x="5784" y="3662"/>
                  <a:pt x="5758" y="3707"/>
                </a:cubicBezTo>
                <a:cubicBezTo>
                  <a:pt x="5259" y="4550"/>
                  <a:pt x="5560" y="5787"/>
                  <a:pt x="6104" y="6564"/>
                </a:cubicBezTo>
                <a:cubicBezTo>
                  <a:pt x="5644" y="7055"/>
                  <a:pt x="5127" y="7461"/>
                  <a:pt x="4566" y="7849"/>
                </a:cubicBezTo>
                <a:cubicBezTo>
                  <a:pt x="4565" y="7727"/>
                  <a:pt x="4563" y="7606"/>
                  <a:pt x="4562" y="7484"/>
                </a:cubicBezTo>
                <a:cubicBezTo>
                  <a:pt x="4528" y="5074"/>
                  <a:pt x="4621" y="2577"/>
                  <a:pt x="4264" y="187"/>
                </a:cubicBezTo>
                <a:cubicBezTo>
                  <a:pt x="4247" y="72"/>
                  <a:pt x="4128" y="1"/>
                  <a:pt x="40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p37"/>
          <p:cNvSpPr/>
          <p:nvPr/>
        </p:nvSpPr>
        <p:spPr>
          <a:xfrm>
            <a:off x="1723933" y="795744"/>
            <a:ext cx="47791" cy="67452"/>
          </a:xfrm>
          <a:custGeom>
            <a:avLst/>
            <a:gdLst/>
            <a:ahLst/>
            <a:cxnLst/>
            <a:rect l="l" t="t" r="r" b="b"/>
            <a:pathLst>
              <a:path w="12618" h="17809" extrusionOk="0">
                <a:moveTo>
                  <a:pt x="6467" y="0"/>
                </a:moveTo>
                <a:cubicBezTo>
                  <a:pt x="6305" y="0"/>
                  <a:pt x="6143" y="18"/>
                  <a:pt x="5982" y="56"/>
                </a:cubicBezTo>
                <a:cubicBezTo>
                  <a:pt x="5685" y="129"/>
                  <a:pt x="5405" y="261"/>
                  <a:pt x="5160" y="443"/>
                </a:cubicBezTo>
                <a:cubicBezTo>
                  <a:pt x="4676" y="790"/>
                  <a:pt x="4303" y="1300"/>
                  <a:pt x="4012" y="1811"/>
                </a:cubicBezTo>
                <a:cubicBezTo>
                  <a:pt x="3595" y="2537"/>
                  <a:pt x="3273" y="3313"/>
                  <a:pt x="3052" y="4119"/>
                </a:cubicBezTo>
                <a:cubicBezTo>
                  <a:pt x="2127" y="4304"/>
                  <a:pt x="1629" y="5246"/>
                  <a:pt x="1429" y="6107"/>
                </a:cubicBezTo>
                <a:cubicBezTo>
                  <a:pt x="1134" y="7388"/>
                  <a:pt x="1196" y="8726"/>
                  <a:pt x="1610" y="9974"/>
                </a:cubicBezTo>
                <a:cubicBezTo>
                  <a:pt x="283" y="11338"/>
                  <a:pt x="0" y="13493"/>
                  <a:pt x="934" y="15117"/>
                </a:cubicBezTo>
                <a:cubicBezTo>
                  <a:pt x="1829" y="16676"/>
                  <a:pt x="3413" y="17224"/>
                  <a:pt x="5165" y="17535"/>
                </a:cubicBezTo>
                <a:cubicBezTo>
                  <a:pt x="5917" y="17669"/>
                  <a:pt x="6693" y="17809"/>
                  <a:pt x="7454" y="17809"/>
                </a:cubicBezTo>
                <a:cubicBezTo>
                  <a:pt x="7561" y="17809"/>
                  <a:pt x="7667" y="17806"/>
                  <a:pt x="7773" y="17800"/>
                </a:cubicBezTo>
                <a:cubicBezTo>
                  <a:pt x="8430" y="17764"/>
                  <a:pt x="9072" y="17604"/>
                  <a:pt x="9667" y="17227"/>
                </a:cubicBezTo>
                <a:cubicBezTo>
                  <a:pt x="10639" y="16610"/>
                  <a:pt x="11211" y="15409"/>
                  <a:pt x="10839" y="14371"/>
                </a:cubicBezTo>
                <a:cubicBezTo>
                  <a:pt x="10773" y="14187"/>
                  <a:pt x="10680" y="13998"/>
                  <a:pt x="10722" y="13810"/>
                </a:cubicBezTo>
                <a:cubicBezTo>
                  <a:pt x="10750" y="13692"/>
                  <a:pt x="10824" y="13591"/>
                  <a:pt x="10897" y="13492"/>
                </a:cubicBezTo>
                <a:cubicBezTo>
                  <a:pt x="12216" y="11677"/>
                  <a:pt x="12617" y="9307"/>
                  <a:pt x="11961" y="7201"/>
                </a:cubicBezTo>
                <a:cubicBezTo>
                  <a:pt x="11601" y="6044"/>
                  <a:pt x="10762" y="4854"/>
                  <a:pt x="9480" y="4687"/>
                </a:cubicBezTo>
                <a:cubicBezTo>
                  <a:pt x="9461" y="3594"/>
                  <a:pt x="9407" y="2459"/>
                  <a:pt x="8859" y="1492"/>
                </a:cubicBezTo>
                <a:cubicBezTo>
                  <a:pt x="8388" y="662"/>
                  <a:pt x="7444" y="0"/>
                  <a:pt x="64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37"/>
          <p:cNvSpPr/>
          <p:nvPr/>
        </p:nvSpPr>
        <p:spPr>
          <a:xfrm>
            <a:off x="1743480" y="795748"/>
            <a:ext cx="28243" cy="67414"/>
          </a:xfrm>
          <a:custGeom>
            <a:avLst/>
            <a:gdLst/>
            <a:ahLst/>
            <a:cxnLst/>
            <a:rect l="l" t="t" r="r" b="b"/>
            <a:pathLst>
              <a:path w="7457" h="17799" extrusionOk="0">
                <a:moveTo>
                  <a:pt x="1306" y="0"/>
                </a:moveTo>
                <a:cubicBezTo>
                  <a:pt x="1145" y="0"/>
                  <a:pt x="983" y="18"/>
                  <a:pt x="821" y="57"/>
                </a:cubicBezTo>
                <a:cubicBezTo>
                  <a:pt x="525" y="129"/>
                  <a:pt x="246" y="261"/>
                  <a:pt x="0" y="443"/>
                </a:cubicBezTo>
                <a:cubicBezTo>
                  <a:pt x="82" y="436"/>
                  <a:pt x="161" y="431"/>
                  <a:pt x="234" y="431"/>
                </a:cubicBezTo>
                <a:cubicBezTo>
                  <a:pt x="300" y="431"/>
                  <a:pt x="360" y="435"/>
                  <a:pt x="413" y="446"/>
                </a:cubicBezTo>
                <a:cubicBezTo>
                  <a:pt x="845" y="533"/>
                  <a:pt x="1251" y="718"/>
                  <a:pt x="1598" y="991"/>
                </a:cubicBezTo>
                <a:cubicBezTo>
                  <a:pt x="2342" y="1581"/>
                  <a:pt x="2736" y="2500"/>
                  <a:pt x="2790" y="3411"/>
                </a:cubicBezTo>
                <a:cubicBezTo>
                  <a:pt x="2845" y="4322"/>
                  <a:pt x="2590" y="5230"/>
                  <a:pt x="2212" y="6072"/>
                </a:cubicBezTo>
                <a:cubicBezTo>
                  <a:pt x="3070" y="6453"/>
                  <a:pt x="3697" y="7196"/>
                  <a:pt x="4092" y="8001"/>
                </a:cubicBezTo>
                <a:cubicBezTo>
                  <a:pt x="4821" y="9486"/>
                  <a:pt x="4847" y="11256"/>
                  <a:pt x="4160" y="12757"/>
                </a:cubicBezTo>
                <a:cubicBezTo>
                  <a:pt x="3911" y="13300"/>
                  <a:pt x="3535" y="13841"/>
                  <a:pt x="2948" y="14063"/>
                </a:cubicBezTo>
                <a:cubicBezTo>
                  <a:pt x="3588" y="14839"/>
                  <a:pt x="3640" y="15952"/>
                  <a:pt x="3233" y="16857"/>
                </a:cubicBezTo>
                <a:cubicBezTo>
                  <a:pt x="3076" y="17201"/>
                  <a:pt x="2866" y="17518"/>
                  <a:pt x="2612" y="17799"/>
                </a:cubicBezTo>
                <a:cubicBezTo>
                  <a:pt x="3269" y="17763"/>
                  <a:pt x="3911" y="17603"/>
                  <a:pt x="4506" y="17226"/>
                </a:cubicBezTo>
                <a:cubicBezTo>
                  <a:pt x="5478" y="16609"/>
                  <a:pt x="6050" y="15408"/>
                  <a:pt x="5678" y="14370"/>
                </a:cubicBezTo>
                <a:cubicBezTo>
                  <a:pt x="5612" y="14186"/>
                  <a:pt x="5519" y="13997"/>
                  <a:pt x="5561" y="13809"/>
                </a:cubicBezTo>
                <a:cubicBezTo>
                  <a:pt x="5589" y="13693"/>
                  <a:pt x="5663" y="13591"/>
                  <a:pt x="5737" y="13492"/>
                </a:cubicBezTo>
                <a:cubicBezTo>
                  <a:pt x="7056" y="11677"/>
                  <a:pt x="7456" y="9308"/>
                  <a:pt x="6801" y="7202"/>
                </a:cubicBezTo>
                <a:cubicBezTo>
                  <a:pt x="6442" y="6043"/>
                  <a:pt x="5601" y="4854"/>
                  <a:pt x="4319" y="4687"/>
                </a:cubicBezTo>
                <a:cubicBezTo>
                  <a:pt x="4301" y="3594"/>
                  <a:pt x="4246" y="2459"/>
                  <a:pt x="3698" y="1491"/>
                </a:cubicBezTo>
                <a:cubicBezTo>
                  <a:pt x="3227" y="661"/>
                  <a:pt x="2283" y="0"/>
                  <a:pt x="130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37"/>
          <p:cNvSpPr/>
          <p:nvPr/>
        </p:nvSpPr>
        <p:spPr>
          <a:xfrm>
            <a:off x="1731523" y="815769"/>
            <a:ext cx="32489" cy="69054"/>
          </a:xfrm>
          <a:custGeom>
            <a:avLst/>
            <a:gdLst/>
            <a:ahLst/>
            <a:cxnLst/>
            <a:rect l="l" t="t" r="r" b="b"/>
            <a:pathLst>
              <a:path w="8578" h="18232" extrusionOk="0">
                <a:moveTo>
                  <a:pt x="4021" y="0"/>
                </a:moveTo>
                <a:cubicBezTo>
                  <a:pt x="3935" y="0"/>
                  <a:pt x="3855" y="46"/>
                  <a:pt x="3840" y="154"/>
                </a:cubicBezTo>
                <a:cubicBezTo>
                  <a:pt x="3604" y="1850"/>
                  <a:pt x="3597" y="3593"/>
                  <a:pt x="3607" y="5320"/>
                </a:cubicBezTo>
                <a:cubicBezTo>
                  <a:pt x="3196" y="4832"/>
                  <a:pt x="2856" y="4288"/>
                  <a:pt x="2594" y="3705"/>
                </a:cubicBezTo>
                <a:cubicBezTo>
                  <a:pt x="2274" y="2991"/>
                  <a:pt x="2188" y="2190"/>
                  <a:pt x="1838" y="1500"/>
                </a:cubicBezTo>
                <a:cubicBezTo>
                  <a:pt x="1812" y="1449"/>
                  <a:pt x="1746" y="1412"/>
                  <a:pt x="1686" y="1412"/>
                </a:cubicBezTo>
                <a:cubicBezTo>
                  <a:pt x="1641" y="1412"/>
                  <a:pt x="1600" y="1432"/>
                  <a:pt x="1579" y="1481"/>
                </a:cubicBezTo>
                <a:cubicBezTo>
                  <a:pt x="845" y="3203"/>
                  <a:pt x="2319" y="5464"/>
                  <a:pt x="3604" y="6619"/>
                </a:cubicBezTo>
                <a:cubicBezTo>
                  <a:pt x="3607" y="6621"/>
                  <a:pt x="3610" y="6623"/>
                  <a:pt x="3612" y="6624"/>
                </a:cubicBezTo>
                <a:cubicBezTo>
                  <a:pt x="3612" y="6863"/>
                  <a:pt x="3614" y="7100"/>
                  <a:pt x="3612" y="7337"/>
                </a:cubicBezTo>
                <a:cubicBezTo>
                  <a:pt x="3607" y="8193"/>
                  <a:pt x="3606" y="9048"/>
                  <a:pt x="3607" y="9902"/>
                </a:cubicBezTo>
                <a:cubicBezTo>
                  <a:pt x="2629" y="9499"/>
                  <a:pt x="2023" y="8852"/>
                  <a:pt x="1502" y="7917"/>
                </a:cubicBezTo>
                <a:cubicBezTo>
                  <a:pt x="1457" y="7836"/>
                  <a:pt x="1091" y="6804"/>
                  <a:pt x="726" y="6804"/>
                </a:cubicBezTo>
                <a:cubicBezTo>
                  <a:pt x="679" y="6804"/>
                  <a:pt x="633" y="6821"/>
                  <a:pt x="586" y="6860"/>
                </a:cubicBezTo>
                <a:cubicBezTo>
                  <a:pt x="1" y="7345"/>
                  <a:pt x="1073" y="8847"/>
                  <a:pt x="1414" y="9288"/>
                </a:cubicBezTo>
                <a:cubicBezTo>
                  <a:pt x="1945" y="9972"/>
                  <a:pt x="2699" y="10580"/>
                  <a:pt x="3607" y="10717"/>
                </a:cubicBezTo>
                <a:cubicBezTo>
                  <a:pt x="3607" y="12092"/>
                  <a:pt x="3607" y="16404"/>
                  <a:pt x="3595" y="17779"/>
                </a:cubicBezTo>
                <a:cubicBezTo>
                  <a:pt x="3592" y="18084"/>
                  <a:pt x="3839" y="18231"/>
                  <a:pt x="4096" y="18231"/>
                </a:cubicBezTo>
                <a:cubicBezTo>
                  <a:pt x="4372" y="18231"/>
                  <a:pt x="4659" y="18060"/>
                  <a:pt x="4653" y="17729"/>
                </a:cubicBezTo>
                <a:cubicBezTo>
                  <a:pt x="4615" y="15739"/>
                  <a:pt x="4602" y="10811"/>
                  <a:pt x="4579" y="8822"/>
                </a:cubicBezTo>
                <a:cubicBezTo>
                  <a:pt x="6420" y="7943"/>
                  <a:pt x="8577" y="5675"/>
                  <a:pt x="8371" y="3639"/>
                </a:cubicBezTo>
                <a:cubicBezTo>
                  <a:pt x="8358" y="3502"/>
                  <a:pt x="8242" y="3425"/>
                  <a:pt x="8123" y="3425"/>
                </a:cubicBezTo>
                <a:cubicBezTo>
                  <a:pt x="8039" y="3425"/>
                  <a:pt x="7955" y="3463"/>
                  <a:pt x="7903" y="3545"/>
                </a:cubicBezTo>
                <a:cubicBezTo>
                  <a:pt x="7421" y="4301"/>
                  <a:pt x="7169" y="5125"/>
                  <a:pt x="6666" y="5871"/>
                </a:cubicBezTo>
                <a:cubicBezTo>
                  <a:pt x="6500" y="5581"/>
                  <a:pt x="6366" y="5274"/>
                  <a:pt x="6264" y="4954"/>
                </a:cubicBezTo>
                <a:cubicBezTo>
                  <a:pt x="6137" y="4547"/>
                  <a:pt x="6122" y="4131"/>
                  <a:pt x="6017" y="3726"/>
                </a:cubicBezTo>
                <a:cubicBezTo>
                  <a:pt x="6002" y="3666"/>
                  <a:pt x="5948" y="3638"/>
                  <a:pt x="5892" y="3638"/>
                </a:cubicBezTo>
                <a:cubicBezTo>
                  <a:pt x="5839" y="3638"/>
                  <a:pt x="5785" y="3662"/>
                  <a:pt x="5758" y="3706"/>
                </a:cubicBezTo>
                <a:cubicBezTo>
                  <a:pt x="5259" y="4551"/>
                  <a:pt x="5559" y="5786"/>
                  <a:pt x="6104" y="6564"/>
                </a:cubicBezTo>
                <a:cubicBezTo>
                  <a:pt x="5644" y="7055"/>
                  <a:pt x="5127" y="7460"/>
                  <a:pt x="4567" y="7848"/>
                </a:cubicBezTo>
                <a:cubicBezTo>
                  <a:pt x="4565" y="7726"/>
                  <a:pt x="4564" y="7606"/>
                  <a:pt x="4563" y="7484"/>
                </a:cubicBezTo>
                <a:cubicBezTo>
                  <a:pt x="4528" y="5073"/>
                  <a:pt x="4623" y="2577"/>
                  <a:pt x="4265" y="187"/>
                </a:cubicBezTo>
                <a:cubicBezTo>
                  <a:pt x="4248" y="72"/>
                  <a:pt x="4129" y="0"/>
                  <a:pt x="4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4" name="Google Shape;2114;p37"/>
          <p:cNvGrpSpPr/>
          <p:nvPr/>
        </p:nvGrpSpPr>
        <p:grpSpPr>
          <a:xfrm>
            <a:off x="1706138" y="1475537"/>
            <a:ext cx="951613" cy="793515"/>
            <a:chOff x="669200" y="238125"/>
            <a:chExt cx="6281275" cy="5237725"/>
          </a:xfrm>
        </p:grpSpPr>
        <p:sp>
          <p:nvSpPr>
            <p:cNvPr id="2115" name="Google Shape;2115;p37"/>
            <p:cNvSpPr/>
            <p:nvPr/>
          </p:nvSpPr>
          <p:spPr>
            <a:xfrm>
              <a:off x="669200" y="266075"/>
              <a:ext cx="6281275" cy="4885500"/>
            </a:xfrm>
            <a:custGeom>
              <a:avLst/>
              <a:gdLst/>
              <a:ahLst/>
              <a:cxnLst/>
              <a:rect l="l" t="t" r="r" b="b"/>
              <a:pathLst>
                <a:path w="251251" h="195420" extrusionOk="0">
                  <a:moveTo>
                    <a:pt x="125626" y="1"/>
                  </a:moveTo>
                  <a:cubicBezTo>
                    <a:pt x="56245" y="1"/>
                    <a:pt x="0" y="56244"/>
                    <a:pt x="0" y="125627"/>
                  </a:cubicBezTo>
                  <a:cubicBezTo>
                    <a:pt x="0" y="151453"/>
                    <a:pt x="7797" y="175456"/>
                    <a:pt x="21160" y="195419"/>
                  </a:cubicBezTo>
                  <a:lnTo>
                    <a:pt x="230091" y="195419"/>
                  </a:lnTo>
                  <a:cubicBezTo>
                    <a:pt x="243454" y="175456"/>
                    <a:pt x="251251" y="151453"/>
                    <a:pt x="251251" y="125627"/>
                  </a:cubicBezTo>
                  <a:cubicBezTo>
                    <a:pt x="251251" y="56244"/>
                    <a:pt x="195007" y="1"/>
                    <a:pt x="125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7"/>
            <p:cNvSpPr/>
            <p:nvPr/>
          </p:nvSpPr>
          <p:spPr>
            <a:xfrm>
              <a:off x="2400125" y="2357400"/>
              <a:ext cx="307225" cy="307225"/>
            </a:xfrm>
            <a:custGeom>
              <a:avLst/>
              <a:gdLst/>
              <a:ahLst/>
              <a:cxnLst/>
              <a:rect l="l" t="t" r="r" b="b"/>
              <a:pathLst>
                <a:path w="12289" h="12289" extrusionOk="0">
                  <a:moveTo>
                    <a:pt x="6144" y="1"/>
                  </a:moveTo>
                  <a:cubicBezTo>
                    <a:pt x="4514" y="1"/>
                    <a:pt x="2952" y="648"/>
                    <a:pt x="1800" y="1799"/>
                  </a:cubicBezTo>
                  <a:cubicBezTo>
                    <a:pt x="648" y="2953"/>
                    <a:pt x="1" y="4514"/>
                    <a:pt x="1" y="6144"/>
                  </a:cubicBezTo>
                  <a:cubicBezTo>
                    <a:pt x="1" y="7773"/>
                    <a:pt x="648" y="9336"/>
                    <a:pt x="1800" y="10488"/>
                  </a:cubicBezTo>
                  <a:cubicBezTo>
                    <a:pt x="2952" y="11642"/>
                    <a:pt x="4514" y="12288"/>
                    <a:pt x="6144" y="12288"/>
                  </a:cubicBezTo>
                  <a:cubicBezTo>
                    <a:pt x="7773" y="12288"/>
                    <a:pt x="9336" y="11642"/>
                    <a:pt x="10488" y="10488"/>
                  </a:cubicBezTo>
                  <a:cubicBezTo>
                    <a:pt x="11640" y="9336"/>
                    <a:pt x="12289" y="7773"/>
                    <a:pt x="12289" y="6144"/>
                  </a:cubicBezTo>
                  <a:cubicBezTo>
                    <a:pt x="12289" y="4514"/>
                    <a:pt x="11640" y="2953"/>
                    <a:pt x="10488" y="1799"/>
                  </a:cubicBezTo>
                  <a:cubicBezTo>
                    <a:pt x="9336" y="648"/>
                    <a:pt x="7773" y="1"/>
                    <a:pt x="6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2614300" y="1304850"/>
              <a:ext cx="637575" cy="637575"/>
            </a:xfrm>
            <a:custGeom>
              <a:avLst/>
              <a:gdLst/>
              <a:ahLst/>
              <a:cxnLst/>
              <a:rect l="l" t="t" r="r" b="b"/>
              <a:pathLst>
                <a:path w="25503" h="25503" extrusionOk="0">
                  <a:moveTo>
                    <a:pt x="12752" y="0"/>
                  </a:moveTo>
                  <a:cubicBezTo>
                    <a:pt x="9370" y="0"/>
                    <a:pt x="6127" y="1343"/>
                    <a:pt x="3735" y="3734"/>
                  </a:cubicBezTo>
                  <a:cubicBezTo>
                    <a:pt x="1344" y="6126"/>
                    <a:pt x="1" y="9369"/>
                    <a:pt x="1" y="12751"/>
                  </a:cubicBezTo>
                  <a:cubicBezTo>
                    <a:pt x="1" y="16133"/>
                    <a:pt x="1344" y="19376"/>
                    <a:pt x="3735" y="21767"/>
                  </a:cubicBezTo>
                  <a:cubicBezTo>
                    <a:pt x="6127" y="24158"/>
                    <a:pt x="9370" y="25502"/>
                    <a:pt x="12752" y="25502"/>
                  </a:cubicBezTo>
                  <a:cubicBezTo>
                    <a:pt x="16134" y="25502"/>
                    <a:pt x="19377" y="24158"/>
                    <a:pt x="21768" y="21767"/>
                  </a:cubicBezTo>
                  <a:cubicBezTo>
                    <a:pt x="24158" y="19376"/>
                    <a:pt x="25503" y="16133"/>
                    <a:pt x="25503" y="12751"/>
                  </a:cubicBezTo>
                  <a:cubicBezTo>
                    <a:pt x="25503" y="9369"/>
                    <a:pt x="24158" y="6126"/>
                    <a:pt x="21768" y="3734"/>
                  </a:cubicBezTo>
                  <a:cubicBezTo>
                    <a:pt x="19377" y="1343"/>
                    <a:pt x="16134" y="0"/>
                    <a:pt x="12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2293125" y="238125"/>
              <a:ext cx="907550" cy="907550"/>
            </a:xfrm>
            <a:custGeom>
              <a:avLst/>
              <a:gdLst/>
              <a:ahLst/>
              <a:cxnLst/>
              <a:rect l="l" t="t" r="r" b="b"/>
              <a:pathLst>
                <a:path w="36302" h="36302" extrusionOk="0">
                  <a:moveTo>
                    <a:pt x="18150" y="0"/>
                  </a:moveTo>
                  <a:cubicBezTo>
                    <a:pt x="13337" y="0"/>
                    <a:pt x="8721" y="1912"/>
                    <a:pt x="5315" y="5317"/>
                  </a:cubicBezTo>
                  <a:cubicBezTo>
                    <a:pt x="1912" y="8721"/>
                    <a:pt x="0" y="13337"/>
                    <a:pt x="0" y="18152"/>
                  </a:cubicBezTo>
                  <a:cubicBezTo>
                    <a:pt x="0" y="22965"/>
                    <a:pt x="1912" y="27581"/>
                    <a:pt x="5315" y="30985"/>
                  </a:cubicBezTo>
                  <a:cubicBezTo>
                    <a:pt x="8721" y="34390"/>
                    <a:pt x="13337" y="36302"/>
                    <a:pt x="18150" y="36302"/>
                  </a:cubicBezTo>
                  <a:cubicBezTo>
                    <a:pt x="22965" y="36302"/>
                    <a:pt x="27581" y="34390"/>
                    <a:pt x="30985" y="30985"/>
                  </a:cubicBezTo>
                  <a:cubicBezTo>
                    <a:pt x="34389" y="27581"/>
                    <a:pt x="36302" y="22965"/>
                    <a:pt x="36302" y="18152"/>
                  </a:cubicBezTo>
                  <a:cubicBezTo>
                    <a:pt x="36302" y="13337"/>
                    <a:pt x="34389" y="8721"/>
                    <a:pt x="30985" y="5317"/>
                  </a:cubicBezTo>
                  <a:cubicBezTo>
                    <a:pt x="27581" y="1912"/>
                    <a:pt x="22965" y="0"/>
                    <a:pt x="181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7"/>
            <p:cNvSpPr/>
            <p:nvPr/>
          </p:nvSpPr>
          <p:spPr>
            <a:xfrm>
              <a:off x="1929775" y="1106050"/>
              <a:ext cx="642875" cy="592200"/>
            </a:xfrm>
            <a:custGeom>
              <a:avLst/>
              <a:gdLst/>
              <a:ahLst/>
              <a:cxnLst/>
              <a:rect l="l" t="t" r="r" b="b"/>
              <a:pathLst>
                <a:path w="25715" h="23688" extrusionOk="0">
                  <a:moveTo>
                    <a:pt x="12857" y="0"/>
                  </a:moveTo>
                  <a:cubicBezTo>
                    <a:pt x="9447" y="0"/>
                    <a:pt x="6177" y="1248"/>
                    <a:pt x="3766" y="3469"/>
                  </a:cubicBezTo>
                  <a:cubicBezTo>
                    <a:pt x="1355" y="5691"/>
                    <a:pt x="0" y="8704"/>
                    <a:pt x="0" y="11844"/>
                  </a:cubicBezTo>
                  <a:cubicBezTo>
                    <a:pt x="0" y="14986"/>
                    <a:pt x="1355" y="17997"/>
                    <a:pt x="3766" y="20219"/>
                  </a:cubicBezTo>
                  <a:cubicBezTo>
                    <a:pt x="6177" y="22440"/>
                    <a:pt x="9447" y="23687"/>
                    <a:pt x="12857" y="23687"/>
                  </a:cubicBezTo>
                  <a:cubicBezTo>
                    <a:pt x="16268" y="23687"/>
                    <a:pt x="19538" y="22440"/>
                    <a:pt x="21949" y="20219"/>
                  </a:cubicBezTo>
                  <a:cubicBezTo>
                    <a:pt x="24360" y="17997"/>
                    <a:pt x="25715" y="14986"/>
                    <a:pt x="25715" y="11844"/>
                  </a:cubicBezTo>
                  <a:cubicBezTo>
                    <a:pt x="25715" y="8704"/>
                    <a:pt x="24360" y="5691"/>
                    <a:pt x="21949" y="3469"/>
                  </a:cubicBezTo>
                  <a:cubicBezTo>
                    <a:pt x="19538" y="1248"/>
                    <a:pt x="16268" y="0"/>
                    <a:pt x="12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7"/>
            <p:cNvSpPr/>
            <p:nvPr/>
          </p:nvSpPr>
          <p:spPr>
            <a:xfrm>
              <a:off x="2211825" y="1828575"/>
              <a:ext cx="376600" cy="376625"/>
            </a:xfrm>
            <a:custGeom>
              <a:avLst/>
              <a:gdLst/>
              <a:ahLst/>
              <a:cxnLst/>
              <a:rect l="l" t="t" r="r" b="b"/>
              <a:pathLst>
                <a:path w="15064" h="15065" extrusionOk="0">
                  <a:moveTo>
                    <a:pt x="7533" y="1"/>
                  </a:moveTo>
                  <a:cubicBezTo>
                    <a:pt x="3374" y="1"/>
                    <a:pt x="0" y="3372"/>
                    <a:pt x="0" y="7533"/>
                  </a:cubicBezTo>
                  <a:cubicBezTo>
                    <a:pt x="0" y="11692"/>
                    <a:pt x="3374" y="15064"/>
                    <a:pt x="7533" y="15064"/>
                  </a:cubicBezTo>
                  <a:cubicBezTo>
                    <a:pt x="11692" y="15064"/>
                    <a:pt x="15064" y="11692"/>
                    <a:pt x="15064" y="7533"/>
                  </a:cubicBezTo>
                  <a:cubicBezTo>
                    <a:pt x="15064" y="3372"/>
                    <a:pt x="11692" y="1"/>
                    <a:pt x="75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7"/>
            <p:cNvSpPr/>
            <p:nvPr/>
          </p:nvSpPr>
          <p:spPr>
            <a:xfrm>
              <a:off x="2635900" y="2094175"/>
              <a:ext cx="160875" cy="160900"/>
            </a:xfrm>
            <a:custGeom>
              <a:avLst/>
              <a:gdLst/>
              <a:ahLst/>
              <a:cxnLst/>
              <a:rect l="l" t="t" r="r" b="b"/>
              <a:pathLst>
                <a:path w="6435" h="6436" extrusionOk="0">
                  <a:moveTo>
                    <a:pt x="3218" y="0"/>
                  </a:moveTo>
                  <a:cubicBezTo>
                    <a:pt x="1441" y="0"/>
                    <a:pt x="1" y="1440"/>
                    <a:pt x="1" y="3217"/>
                  </a:cubicBezTo>
                  <a:cubicBezTo>
                    <a:pt x="1" y="4994"/>
                    <a:pt x="1441" y="6436"/>
                    <a:pt x="3218" y="6436"/>
                  </a:cubicBezTo>
                  <a:cubicBezTo>
                    <a:pt x="4995" y="6436"/>
                    <a:pt x="6435" y="4994"/>
                    <a:pt x="6435" y="3217"/>
                  </a:cubicBezTo>
                  <a:cubicBezTo>
                    <a:pt x="6435" y="1440"/>
                    <a:pt x="4995" y="0"/>
                    <a:pt x="32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1888500" y="4626400"/>
              <a:ext cx="156550" cy="485850"/>
            </a:xfrm>
            <a:custGeom>
              <a:avLst/>
              <a:gdLst/>
              <a:ahLst/>
              <a:cxnLst/>
              <a:rect l="l" t="t" r="r" b="b"/>
              <a:pathLst>
                <a:path w="6262" h="19434" extrusionOk="0">
                  <a:moveTo>
                    <a:pt x="3130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7"/>
            <p:cNvSpPr/>
            <p:nvPr/>
          </p:nvSpPr>
          <p:spPr>
            <a:xfrm>
              <a:off x="173195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7"/>
            <p:cNvSpPr/>
            <p:nvPr/>
          </p:nvSpPr>
          <p:spPr>
            <a:xfrm>
              <a:off x="157540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7"/>
            <p:cNvSpPr/>
            <p:nvPr/>
          </p:nvSpPr>
          <p:spPr>
            <a:xfrm>
              <a:off x="1418850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7"/>
            <p:cNvSpPr/>
            <p:nvPr/>
          </p:nvSpPr>
          <p:spPr>
            <a:xfrm>
              <a:off x="619012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7"/>
            <p:cNvSpPr/>
            <p:nvPr/>
          </p:nvSpPr>
          <p:spPr>
            <a:xfrm>
              <a:off x="603357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3" y="19433"/>
                  </a:lnTo>
                  <a:lnTo>
                    <a:pt x="6263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7"/>
            <p:cNvSpPr/>
            <p:nvPr/>
          </p:nvSpPr>
          <p:spPr>
            <a:xfrm>
              <a:off x="587702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2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3" y="19433"/>
                  </a:lnTo>
                  <a:lnTo>
                    <a:pt x="6263" y="3012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7"/>
            <p:cNvSpPr/>
            <p:nvPr/>
          </p:nvSpPr>
          <p:spPr>
            <a:xfrm>
              <a:off x="5720525" y="4626400"/>
              <a:ext cx="156525" cy="485850"/>
            </a:xfrm>
            <a:custGeom>
              <a:avLst/>
              <a:gdLst/>
              <a:ahLst/>
              <a:cxnLst/>
              <a:rect l="l" t="t" r="r" b="b"/>
              <a:pathLst>
                <a:path w="6261" h="19434" extrusionOk="0">
                  <a:moveTo>
                    <a:pt x="3131" y="1"/>
                  </a:moveTo>
                  <a:lnTo>
                    <a:pt x="0" y="3012"/>
                  </a:lnTo>
                  <a:lnTo>
                    <a:pt x="0" y="19433"/>
                  </a:lnTo>
                  <a:lnTo>
                    <a:pt x="6261" y="19433"/>
                  </a:lnTo>
                  <a:lnTo>
                    <a:pt x="6261" y="301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7"/>
            <p:cNvSpPr/>
            <p:nvPr/>
          </p:nvSpPr>
          <p:spPr>
            <a:xfrm>
              <a:off x="5563975" y="4626400"/>
              <a:ext cx="156575" cy="485850"/>
            </a:xfrm>
            <a:custGeom>
              <a:avLst/>
              <a:gdLst/>
              <a:ahLst/>
              <a:cxnLst/>
              <a:rect l="l" t="t" r="r" b="b"/>
              <a:pathLst>
                <a:path w="6263" h="19434" extrusionOk="0">
                  <a:moveTo>
                    <a:pt x="3131" y="1"/>
                  </a:moveTo>
                  <a:lnTo>
                    <a:pt x="1" y="3012"/>
                  </a:lnTo>
                  <a:lnTo>
                    <a:pt x="1" y="19433"/>
                  </a:lnTo>
                  <a:lnTo>
                    <a:pt x="6262" y="19433"/>
                  </a:lnTo>
                  <a:lnTo>
                    <a:pt x="6262" y="3012"/>
                  </a:lnTo>
                  <a:lnTo>
                    <a:pt x="3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7"/>
            <p:cNvSpPr/>
            <p:nvPr/>
          </p:nvSpPr>
          <p:spPr>
            <a:xfrm>
              <a:off x="1283075" y="4641850"/>
              <a:ext cx="134175" cy="470400"/>
            </a:xfrm>
            <a:custGeom>
              <a:avLst/>
              <a:gdLst/>
              <a:ahLst/>
              <a:cxnLst/>
              <a:rect l="l" t="t" r="r" b="b"/>
              <a:pathLst>
                <a:path w="5367" h="18816" extrusionOk="0">
                  <a:moveTo>
                    <a:pt x="2683" y="1"/>
                  </a:moveTo>
                  <a:lnTo>
                    <a:pt x="0" y="2915"/>
                  </a:lnTo>
                  <a:lnTo>
                    <a:pt x="0" y="18815"/>
                  </a:lnTo>
                  <a:lnTo>
                    <a:pt x="5366" y="18815"/>
                  </a:lnTo>
                  <a:lnTo>
                    <a:pt x="5366" y="2915"/>
                  </a:lnTo>
                  <a:lnTo>
                    <a:pt x="2683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7"/>
            <p:cNvSpPr/>
            <p:nvPr/>
          </p:nvSpPr>
          <p:spPr>
            <a:xfrm>
              <a:off x="1043275" y="2693150"/>
              <a:ext cx="525900" cy="2187700"/>
            </a:xfrm>
            <a:custGeom>
              <a:avLst/>
              <a:gdLst/>
              <a:ahLst/>
              <a:cxnLst/>
              <a:rect l="l" t="t" r="r" b="b"/>
              <a:pathLst>
                <a:path w="21036" h="87508" extrusionOk="0">
                  <a:moveTo>
                    <a:pt x="10519" y="0"/>
                  </a:moveTo>
                  <a:cubicBezTo>
                    <a:pt x="4710" y="0"/>
                    <a:pt x="1" y="38502"/>
                    <a:pt x="1" y="62667"/>
                  </a:cubicBezTo>
                  <a:cubicBezTo>
                    <a:pt x="1" y="86831"/>
                    <a:pt x="4710" y="87507"/>
                    <a:pt x="10519" y="87507"/>
                  </a:cubicBezTo>
                  <a:cubicBezTo>
                    <a:pt x="16326" y="87507"/>
                    <a:pt x="21035" y="86831"/>
                    <a:pt x="21035" y="62667"/>
                  </a:cubicBezTo>
                  <a:cubicBezTo>
                    <a:pt x="21035" y="38502"/>
                    <a:pt x="16326" y="0"/>
                    <a:pt x="105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7"/>
            <p:cNvSpPr/>
            <p:nvPr/>
          </p:nvSpPr>
          <p:spPr>
            <a:xfrm>
              <a:off x="1263575" y="4879075"/>
              <a:ext cx="85300" cy="233175"/>
            </a:xfrm>
            <a:custGeom>
              <a:avLst/>
              <a:gdLst/>
              <a:ahLst/>
              <a:cxnLst/>
              <a:rect l="l" t="t" r="r" b="b"/>
              <a:pathLst>
                <a:path w="3412" h="9327" extrusionOk="0">
                  <a:moveTo>
                    <a:pt x="0" y="1"/>
                  </a:moveTo>
                  <a:lnTo>
                    <a:pt x="0" y="9326"/>
                  </a:lnTo>
                  <a:lnTo>
                    <a:pt x="3411" y="9326"/>
                  </a:lnTo>
                  <a:lnTo>
                    <a:pt x="3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7"/>
            <p:cNvSpPr/>
            <p:nvPr/>
          </p:nvSpPr>
          <p:spPr>
            <a:xfrm>
              <a:off x="1966750" y="1539325"/>
              <a:ext cx="3597250" cy="3583875"/>
            </a:xfrm>
            <a:custGeom>
              <a:avLst/>
              <a:gdLst/>
              <a:ahLst/>
              <a:cxnLst/>
              <a:rect l="l" t="t" r="r" b="b"/>
              <a:pathLst>
                <a:path w="143890" h="143355" extrusionOk="0">
                  <a:moveTo>
                    <a:pt x="104007" y="1"/>
                  </a:moveTo>
                  <a:lnTo>
                    <a:pt x="66438" y="36039"/>
                  </a:lnTo>
                  <a:lnTo>
                    <a:pt x="66438" y="62654"/>
                  </a:lnTo>
                  <a:lnTo>
                    <a:pt x="0" y="83526"/>
                  </a:lnTo>
                  <a:lnTo>
                    <a:pt x="0" y="143355"/>
                  </a:lnTo>
                  <a:lnTo>
                    <a:pt x="143890" y="143355"/>
                  </a:lnTo>
                  <a:lnTo>
                    <a:pt x="143890" y="36039"/>
                  </a:lnTo>
                  <a:lnTo>
                    <a:pt x="1040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7"/>
            <p:cNvSpPr/>
            <p:nvPr/>
          </p:nvSpPr>
          <p:spPr>
            <a:xfrm>
              <a:off x="4306575" y="2289175"/>
              <a:ext cx="578750" cy="578700"/>
            </a:xfrm>
            <a:custGeom>
              <a:avLst/>
              <a:gdLst/>
              <a:ahLst/>
              <a:cxnLst/>
              <a:rect l="l" t="t" r="r" b="b"/>
              <a:pathLst>
                <a:path w="23150" h="23148" extrusionOk="0">
                  <a:moveTo>
                    <a:pt x="11575" y="0"/>
                  </a:moveTo>
                  <a:cubicBezTo>
                    <a:pt x="8506" y="0"/>
                    <a:pt x="5562" y="1219"/>
                    <a:pt x="3391" y="3390"/>
                  </a:cubicBezTo>
                  <a:cubicBezTo>
                    <a:pt x="1221" y="5560"/>
                    <a:pt x="1" y="8504"/>
                    <a:pt x="1" y="11575"/>
                  </a:cubicBezTo>
                  <a:cubicBezTo>
                    <a:pt x="1" y="14644"/>
                    <a:pt x="1221" y="17588"/>
                    <a:pt x="3391" y="19758"/>
                  </a:cubicBezTo>
                  <a:cubicBezTo>
                    <a:pt x="5562" y="21929"/>
                    <a:pt x="8506" y="23148"/>
                    <a:pt x="11575" y="23148"/>
                  </a:cubicBezTo>
                  <a:cubicBezTo>
                    <a:pt x="14644" y="23148"/>
                    <a:pt x="17588" y="21929"/>
                    <a:pt x="19759" y="19758"/>
                  </a:cubicBezTo>
                  <a:cubicBezTo>
                    <a:pt x="21929" y="17588"/>
                    <a:pt x="23149" y="14644"/>
                    <a:pt x="23149" y="11575"/>
                  </a:cubicBezTo>
                  <a:cubicBezTo>
                    <a:pt x="23149" y="8504"/>
                    <a:pt x="21929" y="5560"/>
                    <a:pt x="19759" y="3390"/>
                  </a:cubicBezTo>
                  <a:cubicBezTo>
                    <a:pt x="17588" y="1219"/>
                    <a:pt x="14644" y="0"/>
                    <a:pt x="115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7"/>
            <p:cNvSpPr/>
            <p:nvPr/>
          </p:nvSpPr>
          <p:spPr>
            <a:xfrm>
              <a:off x="4281800" y="2264350"/>
              <a:ext cx="628300" cy="628350"/>
            </a:xfrm>
            <a:custGeom>
              <a:avLst/>
              <a:gdLst/>
              <a:ahLst/>
              <a:cxnLst/>
              <a:rect l="l" t="t" r="r" b="b"/>
              <a:pathLst>
                <a:path w="25132" h="25134" extrusionOk="0">
                  <a:moveTo>
                    <a:pt x="12566" y="1985"/>
                  </a:moveTo>
                  <a:cubicBezTo>
                    <a:pt x="18401" y="1985"/>
                    <a:pt x="23148" y="6733"/>
                    <a:pt x="23148" y="12568"/>
                  </a:cubicBezTo>
                  <a:cubicBezTo>
                    <a:pt x="23148" y="18403"/>
                    <a:pt x="18401" y="23149"/>
                    <a:pt x="12566" y="23149"/>
                  </a:cubicBezTo>
                  <a:cubicBezTo>
                    <a:pt x="6730" y="23149"/>
                    <a:pt x="1983" y="18403"/>
                    <a:pt x="1983" y="12568"/>
                  </a:cubicBezTo>
                  <a:cubicBezTo>
                    <a:pt x="1983" y="6733"/>
                    <a:pt x="6731" y="1985"/>
                    <a:pt x="12566" y="1985"/>
                  </a:cubicBezTo>
                  <a:close/>
                  <a:moveTo>
                    <a:pt x="12566" y="1"/>
                  </a:moveTo>
                  <a:cubicBezTo>
                    <a:pt x="5637" y="1"/>
                    <a:pt x="0" y="5639"/>
                    <a:pt x="0" y="12568"/>
                  </a:cubicBezTo>
                  <a:cubicBezTo>
                    <a:pt x="0" y="19497"/>
                    <a:pt x="5637" y="25133"/>
                    <a:pt x="12566" y="25133"/>
                  </a:cubicBezTo>
                  <a:cubicBezTo>
                    <a:pt x="19495" y="25133"/>
                    <a:pt x="25132" y="19497"/>
                    <a:pt x="25132" y="12568"/>
                  </a:cubicBezTo>
                  <a:cubicBezTo>
                    <a:pt x="25132" y="5639"/>
                    <a:pt x="19495" y="1"/>
                    <a:pt x="125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7"/>
            <p:cNvSpPr/>
            <p:nvPr/>
          </p:nvSpPr>
          <p:spPr>
            <a:xfrm>
              <a:off x="4571125" y="2289175"/>
              <a:ext cx="49625" cy="578700"/>
            </a:xfrm>
            <a:custGeom>
              <a:avLst/>
              <a:gdLst/>
              <a:ahLst/>
              <a:cxnLst/>
              <a:rect l="l" t="t" r="r" b="b"/>
              <a:pathLst>
                <a:path w="1985" h="23148" extrusionOk="0">
                  <a:moveTo>
                    <a:pt x="0" y="0"/>
                  </a:moveTo>
                  <a:lnTo>
                    <a:pt x="0" y="23148"/>
                  </a:lnTo>
                  <a:lnTo>
                    <a:pt x="1984" y="23148"/>
                  </a:lnTo>
                  <a:lnTo>
                    <a:pt x="1984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7"/>
            <p:cNvSpPr/>
            <p:nvPr/>
          </p:nvSpPr>
          <p:spPr>
            <a:xfrm>
              <a:off x="4306575" y="2553700"/>
              <a:ext cx="578750" cy="49625"/>
            </a:xfrm>
            <a:custGeom>
              <a:avLst/>
              <a:gdLst/>
              <a:ahLst/>
              <a:cxnLst/>
              <a:rect l="l" t="t" r="r" b="b"/>
              <a:pathLst>
                <a:path w="23150" h="1985" extrusionOk="0">
                  <a:moveTo>
                    <a:pt x="1" y="1"/>
                  </a:moveTo>
                  <a:lnTo>
                    <a:pt x="1" y="1985"/>
                  </a:lnTo>
                  <a:lnTo>
                    <a:pt x="23149" y="1985"/>
                  </a:lnTo>
                  <a:lnTo>
                    <a:pt x="23149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7"/>
            <p:cNvSpPr/>
            <p:nvPr/>
          </p:nvSpPr>
          <p:spPr>
            <a:xfrm>
              <a:off x="3904200" y="3768300"/>
              <a:ext cx="483775" cy="953050"/>
            </a:xfrm>
            <a:custGeom>
              <a:avLst/>
              <a:gdLst/>
              <a:ahLst/>
              <a:cxnLst/>
              <a:rect l="l" t="t" r="r" b="b"/>
              <a:pathLst>
                <a:path w="19351" h="38122" extrusionOk="0">
                  <a:moveTo>
                    <a:pt x="9675" y="1"/>
                  </a:moveTo>
                  <a:cubicBezTo>
                    <a:pt x="4332" y="1"/>
                    <a:pt x="0" y="4044"/>
                    <a:pt x="0" y="9033"/>
                  </a:cubicBezTo>
                  <a:lnTo>
                    <a:pt x="0" y="38122"/>
                  </a:lnTo>
                  <a:lnTo>
                    <a:pt x="19350" y="38122"/>
                  </a:lnTo>
                  <a:lnTo>
                    <a:pt x="19350" y="9033"/>
                  </a:lnTo>
                  <a:cubicBezTo>
                    <a:pt x="19350" y="4044"/>
                    <a:pt x="15018" y="1"/>
                    <a:pt x="96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7"/>
            <p:cNvSpPr/>
            <p:nvPr/>
          </p:nvSpPr>
          <p:spPr>
            <a:xfrm>
              <a:off x="2389100" y="3743500"/>
              <a:ext cx="1023675" cy="1002675"/>
            </a:xfrm>
            <a:custGeom>
              <a:avLst/>
              <a:gdLst/>
              <a:ahLst/>
              <a:cxnLst/>
              <a:rect l="l" t="t" r="r" b="b"/>
              <a:pathLst>
                <a:path w="40947" h="40107" extrusionOk="0">
                  <a:moveTo>
                    <a:pt x="20473" y="0"/>
                  </a:moveTo>
                  <a:cubicBezTo>
                    <a:pt x="9640" y="0"/>
                    <a:pt x="0" y="7547"/>
                    <a:pt x="0" y="13496"/>
                  </a:cubicBezTo>
                  <a:lnTo>
                    <a:pt x="0" y="40107"/>
                  </a:lnTo>
                  <a:lnTo>
                    <a:pt x="40946" y="40107"/>
                  </a:lnTo>
                  <a:lnTo>
                    <a:pt x="40946" y="13496"/>
                  </a:lnTo>
                  <a:cubicBezTo>
                    <a:pt x="40946" y="7547"/>
                    <a:pt x="31307" y="0"/>
                    <a:pt x="204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7"/>
            <p:cNvSpPr/>
            <p:nvPr/>
          </p:nvSpPr>
          <p:spPr>
            <a:xfrm>
              <a:off x="2377875" y="2684325"/>
              <a:ext cx="322825" cy="722125"/>
            </a:xfrm>
            <a:custGeom>
              <a:avLst/>
              <a:gdLst/>
              <a:ahLst/>
              <a:cxnLst/>
              <a:rect l="l" t="t" r="r" b="b"/>
              <a:pathLst>
                <a:path w="12913" h="28885" extrusionOk="0">
                  <a:moveTo>
                    <a:pt x="1" y="0"/>
                  </a:moveTo>
                  <a:lnTo>
                    <a:pt x="1" y="28884"/>
                  </a:lnTo>
                  <a:lnTo>
                    <a:pt x="12912" y="28884"/>
                  </a:lnTo>
                  <a:lnTo>
                    <a:pt x="129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7"/>
            <p:cNvSpPr/>
            <p:nvPr/>
          </p:nvSpPr>
          <p:spPr>
            <a:xfrm>
              <a:off x="2377875" y="2684325"/>
              <a:ext cx="322825" cy="185725"/>
            </a:xfrm>
            <a:custGeom>
              <a:avLst/>
              <a:gdLst/>
              <a:ahLst/>
              <a:cxnLst/>
              <a:rect l="l" t="t" r="r" b="b"/>
              <a:pathLst>
                <a:path w="12913" h="7429" extrusionOk="0">
                  <a:moveTo>
                    <a:pt x="1" y="0"/>
                  </a:moveTo>
                  <a:lnTo>
                    <a:pt x="1" y="7428"/>
                  </a:lnTo>
                  <a:lnTo>
                    <a:pt x="12912" y="7428"/>
                  </a:lnTo>
                  <a:lnTo>
                    <a:pt x="12912" y="0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7"/>
            <p:cNvSpPr/>
            <p:nvPr/>
          </p:nvSpPr>
          <p:spPr>
            <a:xfrm>
              <a:off x="2309225" y="2516925"/>
              <a:ext cx="451200" cy="260425"/>
            </a:xfrm>
            <a:custGeom>
              <a:avLst/>
              <a:gdLst/>
              <a:ahLst/>
              <a:cxnLst/>
              <a:rect l="l" t="t" r="r" b="b"/>
              <a:pathLst>
                <a:path w="18048" h="10417" extrusionOk="0">
                  <a:moveTo>
                    <a:pt x="2113" y="0"/>
                  </a:moveTo>
                  <a:cubicBezTo>
                    <a:pt x="942" y="0"/>
                    <a:pt x="0" y="942"/>
                    <a:pt x="0" y="2113"/>
                  </a:cubicBezTo>
                  <a:lnTo>
                    <a:pt x="0" y="8304"/>
                  </a:lnTo>
                  <a:cubicBezTo>
                    <a:pt x="0" y="9475"/>
                    <a:pt x="942" y="10417"/>
                    <a:pt x="2113" y="10417"/>
                  </a:cubicBezTo>
                  <a:lnTo>
                    <a:pt x="15935" y="10417"/>
                  </a:lnTo>
                  <a:cubicBezTo>
                    <a:pt x="17105" y="10417"/>
                    <a:pt x="18048" y="9475"/>
                    <a:pt x="18048" y="8304"/>
                  </a:cubicBezTo>
                  <a:lnTo>
                    <a:pt x="18048" y="2113"/>
                  </a:lnTo>
                  <a:cubicBezTo>
                    <a:pt x="18048" y="942"/>
                    <a:pt x="17105" y="0"/>
                    <a:pt x="15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7"/>
            <p:cNvSpPr/>
            <p:nvPr/>
          </p:nvSpPr>
          <p:spPr>
            <a:xfrm>
              <a:off x="1966750" y="3105650"/>
              <a:ext cx="1660950" cy="818575"/>
            </a:xfrm>
            <a:custGeom>
              <a:avLst/>
              <a:gdLst/>
              <a:ahLst/>
              <a:cxnLst/>
              <a:rect l="l" t="t" r="r" b="b"/>
              <a:pathLst>
                <a:path w="66438" h="32743" extrusionOk="0">
                  <a:moveTo>
                    <a:pt x="66438" y="1"/>
                  </a:moveTo>
                  <a:lnTo>
                    <a:pt x="0" y="20873"/>
                  </a:lnTo>
                  <a:lnTo>
                    <a:pt x="0" y="32743"/>
                  </a:lnTo>
                  <a:lnTo>
                    <a:pt x="66438" y="11870"/>
                  </a:lnTo>
                  <a:lnTo>
                    <a:pt x="66438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7"/>
            <p:cNvSpPr/>
            <p:nvPr/>
          </p:nvSpPr>
          <p:spPr>
            <a:xfrm>
              <a:off x="3627675" y="1539325"/>
              <a:ext cx="1936325" cy="1197725"/>
            </a:xfrm>
            <a:custGeom>
              <a:avLst/>
              <a:gdLst/>
              <a:ahLst/>
              <a:cxnLst/>
              <a:rect l="l" t="t" r="r" b="b"/>
              <a:pathLst>
                <a:path w="77453" h="47909" extrusionOk="0">
                  <a:moveTo>
                    <a:pt x="37569" y="1"/>
                  </a:moveTo>
                  <a:lnTo>
                    <a:pt x="1" y="36039"/>
                  </a:lnTo>
                  <a:lnTo>
                    <a:pt x="1" y="47909"/>
                  </a:lnTo>
                  <a:lnTo>
                    <a:pt x="37569" y="13854"/>
                  </a:lnTo>
                  <a:lnTo>
                    <a:pt x="77453" y="47909"/>
                  </a:lnTo>
                  <a:lnTo>
                    <a:pt x="77453" y="36039"/>
                  </a:lnTo>
                  <a:lnTo>
                    <a:pt x="3756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7"/>
            <p:cNvSpPr/>
            <p:nvPr/>
          </p:nvSpPr>
          <p:spPr>
            <a:xfrm>
              <a:off x="3402325" y="1388175"/>
              <a:ext cx="2387175" cy="1252375"/>
            </a:xfrm>
            <a:custGeom>
              <a:avLst/>
              <a:gdLst/>
              <a:ahLst/>
              <a:cxnLst/>
              <a:rect l="l" t="t" r="r" b="b"/>
              <a:pathLst>
                <a:path w="95487" h="50095" extrusionOk="0">
                  <a:moveTo>
                    <a:pt x="46589" y="1"/>
                  </a:moveTo>
                  <a:cubicBezTo>
                    <a:pt x="45940" y="1"/>
                    <a:pt x="45290" y="231"/>
                    <a:pt x="44771" y="691"/>
                  </a:cubicBezTo>
                  <a:lnTo>
                    <a:pt x="1235" y="39312"/>
                  </a:lnTo>
                  <a:cubicBezTo>
                    <a:pt x="105" y="40315"/>
                    <a:pt x="0" y="42046"/>
                    <a:pt x="1005" y="43178"/>
                  </a:cubicBezTo>
                  <a:lnTo>
                    <a:pt x="4283" y="46874"/>
                  </a:lnTo>
                  <a:cubicBezTo>
                    <a:pt x="4824" y="47483"/>
                    <a:pt x="5577" y="47794"/>
                    <a:pt x="6333" y="47794"/>
                  </a:cubicBezTo>
                  <a:cubicBezTo>
                    <a:pt x="6978" y="47794"/>
                    <a:pt x="7627" y="47567"/>
                    <a:pt x="8148" y="47105"/>
                  </a:cubicBezTo>
                  <a:lnTo>
                    <a:pt x="44751" y="14635"/>
                  </a:lnTo>
                  <a:cubicBezTo>
                    <a:pt x="45269" y="14176"/>
                    <a:pt x="45918" y="13946"/>
                    <a:pt x="46567" y="13946"/>
                  </a:cubicBezTo>
                  <a:cubicBezTo>
                    <a:pt x="47219" y="13946"/>
                    <a:pt x="47871" y="14178"/>
                    <a:pt x="48390" y="14641"/>
                  </a:cubicBezTo>
                  <a:lnTo>
                    <a:pt x="87323" y="49399"/>
                  </a:lnTo>
                  <a:cubicBezTo>
                    <a:pt x="87845" y="49865"/>
                    <a:pt x="88496" y="50094"/>
                    <a:pt x="89145" y="50094"/>
                  </a:cubicBezTo>
                  <a:cubicBezTo>
                    <a:pt x="89898" y="50094"/>
                    <a:pt x="90648" y="49785"/>
                    <a:pt x="91189" y="49179"/>
                  </a:cubicBezTo>
                  <a:lnTo>
                    <a:pt x="94480" y="45493"/>
                  </a:lnTo>
                  <a:cubicBezTo>
                    <a:pt x="95487" y="44366"/>
                    <a:pt x="95388" y="42635"/>
                    <a:pt x="94260" y="41628"/>
                  </a:cubicBezTo>
                  <a:lnTo>
                    <a:pt x="48412" y="696"/>
                  </a:lnTo>
                  <a:cubicBezTo>
                    <a:pt x="47893" y="233"/>
                    <a:pt x="47241" y="1"/>
                    <a:pt x="465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7"/>
            <p:cNvSpPr/>
            <p:nvPr/>
          </p:nvSpPr>
          <p:spPr>
            <a:xfrm>
              <a:off x="1688050" y="2964800"/>
              <a:ext cx="1941325" cy="863000"/>
            </a:xfrm>
            <a:custGeom>
              <a:avLst/>
              <a:gdLst/>
              <a:ahLst/>
              <a:cxnLst/>
              <a:rect l="l" t="t" r="r" b="b"/>
              <a:pathLst>
                <a:path w="77653" h="34520" extrusionOk="0">
                  <a:moveTo>
                    <a:pt x="77652" y="1"/>
                  </a:moveTo>
                  <a:lnTo>
                    <a:pt x="2681" y="24497"/>
                  </a:lnTo>
                  <a:cubicBezTo>
                    <a:pt x="930" y="25070"/>
                    <a:pt x="1" y="26980"/>
                    <a:pt x="633" y="28711"/>
                  </a:cubicBezTo>
                  <a:lnTo>
                    <a:pt x="1973" y="32378"/>
                  </a:lnTo>
                  <a:cubicBezTo>
                    <a:pt x="2454" y="33696"/>
                    <a:pt x="3700" y="34519"/>
                    <a:pt x="5032" y="34519"/>
                  </a:cubicBezTo>
                  <a:cubicBezTo>
                    <a:pt x="5366" y="34519"/>
                    <a:pt x="5705" y="34468"/>
                    <a:pt x="6038" y="34359"/>
                  </a:cubicBezTo>
                  <a:lnTo>
                    <a:pt x="77652" y="11091"/>
                  </a:lnTo>
                  <a:lnTo>
                    <a:pt x="776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7"/>
            <p:cNvSpPr/>
            <p:nvPr/>
          </p:nvSpPr>
          <p:spPr>
            <a:xfrm>
              <a:off x="4755750" y="3490250"/>
              <a:ext cx="533325" cy="1568975"/>
            </a:xfrm>
            <a:custGeom>
              <a:avLst/>
              <a:gdLst/>
              <a:ahLst/>
              <a:cxnLst/>
              <a:rect l="l" t="t" r="r" b="b"/>
              <a:pathLst>
                <a:path w="21333" h="62759" extrusionOk="0">
                  <a:moveTo>
                    <a:pt x="10667" y="0"/>
                  </a:moveTo>
                  <a:cubicBezTo>
                    <a:pt x="4786" y="0"/>
                    <a:pt x="0" y="4496"/>
                    <a:pt x="0" y="10025"/>
                  </a:cubicBezTo>
                  <a:lnTo>
                    <a:pt x="0" y="62759"/>
                  </a:lnTo>
                  <a:lnTo>
                    <a:pt x="21333" y="62759"/>
                  </a:lnTo>
                  <a:lnTo>
                    <a:pt x="21333" y="10025"/>
                  </a:lnTo>
                  <a:cubicBezTo>
                    <a:pt x="21333" y="4496"/>
                    <a:pt x="16548" y="0"/>
                    <a:pt x="106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7"/>
            <p:cNvSpPr/>
            <p:nvPr/>
          </p:nvSpPr>
          <p:spPr>
            <a:xfrm>
              <a:off x="3822975" y="4527900"/>
              <a:ext cx="602525" cy="224400"/>
            </a:xfrm>
            <a:custGeom>
              <a:avLst/>
              <a:gdLst/>
              <a:ahLst/>
              <a:cxnLst/>
              <a:rect l="l" t="t" r="r" b="b"/>
              <a:pathLst>
                <a:path w="24101" h="8976" extrusionOk="0">
                  <a:moveTo>
                    <a:pt x="4365" y="0"/>
                  </a:moveTo>
                  <a:cubicBezTo>
                    <a:pt x="1954" y="0"/>
                    <a:pt x="1" y="1954"/>
                    <a:pt x="1" y="4365"/>
                  </a:cubicBezTo>
                  <a:cubicBezTo>
                    <a:pt x="1" y="6777"/>
                    <a:pt x="1954" y="8731"/>
                    <a:pt x="4365" y="8731"/>
                  </a:cubicBezTo>
                  <a:cubicBezTo>
                    <a:pt x="4368" y="8731"/>
                    <a:pt x="4370" y="8731"/>
                    <a:pt x="4372" y="8731"/>
                  </a:cubicBezTo>
                  <a:cubicBezTo>
                    <a:pt x="5245" y="8731"/>
                    <a:pt x="6098" y="8467"/>
                    <a:pt x="6818" y="7975"/>
                  </a:cubicBezTo>
                  <a:cubicBezTo>
                    <a:pt x="7394" y="8463"/>
                    <a:pt x="8123" y="8731"/>
                    <a:pt x="8877" y="8731"/>
                  </a:cubicBezTo>
                  <a:cubicBezTo>
                    <a:pt x="10433" y="8731"/>
                    <a:pt x="11728" y="7615"/>
                    <a:pt x="12009" y="6140"/>
                  </a:cubicBezTo>
                  <a:cubicBezTo>
                    <a:pt x="12449" y="6364"/>
                    <a:pt x="12934" y="6479"/>
                    <a:pt x="13423" y="6479"/>
                  </a:cubicBezTo>
                  <a:cubicBezTo>
                    <a:pt x="13607" y="6479"/>
                    <a:pt x="13791" y="6463"/>
                    <a:pt x="13974" y="6430"/>
                  </a:cubicBezTo>
                  <a:cubicBezTo>
                    <a:pt x="14220" y="7624"/>
                    <a:pt x="15126" y="8573"/>
                    <a:pt x="16306" y="8875"/>
                  </a:cubicBezTo>
                  <a:cubicBezTo>
                    <a:pt x="16568" y="8943"/>
                    <a:pt x="16833" y="8975"/>
                    <a:pt x="17096" y="8975"/>
                  </a:cubicBezTo>
                  <a:cubicBezTo>
                    <a:pt x="18019" y="8975"/>
                    <a:pt x="18912" y="8574"/>
                    <a:pt x="19527" y="7852"/>
                  </a:cubicBezTo>
                  <a:cubicBezTo>
                    <a:pt x="19805" y="7919"/>
                    <a:pt x="20091" y="7954"/>
                    <a:pt x="20378" y="7954"/>
                  </a:cubicBezTo>
                  <a:cubicBezTo>
                    <a:pt x="22434" y="7954"/>
                    <a:pt x="24100" y="6288"/>
                    <a:pt x="24100" y="4232"/>
                  </a:cubicBezTo>
                  <a:cubicBezTo>
                    <a:pt x="24100" y="2175"/>
                    <a:pt x="22434" y="508"/>
                    <a:pt x="20378" y="508"/>
                  </a:cubicBezTo>
                  <a:cubicBezTo>
                    <a:pt x="18909" y="508"/>
                    <a:pt x="17643" y="1360"/>
                    <a:pt x="17038" y="2596"/>
                  </a:cubicBezTo>
                  <a:cubicBezTo>
                    <a:pt x="16877" y="2599"/>
                    <a:pt x="16717" y="2615"/>
                    <a:pt x="16559" y="2643"/>
                  </a:cubicBezTo>
                  <a:cubicBezTo>
                    <a:pt x="16252" y="1161"/>
                    <a:pt x="14947" y="97"/>
                    <a:pt x="13433" y="97"/>
                  </a:cubicBezTo>
                  <a:cubicBezTo>
                    <a:pt x="11877" y="97"/>
                    <a:pt x="10582" y="1213"/>
                    <a:pt x="10301" y="2687"/>
                  </a:cubicBezTo>
                  <a:cubicBezTo>
                    <a:pt x="9857" y="2464"/>
                    <a:pt x="9370" y="2349"/>
                    <a:pt x="8879" y="2349"/>
                  </a:cubicBezTo>
                  <a:cubicBezTo>
                    <a:pt x="8674" y="2349"/>
                    <a:pt x="8468" y="2369"/>
                    <a:pt x="8264" y="2410"/>
                  </a:cubicBezTo>
                  <a:cubicBezTo>
                    <a:pt x="7546" y="981"/>
                    <a:pt x="6073" y="0"/>
                    <a:pt x="43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7"/>
            <p:cNvSpPr/>
            <p:nvPr/>
          </p:nvSpPr>
          <p:spPr>
            <a:xfrm>
              <a:off x="2303750" y="4458175"/>
              <a:ext cx="1132825" cy="323175"/>
            </a:xfrm>
            <a:custGeom>
              <a:avLst/>
              <a:gdLst/>
              <a:ahLst/>
              <a:cxnLst/>
              <a:rect l="l" t="t" r="r" b="b"/>
              <a:pathLst>
                <a:path w="45313" h="12927" extrusionOk="0">
                  <a:moveTo>
                    <a:pt x="29852" y="0"/>
                  </a:moveTo>
                  <a:cubicBezTo>
                    <a:pt x="27126" y="0"/>
                    <a:pt x="24879" y="2035"/>
                    <a:pt x="24534" y="4667"/>
                  </a:cubicBezTo>
                  <a:cubicBezTo>
                    <a:pt x="24407" y="4656"/>
                    <a:pt x="24278" y="4649"/>
                    <a:pt x="24148" y="4649"/>
                  </a:cubicBezTo>
                  <a:cubicBezTo>
                    <a:pt x="24146" y="4649"/>
                    <a:pt x="24144" y="4649"/>
                    <a:pt x="24142" y="4649"/>
                  </a:cubicBezTo>
                  <a:cubicBezTo>
                    <a:pt x="23044" y="4649"/>
                    <a:pt x="21992" y="5087"/>
                    <a:pt x="21217" y="5866"/>
                  </a:cubicBezTo>
                  <a:cubicBezTo>
                    <a:pt x="21106" y="3507"/>
                    <a:pt x="19164" y="1627"/>
                    <a:pt x="16777" y="1627"/>
                  </a:cubicBezTo>
                  <a:cubicBezTo>
                    <a:pt x="14539" y="1627"/>
                    <a:pt x="12691" y="3284"/>
                    <a:pt x="12380" y="5436"/>
                  </a:cubicBezTo>
                  <a:cubicBezTo>
                    <a:pt x="11747" y="4913"/>
                    <a:pt x="10969" y="4647"/>
                    <a:pt x="10188" y="4647"/>
                  </a:cubicBezTo>
                  <a:cubicBezTo>
                    <a:pt x="9525" y="4647"/>
                    <a:pt x="8859" y="4839"/>
                    <a:pt x="8278" y="5228"/>
                  </a:cubicBezTo>
                  <a:cubicBezTo>
                    <a:pt x="7566" y="3785"/>
                    <a:pt x="6084" y="2789"/>
                    <a:pt x="4365" y="2789"/>
                  </a:cubicBezTo>
                  <a:cubicBezTo>
                    <a:pt x="1954" y="2789"/>
                    <a:pt x="1" y="4743"/>
                    <a:pt x="1" y="7154"/>
                  </a:cubicBezTo>
                  <a:cubicBezTo>
                    <a:pt x="1" y="9566"/>
                    <a:pt x="1954" y="11520"/>
                    <a:pt x="4365" y="11520"/>
                  </a:cubicBezTo>
                  <a:cubicBezTo>
                    <a:pt x="5542" y="11520"/>
                    <a:pt x="6668" y="11045"/>
                    <a:pt x="7487" y="10203"/>
                  </a:cubicBezTo>
                  <a:cubicBezTo>
                    <a:pt x="8136" y="11034"/>
                    <a:pt x="9134" y="11520"/>
                    <a:pt x="10189" y="11520"/>
                  </a:cubicBezTo>
                  <a:cubicBezTo>
                    <a:pt x="11747" y="11520"/>
                    <a:pt x="13061" y="10482"/>
                    <a:pt x="13481" y="9060"/>
                  </a:cubicBezTo>
                  <a:cubicBezTo>
                    <a:pt x="14296" y="9960"/>
                    <a:pt x="15468" y="10527"/>
                    <a:pt x="16776" y="10527"/>
                  </a:cubicBezTo>
                  <a:cubicBezTo>
                    <a:pt x="18060" y="10527"/>
                    <a:pt x="19212" y="9981"/>
                    <a:pt x="20025" y="9113"/>
                  </a:cubicBezTo>
                  <a:cubicBezTo>
                    <a:pt x="20191" y="11246"/>
                    <a:pt x="21971" y="12926"/>
                    <a:pt x="24146" y="12926"/>
                  </a:cubicBezTo>
                  <a:cubicBezTo>
                    <a:pt x="25864" y="12926"/>
                    <a:pt x="27336" y="11880"/>
                    <a:pt x="27964" y="10391"/>
                  </a:cubicBezTo>
                  <a:cubicBezTo>
                    <a:pt x="28580" y="10626"/>
                    <a:pt x="29223" y="10740"/>
                    <a:pt x="29861" y="10740"/>
                  </a:cubicBezTo>
                  <a:cubicBezTo>
                    <a:pt x="31070" y="10740"/>
                    <a:pt x="32264" y="10329"/>
                    <a:pt x="33232" y="9541"/>
                  </a:cubicBezTo>
                  <a:cubicBezTo>
                    <a:pt x="33663" y="11240"/>
                    <a:pt x="35198" y="12498"/>
                    <a:pt x="37030" y="12498"/>
                  </a:cubicBezTo>
                  <a:cubicBezTo>
                    <a:pt x="38699" y="12498"/>
                    <a:pt x="40120" y="11456"/>
                    <a:pt x="40689" y="9989"/>
                  </a:cubicBezTo>
                  <a:cubicBezTo>
                    <a:pt x="41165" y="10297"/>
                    <a:pt x="41714" y="10456"/>
                    <a:pt x="42268" y="10456"/>
                  </a:cubicBezTo>
                  <a:cubicBezTo>
                    <a:pt x="42607" y="10456"/>
                    <a:pt x="42948" y="10396"/>
                    <a:pt x="43275" y="10275"/>
                  </a:cubicBezTo>
                  <a:cubicBezTo>
                    <a:pt x="44134" y="9958"/>
                    <a:pt x="44793" y="9253"/>
                    <a:pt x="45052" y="8375"/>
                  </a:cubicBezTo>
                  <a:cubicBezTo>
                    <a:pt x="45312" y="7497"/>
                    <a:pt x="45142" y="6547"/>
                    <a:pt x="44593" y="5814"/>
                  </a:cubicBezTo>
                  <a:cubicBezTo>
                    <a:pt x="44046" y="5081"/>
                    <a:pt x="43187" y="4649"/>
                    <a:pt x="42272" y="4649"/>
                  </a:cubicBezTo>
                  <a:cubicBezTo>
                    <a:pt x="42271" y="4649"/>
                    <a:pt x="42269" y="4649"/>
                    <a:pt x="42268" y="4649"/>
                  </a:cubicBezTo>
                  <a:lnTo>
                    <a:pt x="42268" y="4647"/>
                  </a:lnTo>
                  <a:cubicBezTo>
                    <a:pt x="41320" y="4647"/>
                    <a:pt x="40431" y="5110"/>
                    <a:pt x="39889" y="5889"/>
                  </a:cubicBezTo>
                  <a:cubicBezTo>
                    <a:pt x="39129" y="5077"/>
                    <a:pt x="38087" y="4648"/>
                    <a:pt x="37029" y="4648"/>
                  </a:cubicBezTo>
                  <a:cubicBezTo>
                    <a:pt x="36410" y="4648"/>
                    <a:pt x="35785" y="4795"/>
                    <a:pt x="35208" y="5099"/>
                  </a:cubicBezTo>
                  <a:cubicBezTo>
                    <a:pt x="35065" y="2259"/>
                    <a:pt x="32727" y="0"/>
                    <a:pt x="29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7"/>
            <p:cNvSpPr/>
            <p:nvPr/>
          </p:nvSpPr>
          <p:spPr>
            <a:xfrm>
              <a:off x="2255200" y="4649875"/>
              <a:ext cx="1219875" cy="139425"/>
            </a:xfrm>
            <a:custGeom>
              <a:avLst/>
              <a:gdLst/>
              <a:ahLst/>
              <a:cxnLst/>
              <a:rect l="l" t="t" r="r" b="b"/>
              <a:pathLst>
                <a:path w="48795" h="5577" extrusionOk="0">
                  <a:moveTo>
                    <a:pt x="0" y="1"/>
                  </a:moveTo>
                  <a:lnTo>
                    <a:pt x="0" y="5577"/>
                  </a:lnTo>
                  <a:lnTo>
                    <a:pt x="48794" y="5577"/>
                  </a:lnTo>
                  <a:lnTo>
                    <a:pt x="487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7"/>
            <p:cNvSpPr/>
            <p:nvPr/>
          </p:nvSpPr>
          <p:spPr>
            <a:xfrm>
              <a:off x="2255200" y="4746150"/>
              <a:ext cx="1219875" cy="43150"/>
            </a:xfrm>
            <a:custGeom>
              <a:avLst/>
              <a:gdLst/>
              <a:ahLst/>
              <a:cxnLst/>
              <a:rect l="l" t="t" r="r" b="b"/>
              <a:pathLst>
                <a:path w="48795" h="1726" extrusionOk="0">
                  <a:moveTo>
                    <a:pt x="0" y="1"/>
                  </a:moveTo>
                  <a:lnTo>
                    <a:pt x="0" y="1726"/>
                  </a:lnTo>
                  <a:lnTo>
                    <a:pt x="48794" y="1726"/>
                  </a:lnTo>
                  <a:lnTo>
                    <a:pt x="48794" y="1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7"/>
            <p:cNvSpPr/>
            <p:nvPr/>
          </p:nvSpPr>
          <p:spPr>
            <a:xfrm>
              <a:off x="3766100" y="4649875"/>
              <a:ext cx="698400" cy="139425"/>
            </a:xfrm>
            <a:custGeom>
              <a:avLst/>
              <a:gdLst/>
              <a:ahLst/>
              <a:cxnLst/>
              <a:rect l="l" t="t" r="r" b="b"/>
              <a:pathLst>
                <a:path w="27936" h="5577" extrusionOk="0">
                  <a:moveTo>
                    <a:pt x="1" y="1"/>
                  </a:moveTo>
                  <a:lnTo>
                    <a:pt x="1" y="5577"/>
                  </a:lnTo>
                  <a:lnTo>
                    <a:pt x="27935" y="5577"/>
                  </a:lnTo>
                  <a:lnTo>
                    <a:pt x="279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7"/>
            <p:cNvSpPr/>
            <p:nvPr/>
          </p:nvSpPr>
          <p:spPr>
            <a:xfrm>
              <a:off x="3766100" y="4746150"/>
              <a:ext cx="698400" cy="43150"/>
            </a:xfrm>
            <a:custGeom>
              <a:avLst/>
              <a:gdLst/>
              <a:ahLst/>
              <a:cxnLst/>
              <a:rect l="l" t="t" r="r" b="b"/>
              <a:pathLst>
                <a:path w="27936" h="1726" extrusionOk="0">
                  <a:moveTo>
                    <a:pt x="1" y="1"/>
                  </a:moveTo>
                  <a:lnTo>
                    <a:pt x="1" y="1726"/>
                  </a:lnTo>
                  <a:lnTo>
                    <a:pt x="27935" y="1726"/>
                  </a:lnTo>
                  <a:lnTo>
                    <a:pt x="27935" y="1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7"/>
            <p:cNvSpPr/>
            <p:nvPr/>
          </p:nvSpPr>
          <p:spPr>
            <a:xfrm>
              <a:off x="4620725" y="4975425"/>
              <a:ext cx="786400" cy="136825"/>
            </a:xfrm>
            <a:custGeom>
              <a:avLst/>
              <a:gdLst/>
              <a:ahLst/>
              <a:cxnLst/>
              <a:rect l="l" t="t" r="r" b="b"/>
              <a:pathLst>
                <a:path w="31456" h="5473" extrusionOk="0">
                  <a:moveTo>
                    <a:pt x="0" y="0"/>
                  </a:moveTo>
                  <a:lnTo>
                    <a:pt x="0" y="5472"/>
                  </a:lnTo>
                  <a:lnTo>
                    <a:pt x="31456" y="5472"/>
                  </a:lnTo>
                  <a:lnTo>
                    <a:pt x="314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7"/>
            <p:cNvSpPr/>
            <p:nvPr/>
          </p:nvSpPr>
          <p:spPr>
            <a:xfrm>
              <a:off x="4620725" y="5048400"/>
              <a:ext cx="786400" cy="64850"/>
            </a:xfrm>
            <a:custGeom>
              <a:avLst/>
              <a:gdLst/>
              <a:ahLst/>
              <a:cxnLst/>
              <a:rect l="l" t="t" r="r" b="b"/>
              <a:pathLst>
                <a:path w="31456" h="2594" extrusionOk="0">
                  <a:moveTo>
                    <a:pt x="0" y="0"/>
                  </a:moveTo>
                  <a:lnTo>
                    <a:pt x="0" y="2594"/>
                  </a:lnTo>
                  <a:lnTo>
                    <a:pt x="31456" y="2594"/>
                  </a:lnTo>
                  <a:lnTo>
                    <a:pt x="31456" y="0"/>
                  </a:ln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7"/>
            <p:cNvSpPr/>
            <p:nvPr/>
          </p:nvSpPr>
          <p:spPr>
            <a:xfrm>
              <a:off x="6063275" y="3482750"/>
              <a:ext cx="199700" cy="1638000"/>
            </a:xfrm>
            <a:custGeom>
              <a:avLst/>
              <a:gdLst/>
              <a:ahLst/>
              <a:cxnLst/>
              <a:rect l="l" t="t" r="r" b="b"/>
              <a:pathLst>
                <a:path w="7988" h="65520" extrusionOk="0">
                  <a:moveTo>
                    <a:pt x="3995" y="1"/>
                  </a:moveTo>
                  <a:cubicBezTo>
                    <a:pt x="1789" y="1"/>
                    <a:pt x="1" y="1789"/>
                    <a:pt x="1" y="3995"/>
                  </a:cubicBezTo>
                  <a:lnTo>
                    <a:pt x="1" y="65519"/>
                  </a:lnTo>
                  <a:lnTo>
                    <a:pt x="7988" y="65519"/>
                  </a:lnTo>
                  <a:lnTo>
                    <a:pt x="7988" y="3995"/>
                  </a:lnTo>
                  <a:cubicBezTo>
                    <a:pt x="7988" y="1789"/>
                    <a:pt x="6200" y="1"/>
                    <a:pt x="3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7"/>
            <p:cNvSpPr/>
            <p:nvPr/>
          </p:nvSpPr>
          <p:spPr>
            <a:xfrm>
              <a:off x="5422725" y="3595025"/>
              <a:ext cx="1480800" cy="986150"/>
            </a:xfrm>
            <a:custGeom>
              <a:avLst/>
              <a:gdLst/>
              <a:ahLst/>
              <a:cxnLst/>
              <a:rect l="l" t="t" r="r" b="b"/>
              <a:pathLst>
                <a:path w="59232" h="39446" extrusionOk="0">
                  <a:moveTo>
                    <a:pt x="2581" y="0"/>
                  </a:moveTo>
                  <a:cubicBezTo>
                    <a:pt x="1153" y="0"/>
                    <a:pt x="1" y="1152"/>
                    <a:pt x="1" y="2582"/>
                  </a:cubicBezTo>
                  <a:lnTo>
                    <a:pt x="1" y="36864"/>
                  </a:lnTo>
                  <a:cubicBezTo>
                    <a:pt x="1" y="38293"/>
                    <a:pt x="1153" y="39445"/>
                    <a:pt x="2581" y="39445"/>
                  </a:cubicBezTo>
                  <a:lnTo>
                    <a:pt x="56651" y="39445"/>
                  </a:lnTo>
                  <a:cubicBezTo>
                    <a:pt x="58081" y="39445"/>
                    <a:pt x="59232" y="38293"/>
                    <a:pt x="59232" y="36864"/>
                  </a:cubicBezTo>
                  <a:lnTo>
                    <a:pt x="59232" y="2582"/>
                  </a:lnTo>
                  <a:cubicBezTo>
                    <a:pt x="59232" y="1152"/>
                    <a:pt x="58081" y="0"/>
                    <a:pt x="566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7"/>
            <p:cNvSpPr/>
            <p:nvPr/>
          </p:nvSpPr>
          <p:spPr>
            <a:xfrm>
              <a:off x="5862750" y="3790450"/>
              <a:ext cx="163100" cy="207950"/>
            </a:xfrm>
            <a:custGeom>
              <a:avLst/>
              <a:gdLst/>
              <a:ahLst/>
              <a:cxnLst/>
              <a:rect l="l" t="t" r="r" b="b"/>
              <a:pathLst>
                <a:path w="6524" h="8318" extrusionOk="0">
                  <a:moveTo>
                    <a:pt x="0" y="1"/>
                  </a:moveTo>
                  <a:lnTo>
                    <a:pt x="0" y="8317"/>
                  </a:lnTo>
                  <a:lnTo>
                    <a:pt x="2352" y="8317"/>
                  </a:lnTo>
                  <a:lnTo>
                    <a:pt x="2352" y="5467"/>
                  </a:lnTo>
                  <a:lnTo>
                    <a:pt x="6025" y="5467"/>
                  </a:lnTo>
                  <a:lnTo>
                    <a:pt x="6025" y="3647"/>
                  </a:lnTo>
                  <a:lnTo>
                    <a:pt x="2352" y="3647"/>
                  </a:lnTo>
                  <a:lnTo>
                    <a:pt x="2352" y="1818"/>
                  </a:lnTo>
                  <a:lnTo>
                    <a:pt x="6524" y="181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7"/>
            <p:cNvSpPr/>
            <p:nvPr/>
          </p:nvSpPr>
          <p:spPr>
            <a:xfrm>
              <a:off x="6040950" y="3786300"/>
              <a:ext cx="231150" cy="216250"/>
            </a:xfrm>
            <a:custGeom>
              <a:avLst/>
              <a:gdLst/>
              <a:ahLst/>
              <a:cxnLst/>
              <a:rect l="l" t="t" r="r" b="b"/>
              <a:pathLst>
                <a:path w="9246" h="8650" extrusionOk="0">
                  <a:moveTo>
                    <a:pt x="4623" y="1948"/>
                  </a:moveTo>
                  <a:cubicBezTo>
                    <a:pt x="5043" y="1948"/>
                    <a:pt x="5423" y="2048"/>
                    <a:pt x="5765" y="2245"/>
                  </a:cubicBezTo>
                  <a:cubicBezTo>
                    <a:pt x="6105" y="2443"/>
                    <a:pt x="6374" y="2722"/>
                    <a:pt x="6572" y="3083"/>
                  </a:cubicBezTo>
                  <a:cubicBezTo>
                    <a:pt x="6771" y="3443"/>
                    <a:pt x="6869" y="3857"/>
                    <a:pt x="6869" y="4324"/>
                  </a:cubicBezTo>
                  <a:cubicBezTo>
                    <a:pt x="6869" y="4792"/>
                    <a:pt x="6771" y="5206"/>
                    <a:pt x="6572" y="5567"/>
                  </a:cubicBezTo>
                  <a:cubicBezTo>
                    <a:pt x="6374" y="5928"/>
                    <a:pt x="6105" y="6207"/>
                    <a:pt x="5765" y="6404"/>
                  </a:cubicBezTo>
                  <a:cubicBezTo>
                    <a:pt x="5423" y="6602"/>
                    <a:pt x="5044" y="6702"/>
                    <a:pt x="4623" y="6702"/>
                  </a:cubicBezTo>
                  <a:cubicBezTo>
                    <a:pt x="4203" y="6702"/>
                    <a:pt x="3823" y="6602"/>
                    <a:pt x="3483" y="6404"/>
                  </a:cubicBezTo>
                  <a:cubicBezTo>
                    <a:pt x="3143" y="6207"/>
                    <a:pt x="2874" y="5928"/>
                    <a:pt x="2675" y="5567"/>
                  </a:cubicBezTo>
                  <a:cubicBezTo>
                    <a:pt x="2477" y="5207"/>
                    <a:pt x="2379" y="4792"/>
                    <a:pt x="2379" y="4324"/>
                  </a:cubicBezTo>
                  <a:cubicBezTo>
                    <a:pt x="2377" y="3857"/>
                    <a:pt x="2477" y="3443"/>
                    <a:pt x="2675" y="3083"/>
                  </a:cubicBezTo>
                  <a:cubicBezTo>
                    <a:pt x="2874" y="2722"/>
                    <a:pt x="3143" y="2443"/>
                    <a:pt x="3483" y="2245"/>
                  </a:cubicBezTo>
                  <a:cubicBezTo>
                    <a:pt x="3824" y="2048"/>
                    <a:pt x="4203" y="1948"/>
                    <a:pt x="4623" y="1948"/>
                  </a:cubicBezTo>
                  <a:close/>
                  <a:moveTo>
                    <a:pt x="4623" y="0"/>
                  </a:moveTo>
                  <a:cubicBezTo>
                    <a:pt x="3745" y="0"/>
                    <a:pt x="2955" y="185"/>
                    <a:pt x="2253" y="559"/>
                  </a:cubicBezTo>
                  <a:cubicBezTo>
                    <a:pt x="1552" y="931"/>
                    <a:pt x="1001" y="1446"/>
                    <a:pt x="601" y="2103"/>
                  </a:cubicBezTo>
                  <a:cubicBezTo>
                    <a:pt x="201" y="2760"/>
                    <a:pt x="1" y="3501"/>
                    <a:pt x="1" y="4326"/>
                  </a:cubicBezTo>
                  <a:cubicBezTo>
                    <a:pt x="1" y="5149"/>
                    <a:pt x="201" y="5890"/>
                    <a:pt x="601" y="6547"/>
                  </a:cubicBezTo>
                  <a:cubicBezTo>
                    <a:pt x="1001" y="7204"/>
                    <a:pt x="1552" y="7719"/>
                    <a:pt x="2253" y="8091"/>
                  </a:cubicBezTo>
                  <a:cubicBezTo>
                    <a:pt x="2955" y="8465"/>
                    <a:pt x="3745" y="8650"/>
                    <a:pt x="4623" y="8650"/>
                  </a:cubicBezTo>
                  <a:cubicBezTo>
                    <a:pt x="5503" y="8650"/>
                    <a:pt x="6293" y="8465"/>
                    <a:pt x="6994" y="8091"/>
                  </a:cubicBezTo>
                  <a:cubicBezTo>
                    <a:pt x="7694" y="7719"/>
                    <a:pt x="8245" y="7204"/>
                    <a:pt x="8645" y="6547"/>
                  </a:cubicBezTo>
                  <a:cubicBezTo>
                    <a:pt x="9046" y="5890"/>
                    <a:pt x="9245" y="5149"/>
                    <a:pt x="9245" y="4326"/>
                  </a:cubicBezTo>
                  <a:cubicBezTo>
                    <a:pt x="9245" y="3501"/>
                    <a:pt x="9046" y="2760"/>
                    <a:pt x="8645" y="2103"/>
                  </a:cubicBezTo>
                  <a:cubicBezTo>
                    <a:pt x="8245" y="1446"/>
                    <a:pt x="7694" y="931"/>
                    <a:pt x="6994" y="559"/>
                  </a:cubicBezTo>
                  <a:cubicBezTo>
                    <a:pt x="6293" y="185"/>
                    <a:pt x="5503" y="0"/>
                    <a:pt x="46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7"/>
            <p:cNvSpPr/>
            <p:nvPr/>
          </p:nvSpPr>
          <p:spPr>
            <a:xfrm>
              <a:off x="6303000" y="3790450"/>
              <a:ext cx="191675" cy="207950"/>
            </a:xfrm>
            <a:custGeom>
              <a:avLst/>
              <a:gdLst/>
              <a:ahLst/>
              <a:cxnLst/>
              <a:rect l="l" t="t" r="r" b="b"/>
              <a:pathLst>
                <a:path w="7667" h="8318" extrusionOk="0">
                  <a:moveTo>
                    <a:pt x="3661" y="1854"/>
                  </a:moveTo>
                  <a:cubicBezTo>
                    <a:pt x="4142" y="1854"/>
                    <a:pt x="4507" y="1960"/>
                    <a:pt x="4753" y="2174"/>
                  </a:cubicBezTo>
                  <a:cubicBezTo>
                    <a:pt x="4999" y="2388"/>
                    <a:pt x="5122" y="2689"/>
                    <a:pt x="5122" y="3077"/>
                  </a:cubicBezTo>
                  <a:cubicBezTo>
                    <a:pt x="5122" y="3467"/>
                    <a:pt x="4999" y="3765"/>
                    <a:pt x="4755" y="3975"/>
                  </a:cubicBezTo>
                  <a:cubicBezTo>
                    <a:pt x="4509" y="4184"/>
                    <a:pt x="4144" y="4290"/>
                    <a:pt x="3661" y="4290"/>
                  </a:cubicBezTo>
                  <a:lnTo>
                    <a:pt x="2352" y="4290"/>
                  </a:lnTo>
                  <a:lnTo>
                    <a:pt x="2352" y="1854"/>
                  </a:lnTo>
                  <a:close/>
                  <a:moveTo>
                    <a:pt x="1" y="1"/>
                  </a:moveTo>
                  <a:lnTo>
                    <a:pt x="1" y="8317"/>
                  </a:lnTo>
                  <a:lnTo>
                    <a:pt x="2352" y="8317"/>
                  </a:lnTo>
                  <a:lnTo>
                    <a:pt x="2352" y="6108"/>
                  </a:lnTo>
                  <a:lnTo>
                    <a:pt x="3636" y="6108"/>
                  </a:lnTo>
                  <a:lnTo>
                    <a:pt x="5147" y="8317"/>
                  </a:lnTo>
                  <a:lnTo>
                    <a:pt x="7666" y="8317"/>
                  </a:lnTo>
                  <a:lnTo>
                    <a:pt x="5872" y="5704"/>
                  </a:lnTo>
                  <a:cubicBezTo>
                    <a:pt x="6394" y="5449"/>
                    <a:pt x="6797" y="5099"/>
                    <a:pt x="7077" y="4652"/>
                  </a:cubicBezTo>
                  <a:cubicBezTo>
                    <a:pt x="7359" y="4205"/>
                    <a:pt x="7500" y="3679"/>
                    <a:pt x="7500" y="3077"/>
                  </a:cubicBezTo>
                  <a:cubicBezTo>
                    <a:pt x="7500" y="2452"/>
                    <a:pt x="7349" y="1908"/>
                    <a:pt x="7047" y="1443"/>
                  </a:cubicBezTo>
                  <a:cubicBezTo>
                    <a:pt x="6746" y="980"/>
                    <a:pt x="6318" y="624"/>
                    <a:pt x="5763" y="374"/>
                  </a:cubicBezTo>
                  <a:cubicBezTo>
                    <a:pt x="5209" y="125"/>
                    <a:pt x="4555" y="1"/>
                    <a:pt x="3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7"/>
            <p:cNvSpPr/>
            <p:nvPr/>
          </p:nvSpPr>
          <p:spPr>
            <a:xfrm>
              <a:off x="5567525" y="4091575"/>
              <a:ext cx="287425" cy="311950"/>
            </a:xfrm>
            <a:custGeom>
              <a:avLst/>
              <a:gdLst/>
              <a:ahLst/>
              <a:cxnLst/>
              <a:rect l="l" t="t" r="r" b="b"/>
              <a:pathLst>
                <a:path w="11497" h="12478" extrusionOk="0">
                  <a:moveTo>
                    <a:pt x="5489" y="2780"/>
                  </a:moveTo>
                  <a:cubicBezTo>
                    <a:pt x="6215" y="2780"/>
                    <a:pt x="6762" y="2941"/>
                    <a:pt x="7129" y="3262"/>
                  </a:cubicBezTo>
                  <a:cubicBezTo>
                    <a:pt x="7498" y="3583"/>
                    <a:pt x="7682" y="4035"/>
                    <a:pt x="7682" y="4617"/>
                  </a:cubicBezTo>
                  <a:cubicBezTo>
                    <a:pt x="7682" y="5199"/>
                    <a:pt x="7498" y="5647"/>
                    <a:pt x="7129" y="5963"/>
                  </a:cubicBezTo>
                  <a:cubicBezTo>
                    <a:pt x="6762" y="6277"/>
                    <a:pt x="6215" y="6434"/>
                    <a:pt x="5489" y="6434"/>
                  </a:cubicBezTo>
                  <a:lnTo>
                    <a:pt x="3529" y="6434"/>
                  </a:lnTo>
                  <a:lnTo>
                    <a:pt x="3529" y="2780"/>
                  </a:lnTo>
                  <a:close/>
                  <a:moveTo>
                    <a:pt x="0" y="0"/>
                  </a:moveTo>
                  <a:lnTo>
                    <a:pt x="0" y="12478"/>
                  </a:lnTo>
                  <a:lnTo>
                    <a:pt x="3529" y="12478"/>
                  </a:lnTo>
                  <a:lnTo>
                    <a:pt x="3529" y="9162"/>
                  </a:lnTo>
                  <a:lnTo>
                    <a:pt x="5455" y="9162"/>
                  </a:lnTo>
                  <a:lnTo>
                    <a:pt x="7718" y="12476"/>
                  </a:lnTo>
                  <a:lnTo>
                    <a:pt x="11497" y="12476"/>
                  </a:lnTo>
                  <a:lnTo>
                    <a:pt x="8805" y="8554"/>
                  </a:lnTo>
                  <a:cubicBezTo>
                    <a:pt x="9589" y="8174"/>
                    <a:pt x="10191" y="7649"/>
                    <a:pt x="10614" y="6977"/>
                  </a:cubicBezTo>
                  <a:cubicBezTo>
                    <a:pt x="11036" y="6306"/>
                    <a:pt x="11248" y="5518"/>
                    <a:pt x="11248" y="4615"/>
                  </a:cubicBezTo>
                  <a:cubicBezTo>
                    <a:pt x="11248" y="3678"/>
                    <a:pt x="11021" y="2860"/>
                    <a:pt x="10570" y="2165"/>
                  </a:cubicBezTo>
                  <a:cubicBezTo>
                    <a:pt x="10119" y="1469"/>
                    <a:pt x="9476" y="935"/>
                    <a:pt x="8644" y="560"/>
                  </a:cubicBezTo>
                  <a:cubicBezTo>
                    <a:pt x="7812" y="187"/>
                    <a:pt x="6832" y="0"/>
                    <a:pt x="5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7"/>
            <p:cNvSpPr/>
            <p:nvPr/>
          </p:nvSpPr>
          <p:spPr>
            <a:xfrm>
              <a:off x="5897250" y="4091575"/>
              <a:ext cx="250475" cy="311950"/>
            </a:xfrm>
            <a:custGeom>
              <a:avLst/>
              <a:gdLst/>
              <a:ahLst/>
              <a:cxnLst/>
              <a:rect l="l" t="t" r="r" b="b"/>
              <a:pathLst>
                <a:path w="10019" h="12478" extrusionOk="0">
                  <a:moveTo>
                    <a:pt x="1" y="0"/>
                  </a:moveTo>
                  <a:lnTo>
                    <a:pt x="1" y="12478"/>
                  </a:lnTo>
                  <a:lnTo>
                    <a:pt x="10018" y="12478"/>
                  </a:lnTo>
                  <a:lnTo>
                    <a:pt x="10018" y="9750"/>
                  </a:lnTo>
                  <a:lnTo>
                    <a:pt x="3496" y="9750"/>
                  </a:lnTo>
                  <a:lnTo>
                    <a:pt x="3496" y="7469"/>
                  </a:lnTo>
                  <a:lnTo>
                    <a:pt x="9038" y="7469"/>
                  </a:lnTo>
                  <a:lnTo>
                    <a:pt x="9038" y="4831"/>
                  </a:lnTo>
                  <a:lnTo>
                    <a:pt x="3496" y="4831"/>
                  </a:lnTo>
                  <a:lnTo>
                    <a:pt x="3496" y="2727"/>
                  </a:lnTo>
                  <a:lnTo>
                    <a:pt x="9788" y="2727"/>
                  </a:lnTo>
                  <a:lnTo>
                    <a:pt x="9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7"/>
            <p:cNvSpPr/>
            <p:nvPr/>
          </p:nvSpPr>
          <p:spPr>
            <a:xfrm>
              <a:off x="6196700" y="4091575"/>
              <a:ext cx="296800" cy="311950"/>
            </a:xfrm>
            <a:custGeom>
              <a:avLst/>
              <a:gdLst/>
              <a:ahLst/>
              <a:cxnLst/>
              <a:rect l="l" t="t" r="r" b="b"/>
              <a:pathLst>
                <a:path w="11872" h="12478" extrusionOk="0">
                  <a:moveTo>
                    <a:pt x="1" y="0"/>
                  </a:moveTo>
                  <a:lnTo>
                    <a:pt x="1" y="12478"/>
                  </a:lnTo>
                  <a:lnTo>
                    <a:pt x="3458" y="12478"/>
                  </a:lnTo>
                  <a:lnTo>
                    <a:pt x="3458" y="5828"/>
                  </a:lnTo>
                  <a:lnTo>
                    <a:pt x="8966" y="12478"/>
                  </a:lnTo>
                  <a:lnTo>
                    <a:pt x="11872" y="12478"/>
                  </a:lnTo>
                  <a:lnTo>
                    <a:pt x="11872" y="0"/>
                  </a:lnTo>
                  <a:lnTo>
                    <a:pt x="8413" y="0"/>
                  </a:lnTo>
                  <a:lnTo>
                    <a:pt x="8413" y="6649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7"/>
            <p:cNvSpPr/>
            <p:nvPr/>
          </p:nvSpPr>
          <p:spPr>
            <a:xfrm>
              <a:off x="6526450" y="4091575"/>
              <a:ext cx="279425" cy="311925"/>
            </a:xfrm>
            <a:custGeom>
              <a:avLst/>
              <a:gdLst/>
              <a:ahLst/>
              <a:cxnLst/>
              <a:rect l="l" t="t" r="r" b="b"/>
              <a:pathLst>
                <a:path w="11177" h="12477" extrusionOk="0">
                  <a:moveTo>
                    <a:pt x="0" y="0"/>
                  </a:moveTo>
                  <a:lnTo>
                    <a:pt x="0" y="2799"/>
                  </a:lnTo>
                  <a:lnTo>
                    <a:pt x="3832" y="2799"/>
                  </a:lnTo>
                  <a:lnTo>
                    <a:pt x="3832" y="12476"/>
                  </a:lnTo>
                  <a:lnTo>
                    <a:pt x="7362" y="12476"/>
                  </a:lnTo>
                  <a:lnTo>
                    <a:pt x="7362" y="2799"/>
                  </a:lnTo>
                  <a:lnTo>
                    <a:pt x="11177" y="2799"/>
                  </a:lnTo>
                  <a:lnTo>
                    <a:pt x="111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7"/>
            <p:cNvSpPr/>
            <p:nvPr/>
          </p:nvSpPr>
          <p:spPr>
            <a:xfrm>
              <a:off x="691175" y="5112225"/>
              <a:ext cx="6113000" cy="354050"/>
            </a:xfrm>
            <a:custGeom>
              <a:avLst/>
              <a:gdLst/>
              <a:ahLst/>
              <a:cxnLst/>
              <a:rect l="l" t="t" r="r" b="b"/>
              <a:pathLst>
                <a:path w="244520" h="14162" extrusionOk="0">
                  <a:moveTo>
                    <a:pt x="7082" y="0"/>
                  </a:moveTo>
                  <a:cubicBezTo>
                    <a:pt x="3172" y="0"/>
                    <a:pt x="1" y="3171"/>
                    <a:pt x="1" y="7081"/>
                  </a:cubicBezTo>
                  <a:cubicBezTo>
                    <a:pt x="1" y="10991"/>
                    <a:pt x="3172" y="14162"/>
                    <a:pt x="7082" y="14162"/>
                  </a:cubicBezTo>
                  <a:lnTo>
                    <a:pt x="237439" y="14162"/>
                  </a:lnTo>
                  <a:cubicBezTo>
                    <a:pt x="241349" y="14162"/>
                    <a:pt x="244520" y="10991"/>
                    <a:pt x="244520" y="7081"/>
                  </a:cubicBezTo>
                  <a:cubicBezTo>
                    <a:pt x="244520" y="3171"/>
                    <a:pt x="241349" y="0"/>
                    <a:pt x="23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7"/>
            <p:cNvSpPr/>
            <p:nvPr/>
          </p:nvSpPr>
          <p:spPr>
            <a:xfrm>
              <a:off x="691175" y="5298800"/>
              <a:ext cx="6113000" cy="177050"/>
            </a:xfrm>
            <a:custGeom>
              <a:avLst/>
              <a:gdLst/>
              <a:ahLst/>
              <a:cxnLst/>
              <a:rect l="l" t="t" r="r" b="b"/>
              <a:pathLst>
                <a:path w="244520" h="7082" extrusionOk="0">
                  <a:moveTo>
                    <a:pt x="1" y="0"/>
                  </a:moveTo>
                  <a:cubicBezTo>
                    <a:pt x="1" y="3910"/>
                    <a:pt x="3172" y="7081"/>
                    <a:pt x="7082" y="7081"/>
                  </a:cubicBezTo>
                  <a:lnTo>
                    <a:pt x="237439" y="7081"/>
                  </a:lnTo>
                  <a:cubicBezTo>
                    <a:pt x="241349" y="7081"/>
                    <a:pt x="244520" y="3910"/>
                    <a:pt x="244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37"/>
          <p:cNvGrpSpPr/>
          <p:nvPr/>
        </p:nvGrpSpPr>
        <p:grpSpPr>
          <a:xfrm>
            <a:off x="274663" y="1518130"/>
            <a:ext cx="1206390" cy="750922"/>
            <a:chOff x="829400" y="238125"/>
            <a:chExt cx="5960425" cy="3710090"/>
          </a:xfrm>
        </p:grpSpPr>
        <p:sp>
          <p:nvSpPr>
            <p:cNvPr id="2169" name="Google Shape;2169;p37"/>
            <p:cNvSpPr/>
            <p:nvPr/>
          </p:nvSpPr>
          <p:spPr>
            <a:xfrm>
              <a:off x="4757200" y="1494400"/>
              <a:ext cx="913150" cy="1510450"/>
            </a:xfrm>
            <a:custGeom>
              <a:avLst/>
              <a:gdLst/>
              <a:ahLst/>
              <a:cxnLst/>
              <a:rect l="l" t="t" r="r" b="b"/>
              <a:pathLst>
                <a:path w="36526" h="60418" extrusionOk="0">
                  <a:moveTo>
                    <a:pt x="0" y="0"/>
                  </a:moveTo>
                  <a:lnTo>
                    <a:pt x="0" y="30209"/>
                  </a:lnTo>
                  <a:lnTo>
                    <a:pt x="0" y="60418"/>
                  </a:lnTo>
                  <a:lnTo>
                    <a:pt x="36526" y="60418"/>
                  </a:lnTo>
                  <a:lnTo>
                    <a:pt x="36526" y="30209"/>
                  </a:lnTo>
                  <a:lnTo>
                    <a:pt x="365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7"/>
            <p:cNvSpPr/>
            <p:nvPr/>
          </p:nvSpPr>
          <p:spPr>
            <a:xfrm>
              <a:off x="2706225" y="2836925"/>
              <a:ext cx="3129100" cy="167925"/>
            </a:xfrm>
            <a:custGeom>
              <a:avLst/>
              <a:gdLst/>
              <a:ahLst/>
              <a:cxnLst/>
              <a:rect l="l" t="t" r="r" b="b"/>
              <a:pathLst>
                <a:path w="125164" h="6717" extrusionOk="0">
                  <a:moveTo>
                    <a:pt x="6718" y="0"/>
                  </a:moveTo>
                  <a:cubicBezTo>
                    <a:pt x="3008" y="0"/>
                    <a:pt x="0" y="3007"/>
                    <a:pt x="2" y="6717"/>
                  </a:cubicBezTo>
                  <a:lnTo>
                    <a:pt x="125164" y="6717"/>
                  </a:lnTo>
                  <a:cubicBezTo>
                    <a:pt x="125164" y="3007"/>
                    <a:pt x="122157" y="0"/>
                    <a:pt x="118447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7"/>
            <p:cNvSpPr/>
            <p:nvPr/>
          </p:nvSpPr>
          <p:spPr>
            <a:xfrm>
              <a:off x="3941600" y="312075"/>
              <a:ext cx="385300" cy="488925"/>
            </a:xfrm>
            <a:custGeom>
              <a:avLst/>
              <a:gdLst/>
              <a:ahLst/>
              <a:cxnLst/>
              <a:rect l="l" t="t" r="r" b="b"/>
              <a:pathLst>
                <a:path w="15412" h="19557" extrusionOk="0">
                  <a:moveTo>
                    <a:pt x="1" y="1"/>
                  </a:moveTo>
                  <a:lnTo>
                    <a:pt x="1" y="9778"/>
                  </a:lnTo>
                  <a:lnTo>
                    <a:pt x="1" y="19556"/>
                  </a:lnTo>
                  <a:lnTo>
                    <a:pt x="15411" y="19556"/>
                  </a:lnTo>
                  <a:lnTo>
                    <a:pt x="15411" y="9778"/>
                  </a:lnTo>
                  <a:lnTo>
                    <a:pt x="154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7"/>
            <p:cNvSpPr/>
            <p:nvPr/>
          </p:nvSpPr>
          <p:spPr>
            <a:xfrm>
              <a:off x="3941600" y="386050"/>
              <a:ext cx="385300" cy="152900"/>
            </a:xfrm>
            <a:custGeom>
              <a:avLst/>
              <a:gdLst/>
              <a:ahLst/>
              <a:cxnLst/>
              <a:rect l="l" t="t" r="r" b="b"/>
              <a:pathLst>
                <a:path w="15412" h="6116" extrusionOk="0">
                  <a:moveTo>
                    <a:pt x="1" y="0"/>
                  </a:moveTo>
                  <a:lnTo>
                    <a:pt x="1" y="3058"/>
                  </a:lnTo>
                  <a:lnTo>
                    <a:pt x="1" y="6115"/>
                  </a:lnTo>
                  <a:lnTo>
                    <a:pt x="15411" y="6115"/>
                  </a:lnTo>
                  <a:lnTo>
                    <a:pt x="15411" y="3058"/>
                  </a:lnTo>
                  <a:lnTo>
                    <a:pt x="15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7"/>
            <p:cNvSpPr/>
            <p:nvPr/>
          </p:nvSpPr>
          <p:spPr>
            <a:xfrm>
              <a:off x="4101475" y="952450"/>
              <a:ext cx="1671000" cy="648600"/>
            </a:xfrm>
            <a:custGeom>
              <a:avLst/>
              <a:gdLst/>
              <a:ahLst/>
              <a:cxnLst/>
              <a:rect l="l" t="t" r="r" b="b"/>
              <a:pathLst>
                <a:path w="66840" h="25944" extrusionOk="0">
                  <a:moveTo>
                    <a:pt x="9803" y="1"/>
                  </a:moveTo>
                  <a:cubicBezTo>
                    <a:pt x="8849" y="1"/>
                    <a:pt x="8006" y="619"/>
                    <a:pt x="7719" y="1528"/>
                  </a:cubicBezTo>
                  <a:lnTo>
                    <a:pt x="3861" y="13736"/>
                  </a:lnTo>
                  <a:lnTo>
                    <a:pt x="1" y="25944"/>
                  </a:lnTo>
                  <a:lnTo>
                    <a:pt x="64550" y="25944"/>
                  </a:lnTo>
                  <a:cubicBezTo>
                    <a:pt x="65887" y="25944"/>
                    <a:pt x="66840" y="24646"/>
                    <a:pt x="66437" y="23370"/>
                  </a:cubicBezTo>
                  <a:lnTo>
                    <a:pt x="62984" y="12450"/>
                  </a:lnTo>
                  <a:lnTo>
                    <a:pt x="59532" y="1529"/>
                  </a:lnTo>
                  <a:cubicBezTo>
                    <a:pt x="59245" y="620"/>
                    <a:pt x="58402" y="1"/>
                    <a:pt x="574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7"/>
            <p:cNvSpPr/>
            <p:nvPr/>
          </p:nvSpPr>
          <p:spPr>
            <a:xfrm>
              <a:off x="1852850" y="761150"/>
              <a:ext cx="3038050" cy="1171975"/>
            </a:xfrm>
            <a:custGeom>
              <a:avLst/>
              <a:gdLst/>
              <a:ahLst/>
              <a:cxnLst/>
              <a:rect l="l" t="t" r="r" b="b"/>
              <a:pathLst>
                <a:path w="121522" h="46879" extrusionOk="0">
                  <a:moveTo>
                    <a:pt x="19898" y="0"/>
                  </a:moveTo>
                  <a:cubicBezTo>
                    <a:pt x="16873" y="0"/>
                    <a:pt x="14201" y="1961"/>
                    <a:pt x="13289" y="4845"/>
                  </a:cubicBezTo>
                  <a:lnTo>
                    <a:pt x="6645" y="25861"/>
                  </a:lnTo>
                  <a:lnTo>
                    <a:pt x="0" y="46879"/>
                  </a:lnTo>
                  <a:lnTo>
                    <a:pt x="121522" y="46879"/>
                  </a:lnTo>
                  <a:lnTo>
                    <a:pt x="114879" y="25861"/>
                  </a:lnTo>
                  <a:lnTo>
                    <a:pt x="108235" y="4845"/>
                  </a:lnTo>
                  <a:cubicBezTo>
                    <a:pt x="107323" y="1961"/>
                    <a:pt x="104649" y="0"/>
                    <a:pt x="101626" y="0"/>
                  </a:cubicBezTo>
                  <a:cubicBezTo>
                    <a:pt x="101624" y="0"/>
                    <a:pt x="101623" y="0"/>
                    <a:pt x="101622" y="0"/>
                  </a:cubicBezTo>
                  <a:lnTo>
                    <a:pt x="19902" y="0"/>
                  </a:lnTo>
                  <a:cubicBezTo>
                    <a:pt x="19900" y="0"/>
                    <a:pt x="19899" y="0"/>
                    <a:pt x="19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7"/>
            <p:cNvSpPr/>
            <p:nvPr/>
          </p:nvSpPr>
          <p:spPr>
            <a:xfrm>
              <a:off x="1972325" y="414100"/>
              <a:ext cx="2799125" cy="2422850"/>
            </a:xfrm>
            <a:custGeom>
              <a:avLst/>
              <a:gdLst/>
              <a:ahLst/>
              <a:cxnLst/>
              <a:rect l="l" t="t" r="r" b="b"/>
              <a:pathLst>
                <a:path w="111965" h="96914" extrusionOk="0">
                  <a:moveTo>
                    <a:pt x="55983" y="0"/>
                  </a:moveTo>
                  <a:lnTo>
                    <a:pt x="27992" y="27991"/>
                  </a:lnTo>
                  <a:lnTo>
                    <a:pt x="1" y="55982"/>
                  </a:lnTo>
                  <a:lnTo>
                    <a:pt x="1" y="76447"/>
                  </a:lnTo>
                  <a:lnTo>
                    <a:pt x="1" y="96913"/>
                  </a:lnTo>
                  <a:lnTo>
                    <a:pt x="111965" y="96913"/>
                  </a:lnTo>
                  <a:lnTo>
                    <a:pt x="111965" y="76447"/>
                  </a:lnTo>
                  <a:lnTo>
                    <a:pt x="111965" y="55982"/>
                  </a:lnTo>
                  <a:lnTo>
                    <a:pt x="83974" y="27991"/>
                  </a:lnTo>
                  <a:lnTo>
                    <a:pt x="559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7"/>
            <p:cNvSpPr/>
            <p:nvPr/>
          </p:nvSpPr>
          <p:spPr>
            <a:xfrm>
              <a:off x="1972325" y="515875"/>
              <a:ext cx="2799125" cy="1572325"/>
            </a:xfrm>
            <a:custGeom>
              <a:avLst/>
              <a:gdLst/>
              <a:ahLst/>
              <a:cxnLst/>
              <a:rect l="l" t="t" r="r" b="b"/>
              <a:pathLst>
                <a:path w="111965" h="62893" extrusionOk="0">
                  <a:moveTo>
                    <a:pt x="55990" y="0"/>
                  </a:moveTo>
                  <a:cubicBezTo>
                    <a:pt x="55395" y="0"/>
                    <a:pt x="54800" y="227"/>
                    <a:pt x="54345" y="682"/>
                  </a:cubicBezTo>
                  <a:lnTo>
                    <a:pt x="27173" y="27847"/>
                  </a:lnTo>
                  <a:lnTo>
                    <a:pt x="1" y="55013"/>
                  </a:lnTo>
                  <a:lnTo>
                    <a:pt x="1" y="62892"/>
                  </a:lnTo>
                  <a:lnTo>
                    <a:pt x="27992" y="34900"/>
                  </a:lnTo>
                  <a:lnTo>
                    <a:pt x="55983" y="6910"/>
                  </a:lnTo>
                  <a:lnTo>
                    <a:pt x="83974" y="34900"/>
                  </a:lnTo>
                  <a:lnTo>
                    <a:pt x="111965" y="62892"/>
                  </a:lnTo>
                  <a:lnTo>
                    <a:pt x="111965" y="55011"/>
                  </a:lnTo>
                  <a:lnTo>
                    <a:pt x="84800" y="27847"/>
                  </a:lnTo>
                  <a:lnTo>
                    <a:pt x="57636" y="682"/>
                  </a:lnTo>
                  <a:cubicBezTo>
                    <a:pt x="57181" y="227"/>
                    <a:pt x="56586" y="0"/>
                    <a:pt x="55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7"/>
            <p:cNvSpPr/>
            <p:nvPr/>
          </p:nvSpPr>
          <p:spPr>
            <a:xfrm>
              <a:off x="1776775" y="388600"/>
              <a:ext cx="3190225" cy="1662550"/>
            </a:xfrm>
            <a:custGeom>
              <a:avLst/>
              <a:gdLst/>
              <a:ahLst/>
              <a:cxnLst/>
              <a:rect l="l" t="t" r="r" b="b"/>
              <a:pathLst>
                <a:path w="127609" h="66502" extrusionOk="0">
                  <a:moveTo>
                    <a:pt x="63812" y="1"/>
                  </a:moveTo>
                  <a:cubicBezTo>
                    <a:pt x="63217" y="1"/>
                    <a:pt x="62622" y="228"/>
                    <a:pt x="62167" y="682"/>
                  </a:cubicBezTo>
                  <a:lnTo>
                    <a:pt x="31628" y="31214"/>
                  </a:lnTo>
                  <a:lnTo>
                    <a:pt x="1089" y="61744"/>
                  </a:lnTo>
                  <a:cubicBezTo>
                    <a:pt x="1" y="62834"/>
                    <a:pt x="1" y="64598"/>
                    <a:pt x="1089" y="65686"/>
                  </a:cubicBezTo>
                  <a:cubicBezTo>
                    <a:pt x="1632" y="66230"/>
                    <a:pt x="2345" y="66502"/>
                    <a:pt x="3058" y="66502"/>
                  </a:cubicBezTo>
                  <a:cubicBezTo>
                    <a:pt x="3771" y="66502"/>
                    <a:pt x="4484" y="66230"/>
                    <a:pt x="5028" y="65686"/>
                  </a:cubicBezTo>
                  <a:lnTo>
                    <a:pt x="34417" y="36297"/>
                  </a:lnTo>
                  <a:lnTo>
                    <a:pt x="63805" y="6910"/>
                  </a:lnTo>
                  <a:lnTo>
                    <a:pt x="93192" y="36297"/>
                  </a:lnTo>
                  <a:lnTo>
                    <a:pt x="122580" y="65686"/>
                  </a:lnTo>
                  <a:cubicBezTo>
                    <a:pt x="123124" y="66230"/>
                    <a:pt x="123837" y="66502"/>
                    <a:pt x="124550" y="66502"/>
                  </a:cubicBezTo>
                  <a:cubicBezTo>
                    <a:pt x="125263" y="66502"/>
                    <a:pt x="125976" y="66230"/>
                    <a:pt x="126520" y="65686"/>
                  </a:cubicBezTo>
                  <a:lnTo>
                    <a:pt x="126521" y="65686"/>
                  </a:lnTo>
                  <a:cubicBezTo>
                    <a:pt x="127609" y="64598"/>
                    <a:pt x="127609" y="62832"/>
                    <a:pt x="126521" y="61744"/>
                  </a:cubicBezTo>
                  <a:lnTo>
                    <a:pt x="95989" y="31214"/>
                  </a:lnTo>
                  <a:lnTo>
                    <a:pt x="65458" y="682"/>
                  </a:lnTo>
                  <a:cubicBezTo>
                    <a:pt x="65003" y="228"/>
                    <a:pt x="64408" y="1"/>
                    <a:pt x="63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7"/>
            <p:cNvSpPr/>
            <p:nvPr/>
          </p:nvSpPr>
          <p:spPr>
            <a:xfrm>
              <a:off x="1807350" y="2836925"/>
              <a:ext cx="3129075" cy="167925"/>
            </a:xfrm>
            <a:custGeom>
              <a:avLst/>
              <a:gdLst/>
              <a:ahLst/>
              <a:cxnLst/>
              <a:rect l="l" t="t" r="r" b="b"/>
              <a:pathLst>
                <a:path w="125163" h="6717" extrusionOk="0">
                  <a:moveTo>
                    <a:pt x="6717" y="0"/>
                  </a:moveTo>
                  <a:cubicBezTo>
                    <a:pt x="3007" y="0"/>
                    <a:pt x="1" y="3007"/>
                    <a:pt x="1" y="6717"/>
                  </a:cubicBezTo>
                  <a:lnTo>
                    <a:pt x="125163" y="6717"/>
                  </a:lnTo>
                  <a:cubicBezTo>
                    <a:pt x="125163" y="3007"/>
                    <a:pt x="122156" y="0"/>
                    <a:pt x="118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7"/>
            <p:cNvSpPr/>
            <p:nvPr/>
          </p:nvSpPr>
          <p:spPr>
            <a:xfrm>
              <a:off x="3158525" y="1859250"/>
              <a:ext cx="426750" cy="1145600"/>
            </a:xfrm>
            <a:custGeom>
              <a:avLst/>
              <a:gdLst/>
              <a:ahLst/>
              <a:cxnLst/>
              <a:rect l="l" t="t" r="r" b="b"/>
              <a:pathLst>
                <a:path w="17070" h="45824" extrusionOk="0">
                  <a:moveTo>
                    <a:pt x="5402" y="1"/>
                  </a:moveTo>
                  <a:cubicBezTo>
                    <a:pt x="2419" y="1"/>
                    <a:pt x="0" y="2418"/>
                    <a:pt x="0" y="5401"/>
                  </a:cubicBezTo>
                  <a:lnTo>
                    <a:pt x="0" y="45824"/>
                  </a:lnTo>
                  <a:lnTo>
                    <a:pt x="17069" y="45824"/>
                  </a:lnTo>
                  <a:lnTo>
                    <a:pt x="17069" y="5401"/>
                  </a:lnTo>
                  <a:cubicBezTo>
                    <a:pt x="17069" y="2418"/>
                    <a:pt x="14650" y="1"/>
                    <a:pt x="1166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7"/>
            <p:cNvSpPr/>
            <p:nvPr/>
          </p:nvSpPr>
          <p:spPr>
            <a:xfrm>
              <a:off x="2335025" y="1859225"/>
              <a:ext cx="432400" cy="787225"/>
            </a:xfrm>
            <a:custGeom>
              <a:avLst/>
              <a:gdLst/>
              <a:ahLst/>
              <a:cxnLst/>
              <a:rect l="l" t="t" r="r" b="b"/>
              <a:pathLst>
                <a:path w="17296" h="31489" extrusionOk="0">
                  <a:moveTo>
                    <a:pt x="2864" y="0"/>
                  </a:moveTo>
                  <a:cubicBezTo>
                    <a:pt x="1282" y="0"/>
                    <a:pt x="0" y="1283"/>
                    <a:pt x="0" y="2865"/>
                  </a:cubicBezTo>
                  <a:lnTo>
                    <a:pt x="0" y="28624"/>
                  </a:lnTo>
                  <a:cubicBezTo>
                    <a:pt x="0" y="30206"/>
                    <a:pt x="1282" y="31487"/>
                    <a:pt x="2864" y="31487"/>
                  </a:cubicBezTo>
                  <a:lnTo>
                    <a:pt x="2864" y="31489"/>
                  </a:lnTo>
                  <a:lnTo>
                    <a:pt x="14430" y="31489"/>
                  </a:lnTo>
                  <a:cubicBezTo>
                    <a:pt x="16013" y="31487"/>
                    <a:pt x="17296" y="30206"/>
                    <a:pt x="17296" y="28624"/>
                  </a:cubicBezTo>
                  <a:lnTo>
                    <a:pt x="17296" y="2865"/>
                  </a:lnTo>
                  <a:cubicBezTo>
                    <a:pt x="17296" y="1283"/>
                    <a:pt x="16013" y="0"/>
                    <a:pt x="14430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7"/>
            <p:cNvSpPr/>
            <p:nvPr/>
          </p:nvSpPr>
          <p:spPr>
            <a:xfrm>
              <a:off x="3976350" y="1859225"/>
              <a:ext cx="432425" cy="787225"/>
            </a:xfrm>
            <a:custGeom>
              <a:avLst/>
              <a:gdLst/>
              <a:ahLst/>
              <a:cxnLst/>
              <a:rect l="l" t="t" r="r" b="b"/>
              <a:pathLst>
                <a:path w="17297" h="31489" extrusionOk="0">
                  <a:moveTo>
                    <a:pt x="2865" y="0"/>
                  </a:moveTo>
                  <a:cubicBezTo>
                    <a:pt x="1282" y="0"/>
                    <a:pt x="1" y="1283"/>
                    <a:pt x="1" y="2865"/>
                  </a:cubicBezTo>
                  <a:lnTo>
                    <a:pt x="1" y="28624"/>
                  </a:lnTo>
                  <a:cubicBezTo>
                    <a:pt x="1" y="30206"/>
                    <a:pt x="1282" y="31487"/>
                    <a:pt x="2865" y="31487"/>
                  </a:cubicBezTo>
                  <a:lnTo>
                    <a:pt x="2865" y="31489"/>
                  </a:lnTo>
                  <a:lnTo>
                    <a:pt x="14431" y="31489"/>
                  </a:lnTo>
                  <a:cubicBezTo>
                    <a:pt x="16013" y="31487"/>
                    <a:pt x="17297" y="30206"/>
                    <a:pt x="17297" y="28624"/>
                  </a:cubicBezTo>
                  <a:lnTo>
                    <a:pt x="17297" y="2865"/>
                  </a:lnTo>
                  <a:cubicBezTo>
                    <a:pt x="17297" y="1283"/>
                    <a:pt x="16013" y="0"/>
                    <a:pt x="1443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7"/>
            <p:cNvSpPr/>
            <p:nvPr/>
          </p:nvSpPr>
          <p:spPr>
            <a:xfrm>
              <a:off x="3135875" y="1063400"/>
              <a:ext cx="449425" cy="426725"/>
            </a:xfrm>
            <a:custGeom>
              <a:avLst/>
              <a:gdLst/>
              <a:ahLst/>
              <a:cxnLst/>
              <a:rect l="l" t="t" r="r" b="b"/>
              <a:pathLst>
                <a:path w="17977" h="17069" extrusionOk="0">
                  <a:moveTo>
                    <a:pt x="9437" y="0"/>
                  </a:moveTo>
                  <a:cubicBezTo>
                    <a:pt x="7796" y="0"/>
                    <a:pt x="6145" y="472"/>
                    <a:pt x="4700" y="1438"/>
                  </a:cubicBezTo>
                  <a:cubicBezTo>
                    <a:pt x="1315" y="3701"/>
                    <a:pt x="0" y="8037"/>
                    <a:pt x="1558" y="11800"/>
                  </a:cubicBezTo>
                  <a:cubicBezTo>
                    <a:pt x="2899" y="15034"/>
                    <a:pt x="6043" y="17069"/>
                    <a:pt x="9437" y="17069"/>
                  </a:cubicBezTo>
                  <a:cubicBezTo>
                    <a:pt x="9989" y="17069"/>
                    <a:pt x="10547" y="17015"/>
                    <a:pt x="11106" y="16904"/>
                  </a:cubicBezTo>
                  <a:cubicBezTo>
                    <a:pt x="15098" y="16110"/>
                    <a:pt x="17974" y="12606"/>
                    <a:pt x="17974" y="8534"/>
                  </a:cubicBezTo>
                  <a:cubicBezTo>
                    <a:pt x="17977" y="6270"/>
                    <a:pt x="17078" y="4099"/>
                    <a:pt x="15475" y="2500"/>
                  </a:cubicBezTo>
                  <a:cubicBezTo>
                    <a:pt x="13825" y="851"/>
                    <a:pt x="11639" y="0"/>
                    <a:pt x="943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7"/>
            <p:cNvSpPr/>
            <p:nvPr/>
          </p:nvSpPr>
          <p:spPr>
            <a:xfrm>
              <a:off x="4989025" y="1859225"/>
              <a:ext cx="432425" cy="787225"/>
            </a:xfrm>
            <a:custGeom>
              <a:avLst/>
              <a:gdLst/>
              <a:ahLst/>
              <a:cxnLst/>
              <a:rect l="l" t="t" r="r" b="b"/>
              <a:pathLst>
                <a:path w="17297" h="31489" extrusionOk="0">
                  <a:moveTo>
                    <a:pt x="2865" y="0"/>
                  </a:moveTo>
                  <a:cubicBezTo>
                    <a:pt x="1284" y="0"/>
                    <a:pt x="1" y="1283"/>
                    <a:pt x="1" y="2865"/>
                  </a:cubicBezTo>
                  <a:lnTo>
                    <a:pt x="1" y="28624"/>
                  </a:lnTo>
                  <a:cubicBezTo>
                    <a:pt x="1" y="30206"/>
                    <a:pt x="1284" y="31487"/>
                    <a:pt x="2865" y="31487"/>
                  </a:cubicBezTo>
                  <a:lnTo>
                    <a:pt x="2865" y="31489"/>
                  </a:lnTo>
                  <a:lnTo>
                    <a:pt x="14433" y="31489"/>
                  </a:lnTo>
                  <a:cubicBezTo>
                    <a:pt x="16014" y="31487"/>
                    <a:pt x="17297" y="30206"/>
                    <a:pt x="17297" y="28624"/>
                  </a:cubicBezTo>
                  <a:lnTo>
                    <a:pt x="17297" y="2865"/>
                  </a:lnTo>
                  <a:cubicBezTo>
                    <a:pt x="17297" y="1283"/>
                    <a:pt x="16014" y="0"/>
                    <a:pt x="1443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7"/>
            <p:cNvSpPr/>
            <p:nvPr/>
          </p:nvSpPr>
          <p:spPr>
            <a:xfrm>
              <a:off x="1275450" y="3004825"/>
              <a:ext cx="5180325" cy="892350"/>
            </a:xfrm>
            <a:custGeom>
              <a:avLst/>
              <a:gdLst/>
              <a:ahLst/>
              <a:cxnLst/>
              <a:rect l="l" t="t" r="r" b="b"/>
              <a:pathLst>
                <a:path w="207213" h="35694" extrusionOk="0">
                  <a:moveTo>
                    <a:pt x="21401" y="1"/>
                  </a:moveTo>
                  <a:cubicBezTo>
                    <a:pt x="15492" y="1"/>
                    <a:pt x="10141" y="2396"/>
                    <a:pt x="6269" y="6268"/>
                  </a:cubicBezTo>
                  <a:cubicBezTo>
                    <a:pt x="2396" y="10141"/>
                    <a:pt x="1" y="15491"/>
                    <a:pt x="1" y="21400"/>
                  </a:cubicBezTo>
                  <a:lnTo>
                    <a:pt x="1" y="35694"/>
                  </a:lnTo>
                  <a:lnTo>
                    <a:pt x="207211" y="35694"/>
                  </a:lnTo>
                  <a:lnTo>
                    <a:pt x="207212" y="21400"/>
                  </a:lnTo>
                  <a:cubicBezTo>
                    <a:pt x="207212" y="15491"/>
                    <a:pt x="204816" y="10141"/>
                    <a:pt x="200944" y="6268"/>
                  </a:cubicBezTo>
                  <a:cubicBezTo>
                    <a:pt x="197072" y="2396"/>
                    <a:pt x="191721" y="1"/>
                    <a:pt x="1858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7"/>
            <p:cNvSpPr/>
            <p:nvPr/>
          </p:nvSpPr>
          <p:spPr>
            <a:xfrm>
              <a:off x="5176925" y="1859250"/>
              <a:ext cx="56625" cy="787175"/>
            </a:xfrm>
            <a:custGeom>
              <a:avLst/>
              <a:gdLst/>
              <a:ahLst/>
              <a:cxnLst/>
              <a:rect l="l" t="t" r="r" b="b"/>
              <a:pathLst>
                <a:path w="2265" h="31487" extrusionOk="0">
                  <a:moveTo>
                    <a:pt x="1" y="1"/>
                  </a:moveTo>
                  <a:lnTo>
                    <a:pt x="1" y="31486"/>
                  </a:lnTo>
                  <a:lnTo>
                    <a:pt x="2265" y="31486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7"/>
            <p:cNvSpPr/>
            <p:nvPr/>
          </p:nvSpPr>
          <p:spPr>
            <a:xfrm>
              <a:off x="4989025" y="2224525"/>
              <a:ext cx="473600" cy="56625"/>
            </a:xfrm>
            <a:custGeom>
              <a:avLst/>
              <a:gdLst/>
              <a:ahLst/>
              <a:cxnLst/>
              <a:rect l="l" t="t" r="r" b="b"/>
              <a:pathLst>
                <a:path w="18944" h="2265" extrusionOk="0">
                  <a:moveTo>
                    <a:pt x="1" y="0"/>
                  </a:moveTo>
                  <a:lnTo>
                    <a:pt x="1" y="2265"/>
                  </a:lnTo>
                  <a:lnTo>
                    <a:pt x="17812" y="2265"/>
                  </a:lnTo>
                  <a:cubicBezTo>
                    <a:pt x="18437" y="2265"/>
                    <a:pt x="18944" y="1758"/>
                    <a:pt x="18944" y="1133"/>
                  </a:cubicBezTo>
                  <a:cubicBezTo>
                    <a:pt x="18944" y="507"/>
                    <a:pt x="18437" y="0"/>
                    <a:pt x="17812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7"/>
            <p:cNvSpPr/>
            <p:nvPr/>
          </p:nvSpPr>
          <p:spPr>
            <a:xfrm>
              <a:off x="4164250" y="1859250"/>
              <a:ext cx="56625" cy="787175"/>
            </a:xfrm>
            <a:custGeom>
              <a:avLst/>
              <a:gdLst/>
              <a:ahLst/>
              <a:cxnLst/>
              <a:rect l="l" t="t" r="r" b="b"/>
              <a:pathLst>
                <a:path w="2265" h="31487" extrusionOk="0">
                  <a:moveTo>
                    <a:pt x="1" y="1"/>
                  </a:moveTo>
                  <a:lnTo>
                    <a:pt x="1" y="31486"/>
                  </a:lnTo>
                  <a:lnTo>
                    <a:pt x="2265" y="31486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7"/>
            <p:cNvSpPr/>
            <p:nvPr/>
          </p:nvSpPr>
          <p:spPr>
            <a:xfrm>
              <a:off x="3976350" y="2224525"/>
              <a:ext cx="432425" cy="56625"/>
            </a:xfrm>
            <a:custGeom>
              <a:avLst/>
              <a:gdLst/>
              <a:ahLst/>
              <a:cxnLst/>
              <a:rect l="l" t="t" r="r" b="b"/>
              <a:pathLst>
                <a:path w="17297" h="2265" extrusionOk="0">
                  <a:moveTo>
                    <a:pt x="1" y="0"/>
                  </a:moveTo>
                  <a:lnTo>
                    <a:pt x="1" y="2265"/>
                  </a:lnTo>
                  <a:lnTo>
                    <a:pt x="17297" y="2265"/>
                  </a:lnTo>
                  <a:lnTo>
                    <a:pt x="17297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7"/>
            <p:cNvSpPr/>
            <p:nvPr/>
          </p:nvSpPr>
          <p:spPr>
            <a:xfrm>
              <a:off x="2522900" y="1859250"/>
              <a:ext cx="56650" cy="787175"/>
            </a:xfrm>
            <a:custGeom>
              <a:avLst/>
              <a:gdLst/>
              <a:ahLst/>
              <a:cxnLst/>
              <a:rect l="l" t="t" r="r" b="b"/>
              <a:pathLst>
                <a:path w="2266" h="31487" extrusionOk="0">
                  <a:moveTo>
                    <a:pt x="1" y="1"/>
                  </a:moveTo>
                  <a:lnTo>
                    <a:pt x="1" y="31486"/>
                  </a:lnTo>
                  <a:lnTo>
                    <a:pt x="2265" y="31486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7"/>
            <p:cNvSpPr/>
            <p:nvPr/>
          </p:nvSpPr>
          <p:spPr>
            <a:xfrm>
              <a:off x="2335025" y="2224525"/>
              <a:ext cx="432400" cy="56625"/>
            </a:xfrm>
            <a:custGeom>
              <a:avLst/>
              <a:gdLst/>
              <a:ahLst/>
              <a:cxnLst/>
              <a:rect l="l" t="t" r="r" b="b"/>
              <a:pathLst>
                <a:path w="17296" h="2265" extrusionOk="0">
                  <a:moveTo>
                    <a:pt x="0" y="0"/>
                  </a:moveTo>
                  <a:lnTo>
                    <a:pt x="0" y="2265"/>
                  </a:lnTo>
                  <a:lnTo>
                    <a:pt x="17296" y="2265"/>
                  </a:lnTo>
                  <a:lnTo>
                    <a:pt x="17296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7"/>
            <p:cNvSpPr/>
            <p:nvPr/>
          </p:nvSpPr>
          <p:spPr>
            <a:xfrm>
              <a:off x="3846925" y="238125"/>
              <a:ext cx="574625" cy="147950"/>
            </a:xfrm>
            <a:custGeom>
              <a:avLst/>
              <a:gdLst/>
              <a:ahLst/>
              <a:cxnLst/>
              <a:rect l="l" t="t" r="r" b="b"/>
              <a:pathLst>
                <a:path w="22985" h="5918" extrusionOk="0">
                  <a:moveTo>
                    <a:pt x="2959" y="0"/>
                  </a:moveTo>
                  <a:cubicBezTo>
                    <a:pt x="1325" y="0"/>
                    <a:pt x="0" y="1324"/>
                    <a:pt x="0" y="2957"/>
                  </a:cubicBezTo>
                  <a:cubicBezTo>
                    <a:pt x="0" y="4592"/>
                    <a:pt x="1325" y="5916"/>
                    <a:pt x="2959" y="5917"/>
                  </a:cubicBezTo>
                  <a:lnTo>
                    <a:pt x="20027" y="5917"/>
                  </a:lnTo>
                  <a:cubicBezTo>
                    <a:pt x="21661" y="5916"/>
                    <a:pt x="22984" y="4592"/>
                    <a:pt x="22984" y="2959"/>
                  </a:cubicBezTo>
                  <a:cubicBezTo>
                    <a:pt x="22984" y="1324"/>
                    <a:pt x="21661" y="0"/>
                    <a:pt x="20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7"/>
            <p:cNvSpPr/>
            <p:nvPr/>
          </p:nvSpPr>
          <p:spPr>
            <a:xfrm>
              <a:off x="5907850" y="2281138"/>
              <a:ext cx="175825" cy="1385250"/>
            </a:xfrm>
            <a:custGeom>
              <a:avLst/>
              <a:gdLst/>
              <a:ahLst/>
              <a:cxnLst/>
              <a:rect l="l" t="t" r="r" b="b"/>
              <a:pathLst>
                <a:path w="7033" h="55410" extrusionOk="0">
                  <a:moveTo>
                    <a:pt x="50" y="0"/>
                  </a:moveTo>
                  <a:cubicBezTo>
                    <a:pt x="23" y="0"/>
                    <a:pt x="0" y="23"/>
                    <a:pt x="0" y="51"/>
                  </a:cubicBezTo>
                  <a:lnTo>
                    <a:pt x="0" y="55359"/>
                  </a:lnTo>
                  <a:cubicBezTo>
                    <a:pt x="0" y="55387"/>
                    <a:pt x="23" y="55410"/>
                    <a:pt x="50" y="55410"/>
                  </a:cubicBezTo>
                  <a:lnTo>
                    <a:pt x="6983" y="55410"/>
                  </a:lnTo>
                  <a:cubicBezTo>
                    <a:pt x="7010" y="55410"/>
                    <a:pt x="7032" y="55387"/>
                    <a:pt x="7032" y="55359"/>
                  </a:cubicBezTo>
                  <a:lnTo>
                    <a:pt x="7032" y="51"/>
                  </a:lnTo>
                  <a:cubicBezTo>
                    <a:pt x="7032" y="23"/>
                    <a:pt x="7010" y="0"/>
                    <a:pt x="69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7"/>
            <p:cNvSpPr/>
            <p:nvPr/>
          </p:nvSpPr>
          <p:spPr>
            <a:xfrm>
              <a:off x="5907850" y="3515500"/>
              <a:ext cx="457825" cy="250375"/>
            </a:xfrm>
            <a:custGeom>
              <a:avLst/>
              <a:gdLst/>
              <a:ahLst/>
              <a:cxnLst/>
              <a:rect l="l" t="t" r="r" b="b"/>
              <a:pathLst>
                <a:path w="18313" h="10015" extrusionOk="0">
                  <a:moveTo>
                    <a:pt x="9629" y="0"/>
                  </a:moveTo>
                  <a:cubicBezTo>
                    <a:pt x="7231" y="0"/>
                    <a:pt x="5228" y="1689"/>
                    <a:pt x="4740" y="3941"/>
                  </a:cubicBezTo>
                  <a:cubicBezTo>
                    <a:pt x="4230" y="3322"/>
                    <a:pt x="3481" y="2985"/>
                    <a:pt x="2714" y="2985"/>
                  </a:cubicBezTo>
                  <a:cubicBezTo>
                    <a:pt x="2381" y="2985"/>
                    <a:pt x="2044" y="3048"/>
                    <a:pt x="1723" y="3179"/>
                  </a:cubicBezTo>
                  <a:cubicBezTo>
                    <a:pt x="657" y="3614"/>
                    <a:pt x="1" y="4690"/>
                    <a:pt x="100" y="5836"/>
                  </a:cubicBezTo>
                  <a:cubicBezTo>
                    <a:pt x="199" y="6981"/>
                    <a:pt x="1033" y="7928"/>
                    <a:pt x="2155" y="8172"/>
                  </a:cubicBezTo>
                  <a:cubicBezTo>
                    <a:pt x="2341" y="8213"/>
                    <a:pt x="2528" y="8232"/>
                    <a:pt x="2713" y="8232"/>
                  </a:cubicBezTo>
                  <a:cubicBezTo>
                    <a:pt x="3643" y="8232"/>
                    <a:pt x="4524" y="7736"/>
                    <a:pt x="4997" y="6901"/>
                  </a:cubicBezTo>
                  <a:cubicBezTo>
                    <a:pt x="5743" y="8727"/>
                    <a:pt x="7534" y="10015"/>
                    <a:pt x="9629" y="10015"/>
                  </a:cubicBezTo>
                  <a:cubicBezTo>
                    <a:pt x="11805" y="10015"/>
                    <a:pt x="13650" y="8625"/>
                    <a:pt x="14341" y="6688"/>
                  </a:cubicBezTo>
                  <a:cubicBezTo>
                    <a:pt x="14714" y="7324"/>
                    <a:pt x="15396" y="7755"/>
                    <a:pt x="16186" y="7755"/>
                  </a:cubicBezTo>
                  <a:cubicBezTo>
                    <a:pt x="17363" y="7744"/>
                    <a:pt x="18312" y="6787"/>
                    <a:pt x="18312" y="5609"/>
                  </a:cubicBezTo>
                  <a:cubicBezTo>
                    <a:pt x="18312" y="4433"/>
                    <a:pt x="17363" y="3475"/>
                    <a:pt x="16186" y="3463"/>
                  </a:cubicBezTo>
                  <a:cubicBezTo>
                    <a:pt x="15537" y="3463"/>
                    <a:pt x="14962" y="3758"/>
                    <a:pt x="14568" y="4215"/>
                  </a:cubicBezTo>
                  <a:cubicBezTo>
                    <a:pt x="14188" y="1827"/>
                    <a:pt x="12125" y="0"/>
                    <a:pt x="9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7"/>
            <p:cNvSpPr/>
            <p:nvPr/>
          </p:nvSpPr>
          <p:spPr>
            <a:xfrm>
              <a:off x="5128075" y="3375325"/>
              <a:ext cx="865750" cy="390550"/>
            </a:xfrm>
            <a:custGeom>
              <a:avLst/>
              <a:gdLst/>
              <a:ahLst/>
              <a:cxnLst/>
              <a:rect l="l" t="t" r="r" b="b"/>
              <a:pathLst>
                <a:path w="34630" h="15622" extrusionOk="0">
                  <a:moveTo>
                    <a:pt x="21394" y="1"/>
                  </a:moveTo>
                  <a:cubicBezTo>
                    <a:pt x="18309" y="1"/>
                    <a:pt x="15693" y="1981"/>
                    <a:pt x="14731" y="4738"/>
                  </a:cubicBezTo>
                  <a:cubicBezTo>
                    <a:pt x="13748" y="4070"/>
                    <a:pt x="12586" y="3712"/>
                    <a:pt x="11397" y="3712"/>
                  </a:cubicBezTo>
                  <a:cubicBezTo>
                    <a:pt x="11395" y="3712"/>
                    <a:pt x="11392" y="3712"/>
                    <a:pt x="11390" y="3712"/>
                  </a:cubicBezTo>
                  <a:cubicBezTo>
                    <a:pt x="9145" y="3712"/>
                    <a:pt x="7190" y="4956"/>
                    <a:pt x="6176" y="6792"/>
                  </a:cubicBezTo>
                  <a:cubicBezTo>
                    <a:pt x="5500" y="6221"/>
                    <a:pt x="4643" y="5909"/>
                    <a:pt x="3758" y="5909"/>
                  </a:cubicBezTo>
                  <a:cubicBezTo>
                    <a:pt x="1683" y="5909"/>
                    <a:pt x="1" y="7592"/>
                    <a:pt x="1" y="9667"/>
                  </a:cubicBezTo>
                  <a:cubicBezTo>
                    <a:pt x="1" y="11743"/>
                    <a:pt x="1683" y="13425"/>
                    <a:pt x="3758" y="13425"/>
                  </a:cubicBezTo>
                  <a:cubicBezTo>
                    <a:pt x="4643" y="13425"/>
                    <a:pt x="5500" y="13112"/>
                    <a:pt x="6176" y="12541"/>
                  </a:cubicBezTo>
                  <a:cubicBezTo>
                    <a:pt x="7190" y="14377"/>
                    <a:pt x="9144" y="15621"/>
                    <a:pt x="11390" y="15621"/>
                  </a:cubicBezTo>
                  <a:cubicBezTo>
                    <a:pt x="13717" y="15621"/>
                    <a:pt x="15729" y="14283"/>
                    <a:pt x="16707" y="12335"/>
                  </a:cubicBezTo>
                  <a:cubicBezTo>
                    <a:pt x="17954" y="13446"/>
                    <a:pt x="19594" y="14125"/>
                    <a:pt x="21394" y="14125"/>
                  </a:cubicBezTo>
                  <a:cubicBezTo>
                    <a:pt x="23850" y="14125"/>
                    <a:pt x="26011" y="12870"/>
                    <a:pt x="27276" y="10968"/>
                  </a:cubicBezTo>
                  <a:cubicBezTo>
                    <a:pt x="27808" y="12421"/>
                    <a:pt x="29199" y="13461"/>
                    <a:pt x="30836" y="13461"/>
                  </a:cubicBezTo>
                  <a:cubicBezTo>
                    <a:pt x="32932" y="13461"/>
                    <a:pt x="34630" y="11761"/>
                    <a:pt x="34630" y="9667"/>
                  </a:cubicBezTo>
                  <a:cubicBezTo>
                    <a:pt x="34630" y="7572"/>
                    <a:pt x="32932" y="5873"/>
                    <a:pt x="30836" y="5873"/>
                  </a:cubicBezTo>
                  <a:cubicBezTo>
                    <a:pt x="30834" y="5873"/>
                    <a:pt x="30831" y="5873"/>
                    <a:pt x="30829" y="5873"/>
                  </a:cubicBezTo>
                  <a:cubicBezTo>
                    <a:pt x="29959" y="5873"/>
                    <a:pt x="29114" y="6175"/>
                    <a:pt x="28439" y="6726"/>
                  </a:cubicBezTo>
                  <a:cubicBezTo>
                    <a:pt x="28262" y="2983"/>
                    <a:pt x="25180" y="1"/>
                    <a:pt x="21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7"/>
            <p:cNvSpPr/>
            <p:nvPr/>
          </p:nvSpPr>
          <p:spPr>
            <a:xfrm>
              <a:off x="2247375" y="3535788"/>
              <a:ext cx="458850" cy="250375"/>
            </a:xfrm>
            <a:custGeom>
              <a:avLst/>
              <a:gdLst/>
              <a:ahLst/>
              <a:cxnLst/>
              <a:rect l="l" t="t" r="r" b="b"/>
              <a:pathLst>
                <a:path w="18354" h="10015" extrusionOk="0">
                  <a:moveTo>
                    <a:pt x="9631" y="0"/>
                  </a:moveTo>
                  <a:cubicBezTo>
                    <a:pt x="7231" y="0"/>
                    <a:pt x="5228" y="1689"/>
                    <a:pt x="4740" y="3941"/>
                  </a:cubicBezTo>
                  <a:cubicBezTo>
                    <a:pt x="4231" y="3322"/>
                    <a:pt x="3482" y="2985"/>
                    <a:pt x="2714" y="2985"/>
                  </a:cubicBezTo>
                  <a:cubicBezTo>
                    <a:pt x="2381" y="2985"/>
                    <a:pt x="2045" y="3048"/>
                    <a:pt x="1723" y="3179"/>
                  </a:cubicBezTo>
                  <a:cubicBezTo>
                    <a:pt x="658" y="3614"/>
                    <a:pt x="1" y="4690"/>
                    <a:pt x="100" y="5836"/>
                  </a:cubicBezTo>
                  <a:cubicBezTo>
                    <a:pt x="199" y="6981"/>
                    <a:pt x="1033" y="7928"/>
                    <a:pt x="2156" y="8172"/>
                  </a:cubicBezTo>
                  <a:cubicBezTo>
                    <a:pt x="2342" y="8213"/>
                    <a:pt x="2529" y="8232"/>
                    <a:pt x="2713" y="8232"/>
                  </a:cubicBezTo>
                  <a:cubicBezTo>
                    <a:pt x="3645" y="8232"/>
                    <a:pt x="4524" y="7736"/>
                    <a:pt x="4997" y="6901"/>
                  </a:cubicBezTo>
                  <a:cubicBezTo>
                    <a:pt x="5744" y="8727"/>
                    <a:pt x="7536" y="10015"/>
                    <a:pt x="9631" y="10015"/>
                  </a:cubicBezTo>
                  <a:cubicBezTo>
                    <a:pt x="11805" y="10015"/>
                    <a:pt x="13650" y="8625"/>
                    <a:pt x="14341" y="6688"/>
                  </a:cubicBezTo>
                  <a:cubicBezTo>
                    <a:pt x="14714" y="7324"/>
                    <a:pt x="15396" y="7755"/>
                    <a:pt x="16186" y="7755"/>
                  </a:cubicBezTo>
                  <a:cubicBezTo>
                    <a:pt x="16194" y="7755"/>
                    <a:pt x="16201" y="7755"/>
                    <a:pt x="16208" y="7755"/>
                  </a:cubicBezTo>
                  <a:cubicBezTo>
                    <a:pt x="17391" y="7755"/>
                    <a:pt x="18353" y="6795"/>
                    <a:pt x="18353" y="5609"/>
                  </a:cubicBezTo>
                  <a:cubicBezTo>
                    <a:pt x="18353" y="4423"/>
                    <a:pt x="17390" y="3463"/>
                    <a:pt x="16206" y="3463"/>
                  </a:cubicBezTo>
                  <a:cubicBezTo>
                    <a:pt x="16199" y="3463"/>
                    <a:pt x="16193" y="3463"/>
                    <a:pt x="16186" y="3463"/>
                  </a:cubicBezTo>
                  <a:cubicBezTo>
                    <a:pt x="15537" y="3463"/>
                    <a:pt x="14962" y="3758"/>
                    <a:pt x="14568" y="4215"/>
                  </a:cubicBezTo>
                  <a:cubicBezTo>
                    <a:pt x="14188" y="1827"/>
                    <a:pt x="12125" y="0"/>
                    <a:pt x="96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7"/>
            <p:cNvSpPr/>
            <p:nvPr/>
          </p:nvSpPr>
          <p:spPr>
            <a:xfrm>
              <a:off x="2579550" y="3535788"/>
              <a:ext cx="457825" cy="250375"/>
            </a:xfrm>
            <a:custGeom>
              <a:avLst/>
              <a:gdLst/>
              <a:ahLst/>
              <a:cxnLst/>
              <a:rect l="l" t="t" r="r" b="b"/>
              <a:pathLst>
                <a:path w="18313" h="10015" extrusionOk="0">
                  <a:moveTo>
                    <a:pt x="16186" y="3463"/>
                  </a:moveTo>
                  <a:cubicBezTo>
                    <a:pt x="16186" y="3463"/>
                    <a:pt x="16186" y="3463"/>
                    <a:pt x="16186" y="3463"/>
                  </a:cubicBezTo>
                  <a:lnTo>
                    <a:pt x="16186" y="3463"/>
                  </a:lnTo>
                  <a:cubicBezTo>
                    <a:pt x="16187" y="3463"/>
                    <a:pt x="16187" y="3463"/>
                    <a:pt x="16187" y="3463"/>
                  </a:cubicBezTo>
                  <a:close/>
                  <a:moveTo>
                    <a:pt x="9630" y="0"/>
                  </a:moveTo>
                  <a:cubicBezTo>
                    <a:pt x="7231" y="0"/>
                    <a:pt x="5229" y="1689"/>
                    <a:pt x="4740" y="3941"/>
                  </a:cubicBezTo>
                  <a:cubicBezTo>
                    <a:pt x="4230" y="3322"/>
                    <a:pt x="3481" y="2985"/>
                    <a:pt x="2714" y="2985"/>
                  </a:cubicBezTo>
                  <a:cubicBezTo>
                    <a:pt x="2381" y="2985"/>
                    <a:pt x="2044" y="3048"/>
                    <a:pt x="1722" y="3179"/>
                  </a:cubicBezTo>
                  <a:cubicBezTo>
                    <a:pt x="659" y="3614"/>
                    <a:pt x="1" y="4690"/>
                    <a:pt x="101" y="5836"/>
                  </a:cubicBezTo>
                  <a:cubicBezTo>
                    <a:pt x="200" y="6981"/>
                    <a:pt x="1033" y="7928"/>
                    <a:pt x="2155" y="8172"/>
                  </a:cubicBezTo>
                  <a:cubicBezTo>
                    <a:pt x="2341" y="8213"/>
                    <a:pt x="2528" y="8232"/>
                    <a:pt x="2713" y="8232"/>
                  </a:cubicBezTo>
                  <a:cubicBezTo>
                    <a:pt x="3644" y="8232"/>
                    <a:pt x="4524" y="7736"/>
                    <a:pt x="4997" y="6901"/>
                  </a:cubicBezTo>
                  <a:cubicBezTo>
                    <a:pt x="5743" y="8727"/>
                    <a:pt x="7536" y="10015"/>
                    <a:pt x="9630" y="10015"/>
                  </a:cubicBezTo>
                  <a:cubicBezTo>
                    <a:pt x="11805" y="10015"/>
                    <a:pt x="13650" y="8625"/>
                    <a:pt x="14342" y="6688"/>
                  </a:cubicBezTo>
                  <a:cubicBezTo>
                    <a:pt x="14713" y="7324"/>
                    <a:pt x="15397" y="7755"/>
                    <a:pt x="16186" y="7755"/>
                  </a:cubicBezTo>
                  <a:cubicBezTo>
                    <a:pt x="17364" y="7744"/>
                    <a:pt x="18312" y="6787"/>
                    <a:pt x="18312" y="5609"/>
                  </a:cubicBezTo>
                  <a:cubicBezTo>
                    <a:pt x="18312" y="4433"/>
                    <a:pt x="17364" y="3476"/>
                    <a:pt x="16186" y="3463"/>
                  </a:cubicBezTo>
                  <a:lnTo>
                    <a:pt x="16186" y="3463"/>
                  </a:lnTo>
                  <a:cubicBezTo>
                    <a:pt x="15536" y="3464"/>
                    <a:pt x="14961" y="3758"/>
                    <a:pt x="14568" y="4215"/>
                  </a:cubicBezTo>
                  <a:cubicBezTo>
                    <a:pt x="14188" y="1827"/>
                    <a:pt x="12125" y="0"/>
                    <a:pt x="9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7"/>
            <p:cNvSpPr/>
            <p:nvPr/>
          </p:nvSpPr>
          <p:spPr>
            <a:xfrm>
              <a:off x="1545700" y="3375325"/>
              <a:ext cx="865800" cy="390550"/>
            </a:xfrm>
            <a:custGeom>
              <a:avLst/>
              <a:gdLst/>
              <a:ahLst/>
              <a:cxnLst/>
              <a:rect l="l" t="t" r="r" b="b"/>
              <a:pathLst>
                <a:path w="34632" h="15622" extrusionOk="0">
                  <a:moveTo>
                    <a:pt x="21395" y="1"/>
                  </a:moveTo>
                  <a:cubicBezTo>
                    <a:pt x="18310" y="1"/>
                    <a:pt x="15695" y="1981"/>
                    <a:pt x="14733" y="4738"/>
                  </a:cubicBezTo>
                  <a:cubicBezTo>
                    <a:pt x="13749" y="4070"/>
                    <a:pt x="12588" y="3712"/>
                    <a:pt x="11399" y="3712"/>
                  </a:cubicBezTo>
                  <a:cubicBezTo>
                    <a:pt x="11396" y="3712"/>
                    <a:pt x="11394" y="3712"/>
                    <a:pt x="11391" y="3712"/>
                  </a:cubicBezTo>
                  <a:cubicBezTo>
                    <a:pt x="9145" y="3712"/>
                    <a:pt x="7192" y="4956"/>
                    <a:pt x="6177" y="6792"/>
                  </a:cubicBezTo>
                  <a:cubicBezTo>
                    <a:pt x="5501" y="6221"/>
                    <a:pt x="4645" y="5909"/>
                    <a:pt x="3758" y="5909"/>
                  </a:cubicBezTo>
                  <a:cubicBezTo>
                    <a:pt x="1683" y="5909"/>
                    <a:pt x="0" y="7592"/>
                    <a:pt x="0" y="9667"/>
                  </a:cubicBezTo>
                  <a:cubicBezTo>
                    <a:pt x="0" y="11743"/>
                    <a:pt x="1683" y="13425"/>
                    <a:pt x="3758" y="13425"/>
                  </a:cubicBezTo>
                  <a:cubicBezTo>
                    <a:pt x="4645" y="13425"/>
                    <a:pt x="5501" y="13112"/>
                    <a:pt x="6177" y="12541"/>
                  </a:cubicBezTo>
                  <a:cubicBezTo>
                    <a:pt x="7192" y="14377"/>
                    <a:pt x="9145" y="15621"/>
                    <a:pt x="11391" y="15621"/>
                  </a:cubicBezTo>
                  <a:cubicBezTo>
                    <a:pt x="13719" y="15621"/>
                    <a:pt x="15729" y="14283"/>
                    <a:pt x="16709" y="12335"/>
                  </a:cubicBezTo>
                  <a:cubicBezTo>
                    <a:pt x="17956" y="13446"/>
                    <a:pt x="19594" y="14125"/>
                    <a:pt x="21395" y="14125"/>
                  </a:cubicBezTo>
                  <a:cubicBezTo>
                    <a:pt x="23850" y="14125"/>
                    <a:pt x="26013" y="12870"/>
                    <a:pt x="27278" y="10968"/>
                  </a:cubicBezTo>
                  <a:cubicBezTo>
                    <a:pt x="27808" y="12421"/>
                    <a:pt x="29199" y="13461"/>
                    <a:pt x="30837" y="13461"/>
                  </a:cubicBezTo>
                  <a:cubicBezTo>
                    <a:pt x="32932" y="13461"/>
                    <a:pt x="34631" y="11761"/>
                    <a:pt x="34631" y="9667"/>
                  </a:cubicBezTo>
                  <a:cubicBezTo>
                    <a:pt x="34631" y="7572"/>
                    <a:pt x="32933" y="5873"/>
                    <a:pt x="30837" y="5873"/>
                  </a:cubicBezTo>
                  <a:cubicBezTo>
                    <a:pt x="30835" y="5873"/>
                    <a:pt x="30833" y="5873"/>
                    <a:pt x="30831" y="5873"/>
                  </a:cubicBezTo>
                  <a:cubicBezTo>
                    <a:pt x="29959" y="5873"/>
                    <a:pt x="29115" y="6175"/>
                    <a:pt x="28441" y="6726"/>
                  </a:cubicBezTo>
                  <a:cubicBezTo>
                    <a:pt x="28263" y="2983"/>
                    <a:pt x="25182" y="1"/>
                    <a:pt x="21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7"/>
            <p:cNvSpPr/>
            <p:nvPr/>
          </p:nvSpPr>
          <p:spPr>
            <a:xfrm>
              <a:off x="829400" y="3645325"/>
              <a:ext cx="5960425" cy="302890"/>
            </a:xfrm>
            <a:custGeom>
              <a:avLst/>
              <a:gdLst/>
              <a:ahLst/>
              <a:cxnLst/>
              <a:rect l="l" t="t" r="r" b="b"/>
              <a:pathLst>
                <a:path w="238417" h="7853" extrusionOk="0">
                  <a:moveTo>
                    <a:pt x="0" y="0"/>
                  </a:moveTo>
                  <a:lnTo>
                    <a:pt x="0" y="7852"/>
                  </a:lnTo>
                  <a:lnTo>
                    <a:pt x="238416" y="7852"/>
                  </a:lnTo>
                  <a:lnTo>
                    <a:pt x="2384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>
              <a:off x="5421450" y="2376663"/>
              <a:ext cx="1148625" cy="629475"/>
            </a:xfrm>
            <a:custGeom>
              <a:avLst/>
              <a:gdLst/>
              <a:ahLst/>
              <a:cxnLst/>
              <a:rect l="l" t="t" r="r" b="b"/>
              <a:pathLst>
                <a:path w="45945" h="25179" extrusionOk="0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lnTo>
                    <a:pt x="0" y="25094"/>
                  </a:lnTo>
                  <a:cubicBezTo>
                    <a:pt x="0" y="25141"/>
                    <a:pt x="38" y="25178"/>
                    <a:pt x="84" y="25178"/>
                  </a:cubicBezTo>
                  <a:lnTo>
                    <a:pt x="45861" y="25178"/>
                  </a:lnTo>
                  <a:cubicBezTo>
                    <a:pt x="45907" y="25178"/>
                    <a:pt x="45945" y="25141"/>
                    <a:pt x="45945" y="25094"/>
                  </a:cubicBezTo>
                  <a:lnTo>
                    <a:pt x="45945" y="84"/>
                  </a:lnTo>
                  <a:cubicBezTo>
                    <a:pt x="45945" y="38"/>
                    <a:pt x="45907" y="0"/>
                    <a:pt x="45861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>
              <a:off x="5479725" y="2434963"/>
              <a:ext cx="1032050" cy="512875"/>
            </a:xfrm>
            <a:custGeom>
              <a:avLst/>
              <a:gdLst/>
              <a:ahLst/>
              <a:cxnLst/>
              <a:rect l="l" t="t" r="r" b="b"/>
              <a:pathLst>
                <a:path w="41282" h="20515" extrusionOk="0">
                  <a:moveTo>
                    <a:pt x="1" y="0"/>
                  </a:moveTo>
                  <a:lnTo>
                    <a:pt x="1" y="20514"/>
                  </a:lnTo>
                  <a:lnTo>
                    <a:pt x="41282" y="20514"/>
                  </a:lnTo>
                  <a:lnTo>
                    <a:pt x="41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>
              <a:off x="5593850" y="2519288"/>
              <a:ext cx="56750" cy="90775"/>
            </a:xfrm>
            <a:custGeom>
              <a:avLst/>
              <a:gdLst/>
              <a:ahLst/>
              <a:cxnLst/>
              <a:rect l="l" t="t" r="r" b="b"/>
              <a:pathLst>
                <a:path w="2270" h="3631" extrusionOk="0">
                  <a:moveTo>
                    <a:pt x="286" y="0"/>
                  </a:moveTo>
                  <a:cubicBezTo>
                    <a:pt x="128" y="0"/>
                    <a:pt x="1" y="128"/>
                    <a:pt x="1" y="286"/>
                  </a:cubicBezTo>
                  <a:lnTo>
                    <a:pt x="1" y="3345"/>
                  </a:lnTo>
                  <a:cubicBezTo>
                    <a:pt x="1" y="3503"/>
                    <a:pt x="128" y="3631"/>
                    <a:pt x="286" y="3631"/>
                  </a:cubicBezTo>
                  <a:cubicBezTo>
                    <a:pt x="445" y="3631"/>
                    <a:pt x="575" y="3503"/>
                    <a:pt x="576" y="3345"/>
                  </a:cubicBezTo>
                  <a:lnTo>
                    <a:pt x="576" y="2101"/>
                  </a:lnTo>
                  <a:lnTo>
                    <a:pt x="1784" y="2101"/>
                  </a:lnTo>
                  <a:cubicBezTo>
                    <a:pt x="1940" y="2096"/>
                    <a:pt x="2065" y="1969"/>
                    <a:pt x="2065" y="1812"/>
                  </a:cubicBezTo>
                  <a:cubicBezTo>
                    <a:pt x="2065" y="1656"/>
                    <a:pt x="1940" y="1528"/>
                    <a:pt x="1784" y="1525"/>
                  </a:cubicBezTo>
                  <a:lnTo>
                    <a:pt x="576" y="1525"/>
                  </a:lnTo>
                  <a:lnTo>
                    <a:pt x="576" y="576"/>
                  </a:lnTo>
                  <a:lnTo>
                    <a:pt x="1983" y="576"/>
                  </a:lnTo>
                  <a:cubicBezTo>
                    <a:pt x="2140" y="576"/>
                    <a:pt x="2270" y="447"/>
                    <a:pt x="2270" y="287"/>
                  </a:cubicBezTo>
                  <a:cubicBezTo>
                    <a:pt x="2270" y="130"/>
                    <a:pt x="2140" y="0"/>
                    <a:pt x="1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>
              <a:off x="5665650" y="2516688"/>
              <a:ext cx="93125" cy="93400"/>
            </a:xfrm>
            <a:custGeom>
              <a:avLst/>
              <a:gdLst/>
              <a:ahLst/>
              <a:cxnLst/>
              <a:rect l="l" t="t" r="r" b="b"/>
              <a:pathLst>
                <a:path w="3725" h="3736" extrusionOk="0">
                  <a:moveTo>
                    <a:pt x="1778" y="593"/>
                  </a:moveTo>
                  <a:cubicBezTo>
                    <a:pt x="1781" y="593"/>
                    <a:pt x="1785" y="593"/>
                    <a:pt x="1788" y="593"/>
                  </a:cubicBezTo>
                  <a:cubicBezTo>
                    <a:pt x="2099" y="593"/>
                    <a:pt x="2389" y="726"/>
                    <a:pt x="2607" y="961"/>
                  </a:cubicBezTo>
                  <a:cubicBezTo>
                    <a:pt x="2834" y="1207"/>
                    <a:pt x="2960" y="1532"/>
                    <a:pt x="2960" y="1868"/>
                  </a:cubicBezTo>
                  <a:cubicBezTo>
                    <a:pt x="2960" y="2220"/>
                    <a:pt x="2819" y="2547"/>
                    <a:pt x="2607" y="2770"/>
                  </a:cubicBezTo>
                  <a:cubicBezTo>
                    <a:pt x="2389" y="3003"/>
                    <a:pt x="2099" y="3143"/>
                    <a:pt x="1788" y="3143"/>
                  </a:cubicBezTo>
                  <a:cubicBezTo>
                    <a:pt x="1455" y="3143"/>
                    <a:pt x="1166" y="3003"/>
                    <a:pt x="948" y="2770"/>
                  </a:cubicBezTo>
                  <a:cubicBezTo>
                    <a:pt x="730" y="2547"/>
                    <a:pt x="595" y="2220"/>
                    <a:pt x="595" y="1868"/>
                  </a:cubicBezTo>
                  <a:cubicBezTo>
                    <a:pt x="595" y="1515"/>
                    <a:pt x="730" y="1188"/>
                    <a:pt x="948" y="961"/>
                  </a:cubicBezTo>
                  <a:cubicBezTo>
                    <a:pt x="1161" y="726"/>
                    <a:pt x="1461" y="593"/>
                    <a:pt x="1778" y="593"/>
                  </a:cubicBezTo>
                  <a:close/>
                  <a:moveTo>
                    <a:pt x="1787" y="1"/>
                  </a:moveTo>
                  <a:cubicBezTo>
                    <a:pt x="1304" y="1"/>
                    <a:pt x="844" y="202"/>
                    <a:pt x="517" y="557"/>
                  </a:cubicBezTo>
                  <a:cubicBezTo>
                    <a:pt x="183" y="911"/>
                    <a:pt x="0" y="1382"/>
                    <a:pt x="3" y="1868"/>
                  </a:cubicBezTo>
                  <a:cubicBezTo>
                    <a:pt x="3" y="2382"/>
                    <a:pt x="195" y="2843"/>
                    <a:pt x="517" y="3180"/>
                  </a:cubicBezTo>
                  <a:cubicBezTo>
                    <a:pt x="846" y="3532"/>
                    <a:pt x="1306" y="3733"/>
                    <a:pt x="1787" y="3736"/>
                  </a:cubicBezTo>
                  <a:cubicBezTo>
                    <a:pt x="2264" y="3736"/>
                    <a:pt x="2721" y="3518"/>
                    <a:pt x="3026" y="3180"/>
                  </a:cubicBezTo>
                  <a:cubicBezTo>
                    <a:pt x="3725" y="2445"/>
                    <a:pt x="3725" y="1291"/>
                    <a:pt x="3026" y="557"/>
                  </a:cubicBezTo>
                  <a:cubicBezTo>
                    <a:pt x="2711" y="205"/>
                    <a:pt x="2260" y="4"/>
                    <a:pt x="17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>
              <a:off x="5778150" y="2519288"/>
              <a:ext cx="63150" cy="90775"/>
            </a:xfrm>
            <a:custGeom>
              <a:avLst/>
              <a:gdLst/>
              <a:ahLst/>
              <a:cxnLst/>
              <a:rect l="l" t="t" r="r" b="b"/>
              <a:pathLst>
                <a:path w="2526" h="3631" extrusionOk="0">
                  <a:moveTo>
                    <a:pt x="1216" y="576"/>
                  </a:moveTo>
                  <a:cubicBezTo>
                    <a:pt x="1512" y="576"/>
                    <a:pt x="1752" y="818"/>
                    <a:pt x="1749" y="1115"/>
                  </a:cubicBezTo>
                  <a:cubicBezTo>
                    <a:pt x="1748" y="1408"/>
                    <a:pt x="1509" y="1644"/>
                    <a:pt x="1216" y="1644"/>
                  </a:cubicBezTo>
                  <a:lnTo>
                    <a:pt x="577" y="1644"/>
                  </a:lnTo>
                  <a:lnTo>
                    <a:pt x="577" y="576"/>
                  </a:lnTo>
                  <a:close/>
                  <a:moveTo>
                    <a:pt x="284" y="0"/>
                  </a:moveTo>
                  <a:cubicBezTo>
                    <a:pt x="126" y="0"/>
                    <a:pt x="0" y="127"/>
                    <a:pt x="2" y="286"/>
                  </a:cubicBezTo>
                  <a:lnTo>
                    <a:pt x="2" y="3345"/>
                  </a:lnTo>
                  <a:cubicBezTo>
                    <a:pt x="2" y="3503"/>
                    <a:pt x="129" y="3631"/>
                    <a:pt x="287" y="3631"/>
                  </a:cubicBezTo>
                  <a:cubicBezTo>
                    <a:pt x="446" y="3631"/>
                    <a:pt x="576" y="3504"/>
                    <a:pt x="577" y="3345"/>
                  </a:cubicBezTo>
                  <a:lnTo>
                    <a:pt x="577" y="2220"/>
                  </a:lnTo>
                  <a:lnTo>
                    <a:pt x="1190" y="2220"/>
                  </a:lnTo>
                  <a:cubicBezTo>
                    <a:pt x="1292" y="2245"/>
                    <a:pt x="1390" y="2287"/>
                    <a:pt x="1480" y="2344"/>
                  </a:cubicBezTo>
                  <a:cubicBezTo>
                    <a:pt x="1542" y="2386"/>
                    <a:pt x="1603" y="2439"/>
                    <a:pt x="1635" y="2495"/>
                  </a:cubicBezTo>
                  <a:cubicBezTo>
                    <a:pt x="1671" y="2552"/>
                    <a:pt x="1692" y="2619"/>
                    <a:pt x="1698" y="2718"/>
                  </a:cubicBezTo>
                  <a:cubicBezTo>
                    <a:pt x="1698" y="3004"/>
                    <a:pt x="1734" y="3190"/>
                    <a:pt x="1806" y="3341"/>
                  </a:cubicBezTo>
                  <a:cubicBezTo>
                    <a:pt x="1845" y="3414"/>
                    <a:pt x="1902" y="3476"/>
                    <a:pt x="1973" y="3522"/>
                  </a:cubicBezTo>
                  <a:cubicBezTo>
                    <a:pt x="2031" y="3559"/>
                    <a:pt x="2099" y="3578"/>
                    <a:pt x="2167" y="3578"/>
                  </a:cubicBezTo>
                  <a:cubicBezTo>
                    <a:pt x="2169" y="3578"/>
                    <a:pt x="2172" y="3578"/>
                    <a:pt x="2174" y="3578"/>
                  </a:cubicBezTo>
                  <a:lnTo>
                    <a:pt x="2180" y="3578"/>
                  </a:lnTo>
                  <a:cubicBezTo>
                    <a:pt x="2218" y="3578"/>
                    <a:pt x="2257" y="3573"/>
                    <a:pt x="2295" y="3563"/>
                  </a:cubicBezTo>
                  <a:cubicBezTo>
                    <a:pt x="2445" y="3513"/>
                    <a:pt x="2526" y="3350"/>
                    <a:pt x="2475" y="3201"/>
                  </a:cubicBezTo>
                  <a:cubicBezTo>
                    <a:pt x="2446" y="3115"/>
                    <a:pt x="2379" y="3051"/>
                    <a:pt x="2295" y="3023"/>
                  </a:cubicBezTo>
                  <a:cubicBezTo>
                    <a:pt x="2275" y="2923"/>
                    <a:pt x="2268" y="2821"/>
                    <a:pt x="2274" y="2717"/>
                  </a:cubicBezTo>
                  <a:cubicBezTo>
                    <a:pt x="2274" y="2517"/>
                    <a:pt x="2215" y="2322"/>
                    <a:pt x="2102" y="2158"/>
                  </a:cubicBezTo>
                  <a:cubicBezTo>
                    <a:pt x="2053" y="2084"/>
                    <a:pt x="1991" y="2020"/>
                    <a:pt x="1920" y="1966"/>
                  </a:cubicBezTo>
                  <a:cubicBezTo>
                    <a:pt x="2170" y="1758"/>
                    <a:pt x="2325" y="1458"/>
                    <a:pt x="2325" y="1115"/>
                  </a:cubicBezTo>
                  <a:cubicBezTo>
                    <a:pt x="2329" y="500"/>
                    <a:pt x="1832" y="0"/>
                    <a:pt x="1219" y="0"/>
                  </a:cubicBezTo>
                  <a:cubicBezTo>
                    <a:pt x="1218" y="0"/>
                    <a:pt x="1217" y="0"/>
                    <a:pt x="1216" y="0"/>
                  </a:cubicBezTo>
                  <a:lnTo>
                    <a:pt x="287" y="0"/>
                  </a:lnTo>
                  <a:cubicBezTo>
                    <a:pt x="286" y="0"/>
                    <a:pt x="285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7"/>
            <p:cNvSpPr/>
            <p:nvPr/>
          </p:nvSpPr>
          <p:spPr>
            <a:xfrm>
              <a:off x="5593750" y="2638813"/>
              <a:ext cx="158275" cy="227275"/>
            </a:xfrm>
            <a:custGeom>
              <a:avLst/>
              <a:gdLst/>
              <a:ahLst/>
              <a:cxnLst/>
              <a:rect l="l" t="t" r="r" b="b"/>
              <a:pathLst>
                <a:path w="6331" h="9091" extrusionOk="0">
                  <a:moveTo>
                    <a:pt x="3044" y="1441"/>
                  </a:moveTo>
                  <a:cubicBezTo>
                    <a:pt x="3785" y="1441"/>
                    <a:pt x="4382" y="2039"/>
                    <a:pt x="4382" y="2792"/>
                  </a:cubicBezTo>
                  <a:cubicBezTo>
                    <a:pt x="4382" y="3519"/>
                    <a:pt x="3785" y="4117"/>
                    <a:pt x="3044" y="4117"/>
                  </a:cubicBezTo>
                  <a:lnTo>
                    <a:pt x="1447" y="4117"/>
                  </a:lnTo>
                  <a:lnTo>
                    <a:pt x="1447" y="1441"/>
                  </a:lnTo>
                  <a:close/>
                  <a:moveTo>
                    <a:pt x="708" y="0"/>
                  </a:moveTo>
                  <a:cubicBezTo>
                    <a:pt x="316" y="0"/>
                    <a:pt x="0" y="321"/>
                    <a:pt x="5" y="714"/>
                  </a:cubicBezTo>
                  <a:lnTo>
                    <a:pt x="5" y="8377"/>
                  </a:lnTo>
                  <a:cubicBezTo>
                    <a:pt x="5" y="8771"/>
                    <a:pt x="325" y="9091"/>
                    <a:pt x="718" y="9091"/>
                  </a:cubicBezTo>
                  <a:cubicBezTo>
                    <a:pt x="1121" y="9091"/>
                    <a:pt x="1446" y="8766"/>
                    <a:pt x="1446" y="8377"/>
                  </a:cubicBezTo>
                  <a:lnTo>
                    <a:pt x="1446" y="5558"/>
                  </a:lnTo>
                  <a:lnTo>
                    <a:pt x="2978" y="5558"/>
                  </a:lnTo>
                  <a:cubicBezTo>
                    <a:pt x="3095" y="5584"/>
                    <a:pt x="3434" y="5689"/>
                    <a:pt x="3705" y="5871"/>
                  </a:cubicBezTo>
                  <a:cubicBezTo>
                    <a:pt x="3862" y="5975"/>
                    <a:pt x="4018" y="6104"/>
                    <a:pt x="4096" y="6247"/>
                  </a:cubicBezTo>
                  <a:cubicBezTo>
                    <a:pt x="4186" y="6389"/>
                    <a:pt x="4239" y="6559"/>
                    <a:pt x="4251" y="6806"/>
                  </a:cubicBezTo>
                  <a:cubicBezTo>
                    <a:pt x="4251" y="7519"/>
                    <a:pt x="4343" y="7988"/>
                    <a:pt x="4524" y="8364"/>
                  </a:cubicBezTo>
                  <a:cubicBezTo>
                    <a:pt x="4628" y="8545"/>
                    <a:pt x="4771" y="8715"/>
                    <a:pt x="4941" y="8819"/>
                  </a:cubicBezTo>
                  <a:cubicBezTo>
                    <a:pt x="5090" y="8912"/>
                    <a:pt x="5263" y="8962"/>
                    <a:pt x="5439" y="8962"/>
                  </a:cubicBezTo>
                  <a:cubicBezTo>
                    <a:pt x="5442" y="8962"/>
                    <a:pt x="5444" y="8962"/>
                    <a:pt x="5447" y="8962"/>
                  </a:cubicBezTo>
                  <a:lnTo>
                    <a:pt x="5460" y="8962"/>
                  </a:lnTo>
                  <a:cubicBezTo>
                    <a:pt x="5557" y="8960"/>
                    <a:pt x="5653" y="8948"/>
                    <a:pt x="5746" y="8923"/>
                  </a:cubicBezTo>
                  <a:cubicBezTo>
                    <a:pt x="6123" y="8793"/>
                    <a:pt x="6330" y="8391"/>
                    <a:pt x="6201" y="8014"/>
                  </a:cubicBezTo>
                  <a:cubicBezTo>
                    <a:pt x="6128" y="7802"/>
                    <a:pt x="5959" y="7638"/>
                    <a:pt x="5746" y="7572"/>
                  </a:cubicBezTo>
                  <a:cubicBezTo>
                    <a:pt x="5719" y="7443"/>
                    <a:pt x="5680" y="7196"/>
                    <a:pt x="5693" y="6806"/>
                  </a:cubicBezTo>
                  <a:cubicBezTo>
                    <a:pt x="5696" y="6305"/>
                    <a:pt x="5548" y="5817"/>
                    <a:pt x="5265" y="5404"/>
                  </a:cubicBezTo>
                  <a:cubicBezTo>
                    <a:pt x="5140" y="5219"/>
                    <a:pt x="4987" y="5057"/>
                    <a:pt x="4810" y="4923"/>
                  </a:cubicBezTo>
                  <a:cubicBezTo>
                    <a:pt x="5433" y="4403"/>
                    <a:pt x="5823" y="3650"/>
                    <a:pt x="5823" y="2792"/>
                  </a:cubicBezTo>
                  <a:cubicBezTo>
                    <a:pt x="5823" y="1248"/>
                    <a:pt x="4589" y="0"/>
                    <a:pt x="3043" y="0"/>
                  </a:cubicBezTo>
                  <a:lnTo>
                    <a:pt x="718" y="0"/>
                  </a:lnTo>
                  <a:cubicBezTo>
                    <a:pt x="715" y="0"/>
                    <a:pt x="711" y="0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7"/>
            <p:cNvSpPr/>
            <p:nvPr/>
          </p:nvSpPr>
          <p:spPr>
            <a:xfrm>
              <a:off x="5801175" y="2638813"/>
              <a:ext cx="142000" cy="227275"/>
            </a:xfrm>
            <a:custGeom>
              <a:avLst/>
              <a:gdLst/>
              <a:ahLst/>
              <a:cxnLst/>
              <a:rect l="l" t="t" r="r" b="b"/>
              <a:pathLst>
                <a:path w="5680" h="9091" extrusionOk="0">
                  <a:moveTo>
                    <a:pt x="708" y="0"/>
                  </a:moveTo>
                  <a:cubicBezTo>
                    <a:pt x="316" y="0"/>
                    <a:pt x="0" y="321"/>
                    <a:pt x="5" y="714"/>
                  </a:cubicBezTo>
                  <a:lnTo>
                    <a:pt x="5" y="8377"/>
                  </a:lnTo>
                  <a:cubicBezTo>
                    <a:pt x="5" y="8771"/>
                    <a:pt x="323" y="9091"/>
                    <a:pt x="717" y="9091"/>
                  </a:cubicBezTo>
                  <a:cubicBezTo>
                    <a:pt x="718" y="9091"/>
                    <a:pt x="719" y="9091"/>
                    <a:pt x="720" y="9091"/>
                  </a:cubicBezTo>
                  <a:lnTo>
                    <a:pt x="732" y="9077"/>
                  </a:lnTo>
                  <a:cubicBezTo>
                    <a:pt x="732" y="9077"/>
                    <a:pt x="732" y="9091"/>
                    <a:pt x="759" y="9091"/>
                  </a:cubicBezTo>
                  <a:lnTo>
                    <a:pt x="4966" y="9091"/>
                  </a:lnTo>
                  <a:cubicBezTo>
                    <a:pt x="5342" y="9091"/>
                    <a:pt x="5680" y="8766"/>
                    <a:pt x="5680" y="8377"/>
                  </a:cubicBezTo>
                  <a:cubicBezTo>
                    <a:pt x="5680" y="7974"/>
                    <a:pt x="5343" y="7650"/>
                    <a:pt x="4966" y="7650"/>
                  </a:cubicBezTo>
                  <a:lnTo>
                    <a:pt x="1447" y="7650"/>
                  </a:lnTo>
                  <a:lnTo>
                    <a:pt x="1447" y="5259"/>
                  </a:lnTo>
                  <a:lnTo>
                    <a:pt x="4473" y="5259"/>
                  </a:lnTo>
                  <a:cubicBezTo>
                    <a:pt x="4862" y="5259"/>
                    <a:pt x="5187" y="4935"/>
                    <a:pt x="5187" y="4532"/>
                  </a:cubicBezTo>
                  <a:cubicBezTo>
                    <a:pt x="5187" y="4157"/>
                    <a:pt x="4862" y="3818"/>
                    <a:pt x="4473" y="3818"/>
                  </a:cubicBezTo>
                  <a:lnTo>
                    <a:pt x="1447" y="3818"/>
                  </a:lnTo>
                  <a:lnTo>
                    <a:pt x="1447" y="1441"/>
                  </a:lnTo>
                  <a:lnTo>
                    <a:pt x="4966" y="1441"/>
                  </a:lnTo>
                  <a:cubicBezTo>
                    <a:pt x="5342" y="1441"/>
                    <a:pt x="5680" y="1117"/>
                    <a:pt x="5680" y="714"/>
                  </a:cubicBezTo>
                  <a:cubicBezTo>
                    <a:pt x="5680" y="311"/>
                    <a:pt x="5343" y="0"/>
                    <a:pt x="4966" y="0"/>
                  </a:cubicBezTo>
                  <a:lnTo>
                    <a:pt x="718" y="0"/>
                  </a:lnTo>
                  <a:cubicBezTo>
                    <a:pt x="715" y="0"/>
                    <a:pt x="711" y="0"/>
                    <a:pt x="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5993825" y="2641063"/>
              <a:ext cx="172400" cy="225025"/>
            </a:xfrm>
            <a:custGeom>
              <a:avLst/>
              <a:gdLst/>
              <a:ahLst/>
              <a:cxnLst/>
              <a:rect l="l" t="t" r="r" b="b"/>
              <a:pathLst>
                <a:path w="6896" h="9001" extrusionOk="0">
                  <a:moveTo>
                    <a:pt x="719" y="0"/>
                  </a:moveTo>
                  <a:cubicBezTo>
                    <a:pt x="574" y="0"/>
                    <a:pt x="427" y="43"/>
                    <a:pt x="298" y="130"/>
                  </a:cubicBezTo>
                  <a:cubicBezTo>
                    <a:pt x="109" y="270"/>
                    <a:pt x="1" y="493"/>
                    <a:pt x="11" y="728"/>
                  </a:cubicBezTo>
                  <a:lnTo>
                    <a:pt x="11" y="8287"/>
                  </a:lnTo>
                  <a:cubicBezTo>
                    <a:pt x="11" y="8682"/>
                    <a:pt x="331" y="9001"/>
                    <a:pt x="725" y="9001"/>
                  </a:cubicBezTo>
                  <a:cubicBezTo>
                    <a:pt x="1102" y="9001"/>
                    <a:pt x="1427" y="8676"/>
                    <a:pt x="1427" y="8287"/>
                  </a:cubicBezTo>
                  <a:lnTo>
                    <a:pt x="1428" y="2898"/>
                  </a:lnTo>
                  <a:lnTo>
                    <a:pt x="5584" y="8663"/>
                  </a:lnTo>
                  <a:cubicBezTo>
                    <a:pt x="5602" y="8693"/>
                    <a:pt x="5623" y="8718"/>
                    <a:pt x="5649" y="8741"/>
                  </a:cubicBezTo>
                  <a:cubicBezTo>
                    <a:pt x="5780" y="8897"/>
                    <a:pt x="5973" y="9001"/>
                    <a:pt x="6182" y="9001"/>
                  </a:cubicBezTo>
                  <a:cubicBezTo>
                    <a:pt x="6574" y="8996"/>
                    <a:pt x="6891" y="8679"/>
                    <a:pt x="6896" y="8287"/>
                  </a:cubicBezTo>
                  <a:lnTo>
                    <a:pt x="6896" y="741"/>
                  </a:lnTo>
                  <a:cubicBezTo>
                    <a:pt x="6896" y="364"/>
                    <a:pt x="6571" y="40"/>
                    <a:pt x="6182" y="40"/>
                  </a:cubicBezTo>
                  <a:cubicBezTo>
                    <a:pt x="5796" y="43"/>
                    <a:pt x="5484" y="355"/>
                    <a:pt x="5481" y="741"/>
                  </a:cubicBezTo>
                  <a:lnTo>
                    <a:pt x="5481" y="6092"/>
                  </a:lnTo>
                  <a:lnTo>
                    <a:pt x="1284" y="286"/>
                  </a:lnTo>
                  <a:cubicBezTo>
                    <a:pt x="1152" y="98"/>
                    <a:pt x="938" y="0"/>
                    <a:pt x="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6223125" y="2638813"/>
              <a:ext cx="174550" cy="227275"/>
            </a:xfrm>
            <a:custGeom>
              <a:avLst/>
              <a:gdLst/>
              <a:ahLst/>
              <a:cxnLst/>
              <a:rect l="l" t="t" r="r" b="b"/>
              <a:pathLst>
                <a:path w="6982" h="9091" extrusionOk="0">
                  <a:moveTo>
                    <a:pt x="709" y="0"/>
                  </a:moveTo>
                  <a:cubicBezTo>
                    <a:pt x="317" y="0"/>
                    <a:pt x="0" y="321"/>
                    <a:pt x="6" y="714"/>
                  </a:cubicBezTo>
                  <a:cubicBezTo>
                    <a:pt x="6" y="1103"/>
                    <a:pt x="317" y="1441"/>
                    <a:pt x="720" y="1441"/>
                  </a:cubicBezTo>
                  <a:lnTo>
                    <a:pt x="2774" y="1441"/>
                  </a:lnTo>
                  <a:lnTo>
                    <a:pt x="2774" y="8377"/>
                  </a:lnTo>
                  <a:cubicBezTo>
                    <a:pt x="2773" y="8772"/>
                    <a:pt x="3093" y="9091"/>
                    <a:pt x="3488" y="9091"/>
                  </a:cubicBezTo>
                  <a:cubicBezTo>
                    <a:pt x="3491" y="9091"/>
                    <a:pt x="3495" y="9091"/>
                    <a:pt x="3499" y="9091"/>
                  </a:cubicBezTo>
                  <a:cubicBezTo>
                    <a:pt x="3890" y="9091"/>
                    <a:pt x="4206" y="8770"/>
                    <a:pt x="4201" y="8377"/>
                  </a:cubicBezTo>
                  <a:lnTo>
                    <a:pt x="4201" y="1441"/>
                  </a:lnTo>
                  <a:lnTo>
                    <a:pt x="6266" y="1441"/>
                  </a:lnTo>
                  <a:cubicBezTo>
                    <a:pt x="6657" y="1441"/>
                    <a:pt x="6981" y="1103"/>
                    <a:pt x="6980" y="714"/>
                  </a:cubicBezTo>
                  <a:cubicBezTo>
                    <a:pt x="6981" y="320"/>
                    <a:pt x="6663" y="0"/>
                    <a:pt x="6269" y="0"/>
                  </a:cubicBezTo>
                  <a:cubicBezTo>
                    <a:pt x="6268" y="0"/>
                    <a:pt x="6267" y="0"/>
                    <a:pt x="6266" y="0"/>
                  </a:cubicBezTo>
                  <a:lnTo>
                    <a:pt x="720" y="0"/>
                  </a:lnTo>
                  <a:cubicBezTo>
                    <a:pt x="716" y="0"/>
                    <a:pt x="713" y="0"/>
                    <a:pt x="7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8" name="Google Shape;2208;p37"/>
          <p:cNvGrpSpPr/>
          <p:nvPr/>
        </p:nvGrpSpPr>
        <p:grpSpPr>
          <a:xfrm rot="-1083714">
            <a:off x="2690778" y="547406"/>
            <a:ext cx="1136304" cy="446920"/>
            <a:chOff x="238125" y="1785325"/>
            <a:chExt cx="6880950" cy="2706350"/>
          </a:xfrm>
        </p:grpSpPr>
        <p:sp>
          <p:nvSpPr>
            <p:cNvPr id="2209" name="Google Shape;2209;p37"/>
            <p:cNvSpPr/>
            <p:nvPr/>
          </p:nvSpPr>
          <p:spPr>
            <a:xfrm>
              <a:off x="4606575" y="1927350"/>
              <a:ext cx="1661450" cy="831075"/>
            </a:xfrm>
            <a:custGeom>
              <a:avLst/>
              <a:gdLst/>
              <a:ahLst/>
              <a:cxnLst/>
              <a:rect l="l" t="t" r="r" b="b"/>
              <a:pathLst>
                <a:path w="66458" h="33243" extrusionOk="0">
                  <a:moveTo>
                    <a:pt x="12461" y="0"/>
                  </a:moveTo>
                  <a:lnTo>
                    <a:pt x="17374" y="10156"/>
                  </a:lnTo>
                  <a:cubicBezTo>
                    <a:pt x="17374" y="10156"/>
                    <a:pt x="20759" y="10491"/>
                    <a:pt x="25206" y="10785"/>
                  </a:cubicBezTo>
                  <a:lnTo>
                    <a:pt x="26382" y="17618"/>
                  </a:lnTo>
                  <a:lnTo>
                    <a:pt x="26382" y="17618"/>
                  </a:lnTo>
                  <a:lnTo>
                    <a:pt x="13472" y="12166"/>
                  </a:lnTo>
                  <a:cubicBezTo>
                    <a:pt x="13472" y="12166"/>
                    <a:pt x="125" y="14882"/>
                    <a:pt x="63" y="15539"/>
                  </a:cubicBezTo>
                  <a:cubicBezTo>
                    <a:pt x="1" y="16196"/>
                    <a:pt x="3754" y="33243"/>
                    <a:pt x="3754" y="33243"/>
                  </a:cubicBezTo>
                  <a:cubicBezTo>
                    <a:pt x="3754" y="33243"/>
                    <a:pt x="6051" y="19563"/>
                    <a:pt x="28351" y="19563"/>
                  </a:cubicBezTo>
                  <a:cubicBezTo>
                    <a:pt x="28641" y="19563"/>
                    <a:pt x="28934" y="19566"/>
                    <a:pt x="29231" y="19570"/>
                  </a:cubicBezTo>
                  <a:cubicBezTo>
                    <a:pt x="34228" y="20642"/>
                    <a:pt x="45189" y="23351"/>
                    <a:pt x="51085" y="27573"/>
                  </a:cubicBezTo>
                  <a:cubicBezTo>
                    <a:pt x="53076" y="29197"/>
                    <a:pt x="56816" y="30137"/>
                    <a:pt x="59996" y="30137"/>
                  </a:cubicBezTo>
                  <a:cubicBezTo>
                    <a:pt x="62966" y="30137"/>
                    <a:pt x="65449" y="29317"/>
                    <a:pt x="65563" y="27468"/>
                  </a:cubicBezTo>
                  <a:cubicBezTo>
                    <a:pt x="66458" y="25895"/>
                    <a:pt x="59358" y="20689"/>
                    <a:pt x="53655" y="17914"/>
                  </a:cubicBezTo>
                  <a:cubicBezTo>
                    <a:pt x="51373" y="16803"/>
                    <a:pt x="46120" y="14023"/>
                    <a:pt x="40636" y="11086"/>
                  </a:cubicBezTo>
                  <a:cubicBezTo>
                    <a:pt x="41369" y="11037"/>
                    <a:pt x="42052" y="10973"/>
                    <a:pt x="42671" y="10893"/>
                  </a:cubicBezTo>
                  <a:cubicBezTo>
                    <a:pt x="50348" y="9877"/>
                    <a:pt x="51732" y="5572"/>
                    <a:pt x="51332" y="4541"/>
                  </a:cubicBezTo>
                  <a:cubicBezTo>
                    <a:pt x="50997" y="3671"/>
                    <a:pt x="49094" y="1592"/>
                    <a:pt x="42558" y="1592"/>
                  </a:cubicBezTo>
                  <a:cubicBezTo>
                    <a:pt x="41344" y="1592"/>
                    <a:pt x="39970" y="1664"/>
                    <a:pt x="38417" y="1829"/>
                  </a:cubicBezTo>
                  <a:cubicBezTo>
                    <a:pt x="36885" y="1991"/>
                    <a:pt x="35208" y="2060"/>
                    <a:pt x="33467" y="2060"/>
                  </a:cubicBezTo>
                  <a:cubicBezTo>
                    <a:pt x="23929" y="2060"/>
                    <a:pt x="12462" y="0"/>
                    <a:pt x="12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7"/>
            <p:cNvSpPr/>
            <p:nvPr/>
          </p:nvSpPr>
          <p:spPr>
            <a:xfrm>
              <a:off x="5770250" y="3595975"/>
              <a:ext cx="305575" cy="180025"/>
            </a:xfrm>
            <a:custGeom>
              <a:avLst/>
              <a:gdLst/>
              <a:ahLst/>
              <a:cxnLst/>
              <a:rect l="l" t="t" r="r" b="b"/>
              <a:pathLst>
                <a:path w="12223" h="7201" extrusionOk="0">
                  <a:moveTo>
                    <a:pt x="11410" y="1"/>
                  </a:moveTo>
                  <a:cubicBezTo>
                    <a:pt x="8457" y="3426"/>
                    <a:pt x="4338" y="5298"/>
                    <a:pt x="121" y="5521"/>
                  </a:cubicBezTo>
                  <a:lnTo>
                    <a:pt x="87" y="6023"/>
                  </a:lnTo>
                  <a:lnTo>
                    <a:pt x="35" y="6699"/>
                  </a:lnTo>
                  <a:lnTo>
                    <a:pt x="0" y="7200"/>
                  </a:lnTo>
                  <a:cubicBezTo>
                    <a:pt x="4561" y="6892"/>
                    <a:pt x="8984" y="4787"/>
                    <a:pt x="12120" y="995"/>
                  </a:cubicBezTo>
                  <a:cubicBezTo>
                    <a:pt x="12156" y="952"/>
                    <a:pt x="12190" y="906"/>
                    <a:pt x="12223" y="861"/>
                  </a:cubicBezTo>
                  <a:lnTo>
                    <a:pt x="12218" y="857"/>
                  </a:lnTo>
                  <a:cubicBezTo>
                    <a:pt x="12174" y="826"/>
                    <a:pt x="12129" y="793"/>
                    <a:pt x="12088" y="757"/>
                  </a:cubicBezTo>
                  <a:cubicBezTo>
                    <a:pt x="11825" y="541"/>
                    <a:pt x="11595" y="286"/>
                    <a:pt x="11410" y="1"/>
                  </a:cubicBezTo>
                  <a:close/>
                </a:path>
              </a:pathLst>
            </a:custGeom>
            <a:solidFill>
              <a:srgbClr val="536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7"/>
            <p:cNvSpPr/>
            <p:nvPr/>
          </p:nvSpPr>
          <p:spPr>
            <a:xfrm>
              <a:off x="4866525" y="3043750"/>
              <a:ext cx="704250" cy="704225"/>
            </a:xfrm>
            <a:custGeom>
              <a:avLst/>
              <a:gdLst/>
              <a:ahLst/>
              <a:cxnLst/>
              <a:rect l="l" t="t" r="r" b="b"/>
              <a:pathLst>
                <a:path w="28170" h="28169" extrusionOk="0">
                  <a:moveTo>
                    <a:pt x="14084" y="0"/>
                  </a:moveTo>
                  <a:cubicBezTo>
                    <a:pt x="10349" y="0"/>
                    <a:pt x="6766" y="1484"/>
                    <a:pt x="4126" y="4125"/>
                  </a:cubicBezTo>
                  <a:cubicBezTo>
                    <a:pt x="1483" y="6767"/>
                    <a:pt x="1" y="10349"/>
                    <a:pt x="1" y="14085"/>
                  </a:cubicBezTo>
                  <a:cubicBezTo>
                    <a:pt x="1" y="17820"/>
                    <a:pt x="1483" y="21403"/>
                    <a:pt x="4126" y="24044"/>
                  </a:cubicBezTo>
                  <a:cubicBezTo>
                    <a:pt x="6766" y="26686"/>
                    <a:pt x="10349" y="28169"/>
                    <a:pt x="14084" y="28169"/>
                  </a:cubicBezTo>
                  <a:cubicBezTo>
                    <a:pt x="17821" y="28169"/>
                    <a:pt x="21404" y="26686"/>
                    <a:pt x="24044" y="24044"/>
                  </a:cubicBezTo>
                  <a:cubicBezTo>
                    <a:pt x="26685" y="21403"/>
                    <a:pt x="28169" y="17820"/>
                    <a:pt x="28169" y="14085"/>
                  </a:cubicBezTo>
                  <a:cubicBezTo>
                    <a:pt x="28169" y="10349"/>
                    <a:pt x="26685" y="6767"/>
                    <a:pt x="24044" y="4125"/>
                  </a:cubicBezTo>
                  <a:cubicBezTo>
                    <a:pt x="21404" y="1484"/>
                    <a:pt x="17821" y="0"/>
                    <a:pt x="14084" y="0"/>
                  </a:cubicBezTo>
                  <a:close/>
                </a:path>
              </a:pathLst>
            </a:custGeom>
            <a:solidFill>
              <a:srgbClr val="849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7"/>
            <p:cNvSpPr/>
            <p:nvPr/>
          </p:nvSpPr>
          <p:spPr>
            <a:xfrm>
              <a:off x="4357650" y="3271950"/>
              <a:ext cx="1000600" cy="1199125"/>
            </a:xfrm>
            <a:custGeom>
              <a:avLst/>
              <a:gdLst/>
              <a:ahLst/>
              <a:cxnLst/>
              <a:rect l="l" t="t" r="r" b="b"/>
              <a:pathLst>
                <a:path w="40024" h="47965" extrusionOk="0">
                  <a:moveTo>
                    <a:pt x="33918" y="0"/>
                  </a:moveTo>
                  <a:lnTo>
                    <a:pt x="687" y="40203"/>
                  </a:lnTo>
                  <a:lnTo>
                    <a:pt x="1" y="47059"/>
                  </a:lnTo>
                  <a:lnTo>
                    <a:pt x="4550" y="47965"/>
                  </a:lnTo>
                  <a:lnTo>
                    <a:pt x="8678" y="42970"/>
                  </a:lnTo>
                  <a:lnTo>
                    <a:pt x="7594" y="40057"/>
                  </a:lnTo>
                  <a:lnTo>
                    <a:pt x="10659" y="40575"/>
                  </a:lnTo>
                  <a:lnTo>
                    <a:pt x="14460" y="35977"/>
                  </a:lnTo>
                  <a:lnTo>
                    <a:pt x="12975" y="31992"/>
                  </a:lnTo>
                  <a:lnTo>
                    <a:pt x="17169" y="32700"/>
                  </a:lnTo>
                  <a:lnTo>
                    <a:pt x="21211" y="27809"/>
                  </a:lnTo>
                  <a:lnTo>
                    <a:pt x="20187" y="25055"/>
                  </a:lnTo>
                  <a:lnTo>
                    <a:pt x="23085" y="25543"/>
                  </a:lnTo>
                  <a:lnTo>
                    <a:pt x="40024" y="5049"/>
                  </a:lnTo>
                  <a:lnTo>
                    <a:pt x="33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7"/>
            <p:cNvSpPr/>
            <p:nvPr/>
          </p:nvSpPr>
          <p:spPr>
            <a:xfrm>
              <a:off x="4403450" y="3614450"/>
              <a:ext cx="609925" cy="764725"/>
            </a:xfrm>
            <a:custGeom>
              <a:avLst/>
              <a:gdLst/>
              <a:ahLst/>
              <a:cxnLst/>
              <a:rect l="l" t="t" r="r" b="b"/>
              <a:pathLst>
                <a:path w="24397" h="30589" extrusionOk="0">
                  <a:moveTo>
                    <a:pt x="23097" y="0"/>
                  </a:moveTo>
                  <a:lnTo>
                    <a:pt x="197" y="27706"/>
                  </a:lnTo>
                  <a:lnTo>
                    <a:pt x="0" y="30589"/>
                  </a:lnTo>
                  <a:lnTo>
                    <a:pt x="24396" y="1075"/>
                  </a:lnTo>
                  <a:lnTo>
                    <a:pt x="230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7"/>
            <p:cNvSpPr/>
            <p:nvPr/>
          </p:nvSpPr>
          <p:spPr>
            <a:xfrm>
              <a:off x="4855475" y="3057100"/>
              <a:ext cx="704250" cy="704275"/>
            </a:xfrm>
            <a:custGeom>
              <a:avLst/>
              <a:gdLst/>
              <a:ahLst/>
              <a:cxnLst/>
              <a:rect l="l" t="t" r="r" b="b"/>
              <a:pathLst>
                <a:path w="28170" h="28171" extrusionOk="0">
                  <a:moveTo>
                    <a:pt x="14085" y="0"/>
                  </a:moveTo>
                  <a:cubicBezTo>
                    <a:pt x="10349" y="0"/>
                    <a:pt x="6766" y="1484"/>
                    <a:pt x="4125" y="4127"/>
                  </a:cubicBezTo>
                  <a:cubicBezTo>
                    <a:pt x="1484" y="6767"/>
                    <a:pt x="0" y="10350"/>
                    <a:pt x="0" y="14085"/>
                  </a:cubicBezTo>
                  <a:cubicBezTo>
                    <a:pt x="0" y="17820"/>
                    <a:pt x="1484" y="21403"/>
                    <a:pt x="4125" y="24046"/>
                  </a:cubicBezTo>
                  <a:cubicBezTo>
                    <a:pt x="6766" y="26686"/>
                    <a:pt x="10349" y="28171"/>
                    <a:pt x="14085" y="28171"/>
                  </a:cubicBezTo>
                  <a:cubicBezTo>
                    <a:pt x="17821" y="28171"/>
                    <a:pt x="21403" y="26686"/>
                    <a:pt x="24044" y="24046"/>
                  </a:cubicBezTo>
                  <a:cubicBezTo>
                    <a:pt x="26687" y="21403"/>
                    <a:pt x="28169" y="17820"/>
                    <a:pt x="28169" y="14085"/>
                  </a:cubicBezTo>
                  <a:cubicBezTo>
                    <a:pt x="28169" y="10350"/>
                    <a:pt x="26687" y="6767"/>
                    <a:pt x="24044" y="4127"/>
                  </a:cubicBezTo>
                  <a:cubicBezTo>
                    <a:pt x="21403" y="1484"/>
                    <a:pt x="17821" y="0"/>
                    <a:pt x="140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7"/>
            <p:cNvSpPr/>
            <p:nvPr/>
          </p:nvSpPr>
          <p:spPr>
            <a:xfrm>
              <a:off x="4876100" y="3113950"/>
              <a:ext cx="660875" cy="590600"/>
            </a:xfrm>
            <a:custGeom>
              <a:avLst/>
              <a:gdLst/>
              <a:ahLst/>
              <a:cxnLst/>
              <a:rect l="l" t="t" r="r" b="b"/>
              <a:pathLst>
                <a:path w="26435" h="23624" extrusionOk="0">
                  <a:moveTo>
                    <a:pt x="13267" y="1"/>
                  </a:moveTo>
                  <a:cubicBezTo>
                    <a:pt x="10176" y="1"/>
                    <a:pt x="7106" y="1208"/>
                    <a:pt x="4819" y="3550"/>
                  </a:cubicBezTo>
                  <a:cubicBezTo>
                    <a:pt x="4589" y="3784"/>
                    <a:pt x="4368" y="4030"/>
                    <a:pt x="4155" y="4287"/>
                  </a:cubicBezTo>
                  <a:cubicBezTo>
                    <a:pt x="1" y="9315"/>
                    <a:pt x="707" y="16760"/>
                    <a:pt x="5735" y="20916"/>
                  </a:cubicBezTo>
                  <a:cubicBezTo>
                    <a:pt x="7936" y="22737"/>
                    <a:pt x="10602" y="23624"/>
                    <a:pt x="13251" y="23624"/>
                  </a:cubicBezTo>
                  <a:cubicBezTo>
                    <a:pt x="16652" y="23624"/>
                    <a:pt x="20026" y="22162"/>
                    <a:pt x="22362" y="19336"/>
                  </a:cubicBezTo>
                  <a:cubicBezTo>
                    <a:pt x="22577" y="19078"/>
                    <a:pt x="22775" y="18816"/>
                    <a:pt x="22962" y="18546"/>
                  </a:cubicBezTo>
                  <a:cubicBezTo>
                    <a:pt x="26435" y="13558"/>
                    <a:pt x="25555" y="6651"/>
                    <a:pt x="20786" y="2709"/>
                  </a:cubicBezTo>
                  <a:cubicBezTo>
                    <a:pt x="18584" y="889"/>
                    <a:pt x="15918" y="1"/>
                    <a:pt x="132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7"/>
            <p:cNvSpPr/>
            <p:nvPr/>
          </p:nvSpPr>
          <p:spPr>
            <a:xfrm>
              <a:off x="4909775" y="3113925"/>
              <a:ext cx="616475" cy="552400"/>
            </a:xfrm>
            <a:custGeom>
              <a:avLst/>
              <a:gdLst/>
              <a:ahLst/>
              <a:cxnLst/>
              <a:rect l="l" t="t" r="r" b="b"/>
              <a:pathLst>
                <a:path w="24659" h="22096" extrusionOk="0">
                  <a:moveTo>
                    <a:pt x="11922" y="1"/>
                  </a:moveTo>
                  <a:cubicBezTo>
                    <a:pt x="8831" y="1"/>
                    <a:pt x="5761" y="1209"/>
                    <a:pt x="3473" y="3551"/>
                  </a:cubicBezTo>
                  <a:cubicBezTo>
                    <a:pt x="0" y="8541"/>
                    <a:pt x="880" y="15447"/>
                    <a:pt x="5651" y="19389"/>
                  </a:cubicBezTo>
                  <a:cubicBezTo>
                    <a:pt x="7852" y="21209"/>
                    <a:pt x="10517" y="22096"/>
                    <a:pt x="13166" y="22096"/>
                  </a:cubicBezTo>
                  <a:cubicBezTo>
                    <a:pt x="16257" y="22096"/>
                    <a:pt x="19328" y="20888"/>
                    <a:pt x="21615" y="18545"/>
                  </a:cubicBezTo>
                  <a:cubicBezTo>
                    <a:pt x="21649" y="18498"/>
                    <a:pt x="21685" y="18444"/>
                    <a:pt x="21718" y="18395"/>
                  </a:cubicBezTo>
                  <a:cubicBezTo>
                    <a:pt x="22095" y="17838"/>
                    <a:pt x="22421" y="17248"/>
                    <a:pt x="22696" y="16634"/>
                  </a:cubicBezTo>
                  <a:cubicBezTo>
                    <a:pt x="24659" y="12260"/>
                    <a:pt x="23784" y="7017"/>
                    <a:pt x="20326" y="3515"/>
                  </a:cubicBezTo>
                  <a:cubicBezTo>
                    <a:pt x="20046" y="3231"/>
                    <a:pt x="19749" y="2961"/>
                    <a:pt x="19439" y="2707"/>
                  </a:cubicBezTo>
                  <a:cubicBezTo>
                    <a:pt x="19390" y="2666"/>
                    <a:pt x="19341" y="2625"/>
                    <a:pt x="19287" y="2588"/>
                  </a:cubicBezTo>
                  <a:cubicBezTo>
                    <a:pt x="17117" y="849"/>
                    <a:pt x="14512" y="1"/>
                    <a:pt x="11922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7"/>
            <p:cNvSpPr/>
            <p:nvPr/>
          </p:nvSpPr>
          <p:spPr>
            <a:xfrm>
              <a:off x="5363350" y="3176625"/>
              <a:ext cx="113850" cy="397225"/>
            </a:xfrm>
            <a:custGeom>
              <a:avLst/>
              <a:gdLst/>
              <a:ahLst/>
              <a:cxnLst/>
              <a:rect l="l" t="t" r="r" b="b"/>
              <a:pathLst>
                <a:path w="4554" h="15889" extrusionOk="0">
                  <a:moveTo>
                    <a:pt x="975" y="1"/>
                  </a:moveTo>
                  <a:cubicBezTo>
                    <a:pt x="294" y="2041"/>
                    <a:pt x="1" y="4188"/>
                    <a:pt x="107" y="6334"/>
                  </a:cubicBezTo>
                  <a:cubicBezTo>
                    <a:pt x="277" y="9743"/>
                    <a:pt x="1449" y="13085"/>
                    <a:pt x="3575" y="15888"/>
                  </a:cubicBezTo>
                  <a:cubicBezTo>
                    <a:pt x="3952" y="15330"/>
                    <a:pt x="4278" y="14742"/>
                    <a:pt x="4553" y="14127"/>
                  </a:cubicBezTo>
                  <a:cubicBezTo>
                    <a:pt x="2781" y="11562"/>
                    <a:pt x="1791" y="8539"/>
                    <a:pt x="1701" y="5423"/>
                  </a:cubicBezTo>
                  <a:cubicBezTo>
                    <a:pt x="1654" y="3936"/>
                    <a:pt x="1816" y="2450"/>
                    <a:pt x="2183" y="1007"/>
                  </a:cubicBezTo>
                  <a:cubicBezTo>
                    <a:pt x="1903" y="723"/>
                    <a:pt x="1606" y="453"/>
                    <a:pt x="1296" y="199"/>
                  </a:cubicBezTo>
                  <a:cubicBezTo>
                    <a:pt x="1247" y="158"/>
                    <a:pt x="1198" y="117"/>
                    <a:pt x="1144" y="81"/>
                  </a:cubicBezTo>
                  <a:cubicBezTo>
                    <a:pt x="1092" y="48"/>
                    <a:pt x="1034" y="22"/>
                    <a:pt x="9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7"/>
            <p:cNvSpPr/>
            <p:nvPr/>
          </p:nvSpPr>
          <p:spPr>
            <a:xfrm>
              <a:off x="5206900" y="3202425"/>
              <a:ext cx="184150" cy="165725"/>
            </a:xfrm>
            <a:custGeom>
              <a:avLst/>
              <a:gdLst/>
              <a:ahLst/>
              <a:cxnLst/>
              <a:rect l="l" t="t" r="r" b="b"/>
              <a:pathLst>
                <a:path w="7366" h="6629" extrusionOk="0">
                  <a:moveTo>
                    <a:pt x="3725" y="0"/>
                  </a:moveTo>
                  <a:cubicBezTo>
                    <a:pt x="3000" y="0"/>
                    <a:pt x="2280" y="236"/>
                    <a:pt x="1690" y="696"/>
                  </a:cubicBezTo>
                  <a:cubicBezTo>
                    <a:pt x="1496" y="843"/>
                    <a:pt x="1321" y="1013"/>
                    <a:pt x="1167" y="1202"/>
                  </a:cubicBezTo>
                  <a:cubicBezTo>
                    <a:pt x="1" y="2614"/>
                    <a:pt x="199" y="4703"/>
                    <a:pt x="1609" y="5869"/>
                  </a:cubicBezTo>
                  <a:cubicBezTo>
                    <a:pt x="2228" y="6380"/>
                    <a:pt x="2976" y="6628"/>
                    <a:pt x="3719" y="6628"/>
                  </a:cubicBezTo>
                  <a:cubicBezTo>
                    <a:pt x="4674" y="6628"/>
                    <a:pt x="5622" y="6218"/>
                    <a:pt x="6277" y="5425"/>
                  </a:cubicBezTo>
                  <a:cubicBezTo>
                    <a:pt x="6432" y="5238"/>
                    <a:pt x="6567" y="5035"/>
                    <a:pt x="6676" y="4817"/>
                  </a:cubicBezTo>
                  <a:cubicBezTo>
                    <a:pt x="7366" y="3466"/>
                    <a:pt x="7051" y="1765"/>
                    <a:pt x="5834" y="760"/>
                  </a:cubicBezTo>
                  <a:cubicBezTo>
                    <a:pt x="5217" y="249"/>
                    <a:pt x="4469" y="0"/>
                    <a:pt x="3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7"/>
            <p:cNvSpPr/>
            <p:nvPr/>
          </p:nvSpPr>
          <p:spPr>
            <a:xfrm>
              <a:off x="5894650" y="3232625"/>
              <a:ext cx="1224425" cy="1259050"/>
            </a:xfrm>
            <a:custGeom>
              <a:avLst/>
              <a:gdLst/>
              <a:ahLst/>
              <a:cxnLst/>
              <a:rect l="l" t="t" r="r" b="b"/>
              <a:pathLst>
                <a:path w="48977" h="50362" extrusionOk="0">
                  <a:moveTo>
                    <a:pt x="25778" y="0"/>
                  </a:moveTo>
                  <a:lnTo>
                    <a:pt x="3115" y="7241"/>
                  </a:lnTo>
                  <a:lnTo>
                    <a:pt x="1400" y="20440"/>
                  </a:lnTo>
                  <a:lnTo>
                    <a:pt x="1179" y="22131"/>
                  </a:lnTo>
                  <a:lnTo>
                    <a:pt x="1" y="31187"/>
                  </a:lnTo>
                  <a:lnTo>
                    <a:pt x="23200" y="50362"/>
                  </a:lnTo>
                  <a:lnTo>
                    <a:pt x="48977" y="19177"/>
                  </a:lnTo>
                  <a:lnTo>
                    <a:pt x="257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7"/>
            <p:cNvSpPr/>
            <p:nvPr/>
          </p:nvSpPr>
          <p:spPr>
            <a:xfrm>
              <a:off x="5837775" y="3185650"/>
              <a:ext cx="757900" cy="874125"/>
            </a:xfrm>
            <a:custGeom>
              <a:avLst/>
              <a:gdLst/>
              <a:ahLst/>
              <a:cxnLst/>
              <a:rect l="l" t="t" r="r" b="b"/>
              <a:pathLst>
                <a:path w="30316" h="34965" extrusionOk="0">
                  <a:moveTo>
                    <a:pt x="25779" y="0"/>
                  </a:moveTo>
                  <a:lnTo>
                    <a:pt x="3113" y="7240"/>
                  </a:lnTo>
                  <a:lnTo>
                    <a:pt x="1" y="31187"/>
                  </a:lnTo>
                  <a:lnTo>
                    <a:pt x="4569" y="34964"/>
                  </a:lnTo>
                  <a:lnTo>
                    <a:pt x="6394" y="9951"/>
                  </a:lnTo>
                  <a:lnTo>
                    <a:pt x="30315" y="3750"/>
                  </a:lnTo>
                  <a:lnTo>
                    <a:pt x="25779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7"/>
            <p:cNvSpPr/>
            <p:nvPr/>
          </p:nvSpPr>
          <p:spPr>
            <a:xfrm>
              <a:off x="5752750" y="3092750"/>
              <a:ext cx="931175" cy="1061825"/>
            </a:xfrm>
            <a:custGeom>
              <a:avLst/>
              <a:gdLst/>
              <a:ahLst/>
              <a:cxnLst/>
              <a:rect l="l" t="t" r="r" b="b"/>
              <a:pathLst>
                <a:path w="37247" h="42473" extrusionOk="0">
                  <a:moveTo>
                    <a:pt x="30501" y="1"/>
                  </a:moveTo>
                  <a:lnTo>
                    <a:pt x="2156" y="7352"/>
                  </a:lnTo>
                  <a:lnTo>
                    <a:pt x="1006" y="23096"/>
                  </a:lnTo>
                  <a:lnTo>
                    <a:pt x="888" y="24772"/>
                  </a:lnTo>
                  <a:lnTo>
                    <a:pt x="1" y="36896"/>
                  </a:lnTo>
                  <a:lnTo>
                    <a:pt x="6748" y="42473"/>
                  </a:lnTo>
                  <a:lnTo>
                    <a:pt x="8223" y="22228"/>
                  </a:lnTo>
                  <a:lnTo>
                    <a:pt x="8346" y="20511"/>
                  </a:lnTo>
                  <a:lnTo>
                    <a:pt x="8899" y="12926"/>
                  </a:lnTo>
                  <a:lnTo>
                    <a:pt x="37247" y="5577"/>
                  </a:lnTo>
                  <a:lnTo>
                    <a:pt x="305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7"/>
            <p:cNvSpPr/>
            <p:nvPr/>
          </p:nvSpPr>
          <p:spPr>
            <a:xfrm>
              <a:off x="6368225" y="3691800"/>
              <a:ext cx="539900" cy="525200"/>
            </a:xfrm>
            <a:custGeom>
              <a:avLst/>
              <a:gdLst/>
              <a:ahLst/>
              <a:cxnLst/>
              <a:rect l="l" t="t" r="r" b="b"/>
              <a:pathLst>
                <a:path w="21596" h="21008" extrusionOk="0">
                  <a:moveTo>
                    <a:pt x="8237" y="1"/>
                  </a:moveTo>
                  <a:lnTo>
                    <a:pt x="0" y="9964"/>
                  </a:lnTo>
                  <a:lnTo>
                    <a:pt x="13360" y="21008"/>
                  </a:lnTo>
                  <a:lnTo>
                    <a:pt x="21595" y="11046"/>
                  </a:lnTo>
                  <a:lnTo>
                    <a:pt x="8237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7"/>
            <p:cNvSpPr/>
            <p:nvPr/>
          </p:nvSpPr>
          <p:spPr>
            <a:xfrm>
              <a:off x="6030600" y="3462400"/>
              <a:ext cx="192125" cy="172225"/>
            </a:xfrm>
            <a:custGeom>
              <a:avLst/>
              <a:gdLst/>
              <a:ahLst/>
              <a:cxnLst/>
              <a:rect l="l" t="t" r="r" b="b"/>
              <a:pathLst>
                <a:path w="7685" h="6889" extrusionOk="0">
                  <a:moveTo>
                    <a:pt x="3869" y="0"/>
                  </a:moveTo>
                  <a:cubicBezTo>
                    <a:pt x="3076" y="0"/>
                    <a:pt x="2283" y="274"/>
                    <a:pt x="1642" y="820"/>
                  </a:cubicBezTo>
                  <a:cubicBezTo>
                    <a:pt x="1484" y="948"/>
                    <a:pt x="1342" y="1091"/>
                    <a:pt x="1214" y="1248"/>
                  </a:cubicBezTo>
                  <a:cubicBezTo>
                    <a:pt x="0" y="2716"/>
                    <a:pt x="207" y="4888"/>
                    <a:pt x="1674" y="6100"/>
                  </a:cubicBezTo>
                  <a:cubicBezTo>
                    <a:pt x="2315" y="6630"/>
                    <a:pt x="3091" y="6889"/>
                    <a:pt x="3863" y="6889"/>
                  </a:cubicBezTo>
                  <a:cubicBezTo>
                    <a:pt x="4855" y="6889"/>
                    <a:pt x="5841" y="6462"/>
                    <a:pt x="6523" y="5637"/>
                  </a:cubicBezTo>
                  <a:cubicBezTo>
                    <a:pt x="6653" y="5481"/>
                    <a:pt x="6768" y="5314"/>
                    <a:pt x="6863" y="5135"/>
                  </a:cubicBezTo>
                  <a:cubicBezTo>
                    <a:pt x="7685" y="3686"/>
                    <a:pt x="7349" y="1853"/>
                    <a:pt x="6063" y="791"/>
                  </a:cubicBezTo>
                  <a:cubicBezTo>
                    <a:pt x="5426" y="264"/>
                    <a:pt x="4648" y="0"/>
                    <a:pt x="3869" y="0"/>
                  </a:cubicBezTo>
                  <a:close/>
                </a:path>
              </a:pathLst>
            </a:custGeom>
            <a:solidFill>
              <a:srgbClr val="536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7"/>
            <p:cNvSpPr/>
            <p:nvPr/>
          </p:nvSpPr>
          <p:spPr>
            <a:xfrm>
              <a:off x="6050050" y="3462375"/>
              <a:ext cx="154425" cy="138575"/>
            </a:xfrm>
            <a:custGeom>
              <a:avLst/>
              <a:gdLst/>
              <a:ahLst/>
              <a:cxnLst/>
              <a:rect l="l" t="t" r="r" b="b"/>
              <a:pathLst>
                <a:path w="6177" h="5543" extrusionOk="0">
                  <a:moveTo>
                    <a:pt x="3093" y="1"/>
                  </a:moveTo>
                  <a:cubicBezTo>
                    <a:pt x="2299" y="1"/>
                    <a:pt x="1506" y="275"/>
                    <a:pt x="864" y="821"/>
                  </a:cubicBezTo>
                  <a:cubicBezTo>
                    <a:pt x="149" y="1685"/>
                    <a:pt x="0" y="2884"/>
                    <a:pt x="482" y="3896"/>
                  </a:cubicBezTo>
                  <a:cubicBezTo>
                    <a:pt x="959" y="4902"/>
                    <a:pt x="1973" y="5543"/>
                    <a:pt x="3085" y="5543"/>
                  </a:cubicBezTo>
                  <a:cubicBezTo>
                    <a:pt x="3092" y="5543"/>
                    <a:pt x="3099" y="5543"/>
                    <a:pt x="3106" y="5543"/>
                  </a:cubicBezTo>
                  <a:cubicBezTo>
                    <a:pt x="4227" y="5536"/>
                    <a:pt x="5241" y="4881"/>
                    <a:pt x="5709" y="3862"/>
                  </a:cubicBezTo>
                  <a:cubicBezTo>
                    <a:pt x="6176" y="2843"/>
                    <a:pt x="6011" y="1645"/>
                    <a:pt x="5285" y="792"/>
                  </a:cubicBezTo>
                  <a:cubicBezTo>
                    <a:pt x="4649" y="264"/>
                    <a:pt x="3871" y="1"/>
                    <a:pt x="3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7"/>
            <p:cNvSpPr/>
            <p:nvPr/>
          </p:nvSpPr>
          <p:spPr>
            <a:xfrm>
              <a:off x="5960550" y="3511200"/>
              <a:ext cx="89200" cy="105400"/>
            </a:xfrm>
            <a:custGeom>
              <a:avLst/>
              <a:gdLst/>
              <a:ahLst/>
              <a:cxnLst/>
              <a:rect l="l" t="t" r="r" b="b"/>
              <a:pathLst>
                <a:path w="3568" h="4216" extrusionOk="0">
                  <a:moveTo>
                    <a:pt x="3567" y="0"/>
                  </a:moveTo>
                  <a:lnTo>
                    <a:pt x="3567" y="0"/>
                  </a:lnTo>
                  <a:cubicBezTo>
                    <a:pt x="2542" y="1000"/>
                    <a:pt x="1382" y="1852"/>
                    <a:pt x="124" y="2536"/>
                  </a:cubicBezTo>
                  <a:lnTo>
                    <a:pt x="34" y="3773"/>
                  </a:lnTo>
                  <a:lnTo>
                    <a:pt x="1" y="4216"/>
                  </a:lnTo>
                  <a:cubicBezTo>
                    <a:pt x="1172" y="3606"/>
                    <a:pt x="2268" y="2861"/>
                    <a:pt x="3267" y="1997"/>
                  </a:cubicBezTo>
                  <a:cubicBezTo>
                    <a:pt x="3159" y="1316"/>
                    <a:pt x="3264" y="620"/>
                    <a:pt x="356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7"/>
            <p:cNvSpPr/>
            <p:nvPr/>
          </p:nvSpPr>
          <p:spPr>
            <a:xfrm>
              <a:off x="5774950" y="3605550"/>
              <a:ext cx="186400" cy="106525"/>
            </a:xfrm>
            <a:custGeom>
              <a:avLst/>
              <a:gdLst/>
              <a:ahLst/>
              <a:cxnLst/>
              <a:rect l="l" t="t" r="r" b="b"/>
              <a:pathLst>
                <a:path w="7456" h="4261" extrusionOk="0">
                  <a:moveTo>
                    <a:pt x="7456" y="1"/>
                  </a:moveTo>
                  <a:lnTo>
                    <a:pt x="7456" y="1"/>
                  </a:lnTo>
                  <a:cubicBezTo>
                    <a:pt x="5262" y="1457"/>
                    <a:pt x="2741" y="2345"/>
                    <a:pt x="120" y="2584"/>
                  </a:cubicBezTo>
                  <a:lnTo>
                    <a:pt x="0" y="4260"/>
                  </a:lnTo>
                  <a:cubicBezTo>
                    <a:pt x="2581" y="3983"/>
                    <a:pt x="5094" y="3133"/>
                    <a:pt x="7333" y="1718"/>
                  </a:cubicBezTo>
                  <a:lnTo>
                    <a:pt x="7456" y="1"/>
                  </a:lnTo>
                  <a:close/>
                </a:path>
              </a:pathLst>
            </a:custGeom>
            <a:solidFill>
              <a:srgbClr val="455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7"/>
            <p:cNvSpPr/>
            <p:nvPr/>
          </p:nvSpPr>
          <p:spPr>
            <a:xfrm>
              <a:off x="5308050" y="2915500"/>
              <a:ext cx="846750" cy="861525"/>
            </a:xfrm>
            <a:custGeom>
              <a:avLst/>
              <a:gdLst/>
              <a:ahLst/>
              <a:cxnLst/>
              <a:rect l="l" t="t" r="r" b="b"/>
              <a:pathLst>
                <a:path w="33870" h="34461" extrusionOk="0">
                  <a:moveTo>
                    <a:pt x="17338" y="1"/>
                  </a:moveTo>
                  <a:cubicBezTo>
                    <a:pt x="12485" y="1"/>
                    <a:pt x="7667" y="2037"/>
                    <a:pt x="4273" y="5979"/>
                  </a:cubicBezTo>
                  <a:cubicBezTo>
                    <a:pt x="4187" y="6065"/>
                    <a:pt x="4113" y="6156"/>
                    <a:pt x="4034" y="6249"/>
                  </a:cubicBezTo>
                  <a:cubicBezTo>
                    <a:pt x="3680" y="6678"/>
                    <a:pt x="3756" y="6573"/>
                    <a:pt x="3453" y="7021"/>
                  </a:cubicBezTo>
                  <a:cubicBezTo>
                    <a:pt x="3489" y="7042"/>
                    <a:pt x="3520" y="7060"/>
                    <a:pt x="3554" y="7083"/>
                  </a:cubicBezTo>
                  <a:cubicBezTo>
                    <a:pt x="3859" y="7255"/>
                    <a:pt x="4154" y="7443"/>
                    <a:pt x="4439" y="7646"/>
                  </a:cubicBezTo>
                  <a:cubicBezTo>
                    <a:pt x="4714" y="7237"/>
                    <a:pt x="4614" y="7383"/>
                    <a:pt x="4935" y="6994"/>
                  </a:cubicBezTo>
                  <a:cubicBezTo>
                    <a:pt x="5006" y="6906"/>
                    <a:pt x="5081" y="6821"/>
                    <a:pt x="5160" y="6740"/>
                  </a:cubicBezTo>
                  <a:lnTo>
                    <a:pt x="5179" y="6719"/>
                  </a:lnTo>
                  <a:cubicBezTo>
                    <a:pt x="8341" y="3062"/>
                    <a:pt x="12825" y="1172"/>
                    <a:pt x="17341" y="1172"/>
                  </a:cubicBezTo>
                  <a:cubicBezTo>
                    <a:pt x="20945" y="1172"/>
                    <a:pt x="24570" y="2376"/>
                    <a:pt x="27559" y="4847"/>
                  </a:cubicBezTo>
                  <a:cubicBezTo>
                    <a:pt x="29631" y="6557"/>
                    <a:pt x="31240" y="8760"/>
                    <a:pt x="32239" y="11255"/>
                  </a:cubicBezTo>
                  <a:lnTo>
                    <a:pt x="32809" y="11105"/>
                  </a:lnTo>
                  <a:lnTo>
                    <a:pt x="33368" y="10960"/>
                  </a:lnTo>
                  <a:cubicBezTo>
                    <a:pt x="32344" y="8310"/>
                    <a:pt x="30645" y="5882"/>
                    <a:pt x="28303" y="3946"/>
                  </a:cubicBezTo>
                  <a:cubicBezTo>
                    <a:pt x="25095" y="1294"/>
                    <a:pt x="21205" y="1"/>
                    <a:pt x="17338" y="1"/>
                  </a:cubicBezTo>
                  <a:close/>
                  <a:moveTo>
                    <a:pt x="977" y="11743"/>
                  </a:moveTo>
                  <a:cubicBezTo>
                    <a:pt x="296" y="13781"/>
                    <a:pt x="1" y="15931"/>
                    <a:pt x="109" y="18077"/>
                  </a:cubicBezTo>
                  <a:cubicBezTo>
                    <a:pt x="286" y="21633"/>
                    <a:pt x="1556" y="25124"/>
                    <a:pt x="3862" y="28001"/>
                  </a:cubicBezTo>
                  <a:cubicBezTo>
                    <a:pt x="4418" y="28700"/>
                    <a:pt x="5029" y="29352"/>
                    <a:pt x="5690" y="29952"/>
                  </a:cubicBezTo>
                  <a:cubicBezTo>
                    <a:pt x="5900" y="30149"/>
                    <a:pt x="6116" y="30335"/>
                    <a:pt x="6338" y="30519"/>
                  </a:cubicBezTo>
                  <a:cubicBezTo>
                    <a:pt x="9547" y="33172"/>
                    <a:pt x="13429" y="34460"/>
                    <a:pt x="17296" y="34460"/>
                  </a:cubicBezTo>
                  <a:cubicBezTo>
                    <a:pt x="17694" y="34460"/>
                    <a:pt x="18091" y="34447"/>
                    <a:pt x="18488" y="34419"/>
                  </a:cubicBezTo>
                  <a:cubicBezTo>
                    <a:pt x="23049" y="34111"/>
                    <a:pt x="27472" y="32006"/>
                    <a:pt x="30608" y="28214"/>
                  </a:cubicBezTo>
                  <a:cubicBezTo>
                    <a:pt x="30644" y="28171"/>
                    <a:pt x="30678" y="28125"/>
                    <a:pt x="30711" y="28080"/>
                  </a:cubicBezTo>
                  <a:cubicBezTo>
                    <a:pt x="30753" y="28039"/>
                    <a:pt x="30789" y="27993"/>
                    <a:pt x="30817" y="27940"/>
                  </a:cubicBezTo>
                  <a:cubicBezTo>
                    <a:pt x="32213" y="26201"/>
                    <a:pt x="33252" y="24200"/>
                    <a:pt x="33869" y="22056"/>
                  </a:cubicBezTo>
                  <a:cubicBezTo>
                    <a:pt x="33578" y="21958"/>
                    <a:pt x="33273" y="21900"/>
                    <a:pt x="32965" y="21884"/>
                  </a:cubicBezTo>
                  <a:cubicBezTo>
                    <a:pt x="32904" y="21882"/>
                    <a:pt x="32843" y="21879"/>
                    <a:pt x="32782" y="21879"/>
                  </a:cubicBezTo>
                  <a:cubicBezTo>
                    <a:pt x="32756" y="21879"/>
                    <a:pt x="32729" y="21879"/>
                    <a:pt x="32703" y="21881"/>
                  </a:cubicBezTo>
                  <a:cubicBezTo>
                    <a:pt x="32123" y="23815"/>
                    <a:pt x="31178" y="25619"/>
                    <a:pt x="29916" y="27197"/>
                  </a:cubicBezTo>
                  <a:cubicBezTo>
                    <a:pt x="29915" y="27210"/>
                    <a:pt x="29906" y="27218"/>
                    <a:pt x="29898" y="27220"/>
                  </a:cubicBezTo>
                  <a:cubicBezTo>
                    <a:pt x="29839" y="27306"/>
                    <a:pt x="29775" y="27390"/>
                    <a:pt x="29707" y="27470"/>
                  </a:cubicBezTo>
                  <a:cubicBezTo>
                    <a:pt x="26822" y="30961"/>
                    <a:pt x="22761" y="32919"/>
                    <a:pt x="18575" y="33242"/>
                  </a:cubicBezTo>
                  <a:cubicBezTo>
                    <a:pt x="18149" y="33275"/>
                    <a:pt x="17722" y="33292"/>
                    <a:pt x="17295" y="33292"/>
                  </a:cubicBezTo>
                  <a:cubicBezTo>
                    <a:pt x="13690" y="33292"/>
                    <a:pt x="10066" y="32084"/>
                    <a:pt x="7083" y="29618"/>
                  </a:cubicBezTo>
                  <a:cubicBezTo>
                    <a:pt x="6885" y="29454"/>
                    <a:pt x="6690" y="29285"/>
                    <a:pt x="6503" y="29108"/>
                  </a:cubicBezTo>
                  <a:cubicBezTo>
                    <a:pt x="5887" y="28553"/>
                    <a:pt x="5315" y="27949"/>
                    <a:pt x="4796" y="27303"/>
                  </a:cubicBezTo>
                  <a:cubicBezTo>
                    <a:pt x="1451" y="23114"/>
                    <a:pt x="399" y="17539"/>
                    <a:pt x="1988" y="12420"/>
                  </a:cubicBezTo>
                  <a:cubicBezTo>
                    <a:pt x="1924" y="12359"/>
                    <a:pt x="1860" y="12299"/>
                    <a:pt x="1788" y="12240"/>
                  </a:cubicBezTo>
                  <a:cubicBezTo>
                    <a:pt x="1611" y="12092"/>
                    <a:pt x="1420" y="11965"/>
                    <a:pt x="1217" y="11858"/>
                  </a:cubicBezTo>
                  <a:cubicBezTo>
                    <a:pt x="1138" y="11816"/>
                    <a:pt x="1056" y="11778"/>
                    <a:pt x="977" y="11743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7"/>
            <p:cNvSpPr/>
            <p:nvPr/>
          </p:nvSpPr>
          <p:spPr>
            <a:xfrm>
              <a:off x="5319150" y="2902300"/>
              <a:ext cx="841700" cy="861600"/>
            </a:xfrm>
            <a:custGeom>
              <a:avLst/>
              <a:gdLst/>
              <a:ahLst/>
              <a:cxnLst/>
              <a:rect l="l" t="t" r="r" b="b"/>
              <a:pathLst>
                <a:path w="33668" h="34464" extrusionOk="0">
                  <a:moveTo>
                    <a:pt x="17327" y="1"/>
                  </a:moveTo>
                  <a:cubicBezTo>
                    <a:pt x="12361" y="1"/>
                    <a:pt x="7430" y="2130"/>
                    <a:pt x="4026" y="6249"/>
                  </a:cubicBezTo>
                  <a:cubicBezTo>
                    <a:pt x="3970" y="6318"/>
                    <a:pt x="3903" y="6407"/>
                    <a:pt x="3829" y="6505"/>
                  </a:cubicBezTo>
                  <a:cubicBezTo>
                    <a:pt x="3469" y="6996"/>
                    <a:pt x="2966" y="7778"/>
                    <a:pt x="2709" y="8156"/>
                  </a:cubicBezTo>
                  <a:cubicBezTo>
                    <a:pt x="2706" y="8166"/>
                    <a:pt x="2701" y="8174"/>
                    <a:pt x="2694" y="8182"/>
                  </a:cubicBezTo>
                  <a:cubicBezTo>
                    <a:pt x="3027" y="8374"/>
                    <a:pt x="3358" y="8579"/>
                    <a:pt x="3679" y="8807"/>
                  </a:cubicBezTo>
                  <a:cubicBezTo>
                    <a:pt x="3900" y="8474"/>
                    <a:pt x="4375" y="7745"/>
                    <a:pt x="4716" y="7268"/>
                  </a:cubicBezTo>
                  <a:lnTo>
                    <a:pt x="4734" y="7245"/>
                  </a:lnTo>
                  <a:cubicBezTo>
                    <a:pt x="4807" y="7147"/>
                    <a:pt x="4870" y="7062"/>
                    <a:pt x="4925" y="6995"/>
                  </a:cubicBezTo>
                  <a:cubicBezTo>
                    <a:pt x="8099" y="3157"/>
                    <a:pt x="12696" y="1172"/>
                    <a:pt x="17326" y="1172"/>
                  </a:cubicBezTo>
                  <a:cubicBezTo>
                    <a:pt x="20933" y="1172"/>
                    <a:pt x="24560" y="2376"/>
                    <a:pt x="27549" y="4847"/>
                  </a:cubicBezTo>
                  <a:cubicBezTo>
                    <a:pt x="29728" y="6643"/>
                    <a:pt x="31389" y="8984"/>
                    <a:pt x="32365" y="11633"/>
                  </a:cubicBezTo>
                  <a:lnTo>
                    <a:pt x="32924" y="11488"/>
                  </a:lnTo>
                  <a:lnTo>
                    <a:pt x="33504" y="11338"/>
                  </a:lnTo>
                  <a:cubicBezTo>
                    <a:pt x="32495" y="8540"/>
                    <a:pt x="30748" y="5974"/>
                    <a:pt x="28294" y="3944"/>
                  </a:cubicBezTo>
                  <a:cubicBezTo>
                    <a:pt x="25086" y="1293"/>
                    <a:pt x="21196" y="1"/>
                    <a:pt x="17327" y="1"/>
                  </a:cubicBezTo>
                  <a:close/>
                  <a:moveTo>
                    <a:pt x="969" y="11746"/>
                  </a:moveTo>
                  <a:cubicBezTo>
                    <a:pt x="899" y="11959"/>
                    <a:pt x="832" y="12170"/>
                    <a:pt x="773" y="12386"/>
                  </a:cubicBezTo>
                  <a:cubicBezTo>
                    <a:pt x="227" y="14232"/>
                    <a:pt x="1" y="16156"/>
                    <a:pt x="101" y="18077"/>
                  </a:cubicBezTo>
                  <a:cubicBezTo>
                    <a:pt x="276" y="21634"/>
                    <a:pt x="1546" y="25125"/>
                    <a:pt x="3852" y="28001"/>
                  </a:cubicBezTo>
                  <a:cubicBezTo>
                    <a:pt x="4409" y="28701"/>
                    <a:pt x="5020" y="29353"/>
                    <a:pt x="5682" y="29954"/>
                  </a:cubicBezTo>
                  <a:cubicBezTo>
                    <a:pt x="5892" y="30149"/>
                    <a:pt x="6108" y="30336"/>
                    <a:pt x="6329" y="30519"/>
                  </a:cubicBezTo>
                  <a:cubicBezTo>
                    <a:pt x="9540" y="33173"/>
                    <a:pt x="13427" y="34464"/>
                    <a:pt x="17297" y="34464"/>
                  </a:cubicBezTo>
                  <a:cubicBezTo>
                    <a:pt x="17558" y="34464"/>
                    <a:pt x="17818" y="34458"/>
                    <a:pt x="18079" y="34446"/>
                  </a:cubicBezTo>
                  <a:cubicBezTo>
                    <a:pt x="22616" y="34240"/>
                    <a:pt x="27059" y="32257"/>
                    <a:pt x="30262" y="28604"/>
                  </a:cubicBezTo>
                  <a:cubicBezTo>
                    <a:pt x="30303" y="28563"/>
                    <a:pt x="30340" y="28517"/>
                    <a:pt x="30373" y="28468"/>
                  </a:cubicBezTo>
                  <a:cubicBezTo>
                    <a:pt x="30452" y="28388"/>
                    <a:pt x="30527" y="28303"/>
                    <a:pt x="30598" y="28214"/>
                  </a:cubicBezTo>
                  <a:cubicBezTo>
                    <a:pt x="31957" y="26576"/>
                    <a:pt x="32998" y="24699"/>
                    <a:pt x="33668" y="22677"/>
                  </a:cubicBezTo>
                  <a:cubicBezTo>
                    <a:pt x="33586" y="22640"/>
                    <a:pt x="33507" y="22613"/>
                    <a:pt x="33425" y="22584"/>
                  </a:cubicBezTo>
                  <a:cubicBezTo>
                    <a:pt x="33134" y="22486"/>
                    <a:pt x="32829" y="22428"/>
                    <a:pt x="32521" y="22414"/>
                  </a:cubicBezTo>
                  <a:cubicBezTo>
                    <a:pt x="31898" y="24257"/>
                    <a:pt x="30940" y="25972"/>
                    <a:pt x="29698" y="27471"/>
                  </a:cubicBezTo>
                  <a:cubicBezTo>
                    <a:pt x="29626" y="27559"/>
                    <a:pt x="29552" y="27644"/>
                    <a:pt x="29472" y="27725"/>
                  </a:cubicBezTo>
                  <a:cubicBezTo>
                    <a:pt x="29469" y="27738"/>
                    <a:pt x="29462" y="27746"/>
                    <a:pt x="29454" y="27748"/>
                  </a:cubicBezTo>
                  <a:cubicBezTo>
                    <a:pt x="26501" y="31173"/>
                    <a:pt x="22382" y="33045"/>
                    <a:pt x="18165" y="33268"/>
                  </a:cubicBezTo>
                  <a:cubicBezTo>
                    <a:pt x="17873" y="33284"/>
                    <a:pt x="17580" y="33292"/>
                    <a:pt x="17287" y="33292"/>
                  </a:cubicBezTo>
                  <a:cubicBezTo>
                    <a:pt x="13681" y="33292"/>
                    <a:pt x="10059" y="32088"/>
                    <a:pt x="7073" y="29618"/>
                  </a:cubicBezTo>
                  <a:cubicBezTo>
                    <a:pt x="6875" y="29455"/>
                    <a:pt x="6682" y="29286"/>
                    <a:pt x="6495" y="29109"/>
                  </a:cubicBezTo>
                  <a:cubicBezTo>
                    <a:pt x="5877" y="28554"/>
                    <a:pt x="5307" y="27951"/>
                    <a:pt x="4788" y="27304"/>
                  </a:cubicBezTo>
                  <a:cubicBezTo>
                    <a:pt x="1443" y="23115"/>
                    <a:pt x="391" y="17540"/>
                    <a:pt x="1980" y="12421"/>
                  </a:cubicBezTo>
                  <a:cubicBezTo>
                    <a:pt x="1916" y="12362"/>
                    <a:pt x="1852" y="12301"/>
                    <a:pt x="1780" y="12240"/>
                  </a:cubicBezTo>
                  <a:cubicBezTo>
                    <a:pt x="1534" y="12037"/>
                    <a:pt x="1261" y="11870"/>
                    <a:pt x="969" y="11746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7"/>
            <p:cNvSpPr/>
            <p:nvPr/>
          </p:nvSpPr>
          <p:spPr>
            <a:xfrm>
              <a:off x="4847225" y="2802550"/>
              <a:ext cx="791950" cy="452450"/>
            </a:xfrm>
            <a:custGeom>
              <a:avLst/>
              <a:gdLst/>
              <a:ahLst/>
              <a:cxnLst/>
              <a:rect l="l" t="t" r="r" b="b"/>
              <a:pathLst>
                <a:path w="31678" h="18098" extrusionOk="0">
                  <a:moveTo>
                    <a:pt x="6893" y="1"/>
                  </a:moveTo>
                  <a:lnTo>
                    <a:pt x="1" y="14199"/>
                  </a:lnTo>
                  <a:cubicBezTo>
                    <a:pt x="5471" y="14695"/>
                    <a:pt x="10956" y="15591"/>
                    <a:pt x="15169" y="16925"/>
                  </a:cubicBezTo>
                  <a:cubicBezTo>
                    <a:pt x="16902" y="17470"/>
                    <a:pt x="18626" y="17826"/>
                    <a:pt x="20264" y="17986"/>
                  </a:cubicBezTo>
                  <a:cubicBezTo>
                    <a:pt x="20741" y="18039"/>
                    <a:pt x="21206" y="18065"/>
                    <a:pt x="21666" y="18086"/>
                  </a:cubicBezTo>
                  <a:cubicBezTo>
                    <a:pt x="21888" y="18094"/>
                    <a:pt x="22107" y="18097"/>
                    <a:pt x="22323" y="18097"/>
                  </a:cubicBezTo>
                  <a:cubicBezTo>
                    <a:pt x="22633" y="18097"/>
                    <a:pt x="22938" y="18090"/>
                    <a:pt x="23239" y="18077"/>
                  </a:cubicBezTo>
                  <a:cubicBezTo>
                    <a:pt x="23797" y="18050"/>
                    <a:pt x="24353" y="17995"/>
                    <a:pt x="24905" y="17908"/>
                  </a:cubicBezTo>
                  <a:cubicBezTo>
                    <a:pt x="28642" y="17351"/>
                    <a:pt x="31309" y="15498"/>
                    <a:pt x="31625" y="12466"/>
                  </a:cubicBezTo>
                  <a:cubicBezTo>
                    <a:pt x="31677" y="12019"/>
                    <a:pt x="31672" y="11540"/>
                    <a:pt x="31604" y="11037"/>
                  </a:cubicBezTo>
                  <a:cubicBezTo>
                    <a:pt x="31589" y="10911"/>
                    <a:pt x="31576" y="10778"/>
                    <a:pt x="31548" y="10642"/>
                  </a:cubicBezTo>
                  <a:cubicBezTo>
                    <a:pt x="31507" y="10280"/>
                    <a:pt x="31371" y="9925"/>
                    <a:pt x="31163" y="9578"/>
                  </a:cubicBezTo>
                  <a:cubicBezTo>
                    <a:pt x="30930" y="9191"/>
                    <a:pt x="30596" y="8816"/>
                    <a:pt x="30186" y="8451"/>
                  </a:cubicBezTo>
                  <a:cubicBezTo>
                    <a:pt x="26207" y="4904"/>
                    <a:pt x="17936" y="2161"/>
                    <a:pt x="13886" y="1781"/>
                  </a:cubicBezTo>
                  <a:cubicBezTo>
                    <a:pt x="12161" y="1621"/>
                    <a:pt x="9584" y="918"/>
                    <a:pt x="6893" y="1"/>
                  </a:cubicBezTo>
                  <a:close/>
                </a:path>
              </a:pathLst>
            </a:custGeom>
            <a:solidFill>
              <a:srgbClr val="E89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3316425" y="1785325"/>
              <a:ext cx="2609100" cy="1469700"/>
            </a:xfrm>
            <a:custGeom>
              <a:avLst/>
              <a:gdLst/>
              <a:ahLst/>
              <a:cxnLst/>
              <a:rect l="l" t="t" r="r" b="b"/>
              <a:pathLst>
                <a:path w="104364" h="58788" extrusionOk="0">
                  <a:moveTo>
                    <a:pt x="57339" y="0"/>
                  </a:moveTo>
                  <a:cubicBezTo>
                    <a:pt x="48938" y="1198"/>
                    <a:pt x="0" y="24807"/>
                    <a:pt x="0" y="24807"/>
                  </a:cubicBezTo>
                  <a:cubicBezTo>
                    <a:pt x="0" y="24807"/>
                    <a:pt x="120" y="25559"/>
                    <a:pt x="349" y="26814"/>
                  </a:cubicBezTo>
                  <a:cubicBezTo>
                    <a:pt x="1520" y="33183"/>
                    <a:pt x="5414" y="52555"/>
                    <a:pt x="9902" y="53399"/>
                  </a:cubicBezTo>
                  <a:cubicBezTo>
                    <a:pt x="12190" y="53828"/>
                    <a:pt x="17341" y="54247"/>
                    <a:pt x="23143" y="54539"/>
                  </a:cubicBezTo>
                  <a:cubicBezTo>
                    <a:pt x="27692" y="54765"/>
                    <a:pt x="32637" y="54909"/>
                    <a:pt x="36903" y="54909"/>
                  </a:cubicBezTo>
                  <a:cubicBezTo>
                    <a:pt x="39999" y="54909"/>
                    <a:pt x="42737" y="54833"/>
                    <a:pt x="44707" y="54657"/>
                  </a:cubicBezTo>
                  <a:cubicBezTo>
                    <a:pt x="46522" y="54497"/>
                    <a:pt x="48661" y="54415"/>
                    <a:pt x="50987" y="54415"/>
                  </a:cubicBezTo>
                  <a:cubicBezTo>
                    <a:pt x="56113" y="54415"/>
                    <a:pt x="62151" y="54815"/>
                    <a:pt x="67647" y="55668"/>
                  </a:cubicBezTo>
                  <a:cubicBezTo>
                    <a:pt x="70844" y="56162"/>
                    <a:pt x="73857" y="56810"/>
                    <a:pt x="76401" y="57614"/>
                  </a:cubicBezTo>
                  <a:cubicBezTo>
                    <a:pt x="78134" y="58161"/>
                    <a:pt x="79856" y="58515"/>
                    <a:pt x="81494" y="58677"/>
                  </a:cubicBezTo>
                  <a:cubicBezTo>
                    <a:pt x="81971" y="58728"/>
                    <a:pt x="82436" y="58756"/>
                    <a:pt x="82897" y="58775"/>
                  </a:cubicBezTo>
                  <a:cubicBezTo>
                    <a:pt x="83116" y="58783"/>
                    <a:pt x="83332" y="58787"/>
                    <a:pt x="83546" y="58787"/>
                  </a:cubicBezTo>
                  <a:cubicBezTo>
                    <a:pt x="83859" y="58787"/>
                    <a:pt x="84167" y="58779"/>
                    <a:pt x="84471" y="58766"/>
                  </a:cubicBezTo>
                  <a:cubicBezTo>
                    <a:pt x="85028" y="58741"/>
                    <a:pt x="85585" y="58684"/>
                    <a:pt x="86135" y="58598"/>
                  </a:cubicBezTo>
                  <a:cubicBezTo>
                    <a:pt x="86299" y="58574"/>
                    <a:pt x="86471" y="58546"/>
                    <a:pt x="86627" y="58515"/>
                  </a:cubicBezTo>
                  <a:cubicBezTo>
                    <a:pt x="90103" y="57869"/>
                    <a:pt x="92554" y="56053"/>
                    <a:pt x="92855" y="53155"/>
                  </a:cubicBezTo>
                  <a:cubicBezTo>
                    <a:pt x="92908" y="52708"/>
                    <a:pt x="92903" y="52229"/>
                    <a:pt x="92836" y="51725"/>
                  </a:cubicBezTo>
                  <a:cubicBezTo>
                    <a:pt x="92819" y="51600"/>
                    <a:pt x="92806" y="51467"/>
                    <a:pt x="92778" y="51331"/>
                  </a:cubicBezTo>
                  <a:cubicBezTo>
                    <a:pt x="92737" y="50969"/>
                    <a:pt x="92603" y="50616"/>
                    <a:pt x="92393" y="50267"/>
                  </a:cubicBezTo>
                  <a:cubicBezTo>
                    <a:pt x="92308" y="50126"/>
                    <a:pt x="92211" y="49990"/>
                    <a:pt x="92107" y="49864"/>
                  </a:cubicBezTo>
                  <a:cubicBezTo>
                    <a:pt x="91902" y="49600"/>
                    <a:pt x="91671" y="49357"/>
                    <a:pt x="91417" y="49140"/>
                  </a:cubicBezTo>
                  <a:cubicBezTo>
                    <a:pt x="91235" y="48977"/>
                    <a:pt x="91045" y="48815"/>
                    <a:pt x="90845" y="48666"/>
                  </a:cubicBezTo>
                  <a:cubicBezTo>
                    <a:pt x="86697" y="45352"/>
                    <a:pt x="78981" y="42832"/>
                    <a:pt x="75117" y="42470"/>
                  </a:cubicBezTo>
                  <a:cubicBezTo>
                    <a:pt x="70276" y="42017"/>
                    <a:pt x="58766" y="37343"/>
                    <a:pt x="56808" y="35254"/>
                  </a:cubicBezTo>
                  <a:cubicBezTo>
                    <a:pt x="54851" y="33164"/>
                    <a:pt x="54719" y="29345"/>
                    <a:pt x="55352" y="26541"/>
                  </a:cubicBezTo>
                  <a:cubicBezTo>
                    <a:pt x="55890" y="24186"/>
                    <a:pt x="56148" y="19717"/>
                    <a:pt x="62685" y="19717"/>
                  </a:cubicBezTo>
                  <a:cubicBezTo>
                    <a:pt x="63913" y="19717"/>
                    <a:pt x="65362" y="19874"/>
                    <a:pt x="67076" y="20233"/>
                  </a:cubicBezTo>
                  <a:cubicBezTo>
                    <a:pt x="71590" y="21175"/>
                    <a:pt x="79440" y="24616"/>
                    <a:pt x="83377" y="27206"/>
                  </a:cubicBezTo>
                  <a:cubicBezTo>
                    <a:pt x="88905" y="30834"/>
                    <a:pt x="87374" y="34682"/>
                    <a:pt x="90157" y="40598"/>
                  </a:cubicBezTo>
                  <a:cubicBezTo>
                    <a:pt x="91142" y="42705"/>
                    <a:pt x="92131" y="44566"/>
                    <a:pt x="93104" y="46179"/>
                  </a:cubicBezTo>
                  <a:cubicBezTo>
                    <a:pt x="93320" y="46535"/>
                    <a:pt x="93530" y="46874"/>
                    <a:pt x="93743" y="47200"/>
                  </a:cubicBezTo>
                  <a:cubicBezTo>
                    <a:pt x="93869" y="47401"/>
                    <a:pt x="93995" y="47596"/>
                    <a:pt x="94130" y="47786"/>
                  </a:cubicBezTo>
                  <a:cubicBezTo>
                    <a:pt x="94166" y="47836"/>
                    <a:pt x="94194" y="47883"/>
                    <a:pt x="94221" y="47932"/>
                  </a:cubicBezTo>
                  <a:cubicBezTo>
                    <a:pt x="94370" y="48160"/>
                    <a:pt x="94528" y="48383"/>
                    <a:pt x="94675" y="48587"/>
                  </a:cubicBezTo>
                  <a:cubicBezTo>
                    <a:pt x="94859" y="48835"/>
                    <a:pt x="95034" y="49082"/>
                    <a:pt x="95213" y="49308"/>
                  </a:cubicBezTo>
                  <a:cubicBezTo>
                    <a:pt x="95294" y="49423"/>
                    <a:pt x="95371" y="49523"/>
                    <a:pt x="95450" y="49623"/>
                  </a:cubicBezTo>
                  <a:cubicBezTo>
                    <a:pt x="95842" y="50131"/>
                    <a:pt x="96228" y="50588"/>
                    <a:pt x="96613" y="51007"/>
                  </a:cubicBezTo>
                  <a:cubicBezTo>
                    <a:pt x="98454" y="53014"/>
                    <a:pt x="100177" y="54029"/>
                    <a:pt x="101680" y="54029"/>
                  </a:cubicBezTo>
                  <a:cubicBezTo>
                    <a:pt x="102140" y="54029"/>
                    <a:pt x="102580" y="53934"/>
                    <a:pt x="102996" y="53743"/>
                  </a:cubicBezTo>
                  <a:cubicBezTo>
                    <a:pt x="103169" y="53659"/>
                    <a:pt x="103328" y="53553"/>
                    <a:pt x="103471" y="53425"/>
                  </a:cubicBezTo>
                  <a:cubicBezTo>
                    <a:pt x="103603" y="53302"/>
                    <a:pt x="103720" y="53165"/>
                    <a:pt x="103815" y="53012"/>
                  </a:cubicBezTo>
                  <a:cubicBezTo>
                    <a:pt x="103962" y="52775"/>
                    <a:pt x="104075" y="52519"/>
                    <a:pt x="104149" y="52250"/>
                  </a:cubicBezTo>
                  <a:cubicBezTo>
                    <a:pt x="104214" y="52023"/>
                    <a:pt x="104264" y="51792"/>
                    <a:pt x="104295" y="51557"/>
                  </a:cubicBezTo>
                  <a:cubicBezTo>
                    <a:pt x="104309" y="51462"/>
                    <a:pt x="104318" y="51367"/>
                    <a:pt x="104321" y="51272"/>
                  </a:cubicBezTo>
                  <a:cubicBezTo>
                    <a:pt x="104364" y="50801"/>
                    <a:pt x="104357" y="50286"/>
                    <a:pt x="104303" y="49741"/>
                  </a:cubicBezTo>
                  <a:cubicBezTo>
                    <a:pt x="104291" y="49551"/>
                    <a:pt x="104265" y="49366"/>
                    <a:pt x="104241" y="49172"/>
                  </a:cubicBezTo>
                  <a:cubicBezTo>
                    <a:pt x="104155" y="48556"/>
                    <a:pt x="104034" y="47906"/>
                    <a:pt x="103877" y="47251"/>
                  </a:cubicBezTo>
                  <a:cubicBezTo>
                    <a:pt x="103181" y="44294"/>
                    <a:pt x="101888" y="41135"/>
                    <a:pt x="101215" y="39500"/>
                  </a:cubicBezTo>
                  <a:cubicBezTo>
                    <a:pt x="100299" y="37282"/>
                    <a:pt x="100166" y="30516"/>
                    <a:pt x="99282" y="25623"/>
                  </a:cubicBezTo>
                  <a:cubicBezTo>
                    <a:pt x="98782" y="22891"/>
                    <a:pt x="97363" y="20409"/>
                    <a:pt x="95262" y="18594"/>
                  </a:cubicBezTo>
                  <a:cubicBezTo>
                    <a:pt x="87072" y="11490"/>
                    <a:pt x="64300" y="341"/>
                    <a:pt x="57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3033325" y="2386500"/>
              <a:ext cx="579475" cy="853075"/>
            </a:xfrm>
            <a:custGeom>
              <a:avLst/>
              <a:gdLst/>
              <a:ahLst/>
              <a:cxnLst/>
              <a:rect l="l" t="t" r="r" b="b"/>
              <a:pathLst>
                <a:path w="23179" h="34123" extrusionOk="0">
                  <a:moveTo>
                    <a:pt x="12158" y="0"/>
                  </a:moveTo>
                  <a:lnTo>
                    <a:pt x="2866" y="2480"/>
                  </a:lnTo>
                  <a:lnTo>
                    <a:pt x="1121" y="2947"/>
                  </a:lnTo>
                  <a:lnTo>
                    <a:pt x="1" y="3244"/>
                  </a:lnTo>
                  <a:lnTo>
                    <a:pt x="66" y="3413"/>
                  </a:lnTo>
                  <a:lnTo>
                    <a:pt x="11999" y="34122"/>
                  </a:lnTo>
                  <a:lnTo>
                    <a:pt x="23178" y="30620"/>
                  </a:lnTo>
                  <a:lnTo>
                    <a:pt x="12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3034975" y="2443050"/>
              <a:ext cx="577850" cy="796475"/>
            </a:xfrm>
            <a:custGeom>
              <a:avLst/>
              <a:gdLst/>
              <a:ahLst/>
              <a:cxnLst/>
              <a:rect l="l" t="t" r="r" b="b"/>
              <a:pathLst>
                <a:path w="23114" h="31859" extrusionOk="0">
                  <a:moveTo>
                    <a:pt x="3559" y="1"/>
                  </a:moveTo>
                  <a:cubicBezTo>
                    <a:pt x="3559" y="1"/>
                    <a:pt x="390" y="979"/>
                    <a:pt x="0" y="1152"/>
                  </a:cubicBezTo>
                  <a:lnTo>
                    <a:pt x="11935" y="31859"/>
                  </a:lnTo>
                  <a:lnTo>
                    <a:pt x="23114" y="28358"/>
                  </a:lnTo>
                  <a:lnTo>
                    <a:pt x="3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238125" y="2405250"/>
              <a:ext cx="3316050" cy="1898850"/>
            </a:xfrm>
            <a:custGeom>
              <a:avLst/>
              <a:gdLst/>
              <a:ahLst/>
              <a:cxnLst/>
              <a:rect l="l" t="t" r="r" b="b"/>
              <a:pathLst>
                <a:path w="132642" h="75954" extrusionOk="0">
                  <a:moveTo>
                    <a:pt x="114366" y="1"/>
                  </a:moveTo>
                  <a:lnTo>
                    <a:pt x="0" y="26462"/>
                  </a:lnTo>
                  <a:lnTo>
                    <a:pt x="5177" y="43750"/>
                  </a:lnTo>
                  <a:lnTo>
                    <a:pt x="15163" y="75954"/>
                  </a:lnTo>
                  <a:lnTo>
                    <a:pt x="128861" y="51514"/>
                  </a:lnTo>
                  <a:cubicBezTo>
                    <a:pt x="131264" y="51001"/>
                    <a:pt x="132642" y="48463"/>
                    <a:pt x="131766" y="46170"/>
                  </a:cubicBezTo>
                  <a:lnTo>
                    <a:pt x="120331" y="16233"/>
                  </a:lnTo>
                  <a:lnTo>
                    <a:pt x="1143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3161650" y="3432600"/>
              <a:ext cx="175075" cy="163625"/>
            </a:xfrm>
            <a:custGeom>
              <a:avLst/>
              <a:gdLst/>
              <a:ahLst/>
              <a:cxnLst/>
              <a:rect l="l" t="t" r="r" b="b"/>
              <a:pathLst>
                <a:path w="7003" h="6545" extrusionOk="0">
                  <a:moveTo>
                    <a:pt x="3474" y="1"/>
                  </a:moveTo>
                  <a:cubicBezTo>
                    <a:pt x="2360" y="1"/>
                    <a:pt x="1308" y="571"/>
                    <a:pt x="703" y="1536"/>
                  </a:cubicBezTo>
                  <a:cubicBezTo>
                    <a:pt x="0" y="2656"/>
                    <a:pt x="43" y="4091"/>
                    <a:pt x="810" y="5169"/>
                  </a:cubicBezTo>
                  <a:cubicBezTo>
                    <a:pt x="1433" y="6044"/>
                    <a:pt x="2432" y="6545"/>
                    <a:pt x="3476" y="6545"/>
                  </a:cubicBezTo>
                  <a:cubicBezTo>
                    <a:pt x="3718" y="6545"/>
                    <a:pt x="3964" y="6518"/>
                    <a:pt x="4207" y="6462"/>
                  </a:cubicBezTo>
                  <a:cubicBezTo>
                    <a:pt x="5498" y="6165"/>
                    <a:pt x="6483" y="5122"/>
                    <a:pt x="6702" y="3816"/>
                  </a:cubicBezTo>
                  <a:cubicBezTo>
                    <a:pt x="7002" y="2035"/>
                    <a:pt x="5801" y="346"/>
                    <a:pt x="4021" y="47"/>
                  </a:cubicBezTo>
                  <a:cubicBezTo>
                    <a:pt x="3838" y="16"/>
                    <a:pt x="3655" y="1"/>
                    <a:pt x="3474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5" name="Google Shape;2235;p37"/>
          <p:cNvGrpSpPr/>
          <p:nvPr/>
        </p:nvGrpSpPr>
        <p:grpSpPr>
          <a:xfrm>
            <a:off x="2882493" y="1603357"/>
            <a:ext cx="1046201" cy="665695"/>
            <a:chOff x="4740650" y="1991800"/>
            <a:chExt cx="1537175" cy="978100"/>
          </a:xfrm>
        </p:grpSpPr>
        <p:sp>
          <p:nvSpPr>
            <p:cNvPr id="2236" name="Google Shape;2236;p37"/>
            <p:cNvSpPr/>
            <p:nvPr/>
          </p:nvSpPr>
          <p:spPr>
            <a:xfrm>
              <a:off x="47768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15485" y="1"/>
                  </a:moveTo>
                  <a:lnTo>
                    <a:pt x="0" y="7295"/>
                  </a:lnTo>
                  <a:lnTo>
                    <a:pt x="0" y="23601"/>
                  </a:lnTo>
                  <a:lnTo>
                    <a:pt x="15485" y="23601"/>
                  </a:lnTo>
                  <a:lnTo>
                    <a:pt x="154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4817725" y="2769825"/>
              <a:ext cx="346225" cy="46550"/>
            </a:xfrm>
            <a:custGeom>
              <a:avLst/>
              <a:gdLst/>
              <a:ahLst/>
              <a:cxnLst/>
              <a:rect l="l" t="t" r="r" b="b"/>
              <a:pathLst>
                <a:path w="13849" h="1862" extrusionOk="0">
                  <a:moveTo>
                    <a:pt x="929" y="1"/>
                  </a:moveTo>
                  <a:cubicBezTo>
                    <a:pt x="415" y="1"/>
                    <a:pt x="0" y="417"/>
                    <a:pt x="0" y="930"/>
                  </a:cubicBezTo>
                  <a:cubicBezTo>
                    <a:pt x="0" y="1445"/>
                    <a:pt x="417" y="1862"/>
                    <a:pt x="932" y="1862"/>
                  </a:cubicBezTo>
                  <a:lnTo>
                    <a:pt x="13848" y="1862"/>
                  </a:lnTo>
                  <a:lnTo>
                    <a:pt x="13848" y="1"/>
                  </a:lnTo>
                  <a:lnTo>
                    <a:pt x="932" y="1"/>
                  </a:lnTo>
                  <a:cubicBezTo>
                    <a:pt x="931" y="1"/>
                    <a:pt x="930" y="1"/>
                    <a:pt x="9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4894450" y="2536125"/>
              <a:ext cx="107000" cy="211250"/>
            </a:xfrm>
            <a:custGeom>
              <a:avLst/>
              <a:gdLst/>
              <a:ahLst/>
              <a:cxnLst/>
              <a:rect l="l" t="t" r="r" b="b"/>
              <a:pathLst>
                <a:path w="4280" h="8450" extrusionOk="0">
                  <a:moveTo>
                    <a:pt x="2144" y="0"/>
                  </a:moveTo>
                  <a:cubicBezTo>
                    <a:pt x="2032" y="0"/>
                    <a:pt x="1920" y="9"/>
                    <a:pt x="1806" y="27"/>
                  </a:cubicBezTo>
                  <a:cubicBezTo>
                    <a:pt x="766" y="190"/>
                    <a:pt x="1" y="1087"/>
                    <a:pt x="1" y="2140"/>
                  </a:cubicBezTo>
                  <a:lnTo>
                    <a:pt x="1" y="6310"/>
                  </a:lnTo>
                  <a:cubicBezTo>
                    <a:pt x="1" y="7492"/>
                    <a:pt x="957" y="8450"/>
                    <a:pt x="2139" y="8450"/>
                  </a:cubicBezTo>
                  <a:cubicBezTo>
                    <a:pt x="3321" y="8450"/>
                    <a:pt x="4279" y="7492"/>
                    <a:pt x="4279" y="6310"/>
                  </a:cubicBezTo>
                  <a:lnTo>
                    <a:pt x="4279" y="2140"/>
                  </a:lnTo>
                  <a:cubicBezTo>
                    <a:pt x="4279" y="940"/>
                    <a:pt x="3302" y="0"/>
                    <a:pt x="214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5026475" y="2516575"/>
              <a:ext cx="109950" cy="230850"/>
            </a:xfrm>
            <a:custGeom>
              <a:avLst/>
              <a:gdLst/>
              <a:ahLst/>
              <a:cxnLst/>
              <a:rect l="l" t="t" r="r" b="b"/>
              <a:pathLst>
                <a:path w="4398" h="9234" extrusionOk="0">
                  <a:moveTo>
                    <a:pt x="2264" y="0"/>
                  </a:moveTo>
                  <a:cubicBezTo>
                    <a:pt x="2152" y="0"/>
                    <a:pt x="2039" y="9"/>
                    <a:pt x="1924" y="27"/>
                  </a:cubicBezTo>
                  <a:lnTo>
                    <a:pt x="1807" y="46"/>
                  </a:lnTo>
                  <a:cubicBezTo>
                    <a:pt x="767" y="210"/>
                    <a:pt x="1" y="1107"/>
                    <a:pt x="1" y="2160"/>
                  </a:cubicBezTo>
                  <a:lnTo>
                    <a:pt x="1" y="7093"/>
                  </a:lnTo>
                  <a:cubicBezTo>
                    <a:pt x="1" y="8275"/>
                    <a:pt x="959" y="9233"/>
                    <a:pt x="2141" y="9233"/>
                  </a:cubicBezTo>
                  <a:lnTo>
                    <a:pt x="2258" y="9233"/>
                  </a:lnTo>
                  <a:cubicBezTo>
                    <a:pt x="3440" y="9233"/>
                    <a:pt x="4398" y="8275"/>
                    <a:pt x="4398" y="7093"/>
                  </a:cubicBezTo>
                  <a:lnTo>
                    <a:pt x="4398" y="2140"/>
                  </a:lnTo>
                  <a:cubicBezTo>
                    <a:pt x="4398" y="941"/>
                    <a:pt x="3421" y="0"/>
                    <a:pt x="2264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4740650" y="2263400"/>
              <a:ext cx="461800" cy="249575"/>
            </a:xfrm>
            <a:custGeom>
              <a:avLst/>
              <a:gdLst/>
              <a:ahLst/>
              <a:cxnLst/>
              <a:rect l="l" t="t" r="r" b="b"/>
              <a:pathLst>
                <a:path w="18472" h="9983" extrusionOk="0">
                  <a:moveTo>
                    <a:pt x="16941" y="0"/>
                  </a:moveTo>
                  <a:cubicBezTo>
                    <a:pt x="16746" y="0"/>
                    <a:pt x="16548" y="43"/>
                    <a:pt x="16360" y="134"/>
                  </a:cubicBezTo>
                  <a:lnTo>
                    <a:pt x="875" y="7430"/>
                  </a:lnTo>
                  <a:cubicBezTo>
                    <a:pt x="307" y="7697"/>
                    <a:pt x="0" y="8323"/>
                    <a:pt x="138" y="8935"/>
                  </a:cubicBezTo>
                  <a:cubicBezTo>
                    <a:pt x="274" y="9547"/>
                    <a:pt x="817" y="9982"/>
                    <a:pt x="1444" y="9982"/>
                  </a:cubicBezTo>
                  <a:cubicBezTo>
                    <a:pt x="1445" y="9982"/>
                    <a:pt x="1446" y="9982"/>
                    <a:pt x="1448" y="9982"/>
                  </a:cubicBezTo>
                  <a:cubicBezTo>
                    <a:pt x="1645" y="9982"/>
                    <a:pt x="1839" y="9938"/>
                    <a:pt x="2017" y="9853"/>
                  </a:cubicBezTo>
                  <a:lnTo>
                    <a:pt x="17502" y="2558"/>
                  </a:lnTo>
                  <a:cubicBezTo>
                    <a:pt x="18178" y="2245"/>
                    <a:pt x="18472" y="1443"/>
                    <a:pt x="18155" y="770"/>
                  </a:cubicBezTo>
                  <a:cubicBezTo>
                    <a:pt x="17926" y="284"/>
                    <a:pt x="17444" y="0"/>
                    <a:pt x="16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5847200" y="2297050"/>
              <a:ext cx="387150" cy="590025"/>
            </a:xfrm>
            <a:custGeom>
              <a:avLst/>
              <a:gdLst/>
              <a:ahLst/>
              <a:cxnLst/>
              <a:rect l="l" t="t" r="r" b="b"/>
              <a:pathLst>
                <a:path w="15486" h="23601" extrusionOk="0">
                  <a:moveTo>
                    <a:pt x="0" y="1"/>
                  </a:moveTo>
                  <a:lnTo>
                    <a:pt x="0" y="23601"/>
                  </a:lnTo>
                  <a:lnTo>
                    <a:pt x="15485" y="23601"/>
                  </a:lnTo>
                  <a:lnTo>
                    <a:pt x="15485" y="729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5854575" y="2769825"/>
              <a:ext cx="346200" cy="46550"/>
            </a:xfrm>
            <a:custGeom>
              <a:avLst/>
              <a:gdLst/>
              <a:ahLst/>
              <a:cxnLst/>
              <a:rect l="l" t="t" r="r" b="b"/>
              <a:pathLst>
                <a:path w="13848" h="1862" extrusionOk="0">
                  <a:moveTo>
                    <a:pt x="0" y="1"/>
                  </a:moveTo>
                  <a:lnTo>
                    <a:pt x="0" y="1862"/>
                  </a:lnTo>
                  <a:lnTo>
                    <a:pt x="12917" y="1862"/>
                  </a:lnTo>
                  <a:cubicBezTo>
                    <a:pt x="13431" y="1862"/>
                    <a:pt x="13848" y="1445"/>
                    <a:pt x="13848" y="930"/>
                  </a:cubicBezTo>
                  <a:cubicBezTo>
                    <a:pt x="13848" y="416"/>
                    <a:pt x="13431" y="1"/>
                    <a:pt x="12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6010025" y="2531450"/>
              <a:ext cx="107000" cy="211275"/>
            </a:xfrm>
            <a:custGeom>
              <a:avLst/>
              <a:gdLst/>
              <a:ahLst/>
              <a:cxnLst/>
              <a:rect l="l" t="t" r="r" b="b"/>
              <a:pathLst>
                <a:path w="4280" h="8451" extrusionOk="0">
                  <a:moveTo>
                    <a:pt x="2136" y="0"/>
                  </a:moveTo>
                  <a:cubicBezTo>
                    <a:pt x="978" y="0"/>
                    <a:pt x="0" y="941"/>
                    <a:pt x="0" y="2140"/>
                  </a:cubicBezTo>
                  <a:lnTo>
                    <a:pt x="0" y="6312"/>
                  </a:lnTo>
                  <a:cubicBezTo>
                    <a:pt x="0" y="7494"/>
                    <a:pt x="958" y="8450"/>
                    <a:pt x="2140" y="8450"/>
                  </a:cubicBezTo>
                  <a:cubicBezTo>
                    <a:pt x="3322" y="8450"/>
                    <a:pt x="4280" y="7494"/>
                    <a:pt x="4280" y="6312"/>
                  </a:cubicBezTo>
                  <a:lnTo>
                    <a:pt x="4280" y="2140"/>
                  </a:lnTo>
                  <a:cubicBezTo>
                    <a:pt x="4278" y="1087"/>
                    <a:pt x="3513" y="191"/>
                    <a:pt x="2474" y="27"/>
                  </a:cubicBezTo>
                  <a:cubicBezTo>
                    <a:pt x="2360" y="9"/>
                    <a:pt x="2247" y="0"/>
                    <a:pt x="213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5875025" y="2511900"/>
              <a:ext cx="109950" cy="230825"/>
            </a:xfrm>
            <a:custGeom>
              <a:avLst/>
              <a:gdLst/>
              <a:ahLst/>
              <a:cxnLst/>
              <a:rect l="l" t="t" r="r" b="b"/>
              <a:pathLst>
                <a:path w="4398" h="9233" extrusionOk="0">
                  <a:moveTo>
                    <a:pt x="2137" y="1"/>
                  </a:moveTo>
                  <a:cubicBezTo>
                    <a:pt x="979" y="1"/>
                    <a:pt x="1" y="942"/>
                    <a:pt x="1" y="2140"/>
                  </a:cubicBezTo>
                  <a:lnTo>
                    <a:pt x="1" y="7094"/>
                  </a:lnTo>
                  <a:cubicBezTo>
                    <a:pt x="1" y="8274"/>
                    <a:pt x="959" y="9232"/>
                    <a:pt x="2141" y="9232"/>
                  </a:cubicBezTo>
                  <a:lnTo>
                    <a:pt x="2258" y="9232"/>
                  </a:lnTo>
                  <a:cubicBezTo>
                    <a:pt x="3440" y="9232"/>
                    <a:pt x="4398" y="8276"/>
                    <a:pt x="4398" y="7094"/>
                  </a:cubicBezTo>
                  <a:lnTo>
                    <a:pt x="4398" y="2158"/>
                  </a:lnTo>
                  <a:cubicBezTo>
                    <a:pt x="4398" y="1105"/>
                    <a:pt x="3631" y="210"/>
                    <a:pt x="2591" y="45"/>
                  </a:cubicBezTo>
                  <a:lnTo>
                    <a:pt x="2474" y="27"/>
                  </a:lnTo>
                  <a:cubicBezTo>
                    <a:pt x="2361" y="9"/>
                    <a:pt x="2248" y="1"/>
                    <a:pt x="2137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5816675" y="2263650"/>
              <a:ext cx="461150" cy="249325"/>
            </a:xfrm>
            <a:custGeom>
              <a:avLst/>
              <a:gdLst/>
              <a:ahLst/>
              <a:cxnLst/>
              <a:rect l="l" t="t" r="r" b="b"/>
              <a:pathLst>
                <a:path w="18446" h="9973" extrusionOk="0">
                  <a:moveTo>
                    <a:pt x="1527" y="1"/>
                  </a:moveTo>
                  <a:cubicBezTo>
                    <a:pt x="1024" y="1"/>
                    <a:pt x="542" y="285"/>
                    <a:pt x="313" y="770"/>
                  </a:cubicBezTo>
                  <a:cubicBezTo>
                    <a:pt x="1" y="1435"/>
                    <a:pt x="282" y="2230"/>
                    <a:pt x="945" y="2548"/>
                  </a:cubicBezTo>
                  <a:lnTo>
                    <a:pt x="16430" y="9845"/>
                  </a:lnTo>
                  <a:cubicBezTo>
                    <a:pt x="16608" y="9929"/>
                    <a:pt x="16804" y="9972"/>
                    <a:pt x="17001" y="9972"/>
                  </a:cubicBezTo>
                  <a:cubicBezTo>
                    <a:pt x="17628" y="9972"/>
                    <a:pt x="18171" y="9538"/>
                    <a:pt x="18309" y="8925"/>
                  </a:cubicBezTo>
                  <a:cubicBezTo>
                    <a:pt x="18446" y="8313"/>
                    <a:pt x="18140" y="7687"/>
                    <a:pt x="17572" y="7420"/>
                  </a:cubicBezTo>
                  <a:lnTo>
                    <a:pt x="2087" y="124"/>
                  </a:lnTo>
                  <a:cubicBezTo>
                    <a:pt x="1905" y="40"/>
                    <a:pt x="1715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5154800" y="2025300"/>
              <a:ext cx="692400" cy="925075"/>
            </a:xfrm>
            <a:custGeom>
              <a:avLst/>
              <a:gdLst/>
              <a:ahLst/>
              <a:cxnLst/>
              <a:rect l="l" t="t" r="r" b="b"/>
              <a:pathLst>
                <a:path w="27696" h="37003" extrusionOk="0">
                  <a:moveTo>
                    <a:pt x="13848" y="1"/>
                  </a:moveTo>
                  <a:lnTo>
                    <a:pt x="0" y="7595"/>
                  </a:lnTo>
                  <a:lnTo>
                    <a:pt x="0" y="37002"/>
                  </a:lnTo>
                  <a:lnTo>
                    <a:pt x="27696" y="37002"/>
                  </a:lnTo>
                  <a:lnTo>
                    <a:pt x="27696" y="7595"/>
                  </a:lnTo>
                  <a:lnTo>
                    <a:pt x="138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5306575" y="2933575"/>
              <a:ext cx="388900" cy="36325"/>
            </a:xfrm>
            <a:custGeom>
              <a:avLst/>
              <a:gdLst/>
              <a:ahLst/>
              <a:cxnLst/>
              <a:rect l="l" t="t" r="r" b="b"/>
              <a:pathLst>
                <a:path w="15556" h="1453" extrusionOk="0">
                  <a:moveTo>
                    <a:pt x="726" y="1"/>
                  </a:moveTo>
                  <a:cubicBezTo>
                    <a:pt x="325" y="1"/>
                    <a:pt x="1" y="326"/>
                    <a:pt x="1" y="727"/>
                  </a:cubicBezTo>
                  <a:cubicBezTo>
                    <a:pt x="1" y="1128"/>
                    <a:pt x="325" y="1453"/>
                    <a:pt x="726" y="1453"/>
                  </a:cubicBezTo>
                  <a:lnTo>
                    <a:pt x="14829" y="1453"/>
                  </a:lnTo>
                  <a:cubicBezTo>
                    <a:pt x="15229" y="1453"/>
                    <a:pt x="15555" y="1128"/>
                    <a:pt x="15555" y="727"/>
                  </a:cubicBezTo>
                  <a:cubicBezTo>
                    <a:pt x="15555" y="326"/>
                    <a:pt x="15229" y="1"/>
                    <a:pt x="148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5353250" y="2429000"/>
              <a:ext cx="295500" cy="473900"/>
            </a:xfrm>
            <a:custGeom>
              <a:avLst/>
              <a:gdLst/>
              <a:ahLst/>
              <a:cxnLst/>
              <a:rect l="l" t="t" r="r" b="b"/>
              <a:pathLst>
                <a:path w="11820" h="18956" extrusionOk="0">
                  <a:moveTo>
                    <a:pt x="5910" y="1"/>
                  </a:moveTo>
                  <a:cubicBezTo>
                    <a:pt x="2646" y="1"/>
                    <a:pt x="1" y="2646"/>
                    <a:pt x="1" y="5910"/>
                  </a:cubicBezTo>
                  <a:lnTo>
                    <a:pt x="1" y="18956"/>
                  </a:lnTo>
                  <a:lnTo>
                    <a:pt x="11820" y="18956"/>
                  </a:lnTo>
                  <a:lnTo>
                    <a:pt x="11820" y="5910"/>
                  </a:lnTo>
                  <a:cubicBezTo>
                    <a:pt x="11820" y="2646"/>
                    <a:pt x="9174" y="1"/>
                    <a:pt x="591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5348125" y="2902875"/>
              <a:ext cx="305750" cy="30725"/>
            </a:xfrm>
            <a:custGeom>
              <a:avLst/>
              <a:gdLst/>
              <a:ahLst/>
              <a:cxnLst/>
              <a:rect l="l" t="t" r="r" b="b"/>
              <a:pathLst>
                <a:path w="12230" h="1229" extrusionOk="0">
                  <a:moveTo>
                    <a:pt x="1230" y="1"/>
                  </a:moveTo>
                  <a:cubicBezTo>
                    <a:pt x="551" y="1"/>
                    <a:pt x="1" y="551"/>
                    <a:pt x="1" y="1229"/>
                  </a:cubicBezTo>
                  <a:lnTo>
                    <a:pt x="12229" y="1229"/>
                  </a:lnTo>
                  <a:cubicBezTo>
                    <a:pt x="12229" y="551"/>
                    <a:pt x="11679" y="1"/>
                    <a:pt x="110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5720100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0" y="665"/>
                    <a:pt x="0" y="1486"/>
                  </a:cubicBezTo>
                  <a:lnTo>
                    <a:pt x="0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6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5703850" y="2602800"/>
              <a:ext cx="106850" cy="26550"/>
            </a:xfrm>
            <a:custGeom>
              <a:avLst/>
              <a:gdLst/>
              <a:ahLst/>
              <a:cxnLst/>
              <a:rect l="l" t="t" r="r" b="b"/>
              <a:pathLst>
                <a:path w="4274" h="1062" extrusionOk="0">
                  <a:moveTo>
                    <a:pt x="532" y="1"/>
                  </a:moveTo>
                  <a:cubicBezTo>
                    <a:pt x="238" y="1"/>
                    <a:pt x="1" y="238"/>
                    <a:pt x="1" y="532"/>
                  </a:cubicBezTo>
                  <a:cubicBezTo>
                    <a:pt x="1" y="824"/>
                    <a:pt x="238" y="1061"/>
                    <a:pt x="532" y="1061"/>
                  </a:cubicBezTo>
                  <a:lnTo>
                    <a:pt x="3742" y="1061"/>
                  </a:lnTo>
                  <a:cubicBezTo>
                    <a:pt x="3743" y="1061"/>
                    <a:pt x="3744" y="1061"/>
                    <a:pt x="3745" y="1061"/>
                  </a:cubicBezTo>
                  <a:cubicBezTo>
                    <a:pt x="4036" y="1061"/>
                    <a:pt x="4273" y="823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5207625" y="2423450"/>
              <a:ext cx="74325" cy="195650"/>
            </a:xfrm>
            <a:custGeom>
              <a:avLst/>
              <a:gdLst/>
              <a:ahLst/>
              <a:cxnLst/>
              <a:rect l="l" t="t" r="r" b="b"/>
              <a:pathLst>
                <a:path w="2973" h="7826" extrusionOk="0">
                  <a:moveTo>
                    <a:pt x="1486" y="0"/>
                  </a:moveTo>
                  <a:cubicBezTo>
                    <a:pt x="665" y="0"/>
                    <a:pt x="1" y="665"/>
                    <a:pt x="1" y="1486"/>
                  </a:cubicBezTo>
                  <a:lnTo>
                    <a:pt x="1" y="7826"/>
                  </a:lnTo>
                  <a:lnTo>
                    <a:pt x="2972" y="7826"/>
                  </a:lnTo>
                  <a:lnTo>
                    <a:pt x="2972" y="1486"/>
                  </a:lnTo>
                  <a:cubicBezTo>
                    <a:pt x="2972" y="665"/>
                    <a:pt x="2307" y="0"/>
                    <a:pt x="148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5191350" y="2602800"/>
              <a:ext cx="106825" cy="26550"/>
            </a:xfrm>
            <a:custGeom>
              <a:avLst/>
              <a:gdLst/>
              <a:ahLst/>
              <a:cxnLst/>
              <a:rect l="l" t="t" r="r" b="b"/>
              <a:pathLst>
                <a:path w="4273" h="1062" extrusionOk="0">
                  <a:moveTo>
                    <a:pt x="531" y="1"/>
                  </a:moveTo>
                  <a:cubicBezTo>
                    <a:pt x="238" y="1"/>
                    <a:pt x="0" y="238"/>
                    <a:pt x="0" y="532"/>
                  </a:cubicBezTo>
                  <a:cubicBezTo>
                    <a:pt x="0" y="824"/>
                    <a:pt x="238" y="1061"/>
                    <a:pt x="531" y="1061"/>
                  </a:cubicBezTo>
                  <a:lnTo>
                    <a:pt x="3742" y="1061"/>
                  </a:lnTo>
                  <a:cubicBezTo>
                    <a:pt x="4036" y="1061"/>
                    <a:pt x="4273" y="824"/>
                    <a:pt x="4273" y="532"/>
                  </a:cubicBezTo>
                  <a:cubicBezTo>
                    <a:pt x="4273" y="238"/>
                    <a:pt x="4036" y="1"/>
                    <a:pt x="3742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5125650" y="1991800"/>
              <a:ext cx="766900" cy="256875"/>
            </a:xfrm>
            <a:custGeom>
              <a:avLst/>
              <a:gdLst/>
              <a:ahLst/>
              <a:cxnLst/>
              <a:rect l="l" t="t" r="r" b="b"/>
              <a:pathLst>
                <a:path w="30676" h="10275" extrusionOk="0">
                  <a:moveTo>
                    <a:pt x="15378" y="0"/>
                  </a:moveTo>
                  <a:cubicBezTo>
                    <a:pt x="15157" y="0"/>
                    <a:pt x="14935" y="55"/>
                    <a:pt x="14734" y="165"/>
                  </a:cubicBezTo>
                  <a:lnTo>
                    <a:pt x="888" y="7759"/>
                  </a:lnTo>
                  <a:cubicBezTo>
                    <a:pt x="238" y="8115"/>
                    <a:pt x="1" y="8929"/>
                    <a:pt x="357" y="9579"/>
                  </a:cubicBezTo>
                  <a:cubicBezTo>
                    <a:pt x="599" y="10023"/>
                    <a:pt x="1058" y="10275"/>
                    <a:pt x="1532" y="10275"/>
                  </a:cubicBezTo>
                  <a:cubicBezTo>
                    <a:pt x="1750" y="10275"/>
                    <a:pt x="1971" y="10222"/>
                    <a:pt x="2176" y="10109"/>
                  </a:cubicBezTo>
                  <a:lnTo>
                    <a:pt x="15379" y="2868"/>
                  </a:lnTo>
                  <a:lnTo>
                    <a:pt x="28583" y="10109"/>
                  </a:lnTo>
                  <a:cubicBezTo>
                    <a:pt x="28779" y="10218"/>
                    <a:pt x="29000" y="10274"/>
                    <a:pt x="29225" y="10274"/>
                  </a:cubicBezTo>
                  <a:lnTo>
                    <a:pt x="29224" y="10274"/>
                  </a:lnTo>
                  <a:cubicBezTo>
                    <a:pt x="29225" y="10274"/>
                    <a:pt x="29226" y="10274"/>
                    <a:pt x="29227" y="10274"/>
                  </a:cubicBezTo>
                  <a:cubicBezTo>
                    <a:pt x="29838" y="10274"/>
                    <a:pt x="30372" y="9859"/>
                    <a:pt x="30523" y="9267"/>
                  </a:cubicBezTo>
                  <a:cubicBezTo>
                    <a:pt x="30676" y="8674"/>
                    <a:pt x="30406" y="8054"/>
                    <a:pt x="29869" y="7759"/>
                  </a:cubicBezTo>
                  <a:lnTo>
                    <a:pt x="16023" y="165"/>
                  </a:lnTo>
                  <a:cubicBezTo>
                    <a:pt x="15822" y="55"/>
                    <a:pt x="15600" y="0"/>
                    <a:pt x="15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5424200" y="2128900"/>
              <a:ext cx="153600" cy="153550"/>
            </a:xfrm>
            <a:custGeom>
              <a:avLst/>
              <a:gdLst/>
              <a:ahLst/>
              <a:cxnLst/>
              <a:rect l="l" t="t" r="r" b="b"/>
              <a:pathLst>
                <a:path w="6144" h="6142" extrusionOk="0">
                  <a:moveTo>
                    <a:pt x="3072" y="0"/>
                  </a:moveTo>
                  <a:cubicBezTo>
                    <a:pt x="1377" y="0"/>
                    <a:pt x="1" y="1375"/>
                    <a:pt x="1" y="3071"/>
                  </a:cubicBezTo>
                  <a:cubicBezTo>
                    <a:pt x="1" y="4766"/>
                    <a:pt x="1377" y="6141"/>
                    <a:pt x="3072" y="6141"/>
                  </a:cubicBezTo>
                  <a:cubicBezTo>
                    <a:pt x="4769" y="6141"/>
                    <a:pt x="6143" y="4766"/>
                    <a:pt x="6143" y="3071"/>
                  </a:cubicBezTo>
                  <a:cubicBezTo>
                    <a:pt x="6143" y="1375"/>
                    <a:pt x="4769" y="0"/>
                    <a:pt x="3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6" name="Google Shape;2256;p37"/>
          <p:cNvGrpSpPr/>
          <p:nvPr/>
        </p:nvGrpSpPr>
        <p:grpSpPr>
          <a:xfrm>
            <a:off x="4171173" y="308096"/>
            <a:ext cx="457835" cy="845798"/>
            <a:chOff x="426500" y="2770200"/>
            <a:chExt cx="762550" cy="1408725"/>
          </a:xfrm>
        </p:grpSpPr>
        <p:sp>
          <p:nvSpPr>
            <p:cNvPr id="2257" name="Google Shape;2257;p37"/>
            <p:cNvSpPr/>
            <p:nvPr/>
          </p:nvSpPr>
          <p:spPr>
            <a:xfrm>
              <a:off x="610575" y="2849750"/>
              <a:ext cx="113675" cy="320325"/>
            </a:xfrm>
            <a:custGeom>
              <a:avLst/>
              <a:gdLst/>
              <a:ahLst/>
              <a:cxnLst/>
              <a:rect l="l" t="t" r="r" b="b"/>
              <a:pathLst>
                <a:path w="4547" h="12813" extrusionOk="0">
                  <a:moveTo>
                    <a:pt x="0" y="1"/>
                  </a:moveTo>
                  <a:lnTo>
                    <a:pt x="0" y="12812"/>
                  </a:lnTo>
                  <a:lnTo>
                    <a:pt x="4547" y="12812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588725" y="2770200"/>
              <a:ext cx="157375" cy="98450"/>
            </a:xfrm>
            <a:custGeom>
              <a:avLst/>
              <a:gdLst/>
              <a:ahLst/>
              <a:cxnLst/>
              <a:rect l="l" t="t" r="r" b="b"/>
              <a:pathLst>
                <a:path w="6295" h="3938" extrusionOk="0">
                  <a:moveTo>
                    <a:pt x="176" y="0"/>
                  </a:moveTo>
                  <a:cubicBezTo>
                    <a:pt x="78" y="0"/>
                    <a:pt x="1" y="79"/>
                    <a:pt x="1" y="175"/>
                  </a:cubicBezTo>
                  <a:lnTo>
                    <a:pt x="1" y="3763"/>
                  </a:lnTo>
                  <a:cubicBezTo>
                    <a:pt x="1" y="3861"/>
                    <a:pt x="78" y="3938"/>
                    <a:pt x="176" y="3938"/>
                  </a:cubicBezTo>
                  <a:lnTo>
                    <a:pt x="6118" y="3938"/>
                  </a:lnTo>
                  <a:cubicBezTo>
                    <a:pt x="6216" y="3938"/>
                    <a:pt x="6294" y="3861"/>
                    <a:pt x="6294" y="3763"/>
                  </a:cubicBezTo>
                  <a:lnTo>
                    <a:pt x="6294" y="175"/>
                  </a:lnTo>
                  <a:cubicBezTo>
                    <a:pt x="6294" y="79"/>
                    <a:pt x="6216" y="0"/>
                    <a:pt x="61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510500" y="2961650"/>
              <a:ext cx="60050" cy="283775"/>
            </a:xfrm>
            <a:custGeom>
              <a:avLst/>
              <a:gdLst/>
              <a:ahLst/>
              <a:cxnLst/>
              <a:rect l="l" t="t" r="r" b="b"/>
              <a:pathLst>
                <a:path w="2402" h="11351" extrusionOk="0">
                  <a:moveTo>
                    <a:pt x="1" y="0"/>
                  </a:moveTo>
                  <a:lnTo>
                    <a:pt x="1" y="11351"/>
                  </a:lnTo>
                  <a:lnTo>
                    <a:pt x="2402" y="11351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98975" y="2919650"/>
              <a:ext cx="83100" cy="52000"/>
            </a:xfrm>
            <a:custGeom>
              <a:avLst/>
              <a:gdLst/>
              <a:ahLst/>
              <a:cxnLst/>
              <a:rect l="l" t="t" r="r" b="b"/>
              <a:pathLst>
                <a:path w="3324" h="2080" extrusionOk="0">
                  <a:moveTo>
                    <a:pt x="119" y="0"/>
                  </a:moveTo>
                  <a:cubicBezTo>
                    <a:pt x="54" y="0"/>
                    <a:pt x="1" y="54"/>
                    <a:pt x="1" y="119"/>
                  </a:cubicBezTo>
                  <a:lnTo>
                    <a:pt x="1" y="1961"/>
                  </a:lnTo>
                  <a:cubicBezTo>
                    <a:pt x="1" y="2026"/>
                    <a:pt x="54" y="2079"/>
                    <a:pt x="119" y="2079"/>
                  </a:cubicBezTo>
                  <a:lnTo>
                    <a:pt x="3205" y="2079"/>
                  </a:lnTo>
                  <a:cubicBezTo>
                    <a:pt x="3270" y="2079"/>
                    <a:pt x="3324" y="2026"/>
                    <a:pt x="3324" y="1961"/>
                  </a:cubicBezTo>
                  <a:lnTo>
                    <a:pt x="3324" y="119"/>
                  </a:lnTo>
                  <a:cubicBezTo>
                    <a:pt x="3324" y="54"/>
                    <a:pt x="3270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507050" y="3013725"/>
              <a:ext cx="600075" cy="1165200"/>
            </a:xfrm>
            <a:custGeom>
              <a:avLst/>
              <a:gdLst/>
              <a:ahLst/>
              <a:cxnLst/>
              <a:rect l="l" t="t" r="r" b="b"/>
              <a:pathLst>
                <a:path w="24003" h="46608" extrusionOk="0">
                  <a:moveTo>
                    <a:pt x="12001" y="1"/>
                  </a:moveTo>
                  <a:lnTo>
                    <a:pt x="1" y="9576"/>
                  </a:lnTo>
                  <a:lnTo>
                    <a:pt x="1" y="46607"/>
                  </a:lnTo>
                  <a:lnTo>
                    <a:pt x="24002" y="46607"/>
                  </a:lnTo>
                  <a:lnTo>
                    <a:pt x="24002" y="9576"/>
                  </a:lnTo>
                  <a:lnTo>
                    <a:pt x="120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691575" y="3171400"/>
              <a:ext cx="231000" cy="231000"/>
            </a:xfrm>
            <a:custGeom>
              <a:avLst/>
              <a:gdLst/>
              <a:ahLst/>
              <a:cxnLst/>
              <a:rect l="l" t="t" r="r" b="b"/>
              <a:pathLst>
                <a:path w="9240" h="9240" extrusionOk="0">
                  <a:moveTo>
                    <a:pt x="4620" y="1"/>
                  </a:moveTo>
                  <a:cubicBezTo>
                    <a:pt x="2069" y="1"/>
                    <a:pt x="1" y="2070"/>
                    <a:pt x="1" y="4620"/>
                  </a:cubicBezTo>
                  <a:cubicBezTo>
                    <a:pt x="1" y="7171"/>
                    <a:pt x="2069" y="9240"/>
                    <a:pt x="4620" y="9240"/>
                  </a:cubicBezTo>
                  <a:cubicBezTo>
                    <a:pt x="7172" y="9240"/>
                    <a:pt x="9239" y="7173"/>
                    <a:pt x="9239" y="4622"/>
                  </a:cubicBezTo>
                  <a:cubicBezTo>
                    <a:pt x="9239" y="2070"/>
                    <a:pt x="7172" y="1"/>
                    <a:pt x="46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26500" y="2978550"/>
              <a:ext cx="762550" cy="343600"/>
            </a:xfrm>
            <a:custGeom>
              <a:avLst/>
              <a:gdLst/>
              <a:ahLst/>
              <a:cxnLst/>
              <a:rect l="l" t="t" r="r" b="b"/>
              <a:pathLst>
                <a:path w="30502" h="13744" extrusionOk="0">
                  <a:moveTo>
                    <a:pt x="15224" y="1"/>
                  </a:moveTo>
                  <a:cubicBezTo>
                    <a:pt x="14913" y="1"/>
                    <a:pt x="14602" y="103"/>
                    <a:pt x="14345" y="308"/>
                  </a:cubicBezTo>
                  <a:lnTo>
                    <a:pt x="648" y="11234"/>
                  </a:lnTo>
                  <a:cubicBezTo>
                    <a:pt x="180" y="11608"/>
                    <a:pt x="0" y="12235"/>
                    <a:pt x="198" y="12800"/>
                  </a:cubicBezTo>
                  <a:cubicBezTo>
                    <a:pt x="396" y="13365"/>
                    <a:pt x="929" y="13743"/>
                    <a:pt x="1528" y="13743"/>
                  </a:cubicBezTo>
                  <a:cubicBezTo>
                    <a:pt x="1847" y="13743"/>
                    <a:pt x="2157" y="13635"/>
                    <a:pt x="2406" y="13436"/>
                  </a:cubicBezTo>
                  <a:lnTo>
                    <a:pt x="15223" y="3210"/>
                  </a:lnTo>
                  <a:lnTo>
                    <a:pt x="28042" y="13438"/>
                  </a:lnTo>
                  <a:cubicBezTo>
                    <a:pt x="28300" y="13643"/>
                    <a:pt x="28609" y="13742"/>
                    <a:pt x="28915" y="13742"/>
                  </a:cubicBezTo>
                  <a:cubicBezTo>
                    <a:pt x="29329" y="13742"/>
                    <a:pt x="29740" y="13561"/>
                    <a:pt x="30018" y="13212"/>
                  </a:cubicBezTo>
                  <a:cubicBezTo>
                    <a:pt x="30502" y="12604"/>
                    <a:pt x="30404" y="11720"/>
                    <a:pt x="29797" y="11234"/>
                  </a:cubicBezTo>
                  <a:lnTo>
                    <a:pt x="16102" y="308"/>
                  </a:lnTo>
                  <a:cubicBezTo>
                    <a:pt x="15845" y="103"/>
                    <a:pt x="15534" y="1"/>
                    <a:pt x="15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708400" y="3796000"/>
              <a:ext cx="221550" cy="382925"/>
            </a:xfrm>
            <a:custGeom>
              <a:avLst/>
              <a:gdLst/>
              <a:ahLst/>
              <a:cxnLst/>
              <a:rect l="l" t="t" r="r" b="b"/>
              <a:pathLst>
                <a:path w="8862" h="15317" extrusionOk="0">
                  <a:moveTo>
                    <a:pt x="4432" y="0"/>
                  </a:moveTo>
                  <a:cubicBezTo>
                    <a:pt x="1995" y="0"/>
                    <a:pt x="1" y="1994"/>
                    <a:pt x="1" y="4432"/>
                  </a:cubicBezTo>
                  <a:lnTo>
                    <a:pt x="1" y="15152"/>
                  </a:lnTo>
                  <a:cubicBezTo>
                    <a:pt x="1" y="15207"/>
                    <a:pt x="16" y="15260"/>
                    <a:pt x="17" y="15316"/>
                  </a:cubicBezTo>
                  <a:lnTo>
                    <a:pt x="8845" y="15316"/>
                  </a:lnTo>
                  <a:cubicBezTo>
                    <a:pt x="8847" y="15262"/>
                    <a:pt x="8861" y="15208"/>
                    <a:pt x="8861" y="15152"/>
                  </a:cubicBezTo>
                  <a:lnTo>
                    <a:pt x="8861" y="4430"/>
                  </a:lnTo>
                  <a:cubicBezTo>
                    <a:pt x="8861" y="1994"/>
                    <a:pt x="6868" y="0"/>
                    <a:pt x="4432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539250" y="3458525"/>
              <a:ext cx="245525" cy="244300"/>
            </a:xfrm>
            <a:custGeom>
              <a:avLst/>
              <a:gdLst/>
              <a:ahLst/>
              <a:cxnLst/>
              <a:rect l="l" t="t" r="r" b="b"/>
              <a:pathLst>
                <a:path w="9821" h="9772" extrusionOk="0">
                  <a:moveTo>
                    <a:pt x="172" y="0"/>
                  </a:moveTo>
                  <a:cubicBezTo>
                    <a:pt x="77" y="0"/>
                    <a:pt x="0" y="76"/>
                    <a:pt x="0" y="171"/>
                  </a:cubicBezTo>
                  <a:lnTo>
                    <a:pt x="0" y="9601"/>
                  </a:lnTo>
                  <a:cubicBezTo>
                    <a:pt x="0" y="9696"/>
                    <a:pt x="77" y="9771"/>
                    <a:pt x="172" y="9771"/>
                  </a:cubicBezTo>
                  <a:lnTo>
                    <a:pt x="9648" y="9771"/>
                  </a:lnTo>
                  <a:cubicBezTo>
                    <a:pt x="9743" y="9771"/>
                    <a:pt x="9820" y="9696"/>
                    <a:pt x="9820" y="9601"/>
                  </a:cubicBezTo>
                  <a:lnTo>
                    <a:pt x="9820" y="171"/>
                  </a:lnTo>
                  <a:cubicBezTo>
                    <a:pt x="9820" y="76"/>
                    <a:pt x="9743" y="0"/>
                    <a:pt x="96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829425" y="3458525"/>
              <a:ext cx="245475" cy="244300"/>
            </a:xfrm>
            <a:custGeom>
              <a:avLst/>
              <a:gdLst/>
              <a:ahLst/>
              <a:cxnLst/>
              <a:rect l="l" t="t" r="r" b="b"/>
              <a:pathLst>
                <a:path w="9819" h="9772" extrusionOk="0">
                  <a:moveTo>
                    <a:pt x="230" y="0"/>
                  </a:moveTo>
                  <a:cubicBezTo>
                    <a:pt x="102" y="0"/>
                    <a:pt x="0" y="102"/>
                    <a:pt x="0" y="230"/>
                  </a:cubicBezTo>
                  <a:lnTo>
                    <a:pt x="0" y="9541"/>
                  </a:lnTo>
                  <a:cubicBezTo>
                    <a:pt x="0" y="9669"/>
                    <a:pt x="102" y="9771"/>
                    <a:pt x="230" y="9771"/>
                  </a:cubicBezTo>
                  <a:lnTo>
                    <a:pt x="9587" y="9771"/>
                  </a:lnTo>
                  <a:cubicBezTo>
                    <a:pt x="9715" y="9771"/>
                    <a:pt x="9819" y="9669"/>
                    <a:pt x="9819" y="9541"/>
                  </a:cubicBezTo>
                  <a:lnTo>
                    <a:pt x="9819" y="230"/>
                  </a:lnTo>
                  <a:cubicBezTo>
                    <a:pt x="9819" y="102"/>
                    <a:pt x="9715" y="0"/>
                    <a:pt x="9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7" name="Google Shape;2267;p37"/>
          <p:cNvSpPr/>
          <p:nvPr/>
        </p:nvSpPr>
        <p:spPr>
          <a:xfrm>
            <a:off x="2659453" y="3034742"/>
            <a:ext cx="617460" cy="617444"/>
          </a:xfrm>
          <a:custGeom>
            <a:avLst/>
            <a:gdLst/>
            <a:ahLst/>
            <a:cxnLst/>
            <a:rect l="l" t="t" r="r" b="b"/>
            <a:pathLst>
              <a:path w="37696" h="37695" extrusionOk="0">
                <a:moveTo>
                  <a:pt x="0" y="1"/>
                </a:moveTo>
                <a:lnTo>
                  <a:pt x="0" y="37695"/>
                </a:lnTo>
                <a:lnTo>
                  <a:pt x="37695" y="37695"/>
                </a:lnTo>
                <a:lnTo>
                  <a:pt x="376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7"/>
          <p:cNvSpPr/>
          <p:nvPr/>
        </p:nvSpPr>
        <p:spPr>
          <a:xfrm>
            <a:off x="2628397" y="3009992"/>
            <a:ext cx="679557" cy="24767"/>
          </a:xfrm>
          <a:custGeom>
            <a:avLst/>
            <a:gdLst/>
            <a:ahLst/>
            <a:cxnLst/>
            <a:rect l="l" t="t" r="r" b="b"/>
            <a:pathLst>
              <a:path w="41487" h="1512" extrusionOk="0">
                <a:moveTo>
                  <a:pt x="1" y="0"/>
                </a:moveTo>
                <a:lnTo>
                  <a:pt x="1" y="1512"/>
                </a:lnTo>
                <a:lnTo>
                  <a:pt x="41487" y="1512"/>
                </a:lnTo>
                <a:lnTo>
                  <a:pt x="414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7"/>
          <p:cNvSpPr/>
          <p:nvPr/>
        </p:nvSpPr>
        <p:spPr>
          <a:xfrm>
            <a:off x="2851738" y="2674022"/>
            <a:ext cx="232891" cy="978164"/>
          </a:xfrm>
          <a:custGeom>
            <a:avLst/>
            <a:gdLst/>
            <a:ahLst/>
            <a:cxnLst/>
            <a:rect l="l" t="t" r="r" b="b"/>
            <a:pathLst>
              <a:path w="14218" h="59717" extrusionOk="0">
                <a:moveTo>
                  <a:pt x="0" y="1"/>
                </a:moveTo>
                <a:lnTo>
                  <a:pt x="0" y="59717"/>
                </a:lnTo>
                <a:lnTo>
                  <a:pt x="14217" y="59717"/>
                </a:lnTo>
                <a:lnTo>
                  <a:pt x="142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7"/>
          <p:cNvSpPr/>
          <p:nvPr/>
        </p:nvSpPr>
        <p:spPr>
          <a:xfrm>
            <a:off x="2909740" y="3560065"/>
            <a:ext cx="122293" cy="92121"/>
          </a:xfrm>
          <a:custGeom>
            <a:avLst/>
            <a:gdLst/>
            <a:ahLst/>
            <a:cxnLst/>
            <a:rect l="l" t="t" r="r" b="b"/>
            <a:pathLst>
              <a:path w="7466" h="5624" extrusionOk="0">
                <a:moveTo>
                  <a:pt x="1" y="0"/>
                </a:moveTo>
                <a:lnTo>
                  <a:pt x="1" y="5624"/>
                </a:lnTo>
                <a:lnTo>
                  <a:pt x="7466" y="5624"/>
                </a:lnTo>
                <a:lnTo>
                  <a:pt x="7466" y="0"/>
                </a:lnTo>
                <a:close/>
              </a:path>
            </a:pathLst>
          </a:custGeom>
          <a:solidFill>
            <a:srgbClr val="2A26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7"/>
          <p:cNvSpPr/>
          <p:nvPr/>
        </p:nvSpPr>
        <p:spPr>
          <a:xfrm>
            <a:off x="2882385" y="2637134"/>
            <a:ext cx="166798" cy="36904"/>
          </a:xfrm>
          <a:custGeom>
            <a:avLst/>
            <a:gdLst/>
            <a:ahLst/>
            <a:cxnLst/>
            <a:rect l="l" t="t" r="r" b="b"/>
            <a:pathLst>
              <a:path w="10183" h="2253" extrusionOk="0">
                <a:moveTo>
                  <a:pt x="1" y="0"/>
                </a:moveTo>
                <a:lnTo>
                  <a:pt x="1" y="2253"/>
                </a:lnTo>
                <a:lnTo>
                  <a:pt x="10183" y="2253"/>
                </a:lnTo>
                <a:lnTo>
                  <a:pt x="101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7"/>
          <p:cNvSpPr/>
          <p:nvPr/>
        </p:nvSpPr>
        <p:spPr>
          <a:xfrm>
            <a:off x="2988397" y="2900262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0" y="1"/>
                </a:moveTo>
                <a:lnTo>
                  <a:pt x="0" y="3289"/>
                </a:lnTo>
                <a:lnTo>
                  <a:pt x="3288" y="32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7"/>
          <p:cNvSpPr/>
          <p:nvPr/>
        </p:nvSpPr>
        <p:spPr>
          <a:xfrm>
            <a:off x="2988397" y="2900262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0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7"/>
          <p:cNvSpPr/>
          <p:nvPr/>
        </p:nvSpPr>
        <p:spPr>
          <a:xfrm>
            <a:off x="3197143" y="3066912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7"/>
          <p:cNvSpPr/>
          <p:nvPr/>
        </p:nvSpPr>
        <p:spPr>
          <a:xfrm>
            <a:off x="3197143" y="3066912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7"/>
          <p:cNvSpPr/>
          <p:nvPr/>
        </p:nvSpPr>
        <p:spPr>
          <a:xfrm>
            <a:off x="2895260" y="2720295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1" y="1"/>
                </a:moveTo>
                <a:lnTo>
                  <a:pt x="1" y="3288"/>
                </a:lnTo>
                <a:lnTo>
                  <a:pt x="3288" y="328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37"/>
          <p:cNvSpPr/>
          <p:nvPr/>
        </p:nvSpPr>
        <p:spPr>
          <a:xfrm>
            <a:off x="2895260" y="2720295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1" y="1"/>
                </a:moveTo>
                <a:lnTo>
                  <a:pt x="3288" y="3288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37"/>
          <p:cNvSpPr/>
          <p:nvPr/>
        </p:nvSpPr>
        <p:spPr>
          <a:xfrm>
            <a:off x="2988397" y="2720295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0" y="1"/>
                </a:moveTo>
                <a:lnTo>
                  <a:pt x="0" y="3288"/>
                </a:lnTo>
                <a:lnTo>
                  <a:pt x="3288" y="3288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37"/>
          <p:cNvSpPr/>
          <p:nvPr/>
        </p:nvSpPr>
        <p:spPr>
          <a:xfrm>
            <a:off x="2988397" y="2720295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0" y="1"/>
                </a:moveTo>
                <a:lnTo>
                  <a:pt x="3288" y="3288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37"/>
          <p:cNvSpPr/>
          <p:nvPr/>
        </p:nvSpPr>
        <p:spPr>
          <a:xfrm>
            <a:off x="2895260" y="2810303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1" y="0"/>
                </a:moveTo>
                <a:lnTo>
                  <a:pt x="1" y="3286"/>
                </a:lnTo>
                <a:lnTo>
                  <a:pt x="3288" y="328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37"/>
          <p:cNvSpPr/>
          <p:nvPr/>
        </p:nvSpPr>
        <p:spPr>
          <a:xfrm>
            <a:off x="2895260" y="2810303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1" y="0"/>
                </a:moveTo>
                <a:lnTo>
                  <a:pt x="3288" y="3286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37"/>
          <p:cNvSpPr/>
          <p:nvPr/>
        </p:nvSpPr>
        <p:spPr>
          <a:xfrm>
            <a:off x="2988397" y="2810303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0" y="0"/>
                </a:moveTo>
                <a:lnTo>
                  <a:pt x="0" y="3286"/>
                </a:lnTo>
                <a:lnTo>
                  <a:pt x="3288" y="3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37"/>
          <p:cNvSpPr/>
          <p:nvPr/>
        </p:nvSpPr>
        <p:spPr>
          <a:xfrm>
            <a:off x="2988397" y="2810303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0" y="0"/>
                </a:moveTo>
                <a:lnTo>
                  <a:pt x="3288" y="3286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37"/>
          <p:cNvSpPr/>
          <p:nvPr/>
        </p:nvSpPr>
        <p:spPr>
          <a:xfrm>
            <a:off x="2895260" y="2900262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1" y="1"/>
                </a:moveTo>
                <a:lnTo>
                  <a:pt x="1" y="3289"/>
                </a:lnTo>
                <a:lnTo>
                  <a:pt x="3288" y="328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37"/>
          <p:cNvSpPr/>
          <p:nvPr/>
        </p:nvSpPr>
        <p:spPr>
          <a:xfrm>
            <a:off x="2895260" y="2900262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1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37"/>
          <p:cNvSpPr/>
          <p:nvPr/>
        </p:nvSpPr>
        <p:spPr>
          <a:xfrm>
            <a:off x="2895260" y="2990238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1" y="1"/>
                </a:moveTo>
                <a:lnTo>
                  <a:pt x="1" y="3289"/>
                </a:lnTo>
                <a:lnTo>
                  <a:pt x="3288" y="328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37"/>
          <p:cNvSpPr/>
          <p:nvPr/>
        </p:nvSpPr>
        <p:spPr>
          <a:xfrm>
            <a:off x="2895260" y="2990238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1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37"/>
          <p:cNvSpPr/>
          <p:nvPr/>
        </p:nvSpPr>
        <p:spPr>
          <a:xfrm>
            <a:off x="2988397" y="2990238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0" y="1"/>
                </a:moveTo>
                <a:lnTo>
                  <a:pt x="0" y="3289"/>
                </a:lnTo>
                <a:lnTo>
                  <a:pt x="3288" y="32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37"/>
          <p:cNvSpPr/>
          <p:nvPr/>
        </p:nvSpPr>
        <p:spPr>
          <a:xfrm>
            <a:off x="2988397" y="2990238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0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37"/>
          <p:cNvSpPr/>
          <p:nvPr/>
        </p:nvSpPr>
        <p:spPr>
          <a:xfrm>
            <a:off x="3116865" y="3066912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37"/>
          <p:cNvSpPr/>
          <p:nvPr/>
        </p:nvSpPr>
        <p:spPr>
          <a:xfrm>
            <a:off x="3116865" y="3066912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37"/>
          <p:cNvSpPr/>
          <p:nvPr/>
        </p:nvSpPr>
        <p:spPr>
          <a:xfrm>
            <a:off x="3116865" y="3155758"/>
            <a:ext cx="46421" cy="46421"/>
          </a:xfrm>
          <a:custGeom>
            <a:avLst/>
            <a:gdLst/>
            <a:ahLst/>
            <a:cxnLst/>
            <a:rect l="l" t="t" r="r" b="b"/>
            <a:pathLst>
              <a:path w="2834" h="2834" extrusionOk="0">
                <a:moveTo>
                  <a:pt x="1" y="1"/>
                </a:moveTo>
                <a:lnTo>
                  <a:pt x="1" y="2833"/>
                </a:lnTo>
                <a:lnTo>
                  <a:pt x="2833" y="283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37"/>
          <p:cNvSpPr/>
          <p:nvPr/>
        </p:nvSpPr>
        <p:spPr>
          <a:xfrm>
            <a:off x="3116865" y="3155758"/>
            <a:ext cx="46421" cy="46421"/>
          </a:xfrm>
          <a:custGeom>
            <a:avLst/>
            <a:gdLst/>
            <a:ahLst/>
            <a:cxnLst/>
            <a:rect l="l" t="t" r="r" b="b"/>
            <a:pathLst>
              <a:path w="2834" h="2834" extrusionOk="0">
                <a:moveTo>
                  <a:pt x="1" y="1"/>
                </a:moveTo>
                <a:lnTo>
                  <a:pt x="2833" y="2833"/>
                </a:lnTo>
                <a:lnTo>
                  <a:pt x="28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37"/>
          <p:cNvSpPr/>
          <p:nvPr/>
        </p:nvSpPr>
        <p:spPr>
          <a:xfrm>
            <a:off x="3197143" y="3155758"/>
            <a:ext cx="46421" cy="46421"/>
          </a:xfrm>
          <a:custGeom>
            <a:avLst/>
            <a:gdLst/>
            <a:ahLst/>
            <a:cxnLst/>
            <a:rect l="l" t="t" r="r" b="b"/>
            <a:pathLst>
              <a:path w="2834" h="2834" extrusionOk="0">
                <a:moveTo>
                  <a:pt x="1" y="1"/>
                </a:moveTo>
                <a:lnTo>
                  <a:pt x="1" y="2833"/>
                </a:lnTo>
                <a:lnTo>
                  <a:pt x="2833" y="283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37"/>
          <p:cNvSpPr/>
          <p:nvPr/>
        </p:nvSpPr>
        <p:spPr>
          <a:xfrm>
            <a:off x="3197143" y="3155758"/>
            <a:ext cx="46421" cy="46421"/>
          </a:xfrm>
          <a:custGeom>
            <a:avLst/>
            <a:gdLst/>
            <a:ahLst/>
            <a:cxnLst/>
            <a:rect l="l" t="t" r="r" b="b"/>
            <a:pathLst>
              <a:path w="2834" h="2834" extrusionOk="0">
                <a:moveTo>
                  <a:pt x="1" y="1"/>
                </a:moveTo>
                <a:lnTo>
                  <a:pt x="2833" y="2833"/>
                </a:lnTo>
                <a:lnTo>
                  <a:pt x="28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37"/>
          <p:cNvSpPr/>
          <p:nvPr/>
        </p:nvSpPr>
        <p:spPr>
          <a:xfrm>
            <a:off x="3116865" y="3244619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37"/>
          <p:cNvSpPr/>
          <p:nvPr/>
        </p:nvSpPr>
        <p:spPr>
          <a:xfrm>
            <a:off x="3116865" y="3244619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37"/>
          <p:cNvSpPr/>
          <p:nvPr/>
        </p:nvSpPr>
        <p:spPr>
          <a:xfrm>
            <a:off x="3197143" y="3244619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37"/>
          <p:cNvSpPr/>
          <p:nvPr/>
        </p:nvSpPr>
        <p:spPr>
          <a:xfrm>
            <a:off x="3197143" y="3244619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37"/>
          <p:cNvSpPr/>
          <p:nvPr/>
        </p:nvSpPr>
        <p:spPr>
          <a:xfrm>
            <a:off x="3116865" y="3333481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1" name="Google Shape;2301;p37"/>
          <p:cNvSpPr/>
          <p:nvPr/>
        </p:nvSpPr>
        <p:spPr>
          <a:xfrm>
            <a:off x="3116865" y="3333481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37"/>
          <p:cNvSpPr/>
          <p:nvPr/>
        </p:nvSpPr>
        <p:spPr>
          <a:xfrm>
            <a:off x="3197143" y="3333481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p37"/>
          <p:cNvSpPr/>
          <p:nvPr/>
        </p:nvSpPr>
        <p:spPr>
          <a:xfrm>
            <a:off x="3197143" y="3333481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37"/>
          <p:cNvSpPr/>
          <p:nvPr/>
        </p:nvSpPr>
        <p:spPr>
          <a:xfrm>
            <a:off x="3116865" y="3422326"/>
            <a:ext cx="46421" cy="46421"/>
          </a:xfrm>
          <a:custGeom>
            <a:avLst/>
            <a:gdLst/>
            <a:ahLst/>
            <a:cxnLst/>
            <a:rect l="l" t="t" r="r" b="b"/>
            <a:pathLst>
              <a:path w="2834" h="2834" extrusionOk="0">
                <a:moveTo>
                  <a:pt x="1" y="1"/>
                </a:moveTo>
                <a:lnTo>
                  <a:pt x="1" y="2833"/>
                </a:lnTo>
                <a:lnTo>
                  <a:pt x="2833" y="283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37"/>
          <p:cNvSpPr/>
          <p:nvPr/>
        </p:nvSpPr>
        <p:spPr>
          <a:xfrm>
            <a:off x="3116865" y="3422326"/>
            <a:ext cx="46421" cy="46421"/>
          </a:xfrm>
          <a:custGeom>
            <a:avLst/>
            <a:gdLst/>
            <a:ahLst/>
            <a:cxnLst/>
            <a:rect l="l" t="t" r="r" b="b"/>
            <a:pathLst>
              <a:path w="2834" h="2834" extrusionOk="0">
                <a:moveTo>
                  <a:pt x="1" y="1"/>
                </a:moveTo>
                <a:lnTo>
                  <a:pt x="2833" y="2833"/>
                </a:lnTo>
                <a:lnTo>
                  <a:pt x="28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37"/>
          <p:cNvSpPr/>
          <p:nvPr/>
        </p:nvSpPr>
        <p:spPr>
          <a:xfrm>
            <a:off x="3197143" y="3422326"/>
            <a:ext cx="46421" cy="46421"/>
          </a:xfrm>
          <a:custGeom>
            <a:avLst/>
            <a:gdLst/>
            <a:ahLst/>
            <a:cxnLst/>
            <a:rect l="l" t="t" r="r" b="b"/>
            <a:pathLst>
              <a:path w="2834" h="2834" extrusionOk="0">
                <a:moveTo>
                  <a:pt x="1" y="1"/>
                </a:moveTo>
                <a:lnTo>
                  <a:pt x="1" y="2833"/>
                </a:lnTo>
                <a:lnTo>
                  <a:pt x="2833" y="283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37"/>
          <p:cNvSpPr/>
          <p:nvPr/>
        </p:nvSpPr>
        <p:spPr>
          <a:xfrm>
            <a:off x="3197143" y="3422326"/>
            <a:ext cx="46421" cy="46421"/>
          </a:xfrm>
          <a:custGeom>
            <a:avLst/>
            <a:gdLst/>
            <a:ahLst/>
            <a:cxnLst/>
            <a:rect l="l" t="t" r="r" b="b"/>
            <a:pathLst>
              <a:path w="2834" h="2834" extrusionOk="0">
                <a:moveTo>
                  <a:pt x="1" y="1"/>
                </a:moveTo>
                <a:lnTo>
                  <a:pt x="2833" y="2833"/>
                </a:lnTo>
                <a:lnTo>
                  <a:pt x="28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37"/>
          <p:cNvSpPr/>
          <p:nvPr/>
        </p:nvSpPr>
        <p:spPr>
          <a:xfrm>
            <a:off x="3116865" y="3511187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37"/>
          <p:cNvSpPr/>
          <p:nvPr/>
        </p:nvSpPr>
        <p:spPr>
          <a:xfrm>
            <a:off x="3116865" y="3511187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37"/>
          <p:cNvSpPr/>
          <p:nvPr/>
        </p:nvSpPr>
        <p:spPr>
          <a:xfrm>
            <a:off x="3197143" y="3511187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1" y="2833"/>
                </a:lnTo>
                <a:lnTo>
                  <a:pt x="2833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37"/>
          <p:cNvSpPr/>
          <p:nvPr/>
        </p:nvSpPr>
        <p:spPr>
          <a:xfrm>
            <a:off x="3197143" y="3511187"/>
            <a:ext cx="46421" cy="46405"/>
          </a:xfrm>
          <a:custGeom>
            <a:avLst/>
            <a:gdLst/>
            <a:ahLst/>
            <a:cxnLst/>
            <a:rect l="l" t="t" r="r" b="b"/>
            <a:pathLst>
              <a:path w="2834" h="2833" extrusionOk="0">
                <a:moveTo>
                  <a:pt x="1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37"/>
          <p:cNvSpPr/>
          <p:nvPr/>
        </p:nvSpPr>
        <p:spPr>
          <a:xfrm>
            <a:off x="2692295" y="3066912"/>
            <a:ext cx="46405" cy="46405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0" y="0"/>
                </a:moveTo>
                <a:lnTo>
                  <a:pt x="0" y="2833"/>
                </a:lnTo>
                <a:lnTo>
                  <a:pt x="2833" y="2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37"/>
          <p:cNvSpPr/>
          <p:nvPr/>
        </p:nvSpPr>
        <p:spPr>
          <a:xfrm>
            <a:off x="2692295" y="3066912"/>
            <a:ext cx="46405" cy="46405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0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37"/>
          <p:cNvSpPr/>
          <p:nvPr/>
        </p:nvSpPr>
        <p:spPr>
          <a:xfrm>
            <a:off x="2772541" y="3066912"/>
            <a:ext cx="46437" cy="46405"/>
          </a:xfrm>
          <a:custGeom>
            <a:avLst/>
            <a:gdLst/>
            <a:ahLst/>
            <a:cxnLst/>
            <a:rect l="l" t="t" r="r" b="b"/>
            <a:pathLst>
              <a:path w="2835" h="2833" extrusionOk="0">
                <a:moveTo>
                  <a:pt x="1" y="0"/>
                </a:moveTo>
                <a:lnTo>
                  <a:pt x="1" y="2833"/>
                </a:lnTo>
                <a:lnTo>
                  <a:pt x="2835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37"/>
          <p:cNvSpPr/>
          <p:nvPr/>
        </p:nvSpPr>
        <p:spPr>
          <a:xfrm>
            <a:off x="2772541" y="3066912"/>
            <a:ext cx="46437" cy="46405"/>
          </a:xfrm>
          <a:custGeom>
            <a:avLst/>
            <a:gdLst/>
            <a:ahLst/>
            <a:cxnLst/>
            <a:rect l="l" t="t" r="r" b="b"/>
            <a:pathLst>
              <a:path w="2835" h="2833" extrusionOk="0">
                <a:moveTo>
                  <a:pt x="1" y="0"/>
                </a:moveTo>
                <a:lnTo>
                  <a:pt x="2835" y="2833"/>
                </a:lnTo>
                <a:lnTo>
                  <a:pt x="2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37"/>
          <p:cNvSpPr/>
          <p:nvPr/>
        </p:nvSpPr>
        <p:spPr>
          <a:xfrm>
            <a:off x="2692295" y="3155758"/>
            <a:ext cx="46405" cy="46421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0" y="1"/>
                </a:moveTo>
                <a:lnTo>
                  <a:pt x="0" y="2833"/>
                </a:lnTo>
                <a:lnTo>
                  <a:pt x="2833" y="2833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37"/>
          <p:cNvSpPr/>
          <p:nvPr/>
        </p:nvSpPr>
        <p:spPr>
          <a:xfrm>
            <a:off x="2692295" y="3155758"/>
            <a:ext cx="46405" cy="46421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0" y="1"/>
                </a:moveTo>
                <a:lnTo>
                  <a:pt x="2833" y="2833"/>
                </a:lnTo>
                <a:lnTo>
                  <a:pt x="28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37"/>
          <p:cNvSpPr/>
          <p:nvPr/>
        </p:nvSpPr>
        <p:spPr>
          <a:xfrm>
            <a:off x="2772541" y="3155758"/>
            <a:ext cx="46437" cy="46421"/>
          </a:xfrm>
          <a:custGeom>
            <a:avLst/>
            <a:gdLst/>
            <a:ahLst/>
            <a:cxnLst/>
            <a:rect l="l" t="t" r="r" b="b"/>
            <a:pathLst>
              <a:path w="2835" h="2834" extrusionOk="0">
                <a:moveTo>
                  <a:pt x="1" y="1"/>
                </a:moveTo>
                <a:lnTo>
                  <a:pt x="1" y="2833"/>
                </a:lnTo>
                <a:lnTo>
                  <a:pt x="2835" y="283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37"/>
          <p:cNvSpPr/>
          <p:nvPr/>
        </p:nvSpPr>
        <p:spPr>
          <a:xfrm>
            <a:off x="2772541" y="3155758"/>
            <a:ext cx="46437" cy="46421"/>
          </a:xfrm>
          <a:custGeom>
            <a:avLst/>
            <a:gdLst/>
            <a:ahLst/>
            <a:cxnLst/>
            <a:rect l="l" t="t" r="r" b="b"/>
            <a:pathLst>
              <a:path w="2835" h="2834" extrusionOk="0">
                <a:moveTo>
                  <a:pt x="1" y="1"/>
                </a:moveTo>
                <a:lnTo>
                  <a:pt x="2835" y="2833"/>
                </a:lnTo>
                <a:lnTo>
                  <a:pt x="28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37"/>
          <p:cNvSpPr/>
          <p:nvPr/>
        </p:nvSpPr>
        <p:spPr>
          <a:xfrm>
            <a:off x="2692295" y="3244619"/>
            <a:ext cx="46405" cy="46405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0" y="0"/>
                </a:moveTo>
                <a:lnTo>
                  <a:pt x="0" y="2833"/>
                </a:lnTo>
                <a:lnTo>
                  <a:pt x="2833" y="2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37"/>
          <p:cNvSpPr/>
          <p:nvPr/>
        </p:nvSpPr>
        <p:spPr>
          <a:xfrm>
            <a:off x="2692295" y="3244619"/>
            <a:ext cx="46405" cy="46405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0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37"/>
          <p:cNvSpPr/>
          <p:nvPr/>
        </p:nvSpPr>
        <p:spPr>
          <a:xfrm>
            <a:off x="2772541" y="3244619"/>
            <a:ext cx="46437" cy="46405"/>
          </a:xfrm>
          <a:custGeom>
            <a:avLst/>
            <a:gdLst/>
            <a:ahLst/>
            <a:cxnLst/>
            <a:rect l="l" t="t" r="r" b="b"/>
            <a:pathLst>
              <a:path w="2835" h="2833" extrusionOk="0">
                <a:moveTo>
                  <a:pt x="1" y="0"/>
                </a:moveTo>
                <a:lnTo>
                  <a:pt x="1" y="2833"/>
                </a:lnTo>
                <a:lnTo>
                  <a:pt x="2835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37"/>
          <p:cNvSpPr/>
          <p:nvPr/>
        </p:nvSpPr>
        <p:spPr>
          <a:xfrm>
            <a:off x="2772541" y="3244619"/>
            <a:ext cx="46437" cy="46405"/>
          </a:xfrm>
          <a:custGeom>
            <a:avLst/>
            <a:gdLst/>
            <a:ahLst/>
            <a:cxnLst/>
            <a:rect l="l" t="t" r="r" b="b"/>
            <a:pathLst>
              <a:path w="2835" h="2833" extrusionOk="0">
                <a:moveTo>
                  <a:pt x="1" y="0"/>
                </a:moveTo>
                <a:lnTo>
                  <a:pt x="2835" y="2833"/>
                </a:lnTo>
                <a:lnTo>
                  <a:pt x="2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37"/>
          <p:cNvSpPr/>
          <p:nvPr/>
        </p:nvSpPr>
        <p:spPr>
          <a:xfrm>
            <a:off x="2692295" y="3333481"/>
            <a:ext cx="46405" cy="46405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0" y="0"/>
                </a:moveTo>
                <a:lnTo>
                  <a:pt x="0" y="2833"/>
                </a:lnTo>
                <a:lnTo>
                  <a:pt x="2833" y="2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37"/>
          <p:cNvSpPr/>
          <p:nvPr/>
        </p:nvSpPr>
        <p:spPr>
          <a:xfrm>
            <a:off x="2692295" y="3333481"/>
            <a:ext cx="46405" cy="46405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0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37"/>
          <p:cNvSpPr/>
          <p:nvPr/>
        </p:nvSpPr>
        <p:spPr>
          <a:xfrm>
            <a:off x="2772541" y="3333481"/>
            <a:ext cx="46437" cy="46405"/>
          </a:xfrm>
          <a:custGeom>
            <a:avLst/>
            <a:gdLst/>
            <a:ahLst/>
            <a:cxnLst/>
            <a:rect l="l" t="t" r="r" b="b"/>
            <a:pathLst>
              <a:path w="2835" h="2833" extrusionOk="0">
                <a:moveTo>
                  <a:pt x="1" y="0"/>
                </a:moveTo>
                <a:lnTo>
                  <a:pt x="1" y="2833"/>
                </a:lnTo>
                <a:lnTo>
                  <a:pt x="2835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37"/>
          <p:cNvSpPr/>
          <p:nvPr/>
        </p:nvSpPr>
        <p:spPr>
          <a:xfrm>
            <a:off x="2772541" y="3333481"/>
            <a:ext cx="46437" cy="46405"/>
          </a:xfrm>
          <a:custGeom>
            <a:avLst/>
            <a:gdLst/>
            <a:ahLst/>
            <a:cxnLst/>
            <a:rect l="l" t="t" r="r" b="b"/>
            <a:pathLst>
              <a:path w="2835" h="2833" extrusionOk="0">
                <a:moveTo>
                  <a:pt x="1" y="0"/>
                </a:moveTo>
                <a:lnTo>
                  <a:pt x="2835" y="2833"/>
                </a:lnTo>
                <a:lnTo>
                  <a:pt x="2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37"/>
          <p:cNvSpPr/>
          <p:nvPr/>
        </p:nvSpPr>
        <p:spPr>
          <a:xfrm>
            <a:off x="2692295" y="3422326"/>
            <a:ext cx="46405" cy="46421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0" y="1"/>
                </a:moveTo>
                <a:lnTo>
                  <a:pt x="0" y="2833"/>
                </a:lnTo>
                <a:lnTo>
                  <a:pt x="2833" y="2833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37"/>
          <p:cNvSpPr/>
          <p:nvPr/>
        </p:nvSpPr>
        <p:spPr>
          <a:xfrm>
            <a:off x="2692295" y="3422326"/>
            <a:ext cx="46405" cy="46421"/>
          </a:xfrm>
          <a:custGeom>
            <a:avLst/>
            <a:gdLst/>
            <a:ahLst/>
            <a:cxnLst/>
            <a:rect l="l" t="t" r="r" b="b"/>
            <a:pathLst>
              <a:path w="2833" h="2834" extrusionOk="0">
                <a:moveTo>
                  <a:pt x="0" y="1"/>
                </a:moveTo>
                <a:lnTo>
                  <a:pt x="2833" y="2833"/>
                </a:lnTo>
                <a:lnTo>
                  <a:pt x="283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37"/>
          <p:cNvSpPr/>
          <p:nvPr/>
        </p:nvSpPr>
        <p:spPr>
          <a:xfrm>
            <a:off x="2772541" y="3422326"/>
            <a:ext cx="46437" cy="46421"/>
          </a:xfrm>
          <a:custGeom>
            <a:avLst/>
            <a:gdLst/>
            <a:ahLst/>
            <a:cxnLst/>
            <a:rect l="l" t="t" r="r" b="b"/>
            <a:pathLst>
              <a:path w="2835" h="2834" extrusionOk="0">
                <a:moveTo>
                  <a:pt x="1" y="1"/>
                </a:moveTo>
                <a:lnTo>
                  <a:pt x="1" y="2833"/>
                </a:lnTo>
                <a:lnTo>
                  <a:pt x="2835" y="283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37"/>
          <p:cNvSpPr/>
          <p:nvPr/>
        </p:nvSpPr>
        <p:spPr>
          <a:xfrm>
            <a:off x="2772541" y="3422326"/>
            <a:ext cx="46437" cy="46421"/>
          </a:xfrm>
          <a:custGeom>
            <a:avLst/>
            <a:gdLst/>
            <a:ahLst/>
            <a:cxnLst/>
            <a:rect l="l" t="t" r="r" b="b"/>
            <a:pathLst>
              <a:path w="2835" h="2834" extrusionOk="0">
                <a:moveTo>
                  <a:pt x="1" y="1"/>
                </a:moveTo>
                <a:lnTo>
                  <a:pt x="2835" y="2833"/>
                </a:lnTo>
                <a:lnTo>
                  <a:pt x="28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37"/>
          <p:cNvSpPr/>
          <p:nvPr/>
        </p:nvSpPr>
        <p:spPr>
          <a:xfrm>
            <a:off x="2692295" y="3511187"/>
            <a:ext cx="46405" cy="46405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0" y="0"/>
                </a:moveTo>
                <a:lnTo>
                  <a:pt x="0" y="2833"/>
                </a:lnTo>
                <a:lnTo>
                  <a:pt x="2833" y="283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37"/>
          <p:cNvSpPr/>
          <p:nvPr/>
        </p:nvSpPr>
        <p:spPr>
          <a:xfrm>
            <a:off x="2692295" y="3511187"/>
            <a:ext cx="46405" cy="46405"/>
          </a:xfrm>
          <a:custGeom>
            <a:avLst/>
            <a:gdLst/>
            <a:ahLst/>
            <a:cxnLst/>
            <a:rect l="l" t="t" r="r" b="b"/>
            <a:pathLst>
              <a:path w="2833" h="2833" extrusionOk="0">
                <a:moveTo>
                  <a:pt x="0" y="0"/>
                </a:moveTo>
                <a:lnTo>
                  <a:pt x="2833" y="2833"/>
                </a:lnTo>
                <a:lnTo>
                  <a:pt x="283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37"/>
          <p:cNvSpPr/>
          <p:nvPr/>
        </p:nvSpPr>
        <p:spPr>
          <a:xfrm>
            <a:off x="2772541" y="3511187"/>
            <a:ext cx="46437" cy="46405"/>
          </a:xfrm>
          <a:custGeom>
            <a:avLst/>
            <a:gdLst/>
            <a:ahLst/>
            <a:cxnLst/>
            <a:rect l="l" t="t" r="r" b="b"/>
            <a:pathLst>
              <a:path w="2835" h="2833" extrusionOk="0">
                <a:moveTo>
                  <a:pt x="1" y="0"/>
                </a:moveTo>
                <a:lnTo>
                  <a:pt x="1" y="2833"/>
                </a:lnTo>
                <a:lnTo>
                  <a:pt x="2835" y="283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37"/>
          <p:cNvSpPr/>
          <p:nvPr/>
        </p:nvSpPr>
        <p:spPr>
          <a:xfrm>
            <a:off x="2772541" y="3511187"/>
            <a:ext cx="46437" cy="46405"/>
          </a:xfrm>
          <a:custGeom>
            <a:avLst/>
            <a:gdLst/>
            <a:ahLst/>
            <a:cxnLst/>
            <a:rect l="l" t="t" r="r" b="b"/>
            <a:pathLst>
              <a:path w="2835" h="2833" extrusionOk="0">
                <a:moveTo>
                  <a:pt x="1" y="0"/>
                </a:moveTo>
                <a:lnTo>
                  <a:pt x="2835" y="2833"/>
                </a:lnTo>
                <a:lnTo>
                  <a:pt x="283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37"/>
          <p:cNvSpPr/>
          <p:nvPr/>
        </p:nvSpPr>
        <p:spPr>
          <a:xfrm>
            <a:off x="2895260" y="3080246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1" y="0"/>
                </a:moveTo>
                <a:lnTo>
                  <a:pt x="1" y="3286"/>
                </a:lnTo>
                <a:lnTo>
                  <a:pt x="3288" y="3286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37"/>
          <p:cNvSpPr/>
          <p:nvPr/>
        </p:nvSpPr>
        <p:spPr>
          <a:xfrm>
            <a:off x="2895260" y="3080246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1" y="0"/>
                </a:moveTo>
                <a:lnTo>
                  <a:pt x="3288" y="3286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37"/>
          <p:cNvSpPr/>
          <p:nvPr/>
        </p:nvSpPr>
        <p:spPr>
          <a:xfrm>
            <a:off x="2988397" y="3080246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0" y="0"/>
                </a:moveTo>
                <a:lnTo>
                  <a:pt x="0" y="3286"/>
                </a:lnTo>
                <a:lnTo>
                  <a:pt x="3288" y="3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37"/>
          <p:cNvSpPr/>
          <p:nvPr/>
        </p:nvSpPr>
        <p:spPr>
          <a:xfrm>
            <a:off x="2988397" y="3080246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0" y="0"/>
                </a:moveTo>
                <a:lnTo>
                  <a:pt x="3288" y="3286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37"/>
          <p:cNvSpPr/>
          <p:nvPr/>
        </p:nvSpPr>
        <p:spPr>
          <a:xfrm>
            <a:off x="2895260" y="3170221"/>
            <a:ext cx="53874" cy="53857"/>
          </a:xfrm>
          <a:custGeom>
            <a:avLst/>
            <a:gdLst/>
            <a:ahLst/>
            <a:cxnLst/>
            <a:rect l="l" t="t" r="r" b="b"/>
            <a:pathLst>
              <a:path w="3289" h="3288" extrusionOk="0">
                <a:moveTo>
                  <a:pt x="1" y="0"/>
                </a:moveTo>
                <a:lnTo>
                  <a:pt x="1" y="3288"/>
                </a:lnTo>
                <a:lnTo>
                  <a:pt x="3288" y="328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37"/>
          <p:cNvSpPr/>
          <p:nvPr/>
        </p:nvSpPr>
        <p:spPr>
          <a:xfrm>
            <a:off x="2895260" y="3170221"/>
            <a:ext cx="53874" cy="53857"/>
          </a:xfrm>
          <a:custGeom>
            <a:avLst/>
            <a:gdLst/>
            <a:ahLst/>
            <a:cxnLst/>
            <a:rect l="l" t="t" r="r" b="b"/>
            <a:pathLst>
              <a:path w="3289" h="3288" extrusionOk="0">
                <a:moveTo>
                  <a:pt x="1" y="0"/>
                </a:moveTo>
                <a:lnTo>
                  <a:pt x="3288" y="3288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37"/>
          <p:cNvSpPr/>
          <p:nvPr/>
        </p:nvSpPr>
        <p:spPr>
          <a:xfrm>
            <a:off x="2988397" y="3170221"/>
            <a:ext cx="53874" cy="53857"/>
          </a:xfrm>
          <a:custGeom>
            <a:avLst/>
            <a:gdLst/>
            <a:ahLst/>
            <a:cxnLst/>
            <a:rect l="l" t="t" r="r" b="b"/>
            <a:pathLst>
              <a:path w="3289" h="3288" extrusionOk="0">
                <a:moveTo>
                  <a:pt x="0" y="0"/>
                </a:moveTo>
                <a:lnTo>
                  <a:pt x="0" y="3288"/>
                </a:lnTo>
                <a:lnTo>
                  <a:pt x="3288" y="3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37"/>
          <p:cNvSpPr/>
          <p:nvPr/>
        </p:nvSpPr>
        <p:spPr>
          <a:xfrm>
            <a:off x="2988397" y="3170221"/>
            <a:ext cx="53874" cy="53857"/>
          </a:xfrm>
          <a:custGeom>
            <a:avLst/>
            <a:gdLst/>
            <a:ahLst/>
            <a:cxnLst/>
            <a:rect l="l" t="t" r="r" b="b"/>
            <a:pathLst>
              <a:path w="3289" h="3288" extrusionOk="0">
                <a:moveTo>
                  <a:pt x="0" y="0"/>
                </a:moveTo>
                <a:lnTo>
                  <a:pt x="3288" y="3288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37"/>
          <p:cNvSpPr/>
          <p:nvPr/>
        </p:nvSpPr>
        <p:spPr>
          <a:xfrm>
            <a:off x="2895260" y="3260180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1" y="1"/>
                </a:moveTo>
                <a:lnTo>
                  <a:pt x="1" y="3289"/>
                </a:lnTo>
                <a:lnTo>
                  <a:pt x="3288" y="328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37"/>
          <p:cNvSpPr/>
          <p:nvPr/>
        </p:nvSpPr>
        <p:spPr>
          <a:xfrm>
            <a:off x="2895260" y="3260180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1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37"/>
          <p:cNvSpPr/>
          <p:nvPr/>
        </p:nvSpPr>
        <p:spPr>
          <a:xfrm>
            <a:off x="2988397" y="3260180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0" y="1"/>
                </a:moveTo>
                <a:lnTo>
                  <a:pt x="0" y="3289"/>
                </a:lnTo>
                <a:lnTo>
                  <a:pt x="3288" y="32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37"/>
          <p:cNvSpPr/>
          <p:nvPr/>
        </p:nvSpPr>
        <p:spPr>
          <a:xfrm>
            <a:off x="2988397" y="3260180"/>
            <a:ext cx="53874" cy="53874"/>
          </a:xfrm>
          <a:custGeom>
            <a:avLst/>
            <a:gdLst/>
            <a:ahLst/>
            <a:cxnLst/>
            <a:rect l="l" t="t" r="r" b="b"/>
            <a:pathLst>
              <a:path w="3289" h="3289" extrusionOk="0">
                <a:moveTo>
                  <a:pt x="0" y="1"/>
                </a:moveTo>
                <a:lnTo>
                  <a:pt x="3288" y="3289"/>
                </a:lnTo>
                <a:lnTo>
                  <a:pt x="328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37"/>
          <p:cNvSpPr/>
          <p:nvPr/>
        </p:nvSpPr>
        <p:spPr>
          <a:xfrm>
            <a:off x="2895260" y="3350188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1" y="0"/>
                </a:moveTo>
                <a:lnTo>
                  <a:pt x="1" y="3287"/>
                </a:lnTo>
                <a:lnTo>
                  <a:pt x="3288" y="3287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37"/>
          <p:cNvSpPr/>
          <p:nvPr/>
        </p:nvSpPr>
        <p:spPr>
          <a:xfrm>
            <a:off x="2895260" y="3350188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1" y="0"/>
                </a:moveTo>
                <a:lnTo>
                  <a:pt x="3288" y="3287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37"/>
          <p:cNvSpPr/>
          <p:nvPr/>
        </p:nvSpPr>
        <p:spPr>
          <a:xfrm>
            <a:off x="2988397" y="3350188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0" y="0"/>
                </a:moveTo>
                <a:lnTo>
                  <a:pt x="0" y="3287"/>
                </a:lnTo>
                <a:lnTo>
                  <a:pt x="3288" y="32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37"/>
          <p:cNvSpPr/>
          <p:nvPr/>
        </p:nvSpPr>
        <p:spPr>
          <a:xfrm>
            <a:off x="2988397" y="3350188"/>
            <a:ext cx="53874" cy="53841"/>
          </a:xfrm>
          <a:custGeom>
            <a:avLst/>
            <a:gdLst/>
            <a:ahLst/>
            <a:cxnLst/>
            <a:rect l="l" t="t" r="r" b="b"/>
            <a:pathLst>
              <a:path w="3289" h="3287" extrusionOk="0">
                <a:moveTo>
                  <a:pt x="0" y="0"/>
                </a:moveTo>
                <a:lnTo>
                  <a:pt x="3288" y="3287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37"/>
          <p:cNvSpPr/>
          <p:nvPr/>
        </p:nvSpPr>
        <p:spPr>
          <a:xfrm>
            <a:off x="2895260" y="3440163"/>
            <a:ext cx="53874" cy="53857"/>
          </a:xfrm>
          <a:custGeom>
            <a:avLst/>
            <a:gdLst/>
            <a:ahLst/>
            <a:cxnLst/>
            <a:rect l="l" t="t" r="r" b="b"/>
            <a:pathLst>
              <a:path w="3289" h="3288" extrusionOk="0">
                <a:moveTo>
                  <a:pt x="1" y="0"/>
                </a:moveTo>
                <a:lnTo>
                  <a:pt x="1" y="3288"/>
                </a:lnTo>
                <a:lnTo>
                  <a:pt x="3288" y="328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37"/>
          <p:cNvSpPr/>
          <p:nvPr/>
        </p:nvSpPr>
        <p:spPr>
          <a:xfrm>
            <a:off x="2895260" y="3440163"/>
            <a:ext cx="53874" cy="53857"/>
          </a:xfrm>
          <a:custGeom>
            <a:avLst/>
            <a:gdLst/>
            <a:ahLst/>
            <a:cxnLst/>
            <a:rect l="l" t="t" r="r" b="b"/>
            <a:pathLst>
              <a:path w="3289" h="3288" extrusionOk="0">
                <a:moveTo>
                  <a:pt x="1" y="0"/>
                </a:moveTo>
                <a:lnTo>
                  <a:pt x="3288" y="3288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37"/>
          <p:cNvSpPr/>
          <p:nvPr/>
        </p:nvSpPr>
        <p:spPr>
          <a:xfrm>
            <a:off x="2988397" y="3440163"/>
            <a:ext cx="53874" cy="53857"/>
          </a:xfrm>
          <a:custGeom>
            <a:avLst/>
            <a:gdLst/>
            <a:ahLst/>
            <a:cxnLst/>
            <a:rect l="l" t="t" r="r" b="b"/>
            <a:pathLst>
              <a:path w="3289" h="3288" extrusionOk="0">
                <a:moveTo>
                  <a:pt x="0" y="0"/>
                </a:moveTo>
                <a:lnTo>
                  <a:pt x="0" y="3288"/>
                </a:lnTo>
                <a:lnTo>
                  <a:pt x="3288" y="3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37"/>
          <p:cNvSpPr/>
          <p:nvPr/>
        </p:nvSpPr>
        <p:spPr>
          <a:xfrm>
            <a:off x="2988397" y="3440163"/>
            <a:ext cx="53874" cy="53857"/>
          </a:xfrm>
          <a:custGeom>
            <a:avLst/>
            <a:gdLst/>
            <a:ahLst/>
            <a:cxnLst/>
            <a:rect l="l" t="t" r="r" b="b"/>
            <a:pathLst>
              <a:path w="3289" h="3288" extrusionOk="0">
                <a:moveTo>
                  <a:pt x="0" y="0"/>
                </a:moveTo>
                <a:lnTo>
                  <a:pt x="3288" y="3288"/>
                </a:lnTo>
                <a:lnTo>
                  <a:pt x="32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6" name="Google Shape;2356;p37"/>
          <p:cNvGrpSpPr/>
          <p:nvPr/>
        </p:nvGrpSpPr>
        <p:grpSpPr>
          <a:xfrm>
            <a:off x="1134478" y="2907568"/>
            <a:ext cx="574111" cy="744689"/>
            <a:chOff x="1431825" y="924475"/>
            <a:chExt cx="1126150" cy="1460175"/>
          </a:xfrm>
        </p:grpSpPr>
        <p:sp>
          <p:nvSpPr>
            <p:cNvPr id="2357" name="Google Shape;2357;p37"/>
            <p:cNvSpPr/>
            <p:nvPr/>
          </p:nvSpPr>
          <p:spPr>
            <a:xfrm>
              <a:off x="1484000" y="957975"/>
              <a:ext cx="1019025" cy="706375"/>
            </a:xfrm>
            <a:custGeom>
              <a:avLst/>
              <a:gdLst/>
              <a:ahLst/>
              <a:cxnLst/>
              <a:rect l="l" t="t" r="r" b="b"/>
              <a:pathLst>
                <a:path w="40761" h="28255" extrusionOk="0">
                  <a:moveTo>
                    <a:pt x="20437" y="1"/>
                  </a:moveTo>
                  <a:lnTo>
                    <a:pt x="0" y="7147"/>
                  </a:lnTo>
                  <a:lnTo>
                    <a:pt x="0" y="28254"/>
                  </a:lnTo>
                  <a:lnTo>
                    <a:pt x="40761" y="28254"/>
                  </a:lnTo>
                  <a:lnTo>
                    <a:pt x="40761" y="7147"/>
                  </a:lnTo>
                  <a:lnTo>
                    <a:pt x="204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1468175" y="1740625"/>
              <a:ext cx="1046025" cy="644025"/>
            </a:xfrm>
            <a:custGeom>
              <a:avLst/>
              <a:gdLst/>
              <a:ahLst/>
              <a:cxnLst/>
              <a:rect l="l" t="t" r="r" b="b"/>
              <a:pathLst>
                <a:path w="41841" h="25761" extrusionOk="0">
                  <a:moveTo>
                    <a:pt x="0" y="0"/>
                  </a:moveTo>
                  <a:lnTo>
                    <a:pt x="0" y="25761"/>
                  </a:lnTo>
                  <a:lnTo>
                    <a:pt x="41840" y="25761"/>
                  </a:lnTo>
                  <a:lnTo>
                    <a:pt x="41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1587275" y="1863475"/>
              <a:ext cx="815250" cy="521175"/>
            </a:xfrm>
            <a:custGeom>
              <a:avLst/>
              <a:gdLst/>
              <a:ahLst/>
              <a:cxnLst/>
              <a:rect l="l" t="t" r="r" b="b"/>
              <a:pathLst>
                <a:path w="32610" h="20847" extrusionOk="0">
                  <a:moveTo>
                    <a:pt x="232" y="1"/>
                  </a:moveTo>
                  <a:cubicBezTo>
                    <a:pt x="105" y="1"/>
                    <a:pt x="1" y="104"/>
                    <a:pt x="1" y="232"/>
                  </a:cubicBezTo>
                  <a:lnTo>
                    <a:pt x="1" y="20847"/>
                  </a:lnTo>
                  <a:lnTo>
                    <a:pt x="32610" y="20847"/>
                  </a:lnTo>
                  <a:lnTo>
                    <a:pt x="32610" y="232"/>
                  </a:lnTo>
                  <a:cubicBezTo>
                    <a:pt x="32610" y="104"/>
                    <a:pt x="32506" y="1"/>
                    <a:pt x="32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1431825" y="1664325"/>
              <a:ext cx="1126150" cy="118250"/>
            </a:xfrm>
            <a:custGeom>
              <a:avLst/>
              <a:gdLst/>
              <a:ahLst/>
              <a:cxnLst/>
              <a:rect l="l" t="t" r="r" b="b"/>
              <a:pathLst>
                <a:path w="45046" h="4730" extrusionOk="0">
                  <a:moveTo>
                    <a:pt x="2198" y="0"/>
                  </a:moveTo>
                  <a:lnTo>
                    <a:pt x="391" y="3190"/>
                  </a:lnTo>
                  <a:cubicBezTo>
                    <a:pt x="1" y="3877"/>
                    <a:pt x="498" y="4729"/>
                    <a:pt x="1288" y="4729"/>
                  </a:cubicBezTo>
                  <a:lnTo>
                    <a:pt x="43758" y="4729"/>
                  </a:lnTo>
                  <a:cubicBezTo>
                    <a:pt x="44549" y="4729"/>
                    <a:pt x="45046" y="3878"/>
                    <a:pt x="44656" y="3190"/>
                  </a:cubicBezTo>
                  <a:lnTo>
                    <a:pt x="42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1872050" y="1863475"/>
              <a:ext cx="270850" cy="82850"/>
            </a:xfrm>
            <a:custGeom>
              <a:avLst/>
              <a:gdLst/>
              <a:ahLst/>
              <a:cxnLst/>
              <a:rect l="l" t="t" r="r" b="b"/>
              <a:pathLst>
                <a:path w="10834" h="3314" extrusionOk="0">
                  <a:moveTo>
                    <a:pt x="0" y="1"/>
                  </a:moveTo>
                  <a:cubicBezTo>
                    <a:pt x="0" y="1831"/>
                    <a:pt x="1483" y="3313"/>
                    <a:pt x="3313" y="3313"/>
                  </a:cubicBezTo>
                  <a:lnTo>
                    <a:pt x="7520" y="3313"/>
                  </a:lnTo>
                  <a:cubicBezTo>
                    <a:pt x="9349" y="3313"/>
                    <a:pt x="10833" y="1831"/>
                    <a:pt x="10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1726875" y="1986775"/>
              <a:ext cx="554200" cy="397875"/>
            </a:xfrm>
            <a:custGeom>
              <a:avLst/>
              <a:gdLst/>
              <a:ahLst/>
              <a:cxnLst/>
              <a:rect l="l" t="t" r="r" b="b"/>
              <a:pathLst>
                <a:path w="22168" h="15915" extrusionOk="0">
                  <a:moveTo>
                    <a:pt x="1311" y="1"/>
                  </a:moveTo>
                  <a:cubicBezTo>
                    <a:pt x="587" y="1"/>
                    <a:pt x="0" y="587"/>
                    <a:pt x="0" y="1310"/>
                  </a:cubicBezTo>
                  <a:lnTo>
                    <a:pt x="0" y="15915"/>
                  </a:lnTo>
                  <a:lnTo>
                    <a:pt x="22167" y="15915"/>
                  </a:lnTo>
                  <a:lnTo>
                    <a:pt x="22167" y="1310"/>
                  </a:lnTo>
                  <a:cubicBezTo>
                    <a:pt x="22167" y="587"/>
                    <a:pt x="21582" y="1"/>
                    <a:pt x="20858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1563550" y="1216200"/>
              <a:ext cx="235925" cy="448150"/>
            </a:xfrm>
            <a:custGeom>
              <a:avLst/>
              <a:gdLst/>
              <a:ahLst/>
              <a:cxnLst/>
              <a:rect l="l" t="t" r="r" b="b"/>
              <a:pathLst>
                <a:path w="9437" h="17926" extrusionOk="0">
                  <a:moveTo>
                    <a:pt x="4719" y="1"/>
                  </a:moveTo>
                  <a:cubicBezTo>
                    <a:pt x="2112" y="1"/>
                    <a:pt x="1" y="2114"/>
                    <a:pt x="1" y="4719"/>
                  </a:cubicBezTo>
                  <a:lnTo>
                    <a:pt x="1" y="17925"/>
                  </a:lnTo>
                  <a:lnTo>
                    <a:pt x="9437" y="17925"/>
                  </a:lnTo>
                  <a:lnTo>
                    <a:pt x="9437" y="4719"/>
                  </a:lnTo>
                  <a:cubicBezTo>
                    <a:pt x="9437" y="2114"/>
                    <a:pt x="7325" y="1"/>
                    <a:pt x="4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1859475" y="1216200"/>
              <a:ext cx="235975" cy="448150"/>
            </a:xfrm>
            <a:custGeom>
              <a:avLst/>
              <a:gdLst/>
              <a:ahLst/>
              <a:cxnLst/>
              <a:rect l="l" t="t" r="r" b="b"/>
              <a:pathLst>
                <a:path w="9439" h="17926" extrusionOk="0">
                  <a:moveTo>
                    <a:pt x="4719" y="1"/>
                  </a:moveTo>
                  <a:cubicBezTo>
                    <a:pt x="2114" y="1"/>
                    <a:pt x="1" y="2114"/>
                    <a:pt x="1" y="4719"/>
                  </a:cubicBezTo>
                  <a:lnTo>
                    <a:pt x="1" y="17925"/>
                  </a:lnTo>
                  <a:lnTo>
                    <a:pt x="9438" y="17925"/>
                  </a:lnTo>
                  <a:lnTo>
                    <a:pt x="9438" y="4719"/>
                  </a:lnTo>
                  <a:cubicBezTo>
                    <a:pt x="9438" y="2114"/>
                    <a:pt x="7325" y="1"/>
                    <a:pt x="4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1931375" y="1026925"/>
              <a:ext cx="124250" cy="124275"/>
            </a:xfrm>
            <a:custGeom>
              <a:avLst/>
              <a:gdLst/>
              <a:ahLst/>
              <a:cxnLst/>
              <a:rect l="l" t="t" r="r" b="b"/>
              <a:pathLst>
                <a:path w="4970" h="4971" extrusionOk="0">
                  <a:moveTo>
                    <a:pt x="2486" y="1"/>
                  </a:moveTo>
                  <a:cubicBezTo>
                    <a:pt x="1114" y="1"/>
                    <a:pt x="0" y="1115"/>
                    <a:pt x="0" y="2486"/>
                  </a:cubicBezTo>
                  <a:cubicBezTo>
                    <a:pt x="0" y="3858"/>
                    <a:pt x="1114" y="4970"/>
                    <a:pt x="2486" y="4970"/>
                  </a:cubicBezTo>
                  <a:cubicBezTo>
                    <a:pt x="3857" y="4970"/>
                    <a:pt x="4969" y="3858"/>
                    <a:pt x="4969" y="2486"/>
                  </a:cubicBezTo>
                  <a:cubicBezTo>
                    <a:pt x="4969" y="1115"/>
                    <a:pt x="3857" y="1"/>
                    <a:pt x="2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099575" y="1096750"/>
              <a:ext cx="71250" cy="71200"/>
            </a:xfrm>
            <a:custGeom>
              <a:avLst/>
              <a:gdLst/>
              <a:ahLst/>
              <a:cxnLst/>
              <a:rect l="l" t="t" r="r" b="b"/>
              <a:pathLst>
                <a:path w="2850" h="2848" extrusionOk="0">
                  <a:moveTo>
                    <a:pt x="1425" y="0"/>
                  </a:moveTo>
                  <a:cubicBezTo>
                    <a:pt x="638" y="0"/>
                    <a:pt x="0" y="638"/>
                    <a:pt x="0" y="1424"/>
                  </a:cubicBezTo>
                  <a:cubicBezTo>
                    <a:pt x="0" y="2212"/>
                    <a:pt x="638" y="2848"/>
                    <a:pt x="1425" y="2848"/>
                  </a:cubicBezTo>
                  <a:cubicBezTo>
                    <a:pt x="2211" y="2848"/>
                    <a:pt x="2849" y="2212"/>
                    <a:pt x="2849" y="1424"/>
                  </a:cubicBezTo>
                  <a:cubicBezTo>
                    <a:pt x="2849" y="638"/>
                    <a:pt x="2211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1823875" y="1096750"/>
              <a:ext cx="71225" cy="71200"/>
            </a:xfrm>
            <a:custGeom>
              <a:avLst/>
              <a:gdLst/>
              <a:ahLst/>
              <a:cxnLst/>
              <a:rect l="l" t="t" r="r" b="b"/>
              <a:pathLst>
                <a:path w="2849" h="2848" extrusionOk="0">
                  <a:moveTo>
                    <a:pt x="1425" y="0"/>
                  </a:moveTo>
                  <a:cubicBezTo>
                    <a:pt x="639" y="0"/>
                    <a:pt x="1" y="638"/>
                    <a:pt x="1" y="1424"/>
                  </a:cubicBezTo>
                  <a:cubicBezTo>
                    <a:pt x="1" y="2212"/>
                    <a:pt x="639" y="2848"/>
                    <a:pt x="1425" y="2848"/>
                  </a:cubicBezTo>
                  <a:cubicBezTo>
                    <a:pt x="2212" y="2848"/>
                    <a:pt x="2848" y="2212"/>
                    <a:pt x="2848" y="1424"/>
                  </a:cubicBezTo>
                  <a:cubicBezTo>
                    <a:pt x="2848" y="638"/>
                    <a:pt x="2212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1445950" y="924475"/>
              <a:ext cx="1092850" cy="245850"/>
            </a:xfrm>
            <a:custGeom>
              <a:avLst/>
              <a:gdLst/>
              <a:ahLst/>
              <a:cxnLst/>
              <a:rect l="l" t="t" r="r" b="b"/>
              <a:pathLst>
                <a:path w="43714" h="9834" extrusionOk="0">
                  <a:moveTo>
                    <a:pt x="21959" y="0"/>
                  </a:moveTo>
                  <a:cubicBezTo>
                    <a:pt x="21809" y="0"/>
                    <a:pt x="21659" y="25"/>
                    <a:pt x="21515" y="76"/>
                  </a:cubicBezTo>
                  <a:lnTo>
                    <a:pt x="1079" y="7224"/>
                  </a:lnTo>
                  <a:cubicBezTo>
                    <a:pt x="374" y="7464"/>
                    <a:pt x="1" y="8232"/>
                    <a:pt x="245" y="8935"/>
                  </a:cubicBezTo>
                  <a:cubicBezTo>
                    <a:pt x="439" y="9488"/>
                    <a:pt x="957" y="9833"/>
                    <a:pt x="1510" y="9833"/>
                  </a:cubicBezTo>
                  <a:cubicBezTo>
                    <a:pt x="1661" y="9833"/>
                    <a:pt x="1814" y="9807"/>
                    <a:pt x="1964" y="9754"/>
                  </a:cubicBezTo>
                  <a:lnTo>
                    <a:pt x="21957" y="2761"/>
                  </a:lnTo>
                  <a:lnTo>
                    <a:pt x="41838" y="9752"/>
                  </a:lnTo>
                  <a:cubicBezTo>
                    <a:pt x="41980" y="9802"/>
                    <a:pt x="42132" y="9828"/>
                    <a:pt x="42283" y="9828"/>
                  </a:cubicBezTo>
                  <a:cubicBezTo>
                    <a:pt x="42935" y="9828"/>
                    <a:pt x="43493" y="9356"/>
                    <a:pt x="43603" y="8712"/>
                  </a:cubicBezTo>
                  <a:cubicBezTo>
                    <a:pt x="43714" y="8069"/>
                    <a:pt x="43343" y="7440"/>
                    <a:pt x="42728" y="7222"/>
                  </a:cubicBezTo>
                  <a:lnTo>
                    <a:pt x="22402" y="76"/>
                  </a:lnTo>
                  <a:cubicBezTo>
                    <a:pt x="22259" y="25"/>
                    <a:pt x="22109" y="0"/>
                    <a:pt x="21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2155450" y="1216200"/>
              <a:ext cx="235925" cy="448150"/>
            </a:xfrm>
            <a:custGeom>
              <a:avLst/>
              <a:gdLst/>
              <a:ahLst/>
              <a:cxnLst/>
              <a:rect l="l" t="t" r="r" b="b"/>
              <a:pathLst>
                <a:path w="9437" h="17926" extrusionOk="0">
                  <a:moveTo>
                    <a:pt x="4717" y="1"/>
                  </a:moveTo>
                  <a:cubicBezTo>
                    <a:pt x="2112" y="1"/>
                    <a:pt x="0" y="2114"/>
                    <a:pt x="0" y="4719"/>
                  </a:cubicBezTo>
                  <a:lnTo>
                    <a:pt x="0" y="17925"/>
                  </a:lnTo>
                  <a:lnTo>
                    <a:pt x="9436" y="17925"/>
                  </a:lnTo>
                  <a:lnTo>
                    <a:pt x="9436" y="4719"/>
                  </a:lnTo>
                  <a:cubicBezTo>
                    <a:pt x="9436" y="2114"/>
                    <a:pt x="7323" y="1"/>
                    <a:pt x="47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0" name="Google Shape;2370;p37"/>
          <p:cNvGrpSpPr/>
          <p:nvPr/>
        </p:nvGrpSpPr>
        <p:grpSpPr>
          <a:xfrm>
            <a:off x="1903237" y="2718073"/>
            <a:ext cx="530201" cy="934210"/>
            <a:chOff x="2584050" y="917150"/>
            <a:chExt cx="913825" cy="1609875"/>
          </a:xfrm>
        </p:grpSpPr>
        <p:sp>
          <p:nvSpPr>
            <p:cNvPr id="2371" name="Google Shape;2371;p37"/>
            <p:cNvSpPr/>
            <p:nvPr/>
          </p:nvSpPr>
          <p:spPr>
            <a:xfrm>
              <a:off x="2674925" y="940400"/>
              <a:ext cx="232400" cy="74400"/>
            </a:xfrm>
            <a:custGeom>
              <a:avLst/>
              <a:gdLst/>
              <a:ahLst/>
              <a:cxnLst/>
              <a:rect l="l" t="t" r="r" b="b"/>
              <a:pathLst>
                <a:path w="9296" h="2976" extrusionOk="0">
                  <a:moveTo>
                    <a:pt x="17" y="1"/>
                  </a:moveTo>
                  <a:cubicBezTo>
                    <a:pt x="8" y="1"/>
                    <a:pt x="0" y="8"/>
                    <a:pt x="0" y="17"/>
                  </a:cubicBezTo>
                  <a:lnTo>
                    <a:pt x="0" y="2958"/>
                  </a:lnTo>
                  <a:cubicBezTo>
                    <a:pt x="0" y="2967"/>
                    <a:pt x="8" y="2976"/>
                    <a:pt x="17" y="2976"/>
                  </a:cubicBezTo>
                  <a:lnTo>
                    <a:pt x="9279" y="2976"/>
                  </a:lnTo>
                  <a:cubicBezTo>
                    <a:pt x="9288" y="2976"/>
                    <a:pt x="9295" y="2967"/>
                    <a:pt x="9295" y="2958"/>
                  </a:cubicBezTo>
                  <a:lnTo>
                    <a:pt x="9295" y="17"/>
                  </a:lnTo>
                  <a:cubicBezTo>
                    <a:pt x="9295" y="8"/>
                    <a:pt x="9288" y="1"/>
                    <a:pt x="9279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2656300" y="917150"/>
              <a:ext cx="263450" cy="46500"/>
            </a:xfrm>
            <a:custGeom>
              <a:avLst/>
              <a:gdLst/>
              <a:ahLst/>
              <a:cxnLst/>
              <a:rect l="l" t="t" r="r" b="b"/>
              <a:pathLst>
                <a:path w="10538" h="1860" extrusionOk="0">
                  <a:moveTo>
                    <a:pt x="931" y="1"/>
                  </a:moveTo>
                  <a:cubicBezTo>
                    <a:pt x="418" y="1"/>
                    <a:pt x="1" y="416"/>
                    <a:pt x="1" y="931"/>
                  </a:cubicBezTo>
                  <a:cubicBezTo>
                    <a:pt x="1" y="1444"/>
                    <a:pt x="418" y="1859"/>
                    <a:pt x="931" y="1859"/>
                  </a:cubicBezTo>
                  <a:lnTo>
                    <a:pt x="9607" y="1859"/>
                  </a:lnTo>
                  <a:cubicBezTo>
                    <a:pt x="10121" y="1859"/>
                    <a:pt x="10537" y="1444"/>
                    <a:pt x="10537" y="931"/>
                  </a:cubicBezTo>
                  <a:cubicBezTo>
                    <a:pt x="10537" y="416"/>
                    <a:pt x="10121" y="1"/>
                    <a:pt x="9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154250" y="945925"/>
              <a:ext cx="53525" cy="77250"/>
            </a:xfrm>
            <a:custGeom>
              <a:avLst/>
              <a:gdLst/>
              <a:ahLst/>
              <a:cxnLst/>
              <a:rect l="l" t="t" r="r" b="b"/>
              <a:pathLst>
                <a:path w="2141" h="3090" extrusionOk="0">
                  <a:moveTo>
                    <a:pt x="33" y="1"/>
                  </a:moveTo>
                  <a:cubicBezTo>
                    <a:pt x="15" y="1"/>
                    <a:pt x="0" y="16"/>
                    <a:pt x="2" y="33"/>
                  </a:cubicBezTo>
                  <a:lnTo>
                    <a:pt x="2" y="3090"/>
                  </a:lnTo>
                  <a:lnTo>
                    <a:pt x="2140" y="3090"/>
                  </a:lnTo>
                  <a:lnTo>
                    <a:pt x="2140" y="32"/>
                  </a:lnTo>
                  <a:cubicBezTo>
                    <a:pt x="2140" y="16"/>
                    <a:pt x="2126" y="1"/>
                    <a:pt x="2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3256200" y="945925"/>
              <a:ext cx="53525" cy="77250"/>
            </a:xfrm>
            <a:custGeom>
              <a:avLst/>
              <a:gdLst/>
              <a:ahLst/>
              <a:cxnLst/>
              <a:rect l="l" t="t" r="r" b="b"/>
              <a:pathLst>
                <a:path w="2141" h="3090" extrusionOk="0">
                  <a:moveTo>
                    <a:pt x="33" y="1"/>
                  </a:moveTo>
                  <a:cubicBezTo>
                    <a:pt x="15" y="1"/>
                    <a:pt x="1" y="16"/>
                    <a:pt x="1" y="33"/>
                  </a:cubicBezTo>
                  <a:lnTo>
                    <a:pt x="1" y="3090"/>
                  </a:lnTo>
                  <a:lnTo>
                    <a:pt x="2140" y="3090"/>
                  </a:lnTo>
                  <a:lnTo>
                    <a:pt x="2140" y="32"/>
                  </a:lnTo>
                  <a:cubicBezTo>
                    <a:pt x="2140" y="16"/>
                    <a:pt x="2126" y="1"/>
                    <a:pt x="2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2584050" y="998500"/>
              <a:ext cx="913825" cy="118525"/>
            </a:xfrm>
            <a:custGeom>
              <a:avLst/>
              <a:gdLst/>
              <a:ahLst/>
              <a:cxnLst/>
              <a:rect l="l" t="t" r="r" b="b"/>
              <a:pathLst>
                <a:path w="36553" h="4741" extrusionOk="0">
                  <a:moveTo>
                    <a:pt x="990" y="1"/>
                  </a:moveTo>
                  <a:cubicBezTo>
                    <a:pt x="331" y="1"/>
                    <a:pt x="1" y="797"/>
                    <a:pt x="466" y="1263"/>
                  </a:cubicBezTo>
                  <a:lnTo>
                    <a:pt x="3727" y="4525"/>
                  </a:lnTo>
                  <a:cubicBezTo>
                    <a:pt x="3867" y="4663"/>
                    <a:pt x="4055" y="4740"/>
                    <a:pt x="4251" y="4740"/>
                  </a:cubicBezTo>
                  <a:lnTo>
                    <a:pt x="32317" y="4725"/>
                  </a:lnTo>
                  <a:cubicBezTo>
                    <a:pt x="32513" y="4725"/>
                    <a:pt x="32701" y="4647"/>
                    <a:pt x="32841" y="4509"/>
                  </a:cubicBezTo>
                  <a:lnTo>
                    <a:pt x="36087" y="1263"/>
                  </a:lnTo>
                  <a:cubicBezTo>
                    <a:pt x="36552" y="797"/>
                    <a:pt x="36222" y="1"/>
                    <a:pt x="35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2682625" y="1055050"/>
              <a:ext cx="731400" cy="1471975"/>
            </a:xfrm>
            <a:custGeom>
              <a:avLst/>
              <a:gdLst/>
              <a:ahLst/>
              <a:cxnLst/>
              <a:rect l="l" t="t" r="r" b="b"/>
              <a:pathLst>
                <a:path w="29256" h="58879" extrusionOk="0">
                  <a:moveTo>
                    <a:pt x="60" y="0"/>
                  </a:moveTo>
                  <a:cubicBezTo>
                    <a:pt x="27" y="0"/>
                    <a:pt x="1" y="27"/>
                    <a:pt x="1" y="59"/>
                  </a:cubicBezTo>
                  <a:lnTo>
                    <a:pt x="1" y="58878"/>
                  </a:lnTo>
                  <a:lnTo>
                    <a:pt x="29255" y="58878"/>
                  </a:lnTo>
                  <a:lnTo>
                    <a:pt x="29255" y="59"/>
                  </a:lnTo>
                  <a:cubicBezTo>
                    <a:pt x="29255" y="27"/>
                    <a:pt x="29228" y="0"/>
                    <a:pt x="29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2682675" y="2409200"/>
              <a:ext cx="731300" cy="117775"/>
            </a:xfrm>
            <a:custGeom>
              <a:avLst/>
              <a:gdLst/>
              <a:ahLst/>
              <a:cxnLst/>
              <a:rect l="l" t="t" r="r" b="b"/>
              <a:pathLst>
                <a:path w="29252" h="4711" extrusionOk="0">
                  <a:moveTo>
                    <a:pt x="0" y="1"/>
                  </a:moveTo>
                  <a:lnTo>
                    <a:pt x="0" y="4711"/>
                  </a:lnTo>
                  <a:lnTo>
                    <a:pt x="29252" y="4711"/>
                  </a:lnTo>
                  <a:lnTo>
                    <a:pt x="292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2817475" y="1222400"/>
              <a:ext cx="443125" cy="528350"/>
            </a:xfrm>
            <a:custGeom>
              <a:avLst/>
              <a:gdLst/>
              <a:ahLst/>
              <a:cxnLst/>
              <a:rect l="l" t="t" r="r" b="b"/>
              <a:pathLst>
                <a:path w="17725" h="21134" extrusionOk="0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lnTo>
                    <a:pt x="0" y="21134"/>
                  </a:lnTo>
                  <a:lnTo>
                    <a:pt x="17725" y="21134"/>
                  </a:lnTo>
                  <a:lnTo>
                    <a:pt x="17725" y="43"/>
                  </a:lnTo>
                  <a:cubicBezTo>
                    <a:pt x="17725" y="19"/>
                    <a:pt x="17705" y="0"/>
                    <a:pt x="17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2890875" y="1249300"/>
              <a:ext cx="295500" cy="473925"/>
            </a:xfrm>
            <a:custGeom>
              <a:avLst/>
              <a:gdLst/>
              <a:ahLst/>
              <a:cxnLst/>
              <a:rect l="l" t="t" r="r" b="b"/>
              <a:pathLst>
                <a:path w="11820" h="18957" extrusionOk="0">
                  <a:moveTo>
                    <a:pt x="5910" y="1"/>
                  </a:moveTo>
                  <a:cubicBezTo>
                    <a:pt x="2646" y="1"/>
                    <a:pt x="1" y="2646"/>
                    <a:pt x="1" y="5910"/>
                  </a:cubicBezTo>
                  <a:lnTo>
                    <a:pt x="1" y="18956"/>
                  </a:lnTo>
                  <a:lnTo>
                    <a:pt x="11820" y="18956"/>
                  </a:lnTo>
                  <a:lnTo>
                    <a:pt x="11820" y="5910"/>
                  </a:lnTo>
                  <a:cubicBezTo>
                    <a:pt x="11820" y="2646"/>
                    <a:pt x="9174" y="1"/>
                    <a:pt x="591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2848425" y="1541550"/>
              <a:ext cx="12450" cy="209200"/>
            </a:xfrm>
            <a:custGeom>
              <a:avLst/>
              <a:gdLst/>
              <a:ahLst/>
              <a:cxnLst/>
              <a:rect l="l" t="t" r="r" b="b"/>
              <a:pathLst>
                <a:path w="498" h="8368" extrusionOk="0">
                  <a:moveTo>
                    <a:pt x="1" y="1"/>
                  </a:moveTo>
                  <a:lnTo>
                    <a:pt x="1" y="8368"/>
                  </a:lnTo>
                  <a:lnTo>
                    <a:pt x="497" y="836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2901100" y="1541550"/>
              <a:ext cx="12450" cy="209200"/>
            </a:xfrm>
            <a:custGeom>
              <a:avLst/>
              <a:gdLst/>
              <a:ahLst/>
              <a:cxnLst/>
              <a:rect l="l" t="t" r="r" b="b"/>
              <a:pathLst>
                <a:path w="498" h="8368" extrusionOk="0">
                  <a:moveTo>
                    <a:pt x="1" y="1"/>
                  </a:moveTo>
                  <a:lnTo>
                    <a:pt x="1" y="8368"/>
                  </a:lnTo>
                  <a:lnTo>
                    <a:pt x="498" y="8368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2953800" y="1541550"/>
              <a:ext cx="12425" cy="209200"/>
            </a:xfrm>
            <a:custGeom>
              <a:avLst/>
              <a:gdLst/>
              <a:ahLst/>
              <a:cxnLst/>
              <a:rect l="l" t="t" r="r" b="b"/>
              <a:pathLst>
                <a:path w="497" h="8368" extrusionOk="0">
                  <a:moveTo>
                    <a:pt x="0" y="1"/>
                  </a:moveTo>
                  <a:lnTo>
                    <a:pt x="0" y="8368"/>
                  </a:lnTo>
                  <a:lnTo>
                    <a:pt x="497" y="836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3006475" y="1541550"/>
              <a:ext cx="12450" cy="209200"/>
            </a:xfrm>
            <a:custGeom>
              <a:avLst/>
              <a:gdLst/>
              <a:ahLst/>
              <a:cxnLst/>
              <a:rect l="l" t="t" r="r" b="b"/>
              <a:pathLst>
                <a:path w="498" h="8368" extrusionOk="0">
                  <a:moveTo>
                    <a:pt x="0" y="1"/>
                  </a:moveTo>
                  <a:lnTo>
                    <a:pt x="0" y="8368"/>
                  </a:lnTo>
                  <a:lnTo>
                    <a:pt x="497" y="836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3059150" y="1541550"/>
              <a:ext cx="12450" cy="209200"/>
            </a:xfrm>
            <a:custGeom>
              <a:avLst/>
              <a:gdLst/>
              <a:ahLst/>
              <a:cxnLst/>
              <a:rect l="l" t="t" r="r" b="b"/>
              <a:pathLst>
                <a:path w="498" h="8368" extrusionOk="0">
                  <a:moveTo>
                    <a:pt x="1" y="1"/>
                  </a:moveTo>
                  <a:lnTo>
                    <a:pt x="1" y="8368"/>
                  </a:lnTo>
                  <a:lnTo>
                    <a:pt x="497" y="836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3111825" y="1541550"/>
              <a:ext cx="12425" cy="209200"/>
            </a:xfrm>
            <a:custGeom>
              <a:avLst/>
              <a:gdLst/>
              <a:ahLst/>
              <a:cxnLst/>
              <a:rect l="l" t="t" r="r" b="b"/>
              <a:pathLst>
                <a:path w="497" h="8368" extrusionOk="0">
                  <a:moveTo>
                    <a:pt x="1" y="1"/>
                  </a:moveTo>
                  <a:lnTo>
                    <a:pt x="1" y="8368"/>
                  </a:lnTo>
                  <a:lnTo>
                    <a:pt x="496" y="8368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3164525" y="1541550"/>
              <a:ext cx="12400" cy="209200"/>
            </a:xfrm>
            <a:custGeom>
              <a:avLst/>
              <a:gdLst/>
              <a:ahLst/>
              <a:cxnLst/>
              <a:rect l="l" t="t" r="r" b="b"/>
              <a:pathLst>
                <a:path w="496" h="8368" extrusionOk="0">
                  <a:moveTo>
                    <a:pt x="0" y="1"/>
                  </a:moveTo>
                  <a:lnTo>
                    <a:pt x="0" y="8368"/>
                  </a:lnTo>
                  <a:lnTo>
                    <a:pt x="496" y="8368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3217200" y="1541550"/>
              <a:ext cx="12400" cy="209200"/>
            </a:xfrm>
            <a:custGeom>
              <a:avLst/>
              <a:gdLst/>
              <a:ahLst/>
              <a:cxnLst/>
              <a:rect l="l" t="t" r="r" b="b"/>
              <a:pathLst>
                <a:path w="496" h="8368" extrusionOk="0">
                  <a:moveTo>
                    <a:pt x="0" y="1"/>
                  </a:moveTo>
                  <a:lnTo>
                    <a:pt x="0" y="8368"/>
                  </a:lnTo>
                  <a:lnTo>
                    <a:pt x="496" y="8368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2810825" y="1533300"/>
              <a:ext cx="456425" cy="18600"/>
            </a:xfrm>
            <a:custGeom>
              <a:avLst/>
              <a:gdLst/>
              <a:ahLst/>
              <a:cxnLst/>
              <a:rect l="l" t="t" r="r" b="b"/>
              <a:pathLst>
                <a:path w="18257" h="744" extrusionOk="0">
                  <a:moveTo>
                    <a:pt x="373" y="0"/>
                  </a:moveTo>
                  <a:cubicBezTo>
                    <a:pt x="167" y="0"/>
                    <a:pt x="1" y="166"/>
                    <a:pt x="1" y="373"/>
                  </a:cubicBezTo>
                  <a:cubicBezTo>
                    <a:pt x="1" y="577"/>
                    <a:pt x="167" y="743"/>
                    <a:pt x="373" y="743"/>
                  </a:cubicBezTo>
                  <a:lnTo>
                    <a:pt x="17884" y="743"/>
                  </a:lnTo>
                  <a:cubicBezTo>
                    <a:pt x="18090" y="743"/>
                    <a:pt x="18256" y="577"/>
                    <a:pt x="18256" y="373"/>
                  </a:cubicBezTo>
                  <a:cubicBezTo>
                    <a:pt x="18256" y="166"/>
                    <a:pt x="18090" y="0"/>
                    <a:pt x="17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2788025" y="1730900"/>
              <a:ext cx="502025" cy="71275"/>
            </a:xfrm>
            <a:custGeom>
              <a:avLst/>
              <a:gdLst/>
              <a:ahLst/>
              <a:cxnLst/>
              <a:rect l="l" t="t" r="r" b="b"/>
              <a:pathLst>
                <a:path w="20081" h="2851" extrusionOk="0">
                  <a:moveTo>
                    <a:pt x="57" y="0"/>
                  </a:moveTo>
                  <a:cubicBezTo>
                    <a:pt x="26" y="0"/>
                    <a:pt x="1" y="26"/>
                    <a:pt x="1" y="57"/>
                  </a:cubicBezTo>
                  <a:lnTo>
                    <a:pt x="1" y="2794"/>
                  </a:lnTo>
                  <a:cubicBezTo>
                    <a:pt x="1" y="2826"/>
                    <a:pt x="26" y="2851"/>
                    <a:pt x="57" y="2851"/>
                  </a:cubicBezTo>
                  <a:lnTo>
                    <a:pt x="20024" y="2851"/>
                  </a:lnTo>
                  <a:cubicBezTo>
                    <a:pt x="20055" y="2851"/>
                    <a:pt x="20080" y="2826"/>
                    <a:pt x="20080" y="2794"/>
                  </a:cubicBezTo>
                  <a:lnTo>
                    <a:pt x="20080" y="57"/>
                  </a:lnTo>
                  <a:cubicBezTo>
                    <a:pt x="20080" y="26"/>
                    <a:pt x="20055" y="0"/>
                    <a:pt x="20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2912225" y="1886525"/>
              <a:ext cx="100575" cy="100550"/>
            </a:xfrm>
            <a:custGeom>
              <a:avLst/>
              <a:gdLst/>
              <a:ahLst/>
              <a:cxnLst/>
              <a:rect l="l" t="t" r="r" b="b"/>
              <a:pathLst>
                <a:path w="4023" h="4022" extrusionOk="0">
                  <a:moveTo>
                    <a:pt x="1" y="1"/>
                  </a:moveTo>
                  <a:lnTo>
                    <a:pt x="1" y="4021"/>
                  </a:lnTo>
                  <a:lnTo>
                    <a:pt x="4022" y="40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2912225" y="1886525"/>
              <a:ext cx="100575" cy="100550"/>
            </a:xfrm>
            <a:custGeom>
              <a:avLst/>
              <a:gdLst/>
              <a:ahLst/>
              <a:cxnLst/>
              <a:rect l="l" t="t" r="r" b="b"/>
              <a:pathLst>
                <a:path w="4023" h="4022" extrusionOk="0">
                  <a:moveTo>
                    <a:pt x="1" y="1"/>
                  </a:moveTo>
                  <a:lnTo>
                    <a:pt x="4022" y="4021"/>
                  </a:lnTo>
                  <a:lnTo>
                    <a:pt x="4022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3086150" y="1886525"/>
              <a:ext cx="100525" cy="100550"/>
            </a:xfrm>
            <a:custGeom>
              <a:avLst/>
              <a:gdLst/>
              <a:ahLst/>
              <a:cxnLst/>
              <a:rect l="l" t="t" r="r" b="b"/>
              <a:pathLst>
                <a:path w="4021" h="4022" extrusionOk="0">
                  <a:moveTo>
                    <a:pt x="0" y="1"/>
                  </a:moveTo>
                  <a:lnTo>
                    <a:pt x="0" y="4021"/>
                  </a:lnTo>
                  <a:lnTo>
                    <a:pt x="4021" y="40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3086150" y="1886525"/>
              <a:ext cx="100525" cy="100550"/>
            </a:xfrm>
            <a:custGeom>
              <a:avLst/>
              <a:gdLst/>
              <a:ahLst/>
              <a:cxnLst/>
              <a:rect l="l" t="t" r="r" b="b"/>
              <a:pathLst>
                <a:path w="4021" h="4022" extrusionOk="0">
                  <a:moveTo>
                    <a:pt x="0" y="1"/>
                  </a:moveTo>
                  <a:lnTo>
                    <a:pt x="4021" y="4021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2912225" y="2079025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4023" h="4023" extrusionOk="0">
                  <a:moveTo>
                    <a:pt x="1" y="1"/>
                  </a:moveTo>
                  <a:lnTo>
                    <a:pt x="1" y="4022"/>
                  </a:lnTo>
                  <a:lnTo>
                    <a:pt x="4022" y="40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2912225" y="2079025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4023" h="4023" extrusionOk="0">
                  <a:moveTo>
                    <a:pt x="1" y="1"/>
                  </a:moveTo>
                  <a:lnTo>
                    <a:pt x="4022" y="4022"/>
                  </a:lnTo>
                  <a:lnTo>
                    <a:pt x="4022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3086150" y="2079025"/>
              <a:ext cx="100525" cy="100575"/>
            </a:xfrm>
            <a:custGeom>
              <a:avLst/>
              <a:gdLst/>
              <a:ahLst/>
              <a:cxnLst/>
              <a:rect l="l" t="t" r="r" b="b"/>
              <a:pathLst>
                <a:path w="4021" h="4023" extrusionOk="0">
                  <a:moveTo>
                    <a:pt x="0" y="1"/>
                  </a:moveTo>
                  <a:lnTo>
                    <a:pt x="0" y="4022"/>
                  </a:lnTo>
                  <a:lnTo>
                    <a:pt x="4021" y="40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3086150" y="2079025"/>
              <a:ext cx="100525" cy="100575"/>
            </a:xfrm>
            <a:custGeom>
              <a:avLst/>
              <a:gdLst/>
              <a:ahLst/>
              <a:cxnLst/>
              <a:rect l="l" t="t" r="r" b="b"/>
              <a:pathLst>
                <a:path w="4021" h="4023" extrusionOk="0">
                  <a:moveTo>
                    <a:pt x="0" y="1"/>
                  </a:moveTo>
                  <a:lnTo>
                    <a:pt x="4021" y="4022"/>
                  </a:lnTo>
                  <a:lnTo>
                    <a:pt x="4021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2912225" y="2271525"/>
              <a:ext cx="100575" cy="100550"/>
            </a:xfrm>
            <a:custGeom>
              <a:avLst/>
              <a:gdLst/>
              <a:ahLst/>
              <a:cxnLst/>
              <a:rect l="l" t="t" r="r" b="b"/>
              <a:pathLst>
                <a:path w="4023" h="4022" extrusionOk="0">
                  <a:moveTo>
                    <a:pt x="1" y="0"/>
                  </a:moveTo>
                  <a:lnTo>
                    <a:pt x="1" y="4022"/>
                  </a:lnTo>
                  <a:lnTo>
                    <a:pt x="4022" y="40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2912225" y="2271525"/>
              <a:ext cx="100575" cy="100550"/>
            </a:xfrm>
            <a:custGeom>
              <a:avLst/>
              <a:gdLst/>
              <a:ahLst/>
              <a:cxnLst/>
              <a:rect l="l" t="t" r="r" b="b"/>
              <a:pathLst>
                <a:path w="4023" h="4022" extrusionOk="0">
                  <a:moveTo>
                    <a:pt x="1" y="0"/>
                  </a:moveTo>
                  <a:lnTo>
                    <a:pt x="4022" y="4022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3086150" y="2271525"/>
              <a:ext cx="100525" cy="100550"/>
            </a:xfrm>
            <a:custGeom>
              <a:avLst/>
              <a:gdLst/>
              <a:ahLst/>
              <a:cxnLst/>
              <a:rect l="l" t="t" r="r" b="b"/>
              <a:pathLst>
                <a:path w="4021" h="4022" extrusionOk="0">
                  <a:moveTo>
                    <a:pt x="0" y="0"/>
                  </a:moveTo>
                  <a:lnTo>
                    <a:pt x="0" y="4022"/>
                  </a:lnTo>
                  <a:lnTo>
                    <a:pt x="4021" y="4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3086150" y="2271525"/>
              <a:ext cx="100525" cy="100550"/>
            </a:xfrm>
            <a:custGeom>
              <a:avLst/>
              <a:gdLst/>
              <a:ahLst/>
              <a:cxnLst/>
              <a:rect l="l" t="t" r="r" b="b"/>
              <a:pathLst>
                <a:path w="4021" h="4022" extrusionOk="0">
                  <a:moveTo>
                    <a:pt x="0" y="0"/>
                  </a:moveTo>
                  <a:lnTo>
                    <a:pt x="4021" y="4022"/>
                  </a:lnTo>
                  <a:lnTo>
                    <a:pt x="4021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2" name="Google Shape;2402;p37"/>
          <p:cNvGrpSpPr/>
          <p:nvPr/>
        </p:nvGrpSpPr>
        <p:grpSpPr>
          <a:xfrm>
            <a:off x="4153439" y="1603288"/>
            <a:ext cx="586708" cy="665764"/>
            <a:chOff x="1529700" y="2893025"/>
            <a:chExt cx="1419225" cy="1610850"/>
          </a:xfrm>
        </p:grpSpPr>
        <p:sp>
          <p:nvSpPr>
            <p:cNvPr id="2403" name="Google Shape;2403;p37"/>
            <p:cNvSpPr/>
            <p:nvPr/>
          </p:nvSpPr>
          <p:spPr>
            <a:xfrm>
              <a:off x="1621800" y="3568650"/>
              <a:ext cx="1327125" cy="935225"/>
            </a:xfrm>
            <a:custGeom>
              <a:avLst/>
              <a:gdLst/>
              <a:ahLst/>
              <a:cxnLst/>
              <a:rect l="l" t="t" r="r" b="b"/>
              <a:pathLst>
                <a:path w="53085" h="37409" extrusionOk="0">
                  <a:moveTo>
                    <a:pt x="0" y="1"/>
                  </a:moveTo>
                  <a:lnTo>
                    <a:pt x="0" y="37409"/>
                  </a:lnTo>
                  <a:lnTo>
                    <a:pt x="53084" y="37409"/>
                  </a:lnTo>
                  <a:lnTo>
                    <a:pt x="53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489575" y="2972575"/>
              <a:ext cx="166600" cy="173875"/>
            </a:xfrm>
            <a:custGeom>
              <a:avLst/>
              <a:gdLst/>
              <a:ahLst/>
              <a:cxnLst/>
              <a:rect l="l" t="t" r="r" b="b"/>
              <a:pathLst>
                <a:path w="6664" h="6955" extrusionOk="0">
                  <a:moveTo>
                    <a:pt x="1" y="1"/>
                  </a:moveTo>
                  <a:lnTo>
                    <a:pt x="1" y="6954"/>
                  </a:lnTo>
                  <a:lnTo>
                    <a:pt x="6664" y="6954"/>
                  </a:lnTo>
                  <a:lnTo>
                    <a:pt x="66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2467750" y="2893025"/>
              <a:ext cx="210275" cy="98500"/>
            </a:xfrm>
            <a:custGeom>
              <a:avLst/>
              <a:gdLst/>
              <a:ahLst/>
              <a:cxnLst/>
              <a:rect l="l" t="t" r="r" b="b"/>
              <a:pathLst>
                <a:path w="8411" h="3940" extrusionOk="0">
                  <a:moveTo>
                    <a:pt x="190" y="0"/>
                  </a:moveTo>
                  <a:cubicBezTo>
                    <a:pt x="85" y="0"/>
                    <a:pt x="1" y="85"/>
                    <a:pt x="1" y="190"/>
                  </a:cubicBezTo>
                  <a:lnTo>
                    <a:pt x="1" y="3749"/>
                  </a:lnTo>
                  <a:cubicBezTo>
                    <a:pt x="1" y="3855"/>
                    <a:pt x="85" y="3939"/>
                    <a:pt x="190" y="3939"/>
                  </a:cubicBezTo>
                  <a:lnTo>
                    <a:pt x="8221" y="3939"/>
                  </a:lnTo>
                  <a:cubicBezTo>
                    <a:pt x="8326" y="3939"/>
                    <a:pt x="8410" y="3855"/>
                    <a:pt x="8410" y="3749"/>
                  </a:cubicBezTo>
                  <a:lnTo>
                    <a:pt x="8410" y="190"/>
                  </a:lnTo>
                  <a:cubicBezTo>
                    <a:pt x="8410" y="85"/>
                    <a:pt x="8326" y="0"/>
                    <a:pt x="8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2253475" y="3011325"/>
              <a:ext cx="101900" cy="106325"/>
            </a:xfrm>
            <a:custGeom>
              <a:avLst/>
              <a:gdLst/>
              <a:ahLst/>
              <a:cxnLst/>
              <a:rect l="l" t="t" r="r" b="b"/>
              <a:pathLst>
                <a:path w="4076" h="4253" extrusionOk="0">
                  <a:moveTo>
                    <a:pt x="0" y="1"/>
                  </a:moveTo>
                  <a:lnTo>
                    <a:pt x="0" y="4252"/>
                  </a:lnTo>
                  <a:lnTo>
                    <a:pt x="4075" y="4252"/>
                  </a:lnTo>
                  <a:lnTo>
                    <a:pt x="40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2240075" y="2962650"/>
              <a:ext cx="128650" cy="60225"/>
            </a:xfrm>
            <a:custGeom>
              <a:avLst/>
              <a:gdLst/>
              <a:ahLst/>
              <a:cxnLst/>
              <a:rect l="l" t="t" r="r" b="b"/>
              <a:pathLst>
                <a:path w="5146" h="2409" extrusionOk="0">
                  <a:moveTo>
                    <a:pt x="179" y="0"/>
                  </a:moveTo>
                  <a:cubicBezTo>
                    <a:pt x="81" y="0"/>
                    <a:pt x="1" y="81"/>
                    <a:pt x="1" y="178"/>
                  </a:cubicBezTo>
                  <a:lnTo>
                    <a:pt x="1" y="2231"/>
                  </a:lnTo>
                  <a:cubicBezTo>
                    <a:pt x="1" y="2329"/>
                    <a:pt x="81" y="2409"/>
                    <a:pt x="179" y="2409"/>
                  </a:cubicBezTo>
                  <a:lnTo>
                    <a:pt x="4967" y="2409"/>
                  </a:lnTo>
                  <a:cubicBezTo>
                    <a:pt x="5065" y="2409"/>
                    <a:pt x="5145" y="2329"/>
                    <a:pt x="5145" y="2231"/>
                  </a:cubicBezTo>
                  <a:lnTo>
                    <a:pt x="5145" y="178"/>
                  </a:lnTo>
                  <a:cubicBezTo>
                    <a:pt x="5145" y="81"/>
                    <a:pt x="5065" y="0"/>
                    <a:pt x="4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1621800" y="3106525"/>
              <a:ext cx="1327125" cy="471950"/>
            </a:xfrm>
            <a:custGeom>
              <a:avLst/>
              <a:gdLst/>
              <a:ahLst/>
              <a:cxnLst/>
              <a:rect l="l" t="t" r="r" b="b"/>
              <a:pathLst>
                <a:path w="53085" h="18878" extrusionOk="0">
                  <a:moveTo>
                    <a:pt x="2080" y="1"/>
                  </a:moveTo>
                  <a:cubicBezTo>
                    <a:pt x="932" y="1"/>
                    <a:pt x="0" y="931"/>
                    <a:pt x="0" y="2080"/>
                  </a:cubicBezTo>
                  <a:lnTo>
                    <a:pt x="0" y="18877"/>
                  </a:lnTo>
                  <a:lnTo>
                    <a:pt x="53084" y="18877"/>
                  </a:lnTo>
                  <a:lnTo>
                    <a:pt x="53084" y="2080"/>
                  </a:lnTo>
                  <a:cubicBezTo>
                    <a:pt x="53084" y="931"/>
                    <a:pt x="52153" y="1"/>
                    <a:pt x="51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1621800" y="3338725"/>
              <a:ext cx="600075" cy="1165150"/>
            </a:xfrm>
            <a:custGeom>
              <a:avLst/>
              <a:gdLst/>
              <a:ahLst/>
              <a:cxnLst/>
              <a:rect l="l" t="t" r="r" b="b"/>
              <a:pathLst>
                <a:path w="24003" h="46606" extrusionOk="0">
                  <a:moveTo>
                    <a:pt x="12002" y="1"/>
                  </a:moveTo>
                  <a:lnTo>
                    <a:pt x="0" y="9575"/>
                  </a:lnTo>
                  <a:lnTo>
                    <a:pt x="0" y="46606"/>
                  </a:lnTo>
                  <a:lnTo>
                    <a:pt x="24002" y="46606"/>
                  </a:lnTo>
                  <a:lnTo>
                    <a:pt x="24002" y="9575"/>
                  </a:lnTo>
                  <a:lnTo>
                    <a:pt x="120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1806350" y="3496400"/>
              <a:ext cx="231000" cy="234325"/>
            </a:xfrm>
            <a:custGeom>
              <a:avLst/>
              <a:gdLst/>
              <a:ahLst/>
              <a:cxnLst/>
              <a:rect l="l" t="t" r="r" b="b"/>
              <a:pathLst>
                <a:path w="9240" h="9373" extrusionOk="0">
                  <a:moveTo>
                    <a:pt x="4620" y="1"/>
                  </a:moveTo>
                  <a:cubicBezTo>
                    <a:pt x="2069" y="1"/>
                    <a:pt x="1" y="2099"/>
                    <a:pt x="1" y="4687"/>
                  </a:cubicBezTo>
                  <a:cubicBezTo>
                    <a:pt x="1" y="7276"/>
                    <a:pt x="2069" y="9373"/>
                    <a:pt x="4620" y="9373"/>
                  </a:cubicBezTo>
                  <a:cubicBezTo>
                    <a:pt x="7171" y="9373"/>
                    <a:pt x="9239" y="7276"/>
                    <a:pt x="9239" y="4687"/>
                  </a:cubicBezTo>
                  <a:cubicBezTo>
                    <a:pt x="9239" y="2099"/>
                    <a:pt x="7171" y="1"/>
                    <a:pt x="46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1579425" y="3338725"/>
              <a:ext cx="684850" cy="273200"/>
            </a:xfrm>
            <a:custGeom>
              <a:avLst/>
              <a:gdLst/>
              <a:ahLst/>
              <a:cxnLst/>
              <a:rect l="l" t="t" r="r" b="b"/>
              <a:pathLst>
                <a:path w="27394" h="10928" fill="none" extrusionOk="0">
                  <a:moveTo>
                    <a:pt x="27394" y="10927"/>
                  </a:moveTo>
                  <a:lnTo>
                    <a:pt x="13697" y="1"/>
                  </a:lnTo>
                  <a:lnTo>
                    <a:pt x="0" y="10927"/>
                  </a:lnTo>
                </a:path>
              </a:pathLst>
            </a:custGeom>
            <a:noFill/>
            <a:ln w="1400" cap="rnd" cmpd="sng">
              <a:solidFill>
                <a:srgbClr val="F1F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1787825" y="4105900"/>
              <a:ext cx="243850" cy="397975"/>
            </a:xfrm>
            <a:custGeom>
              <a:avLst/>
              <a:gdLst/>
              <a:ahLst/>
              <a:cxnLst/>
              <a:rect l="l" t="t" r="r" b="b"/>
              <a:pathLst>
                <a:path w="9754" h="15919" extrusionOk="0">
                  <a:moveTo>
                    <a:pt x="4876" y="1"/>
                  </a:moveTo>
                  <a:cubicBezTo>
                    <a:pt x="2187" y="1"/>
                    <a:pt x="0" y="2209"/>
                    <a:pt x="0" y="4925"/>
                  </a:cubicBezTo>
                  <a:lnTo>
                    <a:pt x="25" y="15919"/>
                  </a:lnTo>
                  <a:lnTo>
                    <a:pt x="9737" y="15919"/>
                  </a:lnTo>
                  <a:cubicBezTo>
                    <a:pt x="9746" y="15864"/>
                    <a:pt x="9752" y="15807"/>
                    <a:pt x="9753" y="15753"/>
                  </a:cubicBezTo>
                  <a:lnTo>
                    <a:pt x="9753" y="4925"/>
                  </a:lnTo>
                  <a:cubicBezTo>
                    <a:pt x="9753" y="2209"/>
                    <a:pt x="7566" y="1"/>
                    <a:pt x="4876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7"/>
            <p:cNvSpPr/>
            <p:nvPr/>
          </p:nvSpPr>
          <p:spPr>
            <a:xfrm>
              <a:off x="2445775" y="3741825"/>
              <a:ext cx="321925" cy="641925"/>
            </a:xfrm>
            <a:custGeom>
              <a:avLst/>
              <a:gdLst/>
              <a:ahLst/>
              <a:cxnLst/>
              <a:rect l="l" t="t" r="r" b="b"/>
              <a:pathLst>
                <a:path w="12877" h="25677" extrusionOk="0">
                  <a:moveTo>
                    <a:pt x="6439" y="1"/>
                  </a:moveTo>
                  <a:cubicBezTo>
                    <a:pt x="2898" y="1"/>
                    <a:pt x="0" y="2899"/>
                    <a:pt x="0" y="6440"/>
                  </a:cubicBezTo>
                  <a:lnTo>
                    <a:pt x="0" y="25437"/>
                  </a:lnTo>
                  <a:cubicBezTo>
                    <a:pt x="0" y="25520"/>
                    <a:pt x="22" y="25595"/>
                    <a:pt x="25" y="25677"/>
                  </a:cubicBezTo>
                  <a:lnTo>
                    <a:pt x="12853" y="25677"/>
                  </a:lnTo>
                  <a:cubicBezTo>
                    <a:pt x="12856" y="25595"/>
                    <a:pt x="12877" y="25520"/>
                    <a:pt x="12877" y="25437"/>
                  </a:cubicBezTo>
                  <a:lnTo>
                    <a:pt x="12877" y="6440"/>
                  </a:lnTo>
                  <a:cubicBezTo>
                    <a:pt x="12877" y="2899"/>
                    <a:pt x="9980" y="1"/>
                    <a:pt x="6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1723375" y="3810525"/>
              <a:ext cx="373475" cy="212275"/>
            </a:xfrm>
            <a:custGeom>
              <a:avLst/>
              <a:gdLst/>
              <a:ahLst/>
              <a:cxnLst/>
              <a:rect l="l" t="t" r="r" b="b"/>
              <a:pathLst>
                <a:path w="14939" h="8491" extrusionOk="0">
                  <a:moveTo>
                    <a:pt x="1" y="1"/>
                  </a:moveTo>
                  <a:lnTo>
                    <a:pt x="1" y="8491"/>
                  </a:lnTo>
                  <a:lnTo>
                    <a:pt x="14939" y="8491"/>
                  </a:lnTo>
                  <a:lnTo>
                    <a:pt x="14939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1529700" y="3287375"/>
              <a:ext cx="762675" cy="343625"/>
            </a:xfrm>
            <a:custGeom>
              <a:avLst/>
              <a:gdLst/>
              <a:ahLst/>
              <a:cxnLst/>
              <a:rect l="l" t="t" r="r" b="b"/>
              <a:pathLst>
                <a:path w="30507" h="13745" extrusionOk="0">
                  <a:moveTo>
                    <a:pt x="15224" y="1"/>
                  </a:moveTo>
                  <a:cubicBezTo>
                    <a:pt x="14913" y="1"/>
                    <a:pt x="14603" y="103"/>
                    <a:pt x="14345" y="308"/>
                  </a:cubicBezTo>
                  <a:lnTo>
                    <a:pt x="649" y="11234"/>
                  </a:lnTo>
                  <a:cubicBezTo>
                    <a:pt x="182" y="11608"/>
                    <a:pt x="1" y="12237"/>
                    <a:pt x="198" y="12802"/>
                  </a:cubicBezTo>
                  <a:cubicBezTo>
                    <a:pt x="397" y="13367"/>
                    <a:pt x="931" y="13745"/>
                    <a:pt x="1528" y="13745"/>
                  </a:cubicBezTo>
                  <a:cubicBezTo>
                    <a:pt x="1847" y="13745"/>
                    <a:pt x="2157" y="13637"/>
                    <a:pt x="2406" y="13438"/>
                  </a:cubicBezTo>
                  <a:lnTo>
                    <a:pt x="15223" y="3211"/>
                  </a:lnTo>
                  <a:lnTo>
                    <a:pt x="28042" y="13438"/>
                  </a:lnTo>
                  <a:cubicBezTo>
                    <a:pt x="28301" y="13644"/>
                    <a:pt x="28611" y="13745"/>
                    <a:pt x="28918" y="13745"/>
                  </a:cubicBezTo>
                  <a:cubicBezTo>
                    <a:pt x="29333" y="13745"/>
                    <a:pt x="29743" y="13563"/>
                    <a:pt x="30022" y="13214"/>
                  </a:cubicBezTo>
                  <a:cubicBezTo>
                    <a:pt x="30507" y="12606"/>
                    <a:pt x="30407" y="11719"/>
                    <a:pt x="29799" y="11234"/>
                  </a:cubicBezTo>
                  <a:lnTo>
                    <a:pt x="16103" y="308"/>
                  </a:lnTo>
                  <a:cubicBezTo>
                    <a:pt x="15845" y="103"/>
                    <a:pt x="15535" y="1"/>
                    <a:pt x="152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6" name="Google Shape;2416;p37"/>
          <p:cNvGrpSpPr/>
          <p:nvPr/>
        </p:nvGrpSpPr>
        <p:grpSpPr>
          <a:xfrm>
            <a:off x="365622" y="2701529"/>
            <a:ext cx="574181" cy="967080"/>
            <a:chOff x="5173775" y="325450"/>
            <a:chExt cx="814325" cy="1371550"/>
          </a:xfrm>
        </p:grpSpPr>
        <p:sp>
          <p:nvSpPr>
            <p:cNvPr id="2417" name="Google Shape;2417;p37"/>
            <p:cNvSpPr/>
            <p:nvPr/>
          </p:nvSpPr>
          <p:spPr>
            <a:xfrm>
              <a:off x="5213375" y="1008325"/>
              <a:ext cx="734825" cy="688650"/>
            </a:xfrm>
            <a:custGeom>
              <a:avLst/>
              <a:gdLst/>
              <a:ahLst/>
              <a:cxnLst/>
              <a:rect l="l" t="t" r="r" b="b"/>
              <a:pathLst>
                <a:path w="29393" h="27546" extrusionOk="0">
                  <a:moveTo>
                    <a:pt x="0" y="1"/>
                  </a:moveTo>
                  <a:lnTo>
                    <a:pt x="0" y="27545"/>
                  </a:lnTo>
                  <a:lnTo>
                    <a:pt x="29393" y="27545"/>
                  </a:lnTo>
                  <a:lnTo>
                    <a:pt x="293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5173775" y="1584125"/>
              <a:ext cx="157750" cy="112850"/>
            </a:xfrm>
            <a:custGeom>
              <a:avLst/>
              <a:gdLst/>
              <a:ahLst/>
              <a:cxnLst/>
              <a:rect l="l" t="t" r="r" b="b"/>
              <a:pathLst>
                <a:path w="6310" h="4514" extrusionOk="0">
                  <a:moveTo>
                    <a:pt x="60" y="0"/>
                  </a:moveTo>
                  <a:cubicBezTo>
                    <a:pt x="27" y="0"/>
                    <a:pt x="1" y="27"/>
                    <a:pt x="1" y="60"/>
                  </a:cubicBezTo>
                  <a:lnTo>
                    <a:pt x="1" y="4513"/>
                  </a:lnTo>
                  <a:lnTo>
                    <a:pt x="6309" y="4513"/>
                  </a:lnTo>
                  <a:lnTo>
                    <a:pt x="63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5830325" y="1584125"/>
              <a:ext cx="157775" cy="112850"/>
            </a:xfrm>
            <a:custGeom>
              <a:avLst/>
              <a:gdLst/>
              <a:ahLst/>
              <a:cxnLst/>
              <a:rect l="l" t="t" r="r" b="b"/>
              <a:pathLst>
                <a:path w="6311" h="4514" extrusionOk="0">
                  <a:moveTo>
                    <a:pt x="0" y="0"/>
                  </a:moveTo>
                  <a:lnTo>
                    <a:pt x="0" y="4513"/>
                  </a:lnTo>
                  <a:lnTo>
                    <a:pt x="6310" y="4513"/>
                  </a:lnTo>
                  <a:lnTo>
                    <a:pt x="6310" y="60"/>
                  </a:lnTo>
                  <a:cubicBezTo>
                    <a:pt x="6310" y="27"/>
                    <a:pt x="6282" y="0"/>
                    <a:pt x="6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5329425" y="1141050"/>
              <a:ext cx="503000" cy="555950"/>
            </a:xfrm>
            <a:custGeom>
              <a:avLst/>
              <a:gdLst/>
              <a:ahLst/>
              <a:cxnLst/>
              <a:rect l="l" t="t" r="r" b="b"/>
              <a:pathLst>
                <a:path w="20120" h="22238" extrusionOk="0">
                  <a:moveTo>
                    <a:pt x="10060" y="0"/>
                  </a:moveTo>
                  <a:cubicBezTo>
                    <a:pt x="6706" y="0"/>
                    <a:pt x="3353" y="706"/>
                    <a:pt x="0" y="2117"/>
                  </a:cubicBezTo>
                  <a:lnTo>
                    <a:pt x="0" y="22238"/>
                  </a:lnTo>
                  <a:lnTo>
                    <a:pt x="20119" y="22238"/>
                  </a:lnTo>
                  <a:lnTo>
                    <a:pt x="20119" y="2117"/>
                  </a:lnTo>
                  <a:cubicBezTo>
                    <a:pt x="16766" y="706"/>
                    <a:pt x="13413" y="0"/>
                    <a:pt x="10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5306800" y="1648850"/>
              <a:ext cx="548225" cy="48125"/>
            </a:xfrm>
            <a:custGeom>
              <a:avLst/>
              <a:gdLst/>
              <a:ahLst/>
              <a:cxnLst/>
              <a:rect l="l" t="t" r="r" b="b"/>
              <a:pathLst>
                <a:path w="21929" h="1925" extrusionOk="0">
                  <a:moveTo>
                    <a:pt x="40" y="1"/>
                  </a:moveTo>
                  <a:cubicBezTo>
                    <a:pt x="18" y="1"/>
                    <a:pt x="0" y="18"/>
                    <a:pt x="0" y="41"/>
                  </a:cubicBezTo>
                  <a:lnTo>
                    <a:pt x="0" y="1884"/>
                  </a:lnTo>
                  <a:cubicBezTo>
                    <a:pt x="0" y="1906"/>
                    <a:pt x="18" y="1924"/>
                    <a:pt x="40" y="1924"/>
                  </a:cubicBezTo>
                  <a:lnTo>
                    <a:pt x="21889" y="1924"/>
                  </a:lnTo>
                  <a:cubicBezTo>
                    <a:pt x="21911" y="1924"/>
                    <a:pt x="21929" y="1906"/>
                    <a:pt x="21929" y="1884"/>
                  </a:cubicBezTo>
                  <a:lnTo>
                    <a:pt x="21929" y="41"/>
                  </a:lnTo>
                  <a:cubicBezTo>
                    <a:pt x="21929" y="18"/>
                    <a:pt x="21911" y="1"/>
                    <a:pt x="21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5435675" y="1177600"/>
              <a:ext cx="290500" cy="471275"/>
            </a:xfrm>
            <a:custGeom>
              <a:avLst/>
              <a:gdLst/>
              <a:ahLst/>
              <a:cxnLst/>
              <a:rect l="l" t="t" r="r" b="b"/>
              <a:pathLst>
                <a:path w="11620" h="18851" extrusionOk="0">
                  <a:moveTo>
                    <a:pt x="5810" y="1"/>
                  </a:moveTo>
                  <a:cubicBezTo>
                    <a:pt x="3873" y="1"/>
                    <a:pt x="1937" y="616"/>
                    <a:pt x="0" y="1847"/>
                  </a:cubicBezTo>
                  <a:lnTo>
                    <a:pt x="0" y="18851"/>
                  </a:lnTo>
                  <a:lnTo>
                    <a:pt x="11619" y="18851"/>
                  </a:lnTo>
                  <a:lnTo>
                    <a:pt x="11619" y="1847"/>
                  </a:lnTo>
                  <a:cubicBezTo>
                    <a:pt x="9682" y="616"/>
                    <a:pt x="7746" y="1"/>
                    <a:pt x="5810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5451050" y="1197925"/>
              <a:ext cx="115950" cy="431200"/>
            </a:xfrm>
            <a:custGeom>
              <a:avLst/>
              <a:gdLst/>
              <a:ahLst/>
              <a:cxnLst/>
              <a:rect l="l" t="t" r="r" b="b"/>
              <a:pathLst>
                <a:path w="4638" h="17248" extrusionOk="0">
                  <a:moveTo>
                    <a:pt x="4638" y="0"/>
                  </a:moveTo>
                  <a:cubicBezTo>
                    <a:pt x="3093" y="109"/>
                    <a:pt x="1546" y="665"/>
                    <a:pt x="1" y="1670"/>
                  </a:cubicBezTo>
                  <a:lnTo>
                    <a:pt x="1" y="17247"/>
                  </a:lnTo>
                  <a:lnTo>
                    <a:pt x="4638" y="17247"/>
                  </a:lnTo>
                  <a:lnTo>
                    <a:pt x="4638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5594875" y="1197950"/>
              <a:ext cx="115900" cy="431200"/>
            </a:xfrm>
            <a:custGeom>
              <a:avLst/>
              <a:gdLst/>
              <a:ahLst/>
              <a:cxnLst/>
              <a:rect l="l" t="t" r="r" b="b"/>
              <a:pathLst>
                <a:path w="4636" h="17248" extrusionOk="0">
                  <a:moveTo>
                    <a:pt x="0" y="1"/>
                  </a:moveTo>
                  <a:lnTo>
                    <a:pt x="0" y="17248"/>
                  </a:lnTo>
                  <a:lnTo>
                    <a:pt x="4636" y="17248"/>
                  </a:lnTo>
                  <a:lnTo>
                    <a:pt x="4636" y="1669"/>
                  </a:lnTo>
                  <a:cubicBezTo>
                    <a:pt x="3090" y="662"/>
                    <a:pt x="1545" y="106"/>
                    <a:pt x="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5200350" y="932650"/>
              <a:ext cx="760450" cy="148800"/>
            </a:xfrm>
            <a:custGeom>
              <a:avLst/>
              <a:gdLst/>
              <a:ahLst/>
              <a:cxnLst/>
              <a:rect l="l" t="t" r="r" b="b"/>
              <a:pathLst>
                <a:path w="30418" h="5952" extrusionOk="0">
                  <a:moveTo>
                    <a:pt x="3695" y="1"/>
                  </a:moveTo>
                  <a:lnTo>
                    <a:pt x="1" y="2001"/>
                  </a:lnTo>
                  <a:lnTo>
                    <a:pt x="1" y="5952"/>
                  </a:lnTo>
                  <a:lnTo>
                    <a:pt x="30418" y="5952"/>
                  </a:lnTo>
                  <a:lnTo>
                    <a:pt x="30418" y="2105"/>
                  </a:lnTo>
                  <a:lnTo>
                    <a:pt x="267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5387425" y="325450"/>
              <a:ext cx="393350" cy="205875"/>
            </a:xfrm>
            <a:custGeom>
              <a:avLst/>
              <a:gdLst/>
              <a:ahLst/>
              <a:cxnLst/>
              <a:rect l="l" t="t" r="r" b="b"/>
              <a:pathLst>
                <a:path w="15734" h="8235" extrusionOk="0">
                  <a:moveTo>
                    <a:pt x="7866" y="1"/>
                  </a:moveTo>
                  <a:cubicBezTo>
                    <a:pt x="3521" y="1"/>
                    <a:pt x="1" y="3523"/>
                    <a:pt x="1" y="7868"/>
                  </a:cubicBezTo>
                  <a:lnTo>
                    <a:pt x="1" y="8234"/>
                  </a:lnTo>
                  <a:lnTo>
                    <a:pt x="15734" y="8234"/>
                  </a:lnTo>
                  <a:lnTo>
                    <a:pt x="15734" y="7868"/>
                  </a:lnTo>
                  <a:cubicBezTo>
                    <a:pt x="15734" y="3523"/>
                    <a:pt x="12212" y="1"/>
                    <a:pt x="7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5310400" y="512050"/>
              <a:ext cx="543325" cy="448225"/>
            </a:xfrm>
            <a:custGeom>
              <a:avLst/>
              <a:gdLst/>
              <a:ahLst/>
              <a:cxnLst/>
              <a:rect l="l" t="t" r="r" b="b"/>
              <a:pathLst>
                <a:path w="21733" h="17929" extrusionOk="0">
                  <a:moveTo>
                    <a:pt x="119" y="1"/>
                  </a:moveTo>
                  <a:cubicBezTo>
                    <a:pt x="52" y="1"/>
                    <a:pt x="0" y="54"/>
                    <a:pt x="0" y="119"/>
                  </a:cubicBezTo>
                  <a:lnTo>
                    <a:pt x="0" y="17890"/>
                  </a:lnTo>
                  <a:cubicBezTo>
                    <a:pt x="0" y="17910"/>
                    <a:pt x="17" y="17928"/>
                    <a:pt x="39" y="17928"/>
                  </a:cubicBezTo>
                  <a:lnTo>
                    <a:pt x="21694" y="17928"/>
                  </a:lnTo>
                  <a:cubicBezTo>
                    <a:pt x="21715" y="17928"/>
                    <a:pt x="21733" y="17910"/>
                    <a:pt x="21733" y="17890"/>
                  </a:cubicBezTo>
                  <a:lnTo>
                    <a:pt x="21733" y="119"/>
                  </a:lnTo>
                  <a:cubicBezTo>
                    <a:pt x="21733" y="54"/>
                    <a:pt x="21680" y="1"/>
                    <a:pt x="21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379525" y="584200"/>
              <a:ext cx="187325" cy="303925"/>
            </a:xfrm>
            <a:custGeom>
              <a:avLst/>
              <a:gdLst/>
              <a:ahLst/>
              <a:cxnLst/>
              <a:rect l="l" t="t" r="r" b="b"/>
              <a:pathLst>
                <a:path w="7493" h="12157" extrusionOk="0">
                  <a:moveTo>
                    <a:pt x="3747" y="0"/>
                  </a:moveTo>
                  <a:cubicBezTo>
                    <a:pt x="2498" y="0"/>
                    <a:pt x="1250" y="397"/>
                    <a:pt x="1" y="1191"/>
                  </a:cubicBezTo>
                  <a:lnTo>
                    <a:pt x="1" y="12156"/>
                  </a:lnTo>
                  <a:lnTo>
                    <a:pt x="7493" y="12156"/>
                  </a:lnTo>
                  <a:lnTo>
                    <a:pt x="7493" y="1191"/>
                  </a:lnTo>
                  <a:cubicBezTo>
                    <a:pt x="6244" y="397"/>
                    <a:pt x="4996" y="0"/>
                    <a:pt x="3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5394950" y="606450"/>
              <a:ext cx="69850" cy="259800"/>
            </a:xfrm>
            <a:custGeom>
              <a:avLst/>
              <a:gdLst/>
              <a:ahLst/>
              <a:cxnLst/>
              <a:rect l="l" t="t" r="r" b="b"/>
              <a:pathLst>
                <a:path w="2794" h="10392" extrusionOk="0">
                  <a:moveTo>
                    <a:pt x="2793" y="0"/>
                  </a:moveTo>
                  <a:cubicBezTo>
                    <a:pt x="1862" y="65"/>
                    <a:pt x="931" y="401"/>
                    <a:pt x="1" y="1006"/>
                  </a:cubicBezTo>
                  <a:lnTo>
                    <a:pt x="1" y="10391"/>
                  </a:lnTo>
                  <a:lnTo>
                    <a:pt x="2793" y="10391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481575" y="606450"/>
              <a:ext cx="69850" cy="259800"/>
            </a:xfrm>
            <a:custGeom>
              <a:avLst/>
              <a:gdLst/>
              <a:ahLst/>
              <a:cxnLst/>
              <a:rect l="l" t="t" r="r" b="b"/>
              <a:pathLst>
                <a:path w="2794" h="10392" extrusionOk="0">
                  <a:moveTo>
                    <a:pt x="0" y="0"/>
                  </a:moveTo>
                  <a:lnTo>
                    <a:pt x="0" y="10391"/>
                  </a:lnTo>
                  <a:lnTo>
                    <a:pt x="2794" y="10391"/>
                  </a:lnTo>
                  <a:lnTo>
                    <a:pt x="2794" y="1006"/>
                  </a:lnTo>
                  <a:cubicBezTo>
                    <a:pt x="1863" y="399"/>
                    <a:pt x="931" y="64"/>
                    <a:pt x="0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5616950" y="584200"/>
              <a:ext cx="187325" cy="303925"/>
            </a:xfrm>
            <a:custGeom>
              <a:avLst/>
              <a:gdLst/>
              <a:ahLst/>
              <a:cxnLst/>
              <a:rect l="l" t="t" r="r" b="b"/>
              <a:pathLst>
                <a:path w="7493" h="12157" extrusionOk="0">
                  <a:moveTo>
                    <a:pt x="3747" y="0"/>
                  </a:moveTo>
                  <a:cubicBezTo>
                    <a:pt x="2498" y="0"/>
                    <a:pt x="1249" y="397"/>
                    <a:pt x="1" y="1191"/>
                  </a:cubicBezTo>
                  <a:lnTo>
                    <a:pt x="1" y="12156"/>
                  </a:lnTo>
                  <a:lnTo>
                    <a:pt x="7493" y="12156"/>
                  </a:lnTo>
                  <a:lnTo>
                    <a:pt x="7493" y="1191"/>
                  </a:lnTo>
                  <a:cubicBezTo>
                    <a:pt x="6244" y="397"/>
                    <a:pt x="4995" y="0"/>
                    <a:pt x="3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5632375" y="606450"/>
              <a:ext cx="69875" cy="259800"/>
            </a:xfrm>
            <a:custGeom>
              <a:avLst/>
              <a:gdLst/>
              <a:ahLst/>
              <a:cxnLst/>
              <a:rect l="l" t="t" r="r" b="b"/>
              <a:pathLst>
                <a:path w="2795" h="10392" extrusionOk="0">
                  <a:moveTo>
                    <a:pt x="2795" y="0"/>
                  </a:moveTo>
                  <a:cubicBezTo>
                    <a:pt x="1863" y="65"/>
                    <a:pt x="932" y="401"/>
                    <a:pt x="1" y="1006"/>
                  </a:cubicBezTo>
                  <a:lnTo>
                    <a:pt x="1" y="10391"/>
                  </a:lnTo>
                  <a:lnTo>
                    <a:pt x="2795" y="10391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5719025" y="606400"/>
              <a:ext cx="69825" cy="259850"/>
            </a:xfrm>
            <a:custGeom>
              <a:avLst/>
              <a:gdLst/>
              <a:ahLst/>
              <a:cxnLst/>
              <a:rect l="l" t="t" r="r" b="b"/>
              <a:pathLst>
                <a:path w="2793" h="10394" extrusionOk="0">
                  <a:moveTo>
                    <a:pt x="0" y="1"/>
                  </a:moveTo>
                  <a:lnTo>
                    <a:pt x="0" y="10393"/>
                  </a:lnTo>
                  <a:lnTo>
                    <a:pt x="2793" y="10393"/>
                  </a:lnTo>
                  <a:lnTo>
                    <a:pt x="2793" y="1008"/>
                  </a:lnTo>
                  <a:cubicBezTo>
                    <a:pt x="1863" y="401"/>
                    <a:pt x="932" y="65"/>
                    <a:pt x="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4" name="Google Shape;2434;p37"/>
          <p:cNvGrpSpPr/>
          <p:nvPr/>
        </p:nvGrpSpPr>
        <p:grpSpPr>
          <a:xfrm>
            <a:off x="4772980" y="2549535"/>
            <a:ext cx="679473" cy="1102426"/>
            <a:chOff x="5785225" y="3193000"/>
            <a:chExt cx="1407650" cy="2283875"/>
          </a:xfrm>
        </p:grpSpPr>
        <p:sp>
          <p:nvSpPr>
            <p:cNvPr id="2435" name="Google Shape;2435;p37"/>
            <p:cNvSpPr/>
            <p:nvPr/>
          </p:nvSpPr>
          <p:spPr>
            <a:xfrm>
              <a:off x="5785225" y="3917425"/>
              <a:ext cx="1327125" cy="1559450"/>
            </a:xfrm>
            <a:custGeom>
              <a:avLst/>
              <a:gdLst/>
              <a:ahLst/>
              <a:cxnLst/>
              <a:rect l="l" t="t" r="r" b="b"/>
              <a:pathLst>
                <a:path w="53085" h="62378" extrusionOk="0">
                  <a:moveTo>
                    <a:pt x="1" y="0"/>
                  </a:moveTo>
                  <a:lnTo>
                    <a:pt x="1" y="62378"/>
                  </a:lnTo>
                  <a:lnTo>
                    <a:pt x="53085" y="62378"/>
                  </a:lnTo>
                  <a:lnTo>
                    <a:pt x="530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6723350" y="3289650"/>
              <a:ext cx="202425" cy="211225"/>
            </a:xfrm>
            <a:custGeom>
              <a:avLst/>
              <a:gdLst/>
              <a:ahLst/>
              <a:cxnLst/>
              <a:rect l="l" t="t" r="r" b="b"/>
              <a:pathLst>
                <a:path w="8097" h="8449" extrusionOk="0">
                  <a:moveTo>
                    <a:pt x="1" y="0"/>
                  </a:moveTo>
                  <a:lnTo>
                    <a:pt x="1" y="8449"/>
                  </a:lnTo>
                  <a:lnTo>
                    <a:pt x="8096" y="8449"/>
                  </a:lnTo>
                  <a:lnTo>
                    <a:pt x="80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6696850" y="3193000"/>
              <a:ext cx="255450" cy="119625"/>
            </a:xfrm>
            <a:custGeom>
              <a:avLst/>
              <a:gdLst/>
              <a:ahLst/>
              <a:cxnLst/>
              <a:rect l="l" t="t" r="r" b="b"/>
              <a:pathLst>
                <a:path w="10218" h="4785" extrusionOk="0">
                  <a:moveTo>
                    <a:pt x="401" y="0"/>
                  </a:moveTo>
                  <a:cubicBezTo>
                    <a:pt x="178" y="0"/>
                    <a:pt x="0" y="178"/>
                    <a:pt x="0" y="400"/>
                  </a:cubicBezTo>
                  <a:lnTo>
                    <a:pt x="0" y="4382"/>
                  </a:lnTo>
                  <a:cubicBezTo>
                    <a:pt x="0" y="4605"/>
                    <a:pt x="178" y="4784"/>
                    <a:pt x="401" y="4784"/>
                  </a:cubicBezTo>
                  <a:lnTo>
                    <a:pt x="9816" y="4784"/>
                  </a:lnTo>
                  <a:cubicBezTo>
                    <a:pt x="10039" y="4784"/>
                    <a:pt x="10218" y="4605"/>
                    <a:pt x="10218" y="4382"/>
                  </a:cubicBezTo>
                  <a:lnTo>
                    <a:pt x="10218" y="400"/>
                  </a:lnTo>
                  <a:cubicBezTo>
                    <a:pt x="10218" y="178"/>
                    <a:pt x="10039" y="0"/>
                    <a:pt x="9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5785275" y="3455325"/>
              <a:ext cx="1327075" cy="471900"/>
            </a:xfrm>
            <a:custGeom>
              <a:avLst/>
              <a:gdLst/>
              <a:ahLst/>
              <a:cxnLst/>
              <a:rect l="l" t="t" r="r" b="b"/>
              <a:pathLst>
                <a:path w="53083" h="18876" extrusionOk="0">
                  <a:moveTo>
                    <a:pt x="51729" y="1"/>
                  </a:moveTo>
                  <a:cubicBezTo>
                    <a:pt x="51728" y="1"/>
                    <a:pt x="51727" y="1"/>
                    <a:pt x="51726" y="1"/>
                  </a:cubicBezTo>
                  <a:lnTo>
                    <a:pt x="1357" y="1"/>
                  </a:lnTo>
                  <a:cubicBezTo>
                    <a:pt x="607" y="1"/>
                    <a:pt x="0" y="607"/>
                    <a:pt x="0" y="1357"/>
                  </a:cubicBezTo>
                  <a:lnTo>
                    <a:pt x="0" y="18876"/>
                  </a:lnTo>
                  <a:lnTo>
                    <a:pt x="53083" y="18876"/>
                  </a:lnTo>
                  <a:lnTo>
                    <a:pt x="53083" y="1357"/>
                  </a:lnTo>
                  <a:cubicBezTo>
                    <a:pt x="53083" y="608"/>
                    <a:pt x="52476" y="1"/>
                    <a:pt x="51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6512300" y="3687475"/>
              <a:ext cx="600050" cy="1789400"/>
            </a:xfrm>
            <a:custGeom>
              <a:avLst/>
              <a:gdLst/>
              <a:ahLst/>
              <a:cxnLst/>
              <a:rect l="l" t="t" r="r" b="b"/>
              <a:pathLst>
                <a:path w="24002" h="71576" extrusionOk="0">
                  <a:moveTo>
                    <a:pt x="12002" y="1"/>
                  </a:moveTo>
                  <a:lnTo>
                    <a:pt x="0" y="9576"/>
                  </a:lnTo>
                  <a:lnTo>
                    <a:pt x="0" y="71576"/>
                  </a:lnTo>
                  <a:lnTo>
                    <a:pt x="24002" y="71576"/>
                  </a:lnTo>
                  <a:lnTo>
                    <a:pt x="24002" y="9576"/>
                  </a:lnTo>
                  <a:lnTo>
                    <a:pt x="120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6696850" y="3845200"/>
              <a:ext cx="230950" cy="234325"/>
            </a:xfrm>
            <a:custGeom>
              <a:avLst/>
              <a:gdLst/>
              <a:ahLst/>
              <a:cxnLst/>
              <a:rect l="l" t="t" r="r" b="b"/>
              <a:pathLst>
                <a:path w="9238" h="9373" extrusionOk="0">
                  <a:moveTo>
                    <a:pt x="4618" y="0"/>
                  </a:moveTo>
                  <a:cubicBezTo>
                    <a:pt x="2068" y="0"/>
                    <a:pt x="0" y="2099"/>
                    <a:pt x="0" y="4687"/>
                  </a:cubicBezTo>
                  <a:cubicBezTo>
                    <a:pt x="0" y="7274"/>
                    <a:pt x="2068" y="9373"/>
                    <a:pt x="4618" y="9373"/>
                  </a:cubicBezTo>
                  <a:cubicBezTo>
                    <a:pt x="7171" y="9373"/>
                    <a:pt x="9238" y="7274"/>
                    <a:pt x="9238" y="4687"/>
                  </a:cubicBezTo>
                  <a:cubicBezTo>
                    <a:pt x="9238" y="2099"/>
                    <a:pt x="7171" y="0"/>
                    <a:pt x="4618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6430325" y="3652300"/>
              <a:ext cx="762550" cy="343600"/>
            </a:xfrm>
            <a:custGeom>
              <a:avLst/>
              <a:gdLst/>
              <a:ahLst/>
              <a:cxnLst/>
              <a:rect l="l" t="t" r="r" b="b"/>
              <a:pathLst>
                <a:path w="30502" h="13744" extrusionOk="0">
                  <a:moveTo>
                    <a:pt x="15280" y="0"/>
                  </a:moveTo>
                  <a:cubicBezTo>
                    <a:pt x="14969" y="0"/>
                    <a:pt x="14659" y="103"/>
                    <a:pt x="14401" y="307"/>
                  </a:cubicBezTo>
                  <a:lnTo>
                    <a:pt x="705" y="11234"/>
                  </a:lnTo>
                  <a:cubicBezTo>
                    <a:pt x="100" y="11719"/>
                    <a:pt x="0" y="12604"/>
                    <a:pt x="485" y="13211"/>
                  </a:cubicBezTo>
                  <a:cubicBezTo>
                    <a:pt x="763" y="13560"/>
                    <a:pt x="1172" y="13741"/>
                    <a:pt x="1586" y="13741"/>
                  </a:cubicBezTo>
                  <a:cubicBezTo>
                    <a:pt x="1893" y="13741"/>
                    <a:pt x="2203" y="13641"/>
                    <a:pt x="2462" y="13436"/>
                  </a:cubicBezTo>
                  <a:lnTo>
                    <a:pt x="15279" y="3210"/>
                  </a:lnTo>
                  <a:lnTo>
                    <a:pt x="28097" y="13436"/>
                  </a:lnTo>
                  <a:cubicBezTo>
                    <a:pt x="28346" y="13635"/>
                    <a:pt x="28656" y="13743"/>
                    <a:pt x="28974" y="13743"/>
                  </a:cubicBezTo>
                  <a:cubicBezTo>
                    <a:pt x="29574" y="13743"/>
                    <a:pt x="30106" y="13365"/>
                    <a:pt x="30305" y="12800"/>
                  </a:cubicBezTo>
                  <a:cubicBezTo>
                    <a:pt x="30502" y="12235"/>
                    <a:pt x="30322" y="11608"/>
                    <a:pt x="29854" y="11234"/>
                  </a:cubicBezTo>
                  <a:lnTo>
                    <a:pt x="16159" y="307"/>
                  </a:lnTo>
                  <a:cubicBezTo>
                    <a:pt x="15901" y="103"/>
                    <a:pt x="15591" y="0"/>
                    <a:pt x="15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6702525" y="5078875"/>
              <a:ext cx="243825" cy="398000"/>
            </a:xfrm>
            <a:custGeom>
              <a:avLst/>
              <a:gdLst/>
              <a:ahLst/>
              <a:cxnLst/>
              <a:rect l="l" t="t" r="r" b="b"/>
              <a:pathLst>
                <a:path w="9753" h="15920" extrusionOk="0">
                  <a:moveTo>
                    <a:pt x="4876" y="0"/>
                  </a:moveTo>
                  <a:cubicBezTo>
                    <a:pt x="2188" y="0"/>
                    <a:pt x="0" y="2210"/>
                    <a:pt x="0" y="4925"/>
                  </a:cubicBezTo>
                  <a:lnTo>
                    <a:pt x="0" y="15752"/>
                  </a:lnTo>
                  <a:cubicBezTo>
                    <a:pt x="2" y="15809"/>
                    <a:pt x="6" y="15864"/>
                    <a:pt x="15" y="15920"/>
                  </a:cubicBezTo>
                  <a:lnTo>
                    <a:pt x="9727" y="15920"/>
                  </a:lnTo>
                  <a:lnTo>
                    <a:pt x="9752" y="4925"/>
                  </a:lnTo>
                  <a:cubicBezTo>
                    <a:pt x="9752" y="2210"/>
                    <a:pt x="7565" y="0"/>
                    <a:pt x="4876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861750" y="3995225"/>
              <a:ext cx="550325" cy="293325"/>
            </a:xfrm>
            <a:custGeom>
              <a:avLst/>
              <a:gdLst/>
              <a:ahLst/>
              <a:cxnLst/>
              <a:rect l="l" t="t" r="r" b="b"/>
              <a:pathLst>
                <a:path w="22013" h="11733" extrusionOk="0">
                  <a:moveTo>
                    <a:pt x="811" y="1"/>
                  </a:moveTo>
                  <a:cubicBezTo>
                    <a:pt x="363" y="1"/>
                    <a:pt x="1" y="363"/>
                    <a:pt x="1" y="812"/>
                  </a:cubicBezTo>
                  <a:lnTo>
                    <a:pt x="1" y="10923"/>
                  </a:lnTo>
                  <a:cubicBezTo>
                    <a:pt x="1" y="11372"/>
                    <a:pt x="363" y="11733"/>
                    <a:pt x="811" y="11733"/>
                  </a:cubicBezTo>
                  <a:lnTo>
                    <a:pt x="21203" y="11733"/>
                  </a:lnTo>
                  <a:cubicBezTo>
                    <a:pt x="21652" y="11733"/>
                    <a:pt x="22012" y="11372"/>
                    <a:pt x="22012" y="10923"/>
                  </a:cubicBezTo>
                  <a:lnTo>
                    <a:pt x="22012" y="812"/>
                  </a:lnTo>
                  <a:cubicBezTo>
                    <a:pt x="22012" y="363"/>
                    <a:pt x="21652" y="1"/>
                    <a:pt x="2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5861750" y="4355550"/>
              <a:ext cx="550325" cy="293325"/>
            </a:xfrm>
            <a:custGeom>
              <a:avLst/>
              <a:gdLst/>
              <a:ahLst/>
              <a:cxnLst/>
              <a:rect l="l" t="t" r="r" b="b"/>
              <a:pathLst>
                <a:path w="22013" h="11733" extrusionOk="0">
                  <a:moveTo>
                    <a:pt x="811" y="1"/>
                  </a:moveTo>
                  <a:cubicBezTo>
                    <a:pt x="363" y="1"/>
                    <a:pt x="1" y="363"/>
                    <a:pt x="1" y="812"/>
                  </a:cubicBezTo>
                  <a:lnTo>
                    <a:pt x="1" y="10923"/>
                  </a:lnTo>
                  <a:cubicBezTo>
                    <a:pt x="1" y="11371"/>
                    <a:pt x="363" y="11733"/>
                    <a:pt x="811" y="11733"/>
                  </a:cubicBezTo>
                  <a:lnTo>
                    <a:pt x="21203" y="11733"/>
                  </a:lnTo>
                  <a:cubicBezTo>
                    <a:pt x="21652" y="11733"/>
                    <a:pt x="22012" y="11371"/>
                    <a:pt x="22012" y="10923"/>
                  </a:cubicBezTo>
                  <a:lnTo>
                    <a:pt x="22012" y="812"/>
                  </a:lnTo>
                  <a:cubicBezTo>
                    <a:pt x="22012" y="363"/>
                    <a:pt x="21652" y="1"/>
                    <a:pt x="212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5867325" y="4704750"/>
              <a:ext cx="550350" cy="293325"/>
            </a:xfrm>
            <a:custGeom>
              <a:avLst/>
              <a:gdLst/>
              <a:ahLst/>
              <a:cxnLst/>
              <a:rect l="l" t="t" r="r" b="b"/>
              <a:pathLst>
                <a:path w="22014" h="11733" extrusionOk="0">
                  <a:moveTo>
                    <a:pt x="811" y="1"/>
                  </a:moveTo>
                  <a:cubicBezTo>
                    <a:pt x="362" y="1"/>
                    <a:pt x="0" y="363"/>
                    <a:pt x="0" y="811"/>
                  </a:cubicBezTo>
                  <a:lnTo>
                    <a:pt x="0" y="10921"/>
                  </a:lnTo>
                  <a:cubicBezTo>
                    <a:pt x="0" y="11371"/>
                    <a:pt x="362" y="11733"/>
                    <a:pt x="811" y="11733"/>
                  </a:cubicBezTo>
                  <a:lnTo>
                    <a:pt x="21202" y="11733"/>
                  </a:lnTo>
                  <a:cubicBezTo>
                    <a:pt x="21651" y="11733"/>
                    <a:pt x="22013" y="11371"/>
                    <a:pt x="22013" y="10921"/>
                  </a:cubicBezTo>
                  <a:lnTo>
                    <a:pt x="22013" y="811"/>
                  </a:lnTo>
                  <a:cubicBezTo>
                    <a:pt x="22013" y="363"/>
                    <a:pt x="21651" y="1"/>
                    <a:pt x="21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5867325" y="5052550"/>
              <a:ext cx="550350" cy="293325"/>
            </a:xfrm>
            <a:custGeom>
              <a:avLst/>
              <a:gdLst/>
              <a:ahLst/>
              <a:cxnLst/>
              <a:rect l="l" t="t" r="r" b="b"/>
              <a:pathLst>
                <a:path w="22014" h="11733" extrusionOk="0">
                  <a:moveTo>
                    <a:pt x="811" y="1"/>
                  </a:moveTo>
                  <a:cubicBezTo>
                    <a:pt x="362" y="1"/>
                    <a:pt x="0" y="362"/>
                    <a:pt x="0" y="812"/>
                  </a:cubicBezTo>
                  <a:lnTo>
                    <a:pt x="0" y="10921"/>
                  </a:lnTo>
                  <a:cubicBezTo>
                    <a:pt x="0" y="11370"/>
                    <a:pt x="362" y="11732"/>
                    <a:pt x="811" y="11732"/>
                  </a:cubicBezTo>
                  <a:lnTo>
                    <a:pt x="21202" y="11732"/>
                  </a:lnTo>
                  <a:cubicBezTo>
                    <a:pt x="21651" y="11732"/>
                    <a:pt x="22013" y="11370"/>
                    <a:pt x="22013" y="10921"/>
                  </a:cubicBezTo>
                  <a:lnTo>
                    <a:pt x="22013" y="812"/>
                  </a:lnTo>
                  <a:cubicBezTo>
                    <a:pt x="22013" y="362"/>
                    <a:pt x="21651" y="1"/>
                    <a:pt x="21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5966375" y="3352825"/>
              <a:ext cx="444000" cy="481675"/>
            </a:xfrm>
            <a:custGeom>
              <a:avLst/>
              <a:gdLst/>
              <a:ahLst/>
              <a:cxnLst/>
              <a:rect l="l" t="t" r="r" b="b"/>
              <a:pathLst>
                <a:path w="17760" h="19267" extrusionOk="0">
                  <a:moveTo>
                    <a:pt x="8881" y="0"/>
                  </a:moveTo>
                  <a:lnTo>
                    <a:pt x="1" y="7083"/>
                  </a:lnTo>
                  <a:lnTo>
                    <a:pt x="1" y="19267"/>
                  </a:lnTo>
                  <a:lnTo>
                    <a:pt x="17759" y="19267"/>
                  </a:lnTo>
                  <a:lnTo>
                    <a:pt x="17759" y="7083"/>
                  </a:lnTo>
                  <a:lnTo>
                    <a:pt x="8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6102925" y="3583750"/>
              <a:ext cx="78875" cy="52000"/>
            </a:xfrm>
            <a:custGeom>
              <a:avLst/>
              <a:gdLst/>
              <a:ahLst/>
              <a:cxnLst/>
              <a:rect l="l" t="t" r="r" b="b"/>
              <a:pathLst>
                <a:path w="3155" h="2080" extrusionOk="0">
                  <a:moveTo>
                    <a:pt x="0" y="0"/>
                  </a:moveTo>
                  <a:lnTo>
                    <a:pt x="0" y="2080"/>
                  </a:lnTo>
                  <a:lnTo>
                    <a:pt x="3155" y="2080"/>
                  </a:lnTo>
                  <a:lnTo>
                    <a:pt x="3155" y="0"/>
                  </a:lnTo>
                  <a:close/>
                </a:path>
              </a:pathLst>
            </a:custGeom>
            <a:solidFill>
              <a:srgbClr val="FDC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6049800" y="3499525"/>
              <a:ext cx="277150" cy="281150"/>
            </a:xfrm>
            <a:custGeom>
              <a:avLst/>
              <a:gdLst/>
              <a:ahLst/>
              <a:cxnLst/>
              <a:rect l="l" t="t" r="r" b="b"/>
              <a:pathLst>
                <a:path w="11086" h="11246" extrusionOk="0">
                  <a:moveTo>
                    <a:pt x="5542" y="0"/>
                  </a:moveTo>
                  <a:cubicBezTo>
                    <a:pt x="2481" y="0"/>
                    <a:pt x="0" y="2517"/>
                    <a:pt x="0" y="5622"/>
                  </a:cubicBezTo>
                  <a:cubicBezTo>
                    <a:pt x="0" y="8727"/>
                    <a:pt x="2481" y="11246"/>
                    <a:pt x="5542" y="11246"/>
                  </a:cubicBezTo>
                  <a:cubicBezTo>
                    <a:pt x="8604" y="11246"/>
                    <a:pt x="11085" y="8727"/>
                    <a:pt x="11085" y="5622"/>
                  </a:cubicBezTo>
                  <a:cubicBezTo>
                    <a:pt x="11085" y="2517"/>
                    <a:pt x="8603" y="0"/>
                    <a:pt x="5542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5905725" y="3326750"/>
              <a:ext cx="564225" cy="254250"/>
            </a:xfrm>
            <a:custGeom>
              <a:avLst/>
              <a:gdLst/>
              <a:ahLst/>
              <a:cxnLst/>
              <a:rect l="l" t="t" r="r" b="b"/>
              <a:pathLst>
                <a:path w="22569" h="10170" extrusionOk="0">
                  <a:moveTo>
                    <a:pt x="11307" y="1"/>
                  </a:moveTo>
                  <a:cubicBezTo>
                    <a:pt x="11077" y="1"/>
                    <a:pt x="10847" y="76"/>
                    <a:pt x="10657" y="227"/>
                  </a:cubicBezTo>
                  <a:lnTo>
                    <a:pt x="524" y="8311"/>
                  </a:lnTo>
                  <a:cubicBezTo>
                    <a:pt x="73" y="8670"/>
                    <a:pt x="1" y="9327"/>
                    <a:pt x="359" y="9776"/>
                  </a:cubicBezTo>
                  <a:cubicBezTo>
                    <a:pt x="565" y="10035"/>
                    <a:pt x="868" y="10169"/>
                    <a:pt x="1174" y="10169"/>
                  </a:cubicBezTo>
                  <a:cubicBezTo>
                    <a:pt x="1402" y="10169"/>
                    <a:pt x="1631" y="10094"/>
                    <a:pt x="1823" y="9941"/>
                  </a:cubicBezTo>
                  <a:lnTo>
                    <a:pt x="11307" y="2375"/>
                  </a:lnTo>
                  <a:lnTo>
                    <a:pt x="20789" y="9941"/>
                  </a:lnTo>
                  <a:cubicBezTo>
                    <a:pt x="20974" y="10088"/>
                    <a:pt x="21202" y="10168"/>
                    <a:pt x="21438" y="10169"/>
                  </a:cubicBezTo>
                  <a:cubicBezTo>
                    <a:pt x="21882" y="10169"/>
                    <a:pt x="22276" y="9889"/>
                    <a:pt x="22423" y="9471"/>
                  </a:cubicBezTo>
                  <a:cubicBezTo>
                    <a:pt x="22568" y="9053"/>
                    <a:pt x="22435" y="8588"/>
                    <a:pt x="22089" y="8311"/>
                  </a:cubicBezTo>
                  <a:lnTo>
                    <a:pt x="11956" y="227"/>
                  </a:lnTo>
                  <a:cubicBezTo>
                    <a:pt x="11766" y="76"/>
                    <a:pt x="11537" y="1"/>
                    <a:pt x="11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6565275" y="410952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4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6"/>
                    <a:pt x="697" y="8236"/>
                  </a:cubicBezTo>
                  <a:lnTo>
                    <a:pt x="7500" y="8236"/>
                  </a:lnTo>
                  <a:cubicBezTo>
                    <a:pt x="7885" y="8236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4"/>
                    <a:pt x="7885" y="1"/>
                    <a:pt x="750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6565275" y="4109525"/>
              <a:ext cx="204975" cy="204025"/>
            </a:xfrm>
            <a:custGeom>
              <a:avLst/>
              <a:gdLst/>
              <a:ahLst/>
              <a:cxnLst/>
              <a:rect l="l" t="t" r="r" b="b"/>
              <a:pathLst>
                <a:path w="8199" h="8161" extrusionOk="0">
                  <a:moveTo>
                    <a:pt x="697" y="1"/>
                  </a:moveTo>
                  <a:cubicBezTo>
                    <a:pt x="312" y="1"/>
                    <a:pt x="0" y="314"/>
                    <a:pt x="0" y="699"/>
                  </a:cubicBezTo>
                  <a:lnTo>
                    <a:pt x="0" y="7462"/>
                  </a:lnTo>
                  <a:cubicBezTo>
                    <a:pt x="0" y="7849"/>
                    <a:pt x="312" y="8160"/>
                    <a:pt x="697" y="8160"/>
                  </a:cubicBezTo>
                  <a:lnTo>
                    <a:pt x="7500" y="8160"/>
                  </a:lnTo>
                  <a:cubicBezTo>
                    <a:pt x="7885" y="8160"/>
                    <a:pt x="8198" y="7849"/>
                    <a:pt x="8198" y="7462"/>
                  </a:cubicBezTo>
                  <a:lnTo>
                    <a:pt x="8198" y="699"/>
                  </a:lnTo>
                  <a:cubicBezTo>
                    <a:pt x="8198" y="314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6854450" y="410952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4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6"/>
                    <a:pt x="697" y="8236"/>
                  </a:cubicBezTo>
                  <a:lnTo>
                    <a:pt x="7500" y="8236"/>
                  </a:lnTo>
                  <a:cubicBezTo>
                    <a:pt x="7885" y="8236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4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6565275" y="435577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6"/>
                    <a:pt x="697" y="8236"/>
                  </a:cubicBezTo>
                  <a:lnTo>
                    <a:pt x="7500" y="8236"/>
                  </a:lnTo>
                  <a:cubicBezTo>
                    <a:pt x="7885" y="8236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6565275" y="4355775"/>
              <a:ext cx="204975" cy="204000"/>
            </a:xfrm>
            <a:custGeom>
              <a:avLst/>
              <a:gdLst/>
              <a:ahLst/>
              <a:cxnLst/>
              <a:rect l="l" t="t" r="r" b="b"/>
              <a:pathLst>
                <a:path w="8199" h="8160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461"/>
                  </a:lnTo>
                  <a:cubicBezTo>
                    <a:pt x="0" y="7849"/>
                    <a:pt x="312" y="8160"/>
                    <a:pt x="697" y="8160"/>
                  </a:cubicBezTo>
                  <a:lnTo>
                    <a:pt x="7500" y="8160"/>
                  </a:lnTo>
                  <a:cubicBezTo>
                    <a:pt x="7885" y="8160"/>
                    <a:pt x="8198" y="7849"/>
                    <a:pt x="8198" y="7461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6854450" y="435577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6"/>
                    <a:pt x="697" y="8236"/>
                  </a:cubicBezTo>
                  <a:lnTo>
                    <a:pt x="7500" y="8236"/>
                  </a:lnTo>
                  <a:cubicBezTo>
                    <a:pt x="7885" y="8236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6565275" y="460202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5"/>
                    <a:pt x="697" y="8235"/>
                  </a:cubicBezTo>
                  <a:lnTo>
                    <a:pt x="7500" y="8235"/>
                  </a:lnTo>
                  <a:cubicBezTo>
                    <a:pt x="7885" y="8235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6565275" y="4602025"/>
              <a:ext cx="204975" cy="204000"/>
            </a:xfrm>
            <a:custGeom>
              <a:avLst/>
              <a:gdLst/>
              <a:ahLst/>
              <a:cxnLst/>
              <a:rect l="l" t="t" r="r" b="b"/>
              <a:pathLst>
                <a:path w="8199" h="8160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461"/>
                  </a:lnTo>
                  <a:cubicBezTo>
                    <a:pt x="0" y="7848"/>
                    <a:pt x="312" y="8160"/>
                    <a:pt x="697" y="8160"/>
                  </a:cubicBezTo>
                  <a:lnTo>
                    <a:pt x="7500" y="8160"/>
                  </a:lnTo>
                  <a:cubicBezTo>
                    <a:pt x="7885" y="8160"/>
                    <a:pt x="8198" y="7848"/>
                    <a:pt x="8198" y="7461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6854450" y="4602025"/>
              <a:ext cx="204975" cy="205900"/>
            </a:xfrm>
            <a:custGeom>
              <a:avLst/>
              <a:gdLst/>
              <a:ahLst/>
              <a:cxnLst/>
              <a:rect l="l" t="t" r="r" b="b"/>
              <a:pathLst>
                <a:path w="8199" h="8236" extrusionOk="0">
                  <a:moveTo>
                    <a:pt x="697" y="1"/>
                  </a:moveTo>
                  <a:cubicBezTo>
                    <a:pt x="312" y="1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4"/>
                    <a:pt x="312" y="8235"/>
                    <a:pt x="697" y="8235"/>
                  </a:cubicBezTo>
                  <a:lnTo>
                    <a:pt x="7500" y="8235"/>
                  </a:lnTo>
                  <a:cubicBezTo>
                    <a:pt x="7885" y="8235"/>
                    <a:pt x="8198" y="7924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1"/>
                    <a:pt x="7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6565275" y="4848275"/>
              <a:ext cx="204975" cy="205850"/>
            </a:xfrm>
            <a:custGeom>
              <a:avLst/>
              <a:gdLst/>
              <a:ahLst/>
              <a:cxnLst/>
              <a:rect l="l" t="t" r="r" b="b"/>
              <a:pathLst>
                <a:path w="8199" h="8234" extrusionOk="0">
                  <a:moveTo>
                    <a:pt x="697" y="0"/>
                  </a:moveTo>
                  <a:cubicBezTo>
                    <a:pt x="312" y="0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2"/>
                    <a:pt x="312" y="8234"/>
                    <a:pt x="697" y="8234"/>
                  </a:cubicBezTo>
                  <a:lnTo>
                    <a:pt x="7500" y="8234"/>
                  </a:lnTo>
                  <a:cubicBezTo>
                    <a:pt x="7885" y="8234"/>
                    <a:pt x="8198" y="7922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0"/>
                    <a:pt x="7500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6565275" y="4848275"/>
              <a:ext cx="204975" cy="203975"/>
            </a:xfrm>
            <a:custGeom>
              <a:avLst/>
              <a:gdLst/>
              <a:ahLst/>
              <a:cxnLst/>
              <a:rect l="l" t="t" r="r" b="b"/>
              <a:pathLst>
                <a:path w="8199" h="8159" extrusionOk="0">
                  <a:moveTo>
                    <a:pt x="697" y="0"/>
                  </a:moveTo>
                  <a:cubicBezTo>
                    <a:pt x="312" y="0"/>
                    <a:pt x="0" y="312"/>
                    <a:pt x="0" y="699"/>
                  </a:cubicBezTo>
                  <a:lnTo>
                    <a:pt x="0" y="7461"/>
                  </a:lnTo>
                  <a:cubicBezTo>
                    <a:pt x="0" y="7847"/>
                    <a:pt x="312" y="8158"/>
                    <a:pt x="697" y="8158"/>
                  </a:cubicBezTo>
                  <a:lnTo>
                    <a:pt x="7500" y="8158"/>
                  </a:lnTo>
                  <a:cubicBezTo>
                    <a:pt x="7885" y="8158"/>
                    <a:pt x="8198" y="7847"/>
                    <a:pt x="8198" y="7461"/>
                  </a:cubicBezTo>
                  <a:lnTo>
                    <a:pt x="8198" y="699"/>
                  </a:lnTo>
                  <a:cubicBezTo>
                    <a:pt x="8198" y="312"/>
                    <a:pt x="7885" y="0"/>
                    <a:pt x="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6854450" y="4848275"/>
              <a:ext cx="204975" cy="205850"/>
            </a:xfrm>
            <a:custGeom>
              <a:avLst/>
              <a:gdLst/>
              <a:ahLst/>
              <a:cxnLst/>
              <a:rect l="l" t="t" r="r" b="b"/>
              <a:pathLst>
                <a:path w="8199" h="8234" extrusionOk="0">
                  <a:moveTo>
                    <a:pt x="697" y="0"/>
                  </a:moveTo>
                  <a:cubicBezTo>
                    <a:pt x="312" y="0"/>
                    <a:pt x="0" y="312"/>
                    <a:pt x="0" y="699"/>
                  </a:cubicBezTo>
                  <a:lnTo>
                    <a:pt x="0" y="7537"/>
                  </a:lnTo>
                  <a:cubicBezTo>
                    <a:pt x="0" y="7922"/>
                    <a:pt x="312" y="8234"/>
                    <a:pt x="697" y="8234"/>
                  </a:cubicBezTo>
                  <a:lnTo>
                    <a:pt x="7500" y="8234"/>
                  </a:lnTo>
                  <a:cubicBezTo>
                    <a:pt x="7885" y="8234"/>
                    <a:pt x="8198" y="7922"/>
                    <a:pt x="8198" y="7537"/>
                  </a:cubicBezTo>
                  <a:lnTo>
                    <a:pt x="8198" y="699"/>
                  </a:lnTo>
                  <a:cubicBezTo>
                    <a:pt x="8198" y="312"/>
                    <a:pt x="7885" y="0"/>
                    <a:pt x="7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37"/>
          <p:cNvGrpSpPr/>
          <p:nvPr/>
        </p:nvGrpSpPr>
        <p:grpSpPr>
          <a:xfrm>
            <a:off x="3502684" y="2838158"/>
            <a:ext cx="1038187" cy="814142"/>
            <a:chOff x="3115275" y="2982775"/>
            <a:chExt cx="2142800" cy="1680375"/>
          </a:xfrm>
        </p:grpSpPr>
        <p:sp>
          <p:nvSpPr>
            <p:cNvPr id="2464" name="Google Shape;2464;p37"/>
            <p:cNvSpPr/>
            <p:nvPr/>
          </p:nvSpPr>
          <p:spPr>
            <a:xfrm>
              <a:off x="3115275" y="3687550"/>
              <a:ext cx="2142800" cy="975550"/>
            </a:xfrm>
            <a:custGeom>
              <a:avLst/>
              <a:gdLst/>
              <a:ahLst/>
              <a:cxnLst/>
              <a:rect l="l" t="t" r="r" b="b"/>
              <a:pathLst>
                <a:path w="85712" h="39022" extrusionOk="0">
                  <a:moveTo>
                    <a:pt x="1" y="1"/>
                  </a:moveTo>
                  <a:lnTo>
                    <a:pt x="1" y="39022"/>
                  </a:lnTo>
                  <a:lnTo>
                    <a:pt x="85711" y="39022"/>
                  </a:lnTo>
                  <a:lnTo>
                    <a:pt x="857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3284775" y="3065800"/>
              <a:ext cx="343700" cy="181350"/>
            </a:xfrm>
            <a:custGeom>
              <a:avLst/>
              <a:gdLst/>
              <a:ahLst/>
              <a:cxnLst/>
              <a:rect l="l" t="t" r="r" b="b"/>
              <a:pathLst>
                <a:path w="13748" h="7254" extrusionOk="0">
                  <a:moveTo>
                    <a:pt x="1" y="0"/>
                  </a:moveTo>
                  <a:lnTo>
                    <a:pt x="1" y="7253"/>
                  </a:lnTo>
                  <a:lnTo>
                    <a:pt x="13748" y="7253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3262025" y="2982775"/>
              <a:ext cx="389250" cy="102725"/>
            </a:xfrm>
            <a:custGeom>
              <a:avLst/>
              <a:gdLst/>
              <a:ahLst/>
              <a:cxnLst/>
              <a:rect l="l" t="t" r="r" b="b"/>
              <a:pathLst>
                <a:path w="15570" h="4109" extrusionOk="0">
                  <a:moveTo>
                    <a:pt x="328" y="1"/>
                  </a:moveTo>
                  <a:cubicBezTo>
                    <a:pt x="147" y="1"/>
                    <a:pt x="0" y="147"/>
                    <a:pt x="0" y="330"/>
                  </a:cubicBezTo>
                  <a:lnTo>
                    <a:pt x="0" y="3781"/>
                  </a:lnTo>
                  <a:cubicBezTo>
                    <a:pt x="0" y="3963"/>
                    <a:pt x="147" y="4108"/>
                    <a:pt x="328" y="4108"/>
                  </a:cubicBezTo>
                  <a:lnTo>
                    <a:pt x="15242" y="4108"/>
                  </a:lnTo>
                  <a:cubicBezTo>
                    <a:pt x="15423" y="4108"/>
                    <a:pt x="15570" y="3963"/>
                    <a:pt x="15570" y="3781"/>
                  </a:cubicBezTo>
                  <a:lnTo>
                    <a:pt x="15570" y="330"/>
                  </a:lnTo>
                  <a:cubicBezTo>
                    <a:pt x="15570" y="147"/>
                    <a:pt x="15423" y="1"/>
                    <a:pt x="15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3115275" y="3205475"/>
              <a:ext cx="2142800" cy="492300"/>
            </a:xfrm>
            <a:custGeom>
              <a:avLst/>
              <a:gdLst/>
              <a:ahLst/>
              <a:cxnLst/>
              <a:rect l="l" t="t" r="r" b="b"/>
              <a:pathLst>
                <a:path w="85712" h="19692" extrusionOk="0">
                  <a:moveTo>
                    <a:pt x="1376" y="1"/>
                  </a:moveTo>
                  <a:cubicBezTo>
                    <a:pt x="616" y="1"/>
                    <a:pt x="1" y="616"/>
                    <a:pt x="1" y="1376"/>
                  </a:cubicBezTo>
                  <a:lnTo>
                    <a:pt x="1" y="19692"/>
                  </a:lnTo>
                  <a:lnTo>
                    <a:pt x="85711" y="19692"/>
                  </a:lnTo>
                  <a:lnTo>
                    <a:pt x="85711" y="1376"/>
                  </a:lnTo>
                  <a:cubicBezTo>
                    <a:pt x="85711" y="616"/>
                    <a:pt x="85096" y="1"/>
                    <a:pt x="84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3873700" y="3447700"/>
              <a:ext cx="625950" cy="1215450"/>
            </a:xfrm>
            <a:custGeom>
              <a:avLst/>
              <a:gdLst/>
              <a:ahLst/>
              <a:cxnLst/>
              <a:rect l="l" t="t" r="r" b="b"/>
              <a:pathLst>
                <a:path w="25038" h="48618" extrusionOk="0">
                  <a:moveTo>
                    <a:pt x="12520" y="0"/>
                  </a:moveTo>
                  <a:lnTo>
                    <a:pt x="1" y="9988"/>
                  </a:lnTo>
                  <a:lnTo>
                    <a:pt x="1" y="48617"/>
                  </a:lnTo>
                  <a:lnTo>
                    <a:pt x="25037" y="48617"/>
                  </a:lnTo>
                  <a:lnTo>
                    <a:pt x="25037" y="9988"/>
                  </a:lnTo>
                  <a:lnTo>
                    <a:pt x="12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7"/>
            <p:cNvSpPr/>
            <p:nvPr/>
          </p:nvSpPr>
          <p:spPr>
            <a:xfrm>
              <a:off x="4066200" y="3612175"/>
              <a:ext cx="240950" cy="244475"/>
            </a:xfrm>
            <a:custGeom>
              <a:avLst/>
              <a:gdLst/>
              <a:ahLst/>
              <a:cxnLst/>
              <a:rect l="l" t="t" r="r" b="b"/>
              <a:pathLst>
                <a:path w="9638" h="9779" extrusionOk="0">
                  <a:moveTo>
                    <a:pt x="4820" y="1"/>
                  </a:moveTo>
                  <a:cubicBezTo>
                    <a:pt x="2158" y="1"/>
                    <a:pt x="0" y="2190"/>
                    <a:pt x="0" y="4890"/>
                  </a:cubicBezTo>
                  <a:cubicBezTo>
                    <a:pt x="0" y="7589"/>
                    <a:pt x="2158" y="9778"/>
                    <a:pt x="4820" y="9778"/>
                  </a:cubicBezTo>
                  <a:cubicBezTo>
                    <a:pt x="7480" y="9778"/>
                    <a:pt x="9638" y="7589"/>
                    <a:pt x="9638" y="4890"/>
                  </a:cubicBezTo>
                  <a:cubicBezTo>
                    <a:pt x="9638" y="2190"/>
                    <a:pt x="7480" y="1"/>
                    <a:pt x="48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7"/>
            <p:cNvSpPr/>
            <p:nvPr/>
          </p:nvSpPr>
          <p:spPr>
            <a:xfrm>
              <a:off x="3829525" y="3447700"/>
              <a:ext cx="714350" cy="284975"/>
            </a:xfrm>
            <a:custGeom>
              <a:avLst/>
              <a:gdLst/>
              <a:ahLst/>
              <a:cxnLst/>
              <a:rect l="l" t="t" r="r" b="b"/>
              <a:pathLst>
                <a:path w="28574" h="11399" fill="none" extrusionOk="0">
                  <a:moveTo>
                    <a:pt x="0" y="11398"/>
                  </a:moveTo>
                  <a:lnTo>
                    <a:pt x="14287" y="0"/>
                  </a:lnTo>
                  <a:lnTo>
                    <a:pt x="28574" y="11398"/>
                  </a:lnTo>
                </a:path>
              </a:pathLst>
            </a:custGeom>
            <a:noFill/>
            <a:ln w="1400" cap="rnd" cmpd="sng">
              <a:solidFill>
                <a:srgbClr val="F1F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7"/>
            <p:cNvSpPr/>
            <p:nvPr/>
          </p:nvSpPr>
          <p:spPr>
            <a:xfrm>
              <a:off x="4072125" y="4247975"/>
              <a:ext cx="254350" cy="415125"/>
            </a:xfrm>
            <a:custGeom>
              <a:avLst/>
              <a:gdLst/>
              <a:ahLst/>
              <a:cxnLst/>
              <a:rect l="l" t="t" r="r" b="b"/>
              <a:pathLst>
                <a:path w="10174" h="16605" extrusionOk="0">
                  <a:moveTo>
                    <a:pt x="5087" y="0"/>
                  </a:moveTo>
                  <a:cubicBezTo>
                    <a:pt x="2283" y="0"/>
                    <a:pt x="0" y="2305"/>
                    <a:pt x="0" y="5137"/>
                  </a:cubicBezTo>
                  <a:lnTo>
                    <a:pt x="0" y="16431"/>
                  </a:lnTo>
                  <a:cubicBezTo>
                    <a:pt x="2" y="16489"/>
                    <a:pt x="8" y="16547"/>
                    <a:pt x="17" y="16605"/>
                  </a:cubicBezTo>
                  <a:lnTo>
                    <a:pt x="10147" y="16605"/>
                  </a:lnTo>
                  <a:lnTo>
                    <a:pt x="10174" y="5137"/>
                  </a:lnTo>
                  <a:cubicBezTo>
                    <a:pt x="10174" y="2305"/>
                    <a:pt x="7893" y="0"/>
                    <a:pt x="508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7"/>
            <p:cNvSpPr/>
            <p:nvPr/>
          </p:nvSpPr>
          <p:spPr>
            <a:xfrm>
              <a:off x="4680400" y="385657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2" y="932"/>
                  </a:moveTo>
                  <a:cubicBezTo>
                    <a:pt x="10627" y="932"/>
                    <a:pt x="13433" y="3736"/>
                    <a:pt x="13433" y="7183"/>
                  </a:cubicBezTo>
                  <a:lnTo>
                    <a:pt x="13426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2" y="932"/>
                  </a:cubicBezTo>
                  <a:close/>
                  <a:moveTo>
                    <a:pt x="7182" y="1"/>
                  </a:moveTo>
                  <a:cubicBezTo>
                    <a:pt x="3223" y="1"/>
                    <a:pt x="0" y="3223"/>
                    <a:pt x="0" y="7183"/>
                  </a:cubicBezTo>
                  <a:lnTo>
                    <a:pt x="0" y="26998"/>
                  </a:lnTo>
                  <a:cubicBezTo>
                    <a:pt x="0" y="27066"/>
                    <a:pt x="9" y="27133"/>
                    <a:pt x="27" y="27263"/>
                  </a:cubicBezTo>
                  <a:lnTo>
                    <a:pt x="40" y="27714"/>
                  </a:lnTo>
                  <a:lnTo>
                    <a:pt x="13873" y="27714"/>
                  </a:lnTo>
                  <a:lnTo>
                    <a:pt x="14327" y="27647"/>
                  </a:lnTo>
                  <a:lnTo>
                    <a:pt x="14345" y="27203"/>
                  </a:lnTo>
                  <a:cubicBezTo>
                    <a:pt x="14357" y="27134"/>
                    <a:pt x="14363" y="27068"/>
                    <a:pt x="14364" y="26999"/>
                  </a:cubicBezTo>
                  <a:lnTo>
                    <a:pt x="14364" y="7183"/>
                  </a:lnTo>
                  <a:cubicBezTo>
                    <a:pt x="14364" y="3223"/>
                    <a:pt x="11143" y="1"/>
                    <a:pt x="7182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7"/>
            <p:cNvSpPr/>
            <p:nvPr/>
          </p:nvSpPr>
          <p:spPr>
            <a:xfrm>
              <a:off x="4692075" y="3868225"/>
              <a:ext cx="335800" cy="669575"/>
            </a:xfrm>
            <a:custGeom>
              <a:avLst/>
              <a:gdLst/>
              <a:ahLst/>
              <a:cxnLst/>
              <a:rect l="l" t="t" r="r" b="b"/>
              <a:pathLst>
                <a:path w="13432" h="26783" extrusionOk="0">
                  <a:moveTo>
                    <a:pt x="6715" y="0"/>
                  </a:moveTo>
                  <a:cubicBezTo>
                    <a:pt x="3023" y="0"/>
                    <a:pt x="1" y="3023"/>
                    <a:pt x="1" y="6717"/>
                  </a:cubicBezTo>
                  <a:lnTo>
                    <a:pt x="1" y="26532"/>
                  </a:lnTo>
                  <a:cubicBezTo>
                    <a:pt x="1" y="26618"/>
                    <a:pt x="23" y="26698"/>
                    <a:pt x="26" y="26783"/>
                  </a:cubicBezTo>
                  <a:lnTo>
                    <a:pt x="13406" y="26783"/>
                  </a:lnTo>
                  <a:cubicBezTo>
                    <a:pt x="13409" y="26698"/>
                    <a:pt x="13432" y="26618"/>
                    <a:pt x="13432" y="26532"/>
                  </a:cubicBezTo>
                  <a:lnTo>
                    <a:pt x="13432" y="6717"/>
                  </a:lnTo>
                  <a:cubicBezTo>
                    <a:pt x="13432" y="3023"/>
                    <a:pt x="10409" y="0"/>
                    <a:pt x="671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7"/>
            <p:cNvSpPr/>
            <p:nvPr/>
          </p:nvSpPr>
          <p:spPr>
            <a:xfrm>
              <a:off x="4680400" y="4406750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0" y="1"/>
                  </a:moveTo>
                  <a:lnTo>
                    <a:pt x="0" y="849"/>
                  </a:lnTo>
                  <a:lnTo>
                    <a:pt x="14364" y="849"/>
                  </a:lnTo>
                  <a:lnTo>
                    <a:pt x="14364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7"/>
            <p:cNvSpPr/>
            <p:nvPr/>
          </p:nvSpPr>
          <p:spPr>
            <a:xfrm>
              <a:off x="4680400" y="4215650"/>
              <a:ext cx="359125" cy="21225"/>
            </a:xfrm>
            <a:custGeom>
              <a:avLst/>
              <a:gdLst/>
              <a:ahLst/>
              <a:cxnLst/>
              <a:rect l="l" t="t" r="r" b="b"/>
              <a:pathLst>
                <a:path w="14365" h="849" extrusionOk="0">
                  <a:moveTo>
                    <a:pt x="0" y="0"/>
                  </a:moveTo>
                  <a:lnTo>
                    <a:pt x="0" y="848"/>
                  </a:lnTo>
                  <a:lnTo>
                    <a:pt x="14364" y="848"/>
                  </a:lnTo>
                  <a:lnTo>
                    <a:pt x="14364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764775" y="4226250"/>
              <a:ext cx="8075" cy="323200"/>
            </a:xfrm>
            <a:custGeom>
              <a:avLst/>
              <a:gdLst/>
              <a:ahLst/>
              <a:cxnLst/>
              <a:rect l="l" t="t" r="r" b="b"/>
              <a:pathLst>
                <a:path w="323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7"/>
            <p:cNvSpPr/>
            <p:nvPr/>
          </p:nvSpPr>
          <p:spPr>
            <a:xfrm>
              <a:off x="482555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2" y="12927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7"/>
            <p:cNvSpPr/>
            <p:nvPr/>
          </p:nvSpPr>
          <p:spPr>
            <a:xfrm>
              <a:off x="4886350" y="4226250"/>
              <a:ext cx="8025" cy="323200"/>
            </a:xfrm>
            <a:custGeom>
              <a:avLst/>
              <a:gdLst/>
              <a:ahLst/>
              <a:cxnLst/>
              <a:rect l="l" t="t" r="r" b="b"/>
              <a:pathLst>
                <a:path w="321" h="12928" extrusionOk="0">
                  <a:moveTo>
                    <a:pt x="0" y="0"/>
                  </a:moveTo>
                  <a:lnTo>
                    <a:pt x="0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4947100" y="4226250"/>
              <a:ext cx="8050" cy="323200"/>
            </a:xfrm>
            <a:custGeom>
              <a:avLst/>
              <a:gdLst/>
              <a:ahLst/>
              <a:cxnLst/>
              <a:rect l="l" t="t" r="r" b="b"/>
              <a:pathLst>
                <a:path w="322" h="12928" extrusionOk="0">
                  <a:moveTo>
                    <a:pt x="1" y="0"/>
                  </a:moveTo>
                  <a:lnTo>
                    <a:pt x="1" y="12927"/>
                  </a:lnTo>
                  <a:lnTo>
                    <a:pt x="321" y="12927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7"/>
            <p:cNvSpPr/>
            <p:nvPr/>
          </p:nvSpPr>
          <p:spPr>
            <a:xfrm>
              <a:off x="3321225" y="3828725"/>
              <a:ext cx="359125" cy="692875"/>
            </a:xfrm>
            <a:custGeom>
              <a:avLst/>
              <a:gdLst/>
              <a:ahLst/>
              <a:cxnLst/>
              <a:rect l="l" t="t" r="r" b="b"/>
              <a:pathLst>
                <a:path w="14365" h="27715" extrusionOk="0">
                  <a:moveTo>
                    <a:pt x="7183" y="932"/>
                  </a:moveTo>
                  <a:cubicBezTo>
                    <a:pt x="10629" y="932"/>
                    <a:pt x="13433" y="3736"/>
                    <a:pt x="13433" y="7183"/>
                  </a:cubicBezTo>
                  <a:lnTo>
                    <a:pt x="13424" y="26783"/>
                  </a:lnTo>
                  <a:lnTo>
                    <a:pt x="932" y="26783"/>
                  </a:lnTo>
                  <a:lnTo>
                    <a:pt x="932" y="7183"/>
                  </a:lnTo>
                  <a:cubicBezTo>
                    <a:pt x="932" y="3736"/>
                    <a:pt x="3736" y="932"/>
                    <a:pt x="7183" y="932"/>
                  </a:cubicBezTo>
                  <a:close/>
                  <a:moveTo>
                    <a:pt x="7183" y="1"/>
                  </a:moveTo>
                  <a:cubicBezTo>
                    <a:pt x="3223" y="1"/>
                    <a:pt x="1" y="3223"/>
                    <a:pt x="1" y="7183"/>
                  </a:cubicBezTo>
                  <a:lnTo>
                    <a:pt x="1" y="26998"/>
                  </a:lnTo>
                  <a:cubicBezTo>
                    <a:pt x="1" y="27066"/>
                    <a:pt x="10" y="27133"/>
                    <a:pt x="26" y="27264"/>
                  </a:cubicBezTo>
                  <a:lnTo>
                    <a:pt x="41" y="27715"/>
                  </a:lnTo>
                  <a:lnTo>
                    <a:pt x="13874" y="27715"/>
                  </a:lnTo>
                  <a:lnTo>
                    <a:pt x="14328" y="27648"/>
                  </a:lnTo>
                  <a:lnTo>
                    <a:pt x="14345" y="27203"/>
                  </a:lnTo>
                  <a:cubicBezTo>
                    <a:pt x="14357" y="27135"/>
                    <a:pt x="14363" y="27068"/>
                    <a:pt x="14365" y="27000"/>
                  </a:cubicBezTo>
                  <a:lnTo>
                    <a:pt x="14365" y="7183"/>
                  </a:lnTo>
                  <a:cubicBezTo>
                    <a:pt x="14365" y="3223"/>
                    <a:pt x="11142" y="1"/>
                    <a:pt x="7183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7"/>
            <p:cNvSpPr/>
            <p:nvPr/>
          </p:nvSpPr>
          <p:spPr>
            <a:xfrm>
              <a:off x="3332875" y="3840425"/>
              <a:ext cx="335825" cy="669525"/>
            </a:xfrm>
            <a:custGeom>
              <a:avLst/>
              <a:gdLst/>
              <a:ahLst/>
              <a:cxnLst/>
              <a:rect l="l" t="t" r="r" b="b"/>
              <a:pathLst>
                <a:path w="13433" h="26781" extrusionOk="0">
                  <a:moveTo>
                    <a:pt x="6717" y="0"/>
                  </a:moveTo>
                  <a:cubicBezTo>
                    <a:pt x="3023" y="0"/>
                    <a:pt x="0" y="3021"/>
                    <a:pt x="0" y="6715"/>
                  </a:cubicBezTo>
                  <a:lnTo>
                    <a:pt x="0" y="26532"/>
                  </a:lnTo>
                  <a:cubicBezTo>
                    <a:pt x="0" y="26618"/>
                    <a:pt x="23" y="26696"/>
                    <a:pt x="27" y="26781"/>
                  </a:cubicBezTo>
                  <a:lnTo>
                    <a:pt x="13408" y="26781"/>
                  </a:lnTo>
                  <a:cubicBezTo>
                    <a:pt x="13411" y="26696"/>
                    <a:pt x="13433" y="26616"/>
                    <a:pt x="13433" y="26532"/>
                  </a:cubicBezTo>
                  <a:lnTo>
                    <a:pt x="13433" y="6715"/>
                  </a:lnTo>
                  <a:cubicBezTo>
                    <a:pt x="13433" y="3021"/>
                    <a:pt x="10411" y="0"/>
                    <a:pt x="671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7"/>
            <p:cNvSpPr/>
            <p:nvPr/>
          </p:nvSpPr>
          <p:spPr>
            <a:xfrm>
              <a:off x="3321225" y="4378925"/>
              <a:ext cx="359125" cy="21250"/>
            </a:xfrm>
            <a:custGeom>
              <a:avLst/>
              <a:gdLst/>
              <a:ahLst/>
              <a:cxnLst/>
              <a:rect l="l" t="t" r="r" b="b"/>
              <a:pathLst>
                <a:path w="14365" h="850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3321225" y="4187800"/>
              <a:ext cx="359125" cy="21275"/>
            </a:xfrm>
            <a:custGeom>
              <a:avLst/>
              <a:gdLst/>
              <a:ahLst/>
              <a:cxnLst/>
              <a:rect l="l" t="t" r="r" b="b"/>
              <a:pathLst>
                <a:path w="14365" h="851" extrusionOk="0">
                  <a:moveTo>
                    <a:pt x="1" y="0"/>
                  </a:moveTo>
                  <a:lnTo>
                    <a:pt x="1" y="850"/>
                  </a:lnTo>
                  <a:lnTo>
                    <a:pt x="14365" y="850"/>
                  </a:lnTo>
                  <a:lnTo>
                    <a:pt x="14365" y="0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7"/>
            <p:cNvSpPr/>
            <p:nvPr/>
          </p:nvSpPr>
          <p:spPr>
            <a:xfrm>
              <a:off x="340560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1" y="12929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7"/>
            <p:cNvSpPr/>
            <p:nvPr/>
          </p:nvSpPr>
          <p:spPr>
            <a:xfrm>
              <a:off x="3466375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7"/>
            <p:cNvSpPr/>
            <p:nvPr/>
          </p:nvSpPr>
          <p:spPr>
            <a:xfrm>
              <a:off x="3527150" y="4198400"/>
              <a:ext cx="8050" cy="323225"/>
            </a:xfrm>
            <a:custGeom>
              <a:avLst/>
              <a:gdLst/>
              <a:ahLst/>
              <a:cxnLst/>
              <a:rect l="l" t="t" r="r" b="b"/>
              <a:pathLst>
                <a:path w="322" h="12929" extrusionOk="0">
                  <a:moveTo>
                    <a:pt x="0" y="1"/>
                  </a:moveTo>
                  <a:lnTo>
                    <a:pt x="0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3587900" y="4198400"/>
              <a:ext cx="8075" cy="323225"/>
            </a:xfrm>
            <a:custGeom>
              <a:avLst/>
              <a:gdLst/>
              <a:ahLst/>
              <a:cxnLst/>
              <a:rect l="l" t="t" r="r" b="b"/>
              <a:pathLst>
                <a:path w="323" h="12929" extrusionOk="0">
                  <a:moveTo>
                    <a:pt x="1" y="1"/>
                  </a:moveTo>
                  <a:lnTo>
                    <a:pt x="1" y="12929"/>
                  </a:lnTo>
                  <a:lnTo>
                    <a:pt x="322" y="12929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7"/>
            <p:cNvSpPr/>
            <p:nvPr/>
          </p:nvSpPr>
          <p:spPr>
            <a:xfrm>
              <a:off x="3995650" y="3970650"/>
              <a:ext cx="407150" cy="217025"/>
            </a:xfrm>
            <a:custGeom>
              <a:avLst/>
              <a:gdLst/>
              <a:ahLst/>
              <a:cxnLst/>
              <a:rect l="l" t="t" r="r" b="b"/>
              <a:pathLst>
                <a:path w="16286" h="8681" extrusionOk="0">
                  <a:moveTo>
                    <a:pt x="0" y="1"/>
                  </a:moveTo>
                  <a:lnTo>
                    <a:pt x="0" y="8680"/>
                  </a:lnTo>
                  <a:lnTo>
                    <a:pt x="16286" y="8680"/>
                  </a:lnTo>
                  <a:lnTo>
                    <a:pt x="16286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7"/>
            <p:cNvSpPr/>
            <p:nvPr/>
          </p:nvSpPr>
          <p:spPr>
            <a:xfrm>
              <a:off x="3726625" y="3422325"/>
              <a:ext cx="946000" cy="343625"/>
            </a:xfrm>
            <a:custGeom>
              <a:avLst/>
              <a:gdLst/>
              <a:ahLst/>
              <a:cxnLst/>
              <a:rect l="l" t="t" r="r" b="b"/>
              <a:pathLst>
                <a:path w="37840" h="13745" extrusionOk="0">
                  <a:moveTo>
                    <a:pt x="18920" y="1"/>
                  </a:moveTo>
                  <a:cubicBezTo>
                    <a:pt x="18535" y="1"/>
                    <a:pt x="18150" y="103"/>
                    <a:pt x="17832" y="308"/>
                  </a:cubicBezTo>
                  <a:lnTo>
                    <a:pt x="876" y="11234"/>
                  </a:lnTo>
                  <a:cubicBezTo>
                    <a:pt x="124" y="11719"/>
                    <a:pt x="1" y="12606"/>
                    <a:pt x="601" y="13214"/>
                  </a:cubicBezTo>
                  <a:cubicBezTo>
                    <a:pt x="945" y="13562"/>
                    <a:pt x="1453" y="13745"/>
                    <a:pt x="1966" y="13745"/>
                  </a:cubicBezTo>
                  <a:cubicBezTo>
                    <a:pt x="2347" y="13745"/>
                    <a:pt x="2729" y="13644"/>
                    <a:pt x="3053" y="13436"/>
                  </a:cubicBezTo>
                  <a:lnTo>
                    <a:pt x="18920" y="3210"/>
                  </a:lnTo>
                  <a:lnTo>
                    <a:pt x="34788" y="13436"/>
                  </a:lnTo>
                  <a:cubicBezTo>
                    <a:pt x="35110" y="13643"/>
                    <a:pt x="35495" y="13743"/>
                    <a:pt x="35876" y="13743"/>
                  </a:cubicBezTo>
                  <a:cubicBezTo>
                    <a:pt x="36388" y="13743"/>
                    <a:pt x="36895" y="13562"/>
                    <a:pt x="37239" y="13214"/>
                  </a:cubicBezTo>
                  <a:cubicBezTo>
                    <a:pt x="37840" y="12606"/>
                    <a:pt x="37717" y="11719"/>
                    <a:pt x="36964" y="11234"/>
                  </a:cubicBezTo>
                  <a:lnTo>
                    <a:pt x="20007" y="308"/>
                  </a:lnTo>
                  <a:cubicBezTo>
                    <a:pt x="19689" y="103"/>
                    <a:pt x="19304" y="1"/>
                    <a:pt x="1892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7"/>
          <p:cNvGrpSpPr/>
          <p:nvPr/>
        </p:nvGrpSpPr>
        <p:grpSpPr>
          <a:xfrm>
            <a:off x="1367094" y="4134444"/>
            <a:ext cx="815027" cy="763436"/>
            <a:chOff x="3103900" y="938525"/>
            <a:chExt cx="1878375" cy="1759475"/>
          </a:xfrm>
        </p:grpSpPr>
        <p:sp>
          <p:nvSpPr>
            <p:cNvPr id="2491" name="Google Shape;2491;p37"/>
            <p:cNvSpPr/>
            <p:nvPr/>
          </p:nvSpPr>
          <p:spPr>
            <a:xfrm>
              <a:off x="3103900" y="2553950"/>
              <a:ext cx="1826225" cy="144050"/>
            </a:xfrm>
            <a:custGeom>
              <a:avLst/>
              <a:gdLst/>
              <a:ahLst/>
              <a:cxnLst/>
              <a:rect l="l" t="t" r="r" b="b"/>
              <a:pathLst>
                <a:path w="73049" h="5762" extrusionOk="0">
                  <a:moveTo>
                    <a:pt x="36525" y="1"/>
                  </a:moveTo>
                  <a:cubicBezTo>
                    <a:pt x="26838" y="1"/>
                    <a:pt x="17549" y="304"/>
                    <a:pt x="10699" y="845"/>
                  </a:cubicBezTo>
                  <a:cubicBezTo>
                    <a:pt x="3850" y="1385"/>
                    <a:pt x="1" y="2118"/>
                    <a:pt x="1" y="2882"/>
                  </a:cubicBezTo>
                  <a:cubicBezTo>
                    <a:pt x="1" y="3646"/>
                    <a:pt x="3850" y="4377"/>
                    <a:pt x="10699" y="4918"/>
                  </a:cubicBezTo>
                  <a:cubicBezTo>
                    <a:pt x="17549" y="5458"/>
                    <a:pt x="26838" y="5761"/>
                    <a:pt x="36525" y="5761"/>
                  </a:cubicBezTo>
                  <a:cubicBezTo>
                    <a:pt x="46212" y="5761"/>
                    <a:pt x="55502" y="5458"/>
                    <a:pt x="62351" y="4918"/>
                  </a:cubicBezTo>
                  <a:cubicBezTo>
                    <a:pt x="69201" y="4377"/>
                    <a:pt x="73048" y="3646"/>
                    <a:pt x="73048" y="2882"/>
                  </a:cubicBezTo>
                  <a:cubicBezTo>
                    <a:pt x="73048" y="2118"/>
                    <a:pt x="69201" y="1385"/>
                    <a:pt x="62351" y="845"/>
                  </a:cubicBezTo>
                  <a:cubicBezTo>
                    <a:pt x="55502" y="304"/>
                    <a:pt x="46212" y="1"/>
                    <a:pt x="36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7"/>
            <p:cNvSpPr/>
            <p:nvPr/>
          </p:nvSpPr>
          <p:spPr>
            <a:xfrm>
              <a:off x="3831125" y="2359450"/>
              <a:ext cx="323825" cy="254425"/>
            </a:xfrm>
            <a:custGeom>
              <a:avLst/>
              <a:gdLst/>
              <a:ahLst/>
              <a:cxnLst/>
              <a:rect l="l" t="t" r="r" b="b"/>
              <a:pathLst>
                <a:path w="12953" h="10177" extrusionOk="0">
                  <a:moveTo>
                    <a:pt x="1537" y="1"/>
                  </a:moveTo>
                  <a:lnTo>
                    <a:pt x="1" y="4685"/>
                  </a:lnTo>
                  <a:cubicBezTo>
                    <a:pt x="24" y="4688"/>
                    <a:pt x="55" y="4689"/>
                    <a:pt x="93" y="4689"/>
                  </a:cubicBezTo>
                  <a:cubicBezTo>
                    <a:pt x="125" y="4689"/>
                    <a:pt x="161" y="4688"/>
                    <a:pt x="202" y="4688"/>
                  </a:cubicBezTo>
                  <a:cubicBezTo>
                    <a:pt x="650" y="4688"/>
                    <a:pt x="1610" y="4752"/>
                    <a:pt x="2455" y="6273"/>
                  </a:cubicBezTo>
                  <a:cubicBezTo>
                    <a:pt x="3470" y="8095"/>
                    <a:pt x="4804" y="10173"/>
                    <a:pt x="7047" y="10176"/>
                  </a:cubicBezTo>
                  <a:cubicBezTo>
                    <a:pt x="7048" y="10176"/>
                    <a:pt x="7050" y="10176"/>
                    <a:pt x="7052" y="10176"/>
                  </a:cubicBezTo>
                  <a:cubicBezTo>
                    <a:pt x="9296" y="10176"/>
                    <a:pt x="12667" y="8212"/>
                    <a:pt x="12809" y="6443"/>
                  </a:cubicBezTo>
                  <a:cubicBezTo>
                    <a:pt x="12953" y="4674"/>
                    <a:pt x="8779" y="369"/>
                    <a:pt x="8779" y="369"/>
                  </a:cubicBezTo>
                  <a:lnTo>
                    <a:pt x="1537" y="1"/>
                  </a:ln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7"/>
            <p:cNvSpPr/>
            <p:nvPr/>
          </p:nvSpPr>
          <p:spPr>
            <a:xfrm>
              <a:off x="3866400" y="2388400"/>
              <a:ext cx="287575" cy="223600"/>
            </a:xfrm>
            <a:custGeom>
              <a:avLst/>
              <a:gdLst/>
              <a:ahLst/>
              <a:cxnLst/>
              <a:rect l="l" t="t" r="r" b="b"/>
              <a:pathLst>
                <a:path w="11503" h="8944" extrusionOk="0">
                  <a:moveTo>
                    <a:pt x="8098" y="1"/>
                  </a:moveTo>
                  <a:cubicBezTo>
                    <a:pt x="7807" y="70"/>
                    <a:pt x="7519" y="155"/>
                    <a:pt x="7238" y="258"/>
                  </a:cubicBezTo>
                  <a:cubicBezTo>
                    <a:pt x="0" y="2894"/>
                    <a:pt x="6330" y="8850"/>
                    <a:pt x="6431" y="8944"/>
                  </a:cubicBezTo>
                  <a:cubicBezTo>
                    <a:pt x="8599" y="8577"/>
                    <a:pt x="11271" y="6856"/>
                    <a:pt x="11398" y="5285"/>
                  </a:cubicBezTo>
                  <a:cubicBezTo>
                    <a:pt x="11503" y="3988"/>
                    <a:pt x="9288" y="1328"/>
                    <a:pt x="8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3167200" y="2401350"/>
              <a:ext cx="523075" cy="174700"/>
            </a:xfrm>
            <a:custGeom>
              <a:avLst/>
              <a:gdLst/>
              <a:ahLst/>
              <a:cxnLst/>
              <a:rect l="l" t="t" r="r" b="b"/>
              <a:pathLst>
                <a:path w="20923" h="6988" extrusionOk="0">
                  <a:moveTo>
                    <a:pt x="6526" y="1"/>
                  </a:moveTo>
                  <a:cubicBezTo>
                    <a:pt x="6491" y="1"/>
                    <a:pt x="6457" y="1"/>
                    <a:pt x="6421" y="1"/>
                  </a:cubicBezTo>
                  <a:cubicBezTo>
                    <a:pt x="3622" y="9"/>
                    <a:pt x="1485" y="1683"/>
                    <a:pt x="743" y="2873"/>
                  </a:cubicBezTo>
                  <a:cubicBezTo>
                    <a:pt x="0" y="4062"/>
                    <a:pt x="2540" y="6157"/>
                    <a:pt x="5446" y="6717"/>
                  </a:cubicBezTo>
                  <a:cubicBezTo>
                    <a:pt x="6467" y="6913"/>
                    <a:pt x="7403" y="6988"/>
                    <a:pt x="8300" y="6988"/>
                  </a:cubicBezTo>
                  <a:cubicBezTo>
                    <a:pt x="9955" y="6988"/>
                    <a:pt x="11475" y="6734"/>
                    <a:pt x="13144" y="6525"/>
                  </a:cubicBezTo>
                  <a:cubicBezTo>
                    <a:pt x="13571" y="6472"/>
                    <a:pt x="14037" y="6457"/>
                    <a:pt x="14518" y="6457"/>
                  </a:cubicBezTo>
                  <a:cubicBezTo>
                    <a:pt x="15142" y="6457"/>
                    <a:pt x="15793" y="6482"/>
                    <a:pt x="16425" y="6482"/>
                  </a:cubicBezTo>
                  <a:cubicBezTo>
                    <a:pt x="18242" y="6482"/>
                    <a:pt x="19899" y="6273"/>
                    <a:pt x="20290" y="4651"/>
                  </a:cubicBezTo>
                  <a:cubicBezTo>
                    <a:pt x="20923" y="2030"/>
                    <a:pt x="13990" y="621"/>
                    <a:pt x="13990" y="621"/>
                  </a:cubicBezTo>
                  <a:cubicBezTo>
                    <a:pt x="13990" y="621"/>
                    <a:pt x="12550" y="459"/>
                    <a:pt x="11045" y="378"/>
                  </a:cubicBezTo>
                  <a:cubicBezTo>
                    <a:pt x="9560" y="297"/>
                    <a:pt x="9227" y="1"/>
                    <a:pt x="6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3167200" y="2401700"/>
              <a:ext cx="220200" cy="172275"/>
            </a:xfrm>
            <a:custGeom>
              <a:avLst/>
              <a:gdLst/>
              <a:ahLst/>
              <a:cxnLst/>
              <a:rect l="l" t="t" r="r" b="b"/>
              <a:pathLst>
                <a:path w="8808" h="6891" extrusionOk="0">
                  <a:moveTo>
                    <a:pt x="6087" y="1"/>
                  </a:moveTo>
                  <a:cubicBezTo>
                    <a:pt x="3455" y="134"/>
                    <a:pt x="1454" y="1717"/>
                    <a:pt x="743" y="2859"/>
                  </a:cubicBezTo>
                  <a:cubicBezTo>
                    <a:pt x="0" y="4048"/>
                    <a:pt x="2540" y="6143"/>
                    <a:pt x="5446" y="6703"/>
                  </a:cubicBezTo>
                  <a:cubicBezTo>
                    <a:pt x="5886" y="6787"/>
                    <a:pt x="6308" y="6847"/>
                    <a:pt x="6721" y="6890"/>
                  </a:cubicBezTo>
                  <a:cubicBezTo>
                    <a:pt x="8808" y="4773"/>
                    <a:pt x="7170" y="1660"/>
                    <a:pt x="6087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3226775" y="1451375"/>
              <a:ext cx="540675" cy="154975"/>
            </a:xfrm>
            <a:custGeom>
              <a:avLst/>
              <a:gdLst/>
              <a:ahLst/>
              <a:cxnLst/>
              <a:rect l="l" t="t" r="r" b="b"/>
              <a:pathLst>
                <a:path w="21627" h="6199" extrusionOk="0">
                  <a:moveTo>
                    <a:pt x="1423" y="0"/>
                  </a:moveTo>
                  <a:lnTo>
                    <a:pt x="1" y="583"/>
                  </a:lnTo>
                  <a:lnTo>
                    <a:pt x="7629" y="6199"/>
                  </a:lnTo>
                  <a:lnTo>
                    <a:pt x="21626" y="2688"/>
                  </a:lnTo>
                  <a:lnTo>
                    <a:pt x="21469" y="1202"/>
                  </a:lnTo>
                  <a:cubicBezTo>
                    <a:pt x="21469" y="1202"/>
                    <a:pt x="13979" y="1949"/>
                    <a:pt x="11025" y="2263"/>
                  </a:cubicBezTo>
                  <a:cubicBezTo>
                    <a:pt x="8072" y="2577"/>
                    <a:pt x="7935" y="4582"/>
                    <a:pt x="7935" y="4582"/>
                  </a:cubicBezTo>
                  <a:lnTo>
                    <a:pt x="7369" y="2999"/>
                  </a:lnTo>
                  <a:cubicBezTo>
                    <a:pt x="6802" y="1417"/>
                    <a:pt x="1423" y="0"/>
                    <a:pt x="1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3779100" y="1847225"/>
              <a:ext cx="195100" cy="281550"/>
            </a:xfrm>
            <a:custGeom>
              <a:avLst/>
              <a:gdLst/>
              <a:ahLst/>
              <a:cxnLst/>
              <a:rect l="l" t="t" r="r" b="b"/>
              <a:pathLst>
                <a:path w="7804" h="11262" extrusionOk="0">
                  <a:moveTo>
                    <a:pt x="4819" y="1"/>
                  </a:moveTo>
                  <a:cubicBezTo>
                    <a:pt x="4819" y="1"/>
                    <a:pt x="1935" y="5976"/>
                    <a:pt x="1749" y="7088"/>
                  </a:cubicBezTo>
                  <a:cubicBezTo>
                    <a:pt x="1564" y="8200"/>
                    <a:pt x="0" y="11262"/>
                    <a:pt x="0" y="11262"/>
                  </a:cubicBezTo>
                  <a:lnTo>
                    <a:pt x="7488" y="10846"/>
                  </a:lnTo>
                  <a:lnTo>
                    <a:pt x="7804" y="153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7"/>
            <p:cNvSpPr/>
            <p:nvPr/>
          </p:nvSpPr>
          <p:spPr>
            <a:xfrm>
              <a:off x="3151575" y="1884825"/>
              <a:ext cx="951650" cy="607175"/>
            </a:xfrm>
            <a:custGeom>
              <a:avLst/>
              <a:gdLst/>
              <a:ahLst/>
              <a:cxnLst/>
              <a:rect l="l" t="t" r="r" b="b"/>
              <a:pathLst>
                <a:path w="38066" h="24287" extrusionOk="0">
                  <a:moveTo>
                    <a:pt x="7036" y="1"/>
                  </a:moveTo>
                  <a:cubicBezTo>
                    <a:pt x="7024" y="1"/>
                    <a:pt x="7013" y="1"/>
                    <a:pt x="7002" y="1"/>
                  </a:cubicBezTo>
                  <a:cubicBezTo>
                    <a:pt x="3800" y="69"/>
                    <a:pt x="1937" y="461"/>
                    <a:pt x="998" y="3323"/>
                  </a:cubicBezTo>
                  <a:cubicBezTo>
                    <a:pt x="58" y="6186"/>
                    <a:pt x="1" y="8762"/>
                    <a:pt x="5738" y="12047"/>
                  </a:cubicBezTo>
                  <a:cubicBezTo>
                    <a:pt x="11474" y="15331"/>
                    <a:pt x="27013" y="24287"/>
                    <a:pt x="27013" y="24287"/>
                  </a:cubicBezTo>
                  <a:cubicBezTo>
                    <a:pt x="27013" y="24287"/>
                    <a:pt x="27897" y="20141"/>
                    <a:pt x="30628" y="20094"/>
                  </a:cubicBezTo>
                  <a:cubicBezTo>
                    <a:pt x="30671" y="20094"/>
                    <a:pt x="30715" y="20093"/>
                    <a:pt x="30758" y="20093"/>
                  </a:cubicBezTo>
                  <a:cubicBezTo>
                    <a:pt x="33505" y="20093"/>
                    <a:pt x="38065" y="21455"/>
                    <a:pt x="38065" y="21455"/>
                  </a:cubicBezTo>
                  <a:lnTo>
                    <a:pt x="27732" y="9708"/>
                  </a:lnTo>
                  <a:cubicBezTo>
                    <a:pt x="26686" y="9490"/>
                    <a:pt x="10319" y="1"/>
                    <a:pt x="70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7"/>
            <p:cNvSpPr/>
            <p:nvPr/>
          </p:nvSpPr>
          <p:spPr>
            <a:xfrm>
              <a:off x="3154950" y="1886400"/>
              <a:ext cx="174450" cy="224250"/>
            </a:xfrm>
            <a:custGeom>
              <a:avLst/>
              <a:gdLst/>
              <a:ahLst/>
              <a:cxnLst/>
              <a:rect l="l" t="t" r="r" b="b"/>
              <a:pathLst>
                <a:path w="6978" h="8970" extrusionOk="0">
                  <a:moveTo>
                    <a:pt x="5520" y="0"/>
                  </a:moveTo>
                  <a:cubicBezTo>
                    <a:pt x="3132" y="181"/>
                    <a:pt x="1661" y="827"/>
                    <a:pt x="863" y="3260"/>
                  </a:cubicBezTo>
                  <a:cubicBezTo>
                    <a:pt x="229" y="5192"/>
                    <a:pt x="0" y="6993"/>
                    <a:pt x="1678" y="8970"/>
                  </a:cubicBezTo>
                  <a:cubicBezTo>
                    <a:pt x="3440" y="7799"/>
                    <a:pt x="6978" y="4726"/>
                    <a:pt x="55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3642275" y="1989225"/>
              <a:ext cx="142575" cy="32400"/>
            </a:xfrm>
            <a:custGeom>
              <a:avLst/>
              <a:gdLst/>
              <a:ahLst/>
              <a:cxnLst/>
              <a:rect l="l" t="t" r="r" b="b"/>
              <a:pathLst>
                <a:path w="5703" h="1296" extrusionOk="0">
                  <a:moveTo>
                    <a:pt x="5590" y="0"/>
                  </a:moveTo>
                  <a:cubicBezTo>
                    <a:pt x="5590" y="0"/>
                    <a:pt x="5589" y="1"/>
                    <a:pt x="5588" y="1"/>
                  </a:cubicBezTo>
                  <a:cubicBezTo>
                    <a:pt x="5447" y="16"/>
                    <a:pt x="0" y="584"/>
                    <a:pt x="0" y="584"/>
                  </a:cubicBezTo>
                  <a:cubicBezTo>
                    <a:pt x="0" y="584"/>
                    <a:pt x="2607" y="1296"/>
                    <a:pt x="3339" y="1296"/>
                  </a:cubicBezTo>
                  <a:cubicBezTo>
                    <a:pt x="3414" y="1296"/>
                    <a:pt x="3469" y="1288"/>
                    <a:pt x="3500" y="1272"/>
                  </a:cubicBezTo>
                  <a:cubicBezTo>
                    <a:pt x="3833" y="1095"/>
                    <a:pt x="5702" y="0"/>
                    <a:pt x="5590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3921250" y="1258725"/>
              <a:ext cx="145775" cy="139750"/>
            </a:xfrm>
            <a:custGeom>
              <a:avLst/>
              <a:gdLst/>
              <a:ahLst/>
              <a:cxnLst/>
              <a:rect l="l" t="t" r="r" b="b"/>
              <a:pathLst>
                <a:path w="5831" h="5590" extrusionOk="0">
                  <a:moveTo>
                    <a:pt x="1631" y="0"/>
                  </a:moveTo>
                  <a:cubicBezTo>
                    <a:pt x="1591" y="183"/>
                    <a:pt x="935" y="3413"/>
                    <a:pt x="253" y="4876"/>
                  </a:cubicBezTo>
                  <a:cubicBezTo>
                    <a:pt x="0" y="5419"/>
                    <a:pt x="600" y="5590"/>
                    <a:pt x="1455" y="5590"/>
                  </a:cubicBezTo>
                  <a:cubicBezTo>
                    <a:pt x="2903" y="5590"/>
                    <a:pt x="5084" y="5099"/>
                    <a:pt x="5084" y="5099"/>
                  </a:cubicBezTo>
                  <a:lnTo>
                    <a:pt x="5831" y="385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rgbClr val="64B4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3911675" y="968500"/>
              <a:ext cx="403800" cy="345375"/>
            </a:xfrm>
            <a:custGeom>
              <a:avLst/>
              <a:gdLst/>
              <a:ahLst/>
              <a:cxnLst/>
              <a:rect l="l" t="t" r="r" b="b"/>
              <a:pathLst>
                <a:path w="16152" h="13815" extrusionOk="0">
                  <a:moveTo>
                    <a:pt x="7086" y="0"/>
                  </a:moveTo>
                  <a:cubicBezTo>
                    <a:pt x="6829" y="0"/>
                    <a:pt x="6578" y="27"/>
                    <a:pt x="6336" y="82"/>
                  </a:cubicBezTo>
                  <a:cubicBezTo>
                    <a:pt x="6336" y="82"/>
                    <a:pt x="6310" y="81"/>
                    <a:pt x="6260" y="81"/>
                  </a:cubicBezTo>
                  <a:cubicBezTo>
                    <a:pt x="5682" y="81"/>
                    <a:pt x="1964" y="173"/>
                    <a:pt x="1022" y="2513"/>
                  </a:cubicBezTo>
                  <a:cubicBezTo>
                    <a:pt x="0" y="5054"/>
                    <a:pt x="68" y="13157"/>
                    <a:pt x="3109" y="13713"/>
                  </a:cubicBezTo>
                  <a:cubicBezTo>
                    <a:pt x="3491" y="13782"/>
                    <a:pt x="3856" y="13814"/>
                    <a:pt x="4205" y="13814"/>
                  </a:cubicBezTo>
                  <a:cubicBezTo>
                    <a:pt x="6634" y="13814"/>
                    <a:pt x="8303" y="12267"/>
                    <a:pt x="9732" y="11144"/>
                  </a:cubicBezTo>
                  <a:cubicBezTo>
                    <a:pt x="16151" y="6093"/>
                    <a:pt x="10975" y="0"/>
                    <a:pt x="7086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4007600" y="1179425"/>
              <a:ext cx="191300" cy="233175"/>
            </a:xfrm>
            <a:custGeom>
              <a:avLst/>
              <a:gdLst/>
              <a:ahLst/>
              <a:cxnLst/>
              <a:rect l="l" t="t" r="r" b="b"/>
              <a:pathLst>
                <a:path w="7652" h="9327" extrusionOk="0">
                  <a:moveTo>
                    <a:pt x="4647" y="1"/>
                  </a:moveTo>
                  <a:lnTo>
                    <a:pt x="0" y="2594"/>
                  </a:lnTo>
                  <a:cubicBezTo>
                    <a:pt x="0" y="2594"/>
                    <a:pt x="1729" y="5633"/>
                    <a:pt x="696" y="7860"/>
                  </a:cubicBezTo>
                  <a:cubicBezTo>
                    <a:pt x="185" y="8960"/>
                    <a:pt x="793" y="9327"/>
                    <a:pt x="1829" y="9327"/>
                  </a:cubicBezTo>
                  <a:cubicBezTo>
                    <a:pt x="3892" y="9327"/>
                    <a:pt x="7652" y="7874"/>
                    <a:pt x="7652" y="7874"/>
                  </a:cubicBezTo>
                  <a:lnTo>
                    <a:pt x="4647" y="1"/>
                  </a:ln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3915425" y="1337400"/>
              <a:ext cx="359075" cy="318575"/>
            </a:xfrm>
            <a:custGeom>
              <a:avLst/>
              <a:gdLst/>
              <a:ahLst/>
              <a:cxnLst/>
              <a:rect l="l" t="t" r="r" b="b"/>
              <a:pathLst>
                <a:path w="14363" h="12743" extrusionOk="0">
                  <a:moveTo>
                    <a:pt x="14362" y="0"/>
                  </a:moveTo>
                  <a:lnTo>
                    <a:pt x="9056" y="223"/>
                  </a:lnTo>
                  <a:lnTo>
                    <a:pt x="5229" y="220"/>
                  </a:lnTo>
                  <a:lnTo>
                    <a:pt x="2258" y="535"/>
                  </a:lnTo>
                  <a:cubicBezTo>
                    <a:pt x="2258" y="535"/>
                    <a:pt x="0" y="6924"/>
                    <a:pt x="1957" y="11840"/>
                  </a:cubicBezTo>
                  <a:cubicBezTo>
                    <a:pt x="2207" y="12469"/>
                    <a:pt x="2596" y="12743"/>
                    <a:pt x="3085" y="12743"/>
                  </a:cubicBezTo>
                  <a:cubicBezTo>
                    <a:pt x="6416" y="12743"/>
                    <a:pt x="14362" y="0"/>
                    <a:pt x="14362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3744925" y="1328450"/>
              <a:ext cx="770200" cy="565500"/>
            </a:xfrm>
            <a:custGeom>
              <a:avLst/>
              <a:gdLst/>
              <a:ahLst/>
              <a:cxnLst/>
              <a:rect l="l" t="t" r="r" b="b"/>
              <a:pathLst>
                <a:path w="30808" h="22620" extrusionOk="0">
                  <a:moveTo>
                    <a:pt x="18105" y="0"/>
                  </a:moveTo>
                  <a:cubicBezTo>
                    <a:pt x="17747" y="0"/>
                    <a:pt x="17507" y="9"/>
                    <a:pt x="17424" y="9"/>
                  </a:cubicBezTo>
                  <a:cubicBezTo>
                    <a:pt x="17414" y="9"/>
                    <a:pt x="17406" y="9"/>
                    <a:pt x="17401" y="9"/>
                  </a:cubicBezTo>
                  <a:lnTo>
                    <a:pt x="15318" y="3527"/>
                  </a:lnTo>
                  <a:cubicBezTo>
                    <a:pt x="14879" y="4269"/>
                    <a:pt x="14142" y="4622"/>
                    <a:pt x="13409" y="4622"/>
                  </a:cubicBezTo>
                  <a:cubicBezTo>
                    <a:pt x="12485" y="4622"/>
                    <a:pt x="11568" y="4062"/>
                    <a:pt x="11262" y="3020"/>
                  </a:cubicBezTo>
                  <a:lnTo>
                    <a:pt x="10591" y="733"/>
                  </a:lnTo>
                  <a:cubicBezTo>
                    <a:pt x="0" y="1108"/>
                    <a:pt x="1550" y="8835"/>
                    <a:pt x="1550" y="8835"/>
                  </a:cubicBezTo>
                  <a:lnTo>
                    <a:pt x="4258" y="14465"/>
                  </a:lnTo>
                  <a:lnTo>
                    <a:pt x="3251" y="20433"/>
                  </a:lnTo>
                  <a:lnTo>
                    <a:pt x="20879" y="21430"/>
                  </a:lnTo>
                  <a:lnTo>
                    <a:pt x="21626" y="21206"/>
                  </a:lnTo>
                  <a:cubicBezTo>
                    <a:pt x="21755" y="21200"/>
                    <a:pt x="21881" y="21197"/>
                    <a:pt x="22005" y="21197"/>
                  </a:cubicBezTo>
                  <a:cubicBezTo>
                    <a:pt x="24737" y="21197"/>
                    <a:pt x="26221" y="22620"/>
                    <a:pt x="26221" y="22620"/>
                  </a:cubicBezTo>
                  <a:cubicBezTo>
                    <a:pt x="26221" y="22620"/>
                    <a:pt x="30807" y="10472"/>
                    <a:pt x="28582" y="4971"/>
                  </a:cubicBezTo>
                  <a:cubicBezTo>
                    <a:pt x="26704" y="330"/>
                    <a:pt x="20265" y="0"/>
                    <a:pt x="1810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3208075" y="1457175"/>
              <a:ext cx="761725" cy="551400"/>
            </a:xfrm>
            <a:custGeom>
              <a:avLst/>
              <a:gdLst/>
              <a:ahLst/>
              <a:cxnLst/>
              <a:rect l="l" t="t" r="r" b="b"/>
              <a:pathLst>
                <a:path w="30469" h="22056" extrusionOk="0">
                  <a:moveTo>
                    <a:pt x="0" y="0"/>
                  </a:moveTo>
                  <a:lnTo>
                    <a:pt x="7858" y="17069"/>
                  </a:lnTo>
                  <a:lnTo>
                    <a:pt x="14891" y="21334"/>
                  </a:lnTo>
                  <a:cubicBezTo>
                    <a:pt x="15354" y="21911"/>
                    <a:pt x="15895" y="22056"/>
                    <a:pt x="16320" y="22056"/>
                  </a:cubicBezTo>
                  <a:cubicBezTo>
                    <a:pt x="16746" y="22056"/>
                    <a:pt x="17056" y="21911"/>
                    <a:pt x="17056" y="21911"/>
                  </a:cubicBezTo>
                  <a:lnTo>
                    <a:pt x="30469" y="20483"/>
                  </a:lnTo>
                  <a:lnTo>
                    <a:pt x="22783" y="1516"/>
                  </a:lnTo>
                  <a:cubicBezTo>
                    <a:pt x="22783" y="1516"/>
                    <a:pt x="9870" y="2782"/>
                    <a:pt x="9033" y="3291"/>
                  </a:cubicBezTo>
                  <a:cubicBezTo>
                    <a:pt x="8452" y="3644"/>
                    <a:pt x="8112" y="3757"/>
                    <a:pt x="7890" y="3757"/>
                  </a:cubicBezTo>
                  <a:cubicBezTo>
                    <a:pt x="7568" y="3757"/>
                    <a:pt x="7498" y="3517"/>
                    <a:pt x="7302" y="3430"/>
                  </a:cubicBezTo>
                  <a:cubicBezTo>
                    <a:pt x="6975" y="328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3713075" y="1751525"/>
              <a:ext cx="687375" cy="299550"/>
            </a:xfrm>
            <a:custGeom>
              <a:avLst/>
              <a:gdLst/>
              <a:ahLst/>
              <a:cxnLst/>
              <a:rect l="l" t="t" r="r" b="b"/>
              <a:pathLst>
                <a:path w="27495" h="11982" extrusionOk="0">
                  <a:moveTo>
                    <a:pt x="1637" y="0"/>
                  </a:moveTo>
                  <a:cubicBezTo>
                    <a:pt x="0" y="0"/>
                    <a:pt x="1452" y="959"/>
                    <a:pt x="1743" y="1783"/>
                  </a:cubicBezTo>
                  <a:cubicBezTo>
                    <a:pt x="2063" y="2689"/>
                    <a:pt x="3186" y="4404"/>
                    <a:pt x="3682" y="5291"/>
                  </a:cubicBezTo>
                  <a:cubicBezTo>
                    <a:pt x="4180" y="6179"/>
                    <a:pt x="3902" y="6192"/>
                    <a:pt x="6133" y="6451"/>
                  </a:cubicBezTo>
                  <a:cubicBezTo>
                    <a:pt x="6531" y="6498"/>
                    <a:pt x="6872" y="6517"/>
                    <a:pt x="7169" y="6517"/>
                  </a:cubicBezTo>
                  <a:cubicBezTo>
                    <a:pt x="8463" y="6517"/>
                    <a:pt x="8926" y="6147"/>
                    <a:pt x="9715" y="6026"/>
                  </a:cubicBezTo>
                  <a:cubicBezTo>
                    <a:pt x="9728" y="6024"/>
                    <a:pt x="9743" y="6023"/>
                    <a:pt x="9759" y="6023"/>
                  </a:cubicBezTo>
                  <a:cubicBezTo>
                    <a:pt x="10947" y="6023"/>
                    <a:pt x="20562" y="11255"/>
                    <a:pt x="23726" y="11933"/>
                  </a:cubicBezTo>
                  <a:cubicBezTo>
                    <a:pt x="23878" y="11966"/>
                    <a:pt x="24024" y="11982"/>
                    <a:pt x="24164" y="11982"/>
                  </a:cubicBezTo>
                  <a:cubicBezTo>
                    <a:pt x="26985" y="11982"/>
                    <a:pt x="27495" y="5697"/>
                    <a:pt x="27495" y="5697"/>
                  </a:cubicBezTo>
                  <a:cubicBezTo>
                    <a:pt x="26482" y="4178"/>
                    <a:pt x="24720" y="3812"/>
                    <a:pt x="23564" y="3748"/>
                  </a:cubicBezTo>
                  <a:cubicBezTo>
                    <a:pt x="23498" y="3744"/>
                    <a:pt x="23433" y="3743"/>
                    <a:pt x="23367" y="3743"/>
                  </a:cubicBezTo>
                  <a:cubicBezTo>
                    <a:pt x="22939" y="3743"/>
                    <a:pt x="22514" y="3822"/>
                    <a:pt x="22125" y="3994"/>
                  </a:cubicBezTo>
                  <a:cubicBezTo>
                    <a:pt x="21780" y="4146"/>
                    <a:pt x="21051" y="4321"/>
                    <a:pt x="19526" y="4321"/>
                  </a:cubicBezTo>
                  <a:cubicBezTo>
                    <a:pt x="19098" y="4321"/>
                    <a:pt x="18608" y="4307"/>
                    <a:pt x="18046" y="4275"/>
                  </a:cubicBezTo>
                  <a:cubicBezTo>
                    <a:pt x="14447" y="4071"/>
                    <a:pt x="11595" y="3511"/>
                    <a:pt x="8526" y="2002"/>
                  </a:cubicBezTo>
                  <a:cubicBezTo>
                    <a:pt x="5456" y="493"/>
                    <a:pt x="4758" y="253"/>
                    <a:pt x="2228" y="30"/>
                  </a:cubicBezTo>
                  <a:cubicBezTo>
                    <a:pt x="1997" y="10"/>
                    <a:pt x="1802" y="0"/>
                    <a:pt x="1637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3892025" y="938525"/>
              <a:ext cx="601875" cy="545700"/>
            </a:xfrm>
            <a:custGeom>
              <a:avLst/>
              <a:gdLst/>
              <a:ahLst/>
              <a:cxnLst/>
              <a:rect l="l" t="t" r="r" b="b"/>
              <a:pathLst>
                <a:path w="24075" h="21828" extrusionOk="0">
                  <a:moveTo>
                    <a:pt x="8964" y="1"/>
                  </a:moveTo>
                  <a:cubicBezTo>
                    <a:pt x="8834" y="1"/>
                    <a:pt x="8703" y="5"/>
                    <a:pt x="8570" y="14"/>
                  </a:cubicBezTo>
                  <a:cubicBezTo>
                    <a:pt x="3909" y="332"/>
                    <a:pt x="1" y="1686"/>
                    <a:pt x="1246" y="6907"/>
                  </a:cubicBezTo>
                  <a:lnTo>
                    <a:pt x="4221" y="3270"/>
                  </a:lnTo>
                  <a:cubicBezTo>
                    <a:pt x="4221" y="3270"/>
                    <a:pt x="5740" y="7031"/>
                    <a:pt x="7291" y="7043"/>
                  </a:cubicBezTo>
                  <a:cubicBezTo>
                    <a:pt x="8688" y="7056"/>
                    <a:pt x="8754" y="9085"/>
                    <a:pt x="9316" y="9085"/>
                  </a:cubicBezTo>
                  <a:cubicBezTo>
                    <a:pt x="9379" y="9085"/>
                    <a:pt x="9448" y="9060"/>
                    <a:pt x="9525" y="9004"/>
                  </a:cubicBezTo>
                  <a:cubicBezTo>
                    <a:pt x="10091" y="8596"/>
                    <a:pt x="10309" y="8479"/>
                    <a:pt x="10739" y="8479"/>
                  </a:cubicBezTo>
                  <a:cubicBezTo>
                    <a:pt x="10895" y="8479"/>
                    <a:pt x="11080" y="8495"/>
                    <a:pt x="11319" y="8517"/>
                  </a:cubicBezTo>
                  <a:cubicBezTo>
                    <a:pt x="12216" y="8599"/>
                    <a:pt x="12635" y="10872"/>
                    <a:pt x="10252" y="11364"/>
                  </a:cubicBezTo>
                  <a:cubicBezTo>
                    <a:pt x="10252" y="11364"/>
                    <a:pt x="9596" y="11908"/>
                    <a:pt x="10022" y="13111"/>
                  </a:cubicBezTo>
                  <a:cubicBezTo>
                    <a:pt x="10447" y="14313"/>
                    <a:pt x="11472" y="14415"/>
                    <a:pt x="10832" y="16764"/>
                  </a:cubicBezTo>
                  <a:cubicBezTo>
                    <a:pt x="10317" y="18651"/>
                    <a:pt x="10395" y="21827"/>
                    <a:pt x="12537" y="21827"/>
                  </a:cubicBezTo>
                  <a:cubicBezTo>
                    <a:pt x="13062" y="21827"/>
                    <a:pt x="13711" y="21637"/>
                    <a:pt x="14505" y="21190"/>
                  </a:cubicBezTo>
                  <a:cubicBezTo>
                    <a:pt x="15341" y="20719"/>
                    <a:pt x="16296" y="20551"/>
                    <a:pt x="17269" y="20551"/>
                  </a:cubicBezTo>
                  <a:cubicBezTo>
                    <a:pt x="19724" y="20551"/>
                    <a:pt x="22296" y="21624"/>
                    <a:pt x="23367" y="21624"/>
                  </a:cubicBezTo>
                  <a:cubicBezTo>
                    <a:pt x="23921" y="21624"/>
                    <a:pt x="24074" y="21338"/>
                    <a:pt x="23606" y="20471"/>
                  </a:cubicBezTo>
                  <a:cubicBezTo>
                    <a:pt x="21871" y="17257"/>
                    <a:pt x="21849" y="19293"/>
                    <a:pt x="20923" y="15611"/>
                  </a:cubicBezTo>
                  <a:cubicBezTo>
                    <a:pt x="19996" y="11930"/>
                    <a:pt x="18295" y="11933"/>
                    <a:pt x="17176" y="8488"/>
                  </a:cubicBezTo>
                  <a:cubicBezTo>
                    <a:pt x="16088" y="5140"/>
                    <a:pt x="13389" y="1"/>
                    <a:pt x="8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4031375" y="1289375"/>
              <a:ext cx="78350" cy="54975"/>
            </a:xfrm>
            <a:custGeom>
              <a:avLst/>
              <a:gdLst/>
              <a:ahLst/>
              <a:cxnLst/>
              <a:rect l="l" t="t" r="r" b="b"/>
              <a:pathLst>
                <a:path w="3134" h="2199" extrusionOk="0">
                  <a:moveTo>
                    <a:pt x="3133" y="1"/>
                  </a:moveTo>
                  <a:cubicBezTo>
                    <a:pt x="1820" y="924"/>
                    <a:pt x="0" y="949"/>
                    <a:pt x="0" y="949"/>
                  </a:cubicBezTo>
                  <a:lnTo>
                    <a:pt x="60" y="2198"/>
                  </a:lnTo>
                  <a:cubicBezTo>
                    <a:pt x="2688" y="1476"/>
                    <a:pt x="3133" y="1"/>
                    <a:pt x="3133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7"/>
            <p:cNvSpPr/>
            <p:nvPr/>
          </p:nvSpPr>
          <p:spPr>
            <a:xfrm>
              <a:off x="3502825" y="1879850"/>
              <a:ext cx="957775" cy="658100"/>
            </a:xfrm>
            <a:custGeom>
              <a:avLst/>
              <a:gdLst/>
              <a:ahLst/>
              <a:cxnLst/>
              <a:rect l="l" t="t" r="r" b="b"/>
              <a:pathLst>
                <a:path w="38311" h="26324" extrusionOk="0">
                  <a:moveTo>
                    <a:pt x="20377" y="1"/>
                  </a:moveTo>
                  <a:cubicBezTo>
                    <a:pt x="17441" y="1"/>
                    <a:pt x="16189" y="2089"/>
                    <a:pt x="14338" y="5021"/>
                  </a:cubicBezTo>
                  <a:cubicBezTo>
                    <a:pt x="11772" y="9086"/>
                    <a:pt x="5900" y="17737"/>
                    <a:pt x="2949" y="19022"/>
                  </a:cubicBezTo>
                  <a:cubicBezTo>
                    <a:pt x="0" y="20306"/>
                    <a:pt x="565" y="21479"/>
                    <a:pt x="565" y="21479"/>
                  </a:cubicBezTo>
                  <a:cubicBezTo>
                    <a:pt x="565" y="21479"/>
                    <a:pt x="913" y="25588"/>
                    <a:pt x="3701" y="26086"/>
                  </a:cubicBezTo>
                  <a:cubicBezTo>
                    <a:pt x="3855" y="26114"/>
                    <a:pt x="4020" y="26127"/>
                    <a:pt x="4195" y="26127"/>
                  </a:cubicBezTo>
                  <a:cubicBezTo>
                    <a:pt x="7185" y="26127"/>
                    <a:pt x="13003" y="22314"/>
                    <a:pt x="14398" y="21333"/>
                  </a:cubicBezTo>
                  <a:cubicBezTo>
                    <a:pt x="15875" y="20293"/>
                    <a:pt x="19594" y="16282"/>
                    <a:pt x="19594" y="16282"/>
                  </a:cubicBezTo>
                  <a:cubicBezTo>
                    <a:pt x="19594" y="16282"/>
                    <a:pt x="22553" y="26324"/>
                    <a:pt x="28634" y="26324"/>
                  </a:cubicBezTo>
                  <a:cubicBezTo>
                    <a:pt x="28726" y="26324"/>
                    <a:pt x="28819" y="26321"/>
                    <a:pt x="28913" y="26317"/>
                  </a:cubicBezTo>
                  <a:cubicBezTo>
                    <a:pt x="35181" y="26003"/>
                    <a:pt x="38311" y="20819"/>
                    <a:pt x="37691" y="17357"/>
                  </a:cubicBezTo>
                  <a:cubicBezTo>
                    <a:pt x="37069" y="13894"/>
                    <a:pt x="34845" y="12066"/>
                    <a:pt x="34845" y="12066"/>
                  </a:cubicBezTo>
                  <a:lnTo>
                    <a:pt x="34646" y="12516"/>
                  </a:lnTo>
                  <a:cubicBezTo>
                    <a:pt x="34742" y="12241"/>
                    <a:pt x="31026" y="3511"/>
                    <a:pt x="24673" y="1011"/>
                  </a:cubicBezTo>
                  <a:cubicBezTo>
                    <a:pt x="22901" y="313"/>
                    <a:pt x="21513" y="1"/>
                    <a:pt x="203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3891250" y="1879850"/>
              <a:ext cx="288550" cy="175625"/>
            </a:xfrm>
            <a:custGeom>
              <a:avLst/>
              <a:gdLst/>
              <a:ahLst/>
              <a:cxnLst/>
              <a:rect l="l" t="t" r="r" b="b"/>
              <a:pathLst>
                <a:path w="11542" h="7025" extrusionOk="0">
                  <a:moveTo>
                    <a:pt x="4842" y="1"/>
                  </a:moveTo>
                  <a:cubicBezTo>
                    <a:pt x="2980" y="1"/>
                    <a:pt x="1795" y="841"/>
                    <a:pt x="706" y="2203"/>
                  </a:cubicBezTo>
                  <a:cubicBezTo>
                    <a:pt x="706" y="2203"/>
                    <a:pt x="1" y="6369"/>
                    <a:pt x="5211" y="6981"/>
                  </a:cubicBezTo>
                  <a:cubicBezTo>
                    <a:pt x="5459" y="7011"/>
                    <a:pt x="5698" y="7024"/>
                    <a:pt x="5930" y="7024"/>
                  </a:cubicBezTo>
                  <a:cubicBezTo>
                    <a:pt x="9379" y="7024"/>
                    <a:pt x="10961" y="3935"/>
                    <a:pt x="11542" y="2365"/>
                  </a:cubicBezTo>
                  <a:cubicBezTo>
                    <a:pt x="10789" y="1813"/>
                    <a:pt x="9988" y="1346"/>
                    <a:pt x="9136" y="1011"/>
                  </a:cubicBezTo>
                  <a:cubicBezTo>
                    <a:pt x="7364" y="313"/>
                    <a:pt x="5977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4068625" y="1569775"/>
              <a:ext cx="200175" cy="290725"/>
            </a:xfrm>
            <a:custGeom>
              <a:avLst/>
              <a:gdLst/>
              <a:ahLst/>
              <a:cxnLst/>
              <a:rect l="l" t="t" r="r" b="b"/>
              <a:pathLst>
                <a:path w="8007" h="11629" extrusionOk="0">
                  <a:moveTo>
                    <a:pt x="7455" y="0"/>
                  </a:moveTo>
                  <a:cubicBezTo>
                    <a:pt x="7289" y="0"/>
                    <a:pt x="7054" y="246"/>
                    <a:pt x="6740" y="830"/>
                  </a:cubicBezTo>
                  <a:cubicBezTo>
                    <a:pt x="5383" y="3357"/>
                    <a:pt x="4905" y="7993"/>
                    <a:pt x="2730" y="9107"/>
                  </a:cubicBezTo>
                  <a:cubicBezTo>
                    <a:pt x="555" y="10220"/>
                    <a:pt x="1" y="11126"/>
                    <a:pt x="1" y="11126"/>
                  </a:cubicBezTo>
                  <a:cubicBezTo>
                    <a:pt x="1" y="11126"/>
                    <a:pt x="2830" y="11628"/>
                    <a:pt x="5030" y="11628"/>
                  </a:cubicBezTo>
                  <a:cubicBezTo>
                    <a:pt x="5620" y="11628"/>
                    <a:pt x="6165" y="11592"/>
                    <a:pt x="6598" y="11501"/>
                  </a:cubicBezTo>
                  <a:cubicBezTo>
                    <a:pt x="6598" y="11501"/>
                    <a:pt x="6331" y="7399"/>
                    <a:pt x="7156" y="4755"/>
                  </a:cubicBezTo>
                  <a:cubicBezTo>
                    <a:pt x="7793" y="2720"/>
                    <a:pt x="8006" y="0"/>
                    <a:pt x="745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7"/>
            <p:cNvSpPr/>
            <p:nvPr/>
          </p:nvSpPr>
          <p:spPr>
            <a:xfrm>
              <a:off x="3814250" y="1502800"/>
              <a:ext cx="107100" cy="168625"/>
            </a:xfrm>
            <a:custGeom>
              <a:avLst/>
              <a:gdLst/>
              <a:ahLst/>
              <a:cxnLst/>
              <a:rect l="l" t="t" r="r" b="b"/>
              <a:pathLst>
                <a:path w="4284" h="6745" extrusionOk="0">
                  <a:moveTo>
                    <a:pt x="4078" y="0"/>
                  </a:moveTo>
                  <a:cubicBezTo>
                    <a:pt x="3249" y="0"/>
                    <a:pt x="0" y="3306"/>
                    <a:pt x="0" y="3306"/>
                  </a:cubicBezTo>
                  <a:lnTo>
                    <a:pt x="1393" y="6744"/>
                  </a:lnTo>
                  <a:cubicBezTo>
                    <a:pt x="1393" y="6744"/>
                    <a:pt x="4151" y="1732"/>
                    <a:pt x="4267" y="288"/>
                  </a:cubicBezTo>
                  <a:cubicBezTo>
                    <a:pt x="4283" y="87"/>
                    <a:pt x="4212" y="0"/>
                    <a:pt x="4078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3992625" y="2176200"/>
              <a:ext cx="405750" cy="361750"/>
            </a:xfrm>
            <a:custGeom>
              <a:avLst/>
              <a:gdLst/>
              <a:ahLst/>
              <a:cxnLst/>
              <a:rect l="l" t="t" r="r" b="b"/>
              <a:pathLst>
                <a:path w="16230" h="14470" extrusionOk="0">
                  <a:moveTo>
                    <a:pt x="3944" y="1"/>
                  </a:moveTo>
                  <a:cubicBezTo>
                    <a:pt x="3632" y="1"/>
                    <a:pt x="3257" y="476"/>
                    <a:pt x="2732" y="1276"/>
                  </a:cubicBezTo>
                  <a:cubicBezTo>
                    <a:pt x="1510" y="3143"/>
                    <a:pt x="1" y="4428"/>
                    <a:pt x="1" y="4428"/>
                  </a:cubicBezTo>
                  <a:cubicBezTo>
                    <a:pt x="1" y="4428"/>
                    <a:pt x="2961" y="14470"/>
                    <a:pt x="9041" y="14470"/>
                  </a:cubicBezTo>
                  <a:cubicBezTo>
                    <a:pt x="9133" y="14470"/>
                    <a:pt x="9226" y="14467"/>
                    <a:pt x="9320" y="14463"/>
                  </a:cubicBezTo>
                  <a:cubicBezTo>
                    <a:pt x="12411" y="14308"/>
                    <a:pt x="14738" y="12967"/>
                    <a:pt x="16229" y="11235"/>
                  </a:cubicBezTo>
                  <a:lnTo>
                    <a:pt x="16229" y="11235"/>
                  </a:lnTo>
                  <a:cubicBezTo>
                    <a:pt x="15000" y="11880"/>
                    <a:pt x="13882" y="12158"/>
                    <a:pt x="12871" y="12158"/>
                  </a:cubicBezTo>
                  <a:cubicBezTo>
                    <a:pt x="8037" y="12158"/>
                    <a:pt x="5633" y="5812"/>
                    <a:pt x="5059" y="2871"/>
                  </a:cubicBezTo>
                  <a:cubicBezTo>
                    <a:pt x="4663" y="840"/>
                    <a:pt x="4359" y="1"/>
                    <a:pt x="39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3208025" y="1457125"/>
              <a:ext cx="372325" cy="533400"/>
            </a:xfrm>
            <a:custGeom>
              <a:avLst/>
              <a:gdLst/>
              <a:ahLst/>
              <a:cxnLst/>
              <a:rect l="l" t="t" r="r" b="b"/>
              <a:pathLst>
                <a:path w="14893" h="21336" extrusionOk="0">
                  <a:moveTo>
                    <a:pt x="1" y="1"/>
                  </a:moveTo>
                  <a:lnTo>
                    <a:pt x="7860" y="17071"/>
                  </a:lnTo>
                  <a:lnTo>
                    <a:pt x="14893" y="21336"/>
                  </a:lnTo>
                  <a:lnTo>
                    <a:pt x="7304" y="3432"/>
                  </a:lnTo>
                  <a:cubicBezTo>
                    <a:pt x="6975" y="328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3259725" y="1682700"/>
              <a:ext cx="320625" cy="307825"/>
            </a:xfrm>
            <a:custGeom>
              <a:avLst/>
              <a:gdLst/>
              <a:ahLst/>
              <a:cxnLst/>
              <a:rect l="l" t="t" r="r" b="b"/>
              <a:pathLst>
                <a:path w="12825" h="12313" extrusionOk="0">
                  <a:moveTo>
                    <a:pt x="3379" y="0"/>
                  </a:moveTo>
                  <a:cubicBezTo>
                    <a:pt x="3337" y="0"/>
                    <a:pt x="3288" y="10"/>
                    <a:pt x="3234" y="31"/>
                  </a:cubicBezTo>
                  <a:cubicBezTo>
                    <a:pt x="2453" y="326"/>
                    <a:pt x="1834" y="1487"/>
                    <a:pt x="1834" y="1487"/>
                  </a:cubicBezTo>
                  <a:cubicBezTo>
                    <a:pt x="1834" y="1487"/>
                    <a:pt x="1055" y="2454"/>
                    <a:pt x="527" y="3145"/>
                  </a:cubicBezTo>
                  <a:cubicBezTo>
                    <a:pt x="0" y="3837"/>
                    <a:pt x="560" y="5120"/>
                    <a:pt x="560" y="5120"/>
                  </a:cubicBezTo>
                  <a:cubicBezTo>
                    <a:pt x="1871" y="7808"/>
                    <a:pt x="3444" y="8985"/>
                    <a:pt x="4802" y="9122"/>
                  </a:cubicBezTo>
                  <a:cubicBezTo>
                    <a:pt x="6158" y="9258"/>
                    <a:pt x="6689" y="9594"/>
                    <a:pt x="8871" y="10844"/>
                  </a:cubicBezTo>
                  <a:cubicBezTo>
                    <a:pt x="11053" y="12095"/>
                    <a:pt x="12825" y="12313"/>
                    <a:pt x="12825" y="12313"/>
                  </a:cubicBezTo>
                  <a:lnTo>
                    <a:pt x="5792" y="8048"/>
                  </a:lnTo>
                  <a:cubicBezTo>
                    <a:pt x="5792" y="8048"/>
                    <a:pt x="5337" y="7509"/>
                    <a:pt x="5928" y="6810"/>
                  </a:cubicBezTo>
                  <a:cubicBezTo>
                    <a:pt x="6520" y="6111"/>
                    <a:pt x="5529" y="4662"/>
                    <a:pt x="4800" y="3468"/>
                  </a:cubicBezTo>
                  <a:cubicBezTo>
                    <a:pt x="4074" y="2273"/>
                    <a:pt x="2386" y="3018"/>
                    <a:pt x="2951" y="2346"/>
                  </a:cubicBezTo>
                  <a:cubicBezTo>
                    <a:pt x="3476" y="1720"/>
                    <a:pt x="3945" y="0"/>
                    <a:pt x="3379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4239825" y="1845075"/>
              <a:ext cx="171925" cy="201550"/>
            </a:xfrm>
            <a:custGeom>
              <a:avLst/>
              <a:gdLst/>
              <a:ahLst/>
              <a:cxnLst/>
              <a:rect l="l" t="t" r="r" b="b"/>
              <a:pathLst>
                <a:path w="6877" h="8062" extrusionOk="0">
                  <a:moveTo>
                    <a:pt x="2297" y="1"/>
                  </a:moveTo>
                  <a:cubicBezTo>
                    <a:pt x="1869" y="1"/>
                    <a:pt x="1444" y="80"/>
                    <a:pt x="1054" y="252"/>
                  </a:cubicBezTo>
                  <a:cubicBezTo>
                    <a:pt x="856" y="340"/>
                    <a:pt x="530" y="434"/>
                    <a:pt x="1" y="498"/>
                  </a:cubicBezTo>
                  <a:cubicBezTo>
                    <a:pt x="751" y="541"/>
                    <a:pt x="2990" y="787"/>
                    <a:pt x="3711" y="2244"/>
                  </a:cubicBezTo>
                  <a:cubicBezTo>
                    <a:pt x="4580" y="4004"/>
                    <a:pt x="6876" y="3074"/>
                    <a:pt x="4243" y="7245"/>
                  </a:cubicBezTo>
                  <a:cubicBezTo>
                    <a:pt x="4009" y="7615"/>
                    <a:pt x="3892" y="7881"/>
                    <a:pt x="3868" y="8062"/>
                  </a:cubicBezTo>
                  <a:cubicBezTo>
                    <a:pt x="6010" y="7046"/>
                    <a:pt x="6425" y="1955"/>
                    <a:pt x="6425" y="1955"/>
                  </a:cubicBezTo>
                  <a:cubicBezTo>
                    <a:pt x="5412" y="436"/>
                    <a:pt x="3650" y="71"/>
                    <a:pt x="2494" y="6"/>
                  </a:cubicBezTo>
                  <a:cubicBezTo>
                    <a:pt x="2428" y="2"/>
                    <a:pt x="2363" y="1"/>
                    <a:pt x="2297" y="1"/>
                  </a:cubicBezTo>
                  <a:close/>
                </a:path>
              </a:pathLst>
            </a:custGeom>
            <a:solidFill>
              <a:srgbClr val="F76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7"/>
            <p:cNvSpPr/>
            <p:nvPr/>
          </p:nvSpPr>
          <p:spPr>
            <a:xfrm>
              <a:off x="4273075" y="1925550"/>
              <a:ext cx="182975" cy="405350"/>
            </a:xfrm>
            <a:custGeom>
              <a:avLst/>
              <a:gdLst/>
              <a:ahLst/>
              <a:cxnLst/>
              <a:rect l="l" t="t" r="r" b="b"/>
              <a:pathLst>
                <a:path w="7319" h="16214" extrusionOk="0">
                  <a:moveTo>
                    <a:pt x="4925" y="0"/>
                  </a:moveTo>
                  <a:lnTo>
                    <a:pt x="4925" y="0"/>
                  </a:lnTo>
                  <a:cubicBezTo>
                    <a:pt x="4924" y="0"/>
                    <a:pt x="4923" y="5"/>
                    <a:pt x="4921" y="13"/>
                  </a:cubicBezTo>
                  <a:cubicBezTo>
                    <a:pt x="4294" y="3852"/>
                    <a:pt x="2606" y="4561"/>
                    <a:pt x="1448" y="4561"/>
                  </a:cubicBezTo>
                  <a:cubicBezTo>
                    <a:pt x="1114" y="4561"/>
                    <a:pt x="824" y="4502"/>
                    <a:pt x="616" y="4442"/>
                  </a:cubicBezTo>
                  <a:cubicBezTo>
                    <a:pt x="413" y="4382"/>
                    <a:pt x="229" y="4272"/>
                    <a:pt x="83" y="4120"/>
                  </a:cubicBezTo>
                  <a:cubicBezTo>
                    <a:pt x="41" y="4080"/>
                    <a:pt x="8" y="4049"/>
                    <a:pt x="3" y="4049"/>
                  </a:cubicBezTo>
                  <a:lnTo>
                    <a:pt x="3" y="4049"/>
                  </a:lnTo>
                  <a:cubicBezTo>
                    <a:pt x="1" y="4049"/>
                    <a:pt x="7" y="4058"/>
                    <a:pt x="25" y="4082"/>
                  </a:cubicBezTo>
                  <a:cubicBezTo>
                    <a:pt x="95" y="4173"/>
                    <a:pt x="888" y="5857"/>
                    <a:pt x="1651" y="7097"/>
                  </a:cubicBezTo>
                  <a:cubicBezTo>
                    <a:pt x="2104" y="7835"/>
                    <a:pt x="2537" y="8630"/>
                    <a:pt x="2843" y="9398"/>
                  </a:cubicBezTo>
                  <a:cubicBezTo>
                    <a:pt x="4252" y="12918"/>
                    <a:pt x="6954" y="16214"/>
                    <a:pt x="6954" y="16214"/>
                  </a:cubicBezTo>
                  <a:cubicBezTo>
                    <a:pt x="6954" y="16214"/>
                    <a:pt x="7318" y="11248"/>
                    <a:pt x="6092" y="8115"/>
                  </a:cubicBezTo>
                  <a:cubicBezTo>
                    <a:pt x="4898" y="5069"/>
                    <a:pt x="4968" y="0"/>
                    <a:pt x="492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7"/>
            <p:cNvSpPr/>
            <p:nvPr/>
          </p:nvSpPr>
          <p:spPr>
            <a:xfrm>
              <a:off x="4574175" y="1925875"/>
              <a:ext cx="397500" cy="438425"/>
            </a:xfrm>
            <a:custGeom>
              <a:avLst/>
              <a:gdLst/>
              <a:ahLst/>
              <a:cxnLst/>
              <a:rect l="l" t="t" r="r" b="b"/>
              <a:pathLst>
                <a:path w="15900" h="17537" extrusionOk="0">
                  <a:moveTo>
                    <a:pt x="13750" y="1"/>
                  </a:moveTo>
                  <a:cubicBezTo>
                    <a:pt x="12947" y="1"/>
                    <a:pt x="11841" y="444"/>
                    <a:pt x="10345" y="1885"/>
                  </a:cubicBezTo>
                  <a:cubicBezTo>
                    <a:pt x="6762" y="5338"/>
                    <a:pt x="0" y="16924"/>
                    <a:pt x="0" y="16924"/>
                  </a:cubicBezTo>
                  <a:lnTo>
                    <a:pt x="891" y="17537"/>
                  </a:lnTo>
                  <a:cubicBezTo>
                    <a:pt x="1627" y="15335"/>
                    <a:pt x="9169" y="8292"/>
                    <a:pt x="10329" y="7326"/>
                  </a:cubicBezTo>
                  <a:cubicBezTo>
                    <a:pt x="11489" y="6357"/>
                    <a:pt x="13280" y="4506"/>
                    <a:pt x="13280" y="4506"/>
                  </a:cubicBezTo>
                  <a:lnTo>
                    <a:pt x="12109" y="4010"/>
                  </a:lnTo>
                  <a:lnTo>
                    <a:pt x="13872" y="4098"/>
                  </a:lnTo>
                  <a:cubicBezTo>
                    <a:pt x="15306" y="3209"/>
                    <a:pt x="15900" y="1451"/>
                    <a:pt x="15586" y="1079"/>
                  </a:cubicBezTo>
                  <a:cubicBezTo>
                    <a:pt x="15402" y="862"/>
                    <a:pt x="14870" y="1"/>
                    <a:pt x="1375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4611875" y="1945700"/>
              <a:ext cx="359800" cy="391150"/>
            </a:xfrm>
            <a:custGeom>
              <a:avLst/>
              <a:gdLst/>
              <a:ahLst/>
              <a:cxnLst/>
              <a:rect l="l" t="t" r="r" b="b"/>
              <a:pathLst>
                <a:path w="14392" h="15646" extrusionOk="0">
                  <a:moveTo>
                    <a:pt x="13849" y="0"/>
                  </a:moveTo>
                  <a:cubicBezTo>
                    <a:pt x="11914" y="290"/>
                    <a:pt x="7434" y="2636"/>
                    <a:pt x="0" y="15646"/>
                  </a:cubicBezTo>
                  <a:cubicBezTo>
                    <a:pt x="1997" y="12791"/>
                    <a:pt x="7815" y="7372"/>
                    <a:pt x="8821" y="6533"/>
                  </a:cubicBezTo>
                  <a:cubicBezTo>
                    <a:pt x="9981" y="5566"/>
                    <a:pt x="11772" y="3713"/>
                    <a:pt x="11772" y="3713"/>
                  </a:cubicBezTo>
                  <a:lnTo>
                    <a:pt x="10601" y="3217"/>
                  </a:lnTo>
                  <a:lnTo>
                    <a:pt x="12364" y="3305"/>
                  </a:lnTo>
                  <a:cubicBezTo>
                    <a:pt x="13798" y="2416"/>
                    <a:pt x="14392" y="658"/>
                    <a:pt x="14078" y="286"/>
                  </a:cubicBezTo>
                  <a:cubicBezTo>
                    <a:pt x="14028" y="228"/>
                    <a:pt x="13953" y="123"/>
                    <a:pt x="13849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7"/>
            <p:cNvSpPr/>
            <p:nvPr/>
          </p:nvSpPr>
          <p:spPr>
            <a:xfrm>
              <a:off x="4364600" y="2096075"/>
              <a:ext cx="308850" cy="325575"/>
            </a:xfrm>
            <a:custGeom>
              <a:avLst/>
              <a:gdLst/>
              <a:ahLst/>
              <a:cxnLst/>
              <a:rect l="l" t="t" r="r" b="b"/>
              <a:pathLst>
                <a:path w="12354" h="13023" extrusionOk="0">
                  <a:moveTo>
                    <a:pt x="1644" y="1"/>
                  </a:moveTo>
                  <a:cubicBezTo>
                    <a:pt x="765" y="1"/>
                    <a:pt x="369" y="684"/>
                    <a:pt x="232" y="855"/>
                  </a:cubicBezTo>
                  <a:cubicBezTo>
                    <a:pt x="0" y="1142"/>
                    <a:pt x="486" y="2461"/>
                    <a:pt x="1590" y="3106"/>
                  </a:cubicBezTo>
                  <a:lnTo>
                    <a:pt x="2923" y="3004"/>
                  </a:lnTo>
                  <a:lnTo>
                    <a:pt x="2046" y="3403"/>
                  </a:lnTo>
                  <a:cubicBezTo>
                    <a:pt x="2046" y="3403"/>
                    <a:pt x="3441" y="4770"/>
                    <a:pt x="4338" y="5479"/>
                  </a:cubicBezTo>
                  <a:cubicBezTo>
                    <a:pt x="5235" y="6188"/>
                    <a:pt x="11090" y="11369"/>
                    <a:pt x="11691" y="13022"/>
                  </a:cubicBezTo>
                  <a:lnTo>
                    <a:pt x="12353" y="12540"/>
                  </a:lnTo>
                  <a:cubicBezTo>
                    <a:pt x="12353" y="12540"/>
                    <a:pt x="6998" y="3903"/>
                    <a:pt x="4216" y="1360"/>
                  </a:cubicBezTo>
                  <a:cubicBezTo>
                    <a:pt x="3082" y="324"/>
                    <a:pt x="2249" y="1"/>
                    <a:pt x="1644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7"/>
            <p:cNvSpPr/>
            <p:nvPr/>
          </p:nvSpPr>
          <p:spPr>
            <a:xfrm>
              <a:off x="4364600" y="2111900"/>
              <a:ext cx="280075" cy="289250"/>
            </a:xfrm>
            <a:custGeom>
              <a:avLst/>
              <a:gdLst/>
              <a:ahLst/>
              <a:cxnLst/>
              <a:rect l="l" t="t" r="r" b="b"/>
              <a:pathLst>
                <a:path w="11203" h="11570" extrusionOk="0">
                  <a:moveTo>
                    <a:pt x="399" y="1"/>
                  </a:moveTo>
                  <a:cubicBezTo>
                    <a:pt x="322" y="95"/>
                    <a:pt x="268" y="177"/>
                    <a:pt x="232" y="222"/>
                  </a:cubicBezTo>
                  <a:cubicBezTo>
                    <a:pt x="0" y="509"/>
                    <a:pt x="486" y="1828"/>
                    <a:pt x="1590" y="2473"/>
                  </a:cubicBezTo>
                  <a:lnTo>
                    <a:pt x="2923" y="2371"/>
                  </a:lnTo>
                  <a:lnTo>
                    <a:pt x="2046" y="2770"/>
                  </a:lnTo>
                  <a:cubicBezTo>
                    <a:pt x="2046" y="2770"/>
                    <a:pt x="3439" y="4137"/>
                    <a:pt x="4338" y="4846"/>
                  </a:cubicBezTo>
                  <a:cubicBezTo>
                    <a:pt x="5117" y="5461"/>
                    <a:pt x="9631" y="9448"/>
                    <a:pt x="11203" y="11570"/>
                  </a:cubicBezTo>
                  <a:cubicBezTo>
                    <a:pt x="5311" y="1867"/>
                    <a:pt x="1870" y="180"/>
                    <a:pt x="399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7"/>
            <p:cNvSpPr/>
            <p:nvPr/>
          </p:nvSpPr>
          <p:spPr>
            <a:xfrm>
              <a:off x="4502350" y="1954850"/>
              <a:ext cx="109050" cy="418900"/>
            </a:xfrm>
            <a:custGeom>
              <a:avLst/>
              <a:gdLst/>
              <a:ahLst/>
              <a:cxnLst/>
              <a:rect l="l" t="t" r="r" b="b"/>
              <a:pathLst>
                <a:path w="4362" h="16756" extrusionOk="0">
                  <a:moveTo>
                    <a:pt x="1499" y="0"/>
                  </a:moveTo>
                  <a:cubicBezTo>
                    <a:pt x="1153" y="0"/>
                    <a:pt x="875" y="111"/>
                    <a:pt x="756" y="142"/>
                  </a:cubicBezTo>
                  <a:cubicBezTo>
                    <a:pt x="399" y="236"/>
                    <a:pt x="0" y="1583"/>
                    <a:pt x="500" y="2760"/>
                  </a:cubicBezTo>
                  <a:lnTo>
                    <a:pt x="1630" y="3474"/>
                  </a:lnTo>
                  <a:lnTo>
                    <a:pt x="688" y="3272"/>
                  </a:lnTo>
                  <a:lnTo>
                    <a:pt x="688" y="3272"/>
                  </a:lnTo>
                  <a:cubicBezTo>
                    <a:pt x="688" y="3272"/>
                    <a:pt x="990" y="5200"/>
                    <a:pt x="1285" y="6304"/>
                  </a:cubicBezTo>
                  <a:cubicBezTo>
                    <a:pt x="1581" y="7410"/>
                    <a:pt x="3178" y="15062"/>
                    <a:pt x="2672" y="16746"/>
                  </a:cubicBezTo>
                  <a:lnTo>
                    <a:pt x="3492" y="16755"/>
                  </a:lnTo>
                  <a:cubicBezTo>
                    <a:pt x="3492" y="16755"/>
                    <a:pt x="4361" y="6631"/>
                    <a:pt x="3650" y="2928"/>
                  </a:cubicBezTo>
                  <a:cubicBezTo>
                    <a:pt x="3173" y="452"/>
                    <a:pt x="2199" y="0"/>
                    <a:pt x="1499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7"/>
            <p:cNvSpPr/>
            <p:nvPr/>
          </p:nvSpPr>
          <p:spPr>
            <a:xfrm>
              <a:off x="4502350" y="1956450"/>
              <a:ext cx="96125" cy="393350"/>
            </a:xfrm>
            <a:custGeom>
              <a:avLst/>
              <a:gdLst/>
              <a:ahLst/>
              <a:cxnLst/>
              <a:rect l="l" t="t" r="r" b="b"/>
              <a:pathLst>
                <a:path w="3845" h="15734" extrusionOk="0">
                  <a:moveTo>
                    <a:pt x="1022" y="0"/>
                  </a:moveTo>
                  <a:cubicBezTo>
                    <a:pt x="905" y="31"/>
                    <a:pt x="812" y="64"/>
                    <a:pt x="756" y="78"/>
                  </a:cubicBezTo>
                  <a:cubicBezTo>
                    <a:pt x="399" y="170"/>
                    <a:pt x="0" y="1517"/>
                    <a:pt x="500" y="2694"/>
                  </a:cubicBezTo>
                  <a:lnTo>
                    <a:pt x="1630" y="3410"/>
                  </a:lnTo>
                  <a:lnTo>
                    <a:pt x="688" y="3206"/>
                  </a:lnTo>
                  <a:lnTo>
                    <a:pt x="688" y="3206"/>
                  </a:lnTo>
                  <a:cubicBezTo>
                    <a:pt x="688" y="3206"/>
                    <a:pt x="990" y="5135"/>
                    <a:pt x="1285" y="6240"/>
                  </a:cubicBezTo>
                  <a:cubicBezTo>
                    <a:pt x="1542" y="7199"/>
                    <a:pt x="2779" y="13094"/>
                    <a:pt x="2771" y="15734"/>
                  </a:cubicBezTo>
                  <a:cubicBezTo>
                    <a:pt x="3845" y="4432"/>
                    <a:pt x="2094" y="1024"/>
                    <a:pt x="1022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4479450" y="1668300"/>
              <a:ext cx="203925" cy="772050"/>
            </a:xfrm>
            <a:custGeom>
              <a:avLst/>
              <a:gdLst/>
              <a:ahLst/>
              <a:cxnLst/>
              <a:rect l="l" t="t" r="r" b="b"/>
              <a:pathLst>
                <a:path w="8157" h="30882" extrusionOk="0">
                  <a:moveTo>
                    <a:pt x="2770" y="1"/>
                  </a:moveTo>
                  <a:cubicBezTo>
                    <a:pt x="2116" y="1"/>
                    <a:pt x="1589" y="217"/>
                    <a:pt x="1368" y="277"/>
                  </a:cubicBezTo>
                  <a:cubicBezTo>
                    <a:pt x="710" y="457"/>
                    <a:pt x="1" y="2951"/>
                    <a:pt x="949" y="5113"/>
                  </a:cubicBezTo>
                  <a:lnTo>
                    <a:pt x="3049" y="6407"/>
                  </a:lnTo>
                  <a:lnTo>
                    <a:pt x="1307" y="6052"/>
                  </a:lnTo>
                  <a:lnTo>
                    <a:pt x="1307" y="6052"/>
                  </a:lnTo>
                  <a:cubicBezTo>
                    <a:pt x="1307" y="6052"/>
                    <a:pt x="1904" y="9606"/>
                    <a:pt x="2472" y="11639"/>
                  </a:cubicBezTo>
                  <a:cubicBezTo>
                    <a:pt x="3041" y="13671"/>
                    <a:pt x="6151" y="27763"/>
                    <a:pt x="5254" y="30882"/>
                  </a:cubicBezTo>
                  <a:lnTo>
                    <a:pt x="6765" y="30882"/>
                  </a:lnTo>
                  <a:cubicBezTo>
                    <a:pt x="6765" y="30882"/>
                    <a:pt x="8157" y="12176"/>
                    <a:pt x="6765" y="5361"/>
                  </a:cubicBezTo>
                  <a:cubicBezTo>
                    <a:pt x="5842" y="840"/>
                    <a:pt x="4058" y="1"/>
                    <a:pt x="2770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7"/>
            <p:cNvSpPr/>
            <p:nvPr/>
          </p:nvSpPr>
          <p:spPr>
            <a:xfrm>
              <a:off x="4479500" y="1671500"/>
              <a:ext cx="178950" cy="725025"/>
            </a:xfrm>
            <a:custGeom>
              <a:avLst/>
              <a:gdLst/>
              <a:ahLst/>
              <a:cxnLst/>
              <a:rect l="l" t="t" r="r" b="b"/>
              <a:pathLst>
                <a:path w="7158" h="29001" extrusionOk="0">
                  <a:moveTo>
                    <a:pt x="1856" y="1"/>
                  </a:moveTo>
                  <a:cubicBezTo>
                    <a:pt x="1638" y="60"/>
                    <a:pt x="1468" y="121"/>
                    <a:pt x="1366" y="149"/>
                  </a:cubicBezTo>
                  <a:cubicBezTo>
                    <a:pt x="707" y="329"/>
                    <a:pt x="0" y="2823"/>
                    <a:pt x="947" y="4984"/>
                  </a:cubicBezTo>
                  <a:lnTo>
                    <a:pt x="3047" y="6279"/>
                  </a:lnTo>
                  <a:lnTo>
                    <a:pt x="1305" y="5924"/>
                  </a:lnTo>
                  <a:lnTo>
                    <a:pt x="1305" y="5924"/>
                  </a:lnTo>
                  <a:cubicBezTo>
                    <a:pt x="1305" y="5924"/>
                    <a:pt x="1902" y="9478"/>
                    <a:pt x="2470" y="11510"/>
                  </a:cubicBezTo>
                  <a:cubicBezTo>
                    <a:pt x="2965" y="13276"/>
                    <a:pt x="5374" y="24129"/>
                    <a:pt x="5413" y="29000"/>
                  </a:cubicBezTo>
                  <a:cubicBezTo>
                    <a:pt x="7157" y="8121"/>
                    <a:pt x="3856" y="1867"/>
                    <a:pt x="18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7"/>
            <p:cNvSpPr/>
            <p:nvPr/>
          </p:nvSpPr>
          <p:spPr>
            <a:xfrm>
              <a:off x="4610325" y="1700125"/>
              <a:ext cx="230725" cy="644225"/>
            </a:xfrm>
            <a:custGeom>
              <a:avLst/>
              <a:gdLst/>
              <a:ahLst/>
              <a:cxnLst/>
              <a:rect l="l" t="t" r="r" b="b"/>
              <a:pathLst>
                <a:path w="9229" h="25769" extrusionOk="0">
                  <a:moveTo>
                    <a:pt x="5490" y="0"/>
                  </a:moveTo>
                  <a:cubicBezTo>
                    <a:pt x="3953" y="0"/>
                    <a:pt x="2325" y="2495"/>
                    <a:pt x="1989" y="5325"/>
                  </a:cubicBezTo>
                  <a:cubicBezTo>
                    <a:pt x="1479" y="9607"/>
                    <a:pt x="0" y="21895"/>
                    <a:pt x="917" y="25769"/>
                  </a:cubicBezTo>
                  <a:lnTo>
                    <a:pt x="1377" y="25483"/>
                  </a:lnTo>
                  <a:cubicBezTo>
                    <a:pt x="1377" y="25483"/>
                    <a:pt x="1797" y="21181"/>
                    <a:pt x="3270" y="17866"/>
                  </a:cubicBezTo>
                  <a:cubicBezTo>
                    <a:pt x="4742" y="14552"/>
                    <a:pt x="9228" y="7007"/>
                    <a:pt x="7597" y="2266"/>
                  </a:cubicBezTo>
                  <a:cubicBezTo>
                    <a:pt x="7043" y="658"/>
                    <a:pt x="6278" y="0"/>
                    <a:pt x="5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7"/>
            <p:cNvSpPr/>
            <p:nvPr/>
          </p:nvSpPr>
          <p:spPr>
            <a:xfrm>
              <a:off x="4632750" y="1700700"/>
              <a:ext cx="208300" cy="643625"/>
            </a:xfrm>
            <a:custGeom>
              <a:avLst/>
              <a:gdLst/>
              <a:ahLst/>
              <a:cxnLst/>
              <a:rect l="l" t="t" r="r" b="b"/>
              <a:pathLst>
                <a:path w="8332" h="25745" extrusionOk="0">
                  <a:moveTo>
                    <a:pt x="4836" y="0"/>
                  </a:moveTo>
                  <a:cubicBezTo>
                    <a:pt x="3891" y="5795"/>
                    <a:pt x="1700" y="20644"/>
                    <a:pt x="0" y="25645"/>
                  </a:cubicBezTo>
                  <a:cubicBezTo>
                    <a:pt x="8" y="25678"/>
                    <a:pt x="14" y="25713"/>
                    <a:pt x="20" y="25744"/>
                  </a:cubicBezTo>
                  <a:lnTo>
                    <a:pt x="480" y="25460"/>
                  </a:lnTo>
                  <a:cubicBezTo>
                    <a:pt x="480" y="25460"/>
                    <a:pt x="900" y="21156"/>
                    <a:pt x="2373" y="17843"/>
                  </a:cubicBezTo>
                  <a:cubicBezTo>
                    <a:pt x="3845" y="14529"/>
                    <a:pt x="8331" y="6984"/>
                    <a:pt x="6700" y="2243"/>
                  </a:cubicBezTo>
                  <a:cubicBezTo>
                    <a:pt x="6203" y="800"/>
                    <a:pt x="5538" y="126"/>
                    <a:pt x="4836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7"/>
            <p:cNvSpPr/>
            <p:nvPr/>
          </p:nvSpPr>
          <p:spPr>
            <a:xfrm>
              <a:off x="4284100" y="1852500"/>
              <a:ext cx="380725" cy="453900"/>
            </a:xfrm>
            <a:custGeom>
              <a:avLst/>
              <a:gdLst/>
              <a:ahLst/>
              <a:cxnLst/>
              <a:rect l="l" t="t" r="r" b="b"/>
              <a:pathLst>
                <a:path w="15229" h="18156" extrusionOk="0">
                  <a:moveTo>
                    <a:pt x="2932" y="0"/>
                  </a:moveTo>
                  <a:cubicBezTo>
                    <a:pt x="648" y="0"/>
                    <a:pt x="0" y="1294"/>
                    <a:pt x="444" y="3014"/>
                  </a:cubicBezTo>
                  <a:cubicBezTo>
                    <a:pt x="903" y="4798"/>
                    <a:pt x="5796" y="3932"/>
                    <a:pt x="9264" y="6889"/>
                  </a:cubicBezTo>
                  <a:cubicBezTo>
                    <a:pt x="12731" y="9846"/>
                    <a:pt x="13037" y="18155"/>
                    <a:pt x="13037" y="18155"/>
                  </a:cubicBezTo>
                  <a:lnTo>
                    <a:pt x="13801" y="18155"/>
                  </a:lnTo>
                  <a:cubicBezTo>
                    <a:pt x="15228" y="1333"/>
                    <a:pt x="5694" y="108"/>
                    <a:pt x="3197" y="6"/>
                  </a:cubicBezTo>
                  <a:cubicBezTo>
                    <a:pt x="3106" y="2"/>
                    <a:pt x="3018" y="0"/>
                    <a:pt x="29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7"/>
            <p:cNvSpPr/>
            <p:nvPr/>
          </p:nvSpPr>
          <p:spPr>
            <a:xfrm>
              <a:off x="4627250" y="1875525"/>
              <a:ext cx="355025" cy="464650"/>
            </a:xfrm>
            <a:custGeom>
              <a:avLst/>
              <a:gdLst/>
              <a:ahLst/>
              <a:cxnLst/>
              <a:rect l="l" t="t" r="r" b="b"/>
              <a:pathLst>
                <a:path w="14201" h="18586" extrusionOk="0">
                  <a:moveTo>
                    <a:pt x="12635" y="0"/>
                  </a:moveTo>
                  <a:cubicBezTo>
                    <a:pt x="11386" y="0"/>
                    <a:pt x="9583" y="1016"/>
                    <a:pt x="8174" y="2048"/>
                  </a:cubicBezTo>
                  <a:cubicBezTo>
                    <a:pt x="5706" y="3856"/>
                    <a:pt x="766" y="9760"/>
                    <a:pt x="1" y="18586"/>
                  </a:cubicBezTo>
                  <a:lnTo>
                    <a:pt x="641" y="18408"/>
                  </a:lnTo>
                  <a:cubicBezTo>
                    <a:pt x="641" y="18408"/>
                    <a:pt x="2283" y="11740"/>
                    <a:pt x="5907" y="8286"/>
                  </a:cubicBezTo>
                  <a:cubicBezTo>
                    <a:pt x="9530" y="4832"/>
                    <a:pt x="13902" y="5815"/>
                    <a:pt x="14111" y="2149"/>
                  </a:cubicBezTo>
                  <a:cubicBezTo>
                    <a:pt x="14201" y="575"/>
                    <a:pt x="13575" y="0"/>
                    <a:pt x="12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7"/>
            <p:cNvSpPr/>
            <p:nvPr/>
          </p:nvSpPr>
          <p:spPr>
            <a:xfrm>
              <a:off x="4627250" y="1916550"/>
              <a:ext cx="353050" cy="423625"/>
            </a:xfrm>
            <a:custGeom>
              <a:avLst/>
              <a:gdLst/>
              <a:ahLst/>
              <a:cxnLst/>
              <a:rect l="l" t="t" r="r" b="b"/>
              <a:pathLst>
                <a:path w="14122" h="16945" extrusionOk="0">
                  <a:moveTo>
                    <a:pt x="14112" y="0"/>
                  </a:moveTo>
                  <a:cubicBezTo>
                    <a:pt x="10961" y="809"/>
                    <a:pt x="3318" y="3167"/>
                    <a:pt x="146" y="16328"/>
                  </a:cubicBezTo>
                  <a:cubicBezTo>
                    <a:pt x="142" y="16387"/>
                    <a:pt x="138" y="16441"/>
                    <a:pt x="134" y="16499"/>
                  </a:cubicBezTo>
                  <a:lnTo>
                    <a:pt x="106" y="16499"/>
                  </a:lnTo>
                  <a:cubicBezTo>
                    <a:pt x="70" y="16648"/>
                    <a:pt x="35" y="16795"/>
                    <a:pt x="1" y="16945"/>
                  </a:cubicBezTo>
                  <a:lnTo>
                    <a:pt x="641" y="16767"/>
                  </a:lnTo>
                  <a:cubicBezTo>
                    <a:pt x="641" y="16767"/>
                    <a:pt x="2285" y="10099"/>
                    <a:pt x="5908" y="6645"/>
                  </a:cubicBezTo>
                  <a:cubicBezTo>
                    <a:pt x="9532" y="3191"/>
                    <a:pt x="13904" y="4174"/>
                    <a:pt x="14112" y="508"/>
                  </a:cubicBezTo>
                  <a:cubicBezTo>
                    <a:pt x="14122" y="339"/>
                    <a:pt x="14122" y="169"/>
                    <a:pt x="141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7"/>
            <p:cNvSpPr/>
            <p:nvPr/>
          </p:nvSpPr>
          <p:spPr>
            <a:xfrm>
              <a:off x="4640700" y="2129450"/>
              <a:ext cx="253300" cy="301975"/>
            </a:xfrm>
            <a:custGeom>
              <a:avLst/>
              <a:gdLst/>
              <a:ahLst/>
              <a:cxnLst/>
              <a:rect l="l" t="t" r="r" b="b"/>
              <a:pathLst>
                <a:path w="10132" h="12079" extrusionOk="0">
                  <a:moveTo>
                    <a:pt x="8182" y="0"/>
                  </a:moveTo>
                  <a:cubicBezTo>
                    <a:pt x="8125" y="0"/>
                    <a:pt x="8066" y="1"/>
                    <a:pt x="8005" y="4"/>
                  </a:cubicBezTo>
                  <a:cubicBezTo>
                    <a:pt x="6345" y="70"/>
                    <a:pt x="1" y="885"/>
                    <a:pt x="950" y="12078"/>
                  </a:cubicBezTo>
                  <a:lnTo>
                    <a:pt x="1459" y="12078"/>
                  </a:lnTo>
                  <a:cubicBezTo>
                    <a:pt x="1459" y="12078"/>
                    <a:pt x="1663" y="6550"/>
                    <a:pt x="3969" y="4583"/>
                  </a:cubicBezTo>
                  <a:cubicBezTo>
                    <a:pt x="6277" y="2614"/>
                    <a:pt x="9533" y="3191"/>
                    <a:pt x="9838" y="2005"/>
                  </a:cubicBezTo>
                  <a:cubicBezTo>
                    <a:pt x="10132" y="860"/>
                    <a:pt x="9701" y="0"/>
                    <a:pt x="81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7"/>
            <p:cNvSpPr/>
            <p:nvPr/>
          </p:nvSpPr>
          <p:spPr>
            <a:xfrm>
              <a:off x="4652850" y="2158325"/>
              <a:ext cx="236400" cy="267525"/>
            </a:xfrm>
            <a:custGeom>
              <a:avLst/>
              <a:gdLst/>
              <a:ahLst/>
              <a:cxnLst/>
              <a:rect l="l" t="t" r="r" b="b"/>
              <a:pathLst>
                <a:path w="9456" h="10701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7026" y="63"/>
                    <a:pt x="1" y="1060"/>
                    <a:pt x="986" y="10701"/>
                  </a:cubicBezTo>
                  <a:cubicBezTo>
                    <a:pt x="1052" y="9652"/>
                    <a:pt x="1453" y="5160"/>
                    <a:pt x="3483" y="3426"/>
                  </a:cubicBezTo>
                  <a:cubicBezTo>
                    <a:pt x="5791" y="1459"/>
                    <a:pt x="9047" y="2036"/>
                    <a:pt x="9352" y="848"/>
                  </a:cubicBezTo>
                  <a:cubicBezTo>
                    <a:pt x="9431" y="542"/>
                    <a:pt x="9456" y="256"/>
                    <a:pt x="9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7"/>
            <p:cNvSpPr/>
            <p:nvPr/>
          </p:nvSpPr>
          <p:spPr>
            <a:xfrm>
              <a:off x="4340275" y="2006200"/>
              <a:ext cx="253300" cy="302000"/>
            </a:xfrm>
            <a:custGeom>
              <a:avLst/>
              <a:gdLst/>
              <a:ahLst/>
              <a:cxnLst/>
              <a:rect l="l" t="t" r="r" b="b"/>
              <a:pathLst>
                <a:path w="10132" h="12080" extrusionOk="0">
                  <a:moveTo>
                    <a:pt x="1953" y="0"/>
                  </a:moveTo>
                  <a:cubicBezTo>
                    <a:pt x="432" y="0"/>
                    <a:pt x="0" y="859"/>
                    <a:pt x="294" y="2005"/>
                  </a:cubicBezTo>
                  <a:cubicBezTo>
                    <a:pt x="599" y="3192"/>
                    <a:pt x="3856" y="2616"/>
                    <a:pt x="6161" y="4583"/>
                  </a:cubicBezTo>
                  <a:cubicBezTo>
                    <a:pt x="8469" y="6551"/>
                    <a:pt x="8673" y="12080"/>
                    <a:pt x="8673" y="12080"/>
                  </a:cubicBezTo>
                  <a:lnTo>
                    <a:pt x="9182" y="12078"/>
                  </a:lnTo>
                  <a:cubicBezTo>
                    <a:pt x="10131" y="885"/>
                    <a:pt x="3788" y="70"/>
                    <a:pt x="2125" y="4"/>
                  </a:cubicBezTo>
                  <a:cubicBezTo>
                    <a:pt x="2066" y="1"/>
                    <a:pt x="2009" y="0"/>
                    <a:pt x="195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7"/>
            <p:cNvSpPr/>
            <p:nvPr/>
          </p:nvSpPr>
          <p:spPr>
            <a:xfrm>
              <a:off x="4345000" y="2035125"/>
              <a:ext cx="236400" cy="267525"/>
            </a:xfrm>
            <a:custGeom>
              <a:avLst/>
              <a:gdLst/>
              <a:ahLst/>
              <a:cxnLst/>
              <a:rect l="l" t="t" r="r" b="b"/>
              <a:pathLst>
                <a:path w="9456" h="10701" extrusionOk="0">
                  <a:moveTo>
                    <a:pt x="32" y="0"/>
                  </a:moveTo>
                  <a:lnTo>
                    <a:pt x="32" y="0"/>
                  </a:lnTo>
                  <a:cubicBezTo>
                    <a:pt x="0" y="255"/>
                    <a:pt x="26" y="542"/>
                    <a:pt x="105" y="848"/>
                  </a:cubicBezTo>
                  <a:cubicBezTo>
                    <a:pt x="410" y="2035"/>
                    <a:pt x="3667" y="1459"/>
                    <a:pt x="5972" y="3426"/>
                  </a:cubicBezTo>
                  <a:cubicBezTo>
                    <a:pt x="8005" y="5159"/>
                    <a:pt x="8405" y="9653"/>
                    <a:pt x="8472" y="10700"/>
                  </a:cubicBezTo>
                  <a:cubicBezTo>
                    <a:pt x="9455" y="1061"/>
                    <a:pt x="2430" y="62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7"/>
            <p:cNvSpPr/>
            <p:nvPr/>
          </p:nvSpPr>
          <p:spPr>
            <a:xfrm>
              <a:off x="4291250" y="1895975"/>
              <a:ext cx="355275" cy="402075"/>
            </a:xfrm>
            <a:custGeom>
              <a:avLst/>
              <a:gdLst/>
              <a:ahLst/>
              <a:cxnLst/>
              <a:rect l="l" t="t" r="r" b="b"/>
              <a:pathLst>
                <a:path w="14211" h="16083" extrusionOk="0">
                  <a:moveTo>
                    <a:pt x="50" y="1"/>
                  </a:moveTo>
                  <a:cubicBezTo>
                    <a:pt x="0" y="384"/>
                    <a:pt x="39" y="814"/>
                    <a:pt x="158" y="1275"/>
                  </a:cubicBezTo>
                  <a:cubicBezTo>
                    <a:pt x="617" y="3059"/>
                    <a:pt x="5512" y="2192"/>
                    <a:pt x="8978" y="5150"/>
                  </a:cubicBezTo>
                  <a:cubicBezTo>
                    <a:pt x="12032" y="7755"/>
                    <a:pt x="12632" y="14508"/>
                    <a:pt x="12732" y="16082"/>
                  </a:cubicBezTo>
                  <a:cubicBezTo>
                    <a:pt x="14211" y="1593"/>
                    <a:pt x="3653" y="95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7"/>
            <p:cNvSpPr/>
            <p:nvPr/>
          </p:nvSpPr>
          <p:spPr>
            <a:xfrm>
              <a:off x="4510300" y="2297325"/>
              <a:ext cx="271200" cy="283100"/>
            </a:xfrm>
            <a:custGeom>
              <a:avLst/>
              <a:gdLst/>
              <a:ahLst/>
              <a:cxnLst/>
              <a:rect l="l" t="t" r="r" b="b"/>
              <a:pathLst>
                <a:path w="10848" h="11324" extrusionOk="0">
                  <a:moveTo>
                    <a:pt x="1" y="0"/>
                  </a:moveTo>
                  <a:lnTo>
                    <a:pt x="2118" y="10847"/>
                  </a:lnTo>
                  <a:cubicBezTo>
                    <a:pt x="3187" y="11168"/>
                    <a:pt x="4210" y="11324"/>
                    <a:pt x="5191" y="11324"/>
                  </a:cubicBezTo>
                  <a:cubicBezTo>
                    <a:pt x="6188" y="11324"/>
                    <a:pt x="7141" y="11162"/>
                    <a:pt x="8052" y="10847"/>
                  </a:cubicBezTo>
                  <a:lnTo>
                    <a:pt x="108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7"/>
            <p:cNvSpPr/>
            <p:nvPr/>
          </p:nvSpPr>
          <p:spPr>
            <a:xfrm>
              <a:off x="4501375" y="2280400"/>
              <a:ext cx="289050" cy="46550"/>
            </a:xfrm>
            <a:custGeom>
              <a:avLst/>
              <a:gdLst/>
              <a:ahLst/>
              <a:cxnLst/>
              <a:rect l="l" t="t" r="r" b="b"/>
              <a:pathLst>
                <a:path w="11562" h="1862" extrusionOk="0">
                  <a:moveTo>
                    <a:pt x="0" y="0"/>
                  </a:moveTo>
                  <a:lnTo>
                    <a:pt x="0" y="1862"/>
                  </a:lnTo>
                  <a:lnTo>
                    <a:pt x="11562" y="1862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7"/>
          <p:cNvGrpSpPr/>
          <p:nvPr/>
        </p:nvGrpSpPr>
        <p:grpSpPr>
          <a:xfrm>
            <a:off x="365620" y="4101582"/>
            <a:ext cx="743062" cy="796298"/>
            <a:chOff x="637825" y="916825"/>
            <a:chExt cx="1663075" cy="1782225"/>
          </a:xfrm>
        </p:grpSpPr>
        <p:sp>
          <p:nvSpPr>
            <p:cNvPr id="2540" name="Google Shape;2540;p37"/>
            <p:cNvSpPr/>
            <p:nvPr/>
          </p:nvSpPr>
          <p:spPr>
            <a:xfrm>
              <a:off x="939550" y="1483725"/>
              <a:ext cx="301250" cy="234775"/>
            </a:xfrm>
            <a:custGeom>
              <a:avLst/>
              <a:gdLst/>
              <a:ahLst/>
              <a:cxnLst/>
              <a:rect l="l" t="t" r="r" b="b"/>
              <a:pathLst>
                <a:path w="12050" h="9391" extrusionOk="0">
                  <a:moveTo>
                    <a:pt x="2152" y="1"/>
                  </a:moveTo>
                  <a:cubicBezTo>
                    <a:pt x="1963" y="1"/>
                    <a:pt x="1762" y="61"/>
                    <a:pt x="1549" y="200"/>
                  </a:cubicBezTo>
                  <a:cubicBezTo>
                    <a:pt x="1" y="1213"/>
                    <a:pt x="519" y="5129"/>
                    <a:pt x="863" y="6531"/>
                  </a:cubicBezTo>
                  <a:lnTo>
                    <a:pt x="627" y="3084"/>
                  </a:lnTo>
                  <a:lnTo>
                    <a:pt x="627" y="3084"/>
                  </a:lnTo>
                  <a:cubicBezTo>
                    <a:pt x="1177" y="5698"/>
                    <a:pt x="3350" y="9216"/>
                    <a:pt x="6307" y="9386"/>
                  </a:cubicBezTo>
                  <a:cubicBezTo>
                    <a:pt x="6356" y="9389"/>
                    <a:pt x="6408" y="9390"/>
                    <a:pt x="6460" y="9390"/>
                  </a:cubicBezTo>
                  <a:cubicBezTo>
                    <a:pt x="8317" y="9390"/>
                    <a:pt x="12050" y="7664"/>
                    <a:pt x="9669" y="6029"/>
                  </a:cubicBezTo>
                  <a:cubicBezTo>
                    <a:pt x="8520" y="5240"/>
                    <a:pt x="7318" y="4861"/>
                    <a:pt x="6241" y="3916"/>
                  </a:cubicBezTo>
                  <a:cubicBezTo>
                    <a:pt x="5342" y="3128"/>
                    <a:pt x="4604" y="2300"/>
                    <a:pt x="3871" y="1393"/>
                  </a:cubicBezTo>
                  <a:cubicBezTo>
                    <a:pt x="3373" y="774"/>
                    <a:pt x="2834" y="1"/>
                    <a:pt x="2152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7"/>
            <p:cNvSpPr/>
            <p:nvPr/>
          </p:nvSpPr>
          <p:spPr>
            <a:xfrm>
              <a:off x="1633750" y="2234650"/>
              <a:ext cx="160325" cy="136275"/>
            </a:xfrm>
            <a:custGeom>
              <a:avLst/>
              <a:gdLst/>
              <a:ahLst/>
              <a:cxnLst/>
              <a:rect l="l" t="t" r="r" b="b"/>
              <a:pathLst>
                <a:path w="6413" h="5451" extrusionOk="0">
                  <a:moveTo>
                    <a:pt x="1555" y="0"/>
                  </a:moveTo>
                  <a:cubicBezTo>
                    <a:pt x="1416" y="0"/>
                    <a:pt x="1277" y="73"/>
                    <a:pt x="1153" y="257"/>
                  </a:cubicBezTo>
                  <a:cubicBezTo>
                    <a:pt x="975" y="522"/>
                    <a:pt x="862" y="823"/>
                    <a:pt x="799" y="1137"/>
                  </a:cubicBezTo>
                  <a:cubicBezTo>
                    <a:pt x="790" y="1134"/>
                    <a:pt x="781" y="1133"/>
                    <a:pt x="772" y="1133"/>
                  </a:cubicBezTo>
                  <a:cubicBezTo>
                    <a:pt x="728" y="1133"/>
                    <a:pt x="689" y="1167"/>
                    <a:pt x="686" y="1215"/>
                  </a:cubicBezTo>
                  <a:cubicBezTo>
                    <a:pt x="595" y="2127"/>
                    <a:pt x="1" y="3446"/>
                    <a:pt x="508" y="4328"/>
                  </a:cubicBezTo>
                  <a:cubicBezTo>
                    <a:pt x="1036" y="5246"/>
                    <a:pt x="2140" y="5308"/>
                    <a:pt x="3088" y="5376"/>
                  </a:cubicBezTo>
                  <a:cubicBezTo>
                    <a:pt x="3568" y="5411"/>
                    <a:pt x="4049" y="5450"/>
                    <a:pt x="4529" y="5450"/>
                  </a:cubicBezTo>
                  <a:cubicBezTo>
                    <a:pt x="4825" y="5450"/>
                    <a:pt x="5120" y="5435"/>
                    <a:pt x="5415" y="5395"/>
                  </a:cubicBezTo>
                  <a:cubicBezTo>
                    <a:pt x="5905" y="5325"/>
                    <a:pt x="6413" y="4890"/>
                    <a:pt x="5959" y="4406"/>
                  </a:cubicBezTo>
                  <a:cubicBezTo>
                    <a:pt x="5455" y="3865"/>
                    <a:pt x="4606" y="3703"/>
                    <a:pt x="3926" y="3503"/>
                  </a:cubicBezTo>
                  <a:cubicBezTo>
                    <a:pt x="3381" y="3342"/>
                    <a:pt x="2916" y="3044"/>
                    <a:pt x="2738" y="2483"/>
                  </a:cubicBezTo>
                  <a:cubicBezTo>
                    <a:pt x="2556" y="1901"/>
                    <a:pt x="2627" y="1230"/>
                    <a:pt x="2347" y="676"/>
                  </a:cubicBezTo>
                  <a:cubicBezTo>
                    <a:pt x="2196" y="380"/>
                    <a:pt x="1874" y="0"/>
                    <a:pt x="1555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7"/>
            <p:cNvSpPr/>
            <p:nvPr/>
          </p:nvSpPr>
          <p:spPr>
            <a:xfrm>
              <a:off x="1333425" y="1738225"/>
              <a:ext cx="418400" cy="559575"/>
            </a:xfrm>
            <a:custGeom>
              <a:avLst/>
              <a:gdLst/>
              <a:ahLst/>
              <a:cxnLst/>
              <a:rect l="l" t="t" r="r" b="b"/>
              <a:pathLst>
                <a:path w="16736" h="22383" extrusionOk="0">
                  <a:moveTo>
                    <a:pt x="3858" y="1"/>
                  </a:moveTo>
                  <a:cubicBezTo>
                    <a:pt x="3153" y="1"/>
                    <a:pt x="2457" y="52"/>
                    <a:pt x="1888" y="247"/>
                  </a:cubicBezTo>
                  <a:cubicBezTo>
                    <a:pt x="282" y="609"/>
                    <a:pt x="1" y="2485"/>
                    <a:pt x="734" y="3893"/>
                  </a:cubicBezTo>
                  <a:cubicBezTo>
                    <a:pt x="1979" y="6288"/>
                    <a:pt x="4809" y="6805"/>
                    <a:pt x="7293" y="6805"/>
                  </a:cubicBezTo>
                  <a:cubicBezTo>
                    <a:pt x="7509" y="6805"/>
                    <a:pt x="7722" y="6802"/>
                    <a:pt x="7931" y="6795"/>
                  </a:cubicBezTo>
                  <a:cubicBezTo>
                    <a:pt x="8571" y="6773"/>
                    <a:pt x="9179" y="6649"/>
                    <a:pt x="9806" y="6530"/>
                  </a:cubicBezTo>
                  <a:cubicBezTo>
                    <a:pt x="9975" y="6497"/>
                    <a:pt x="10131" y="6482"/>
                    <a:pt x="10273" y="6482"/>
                  </a:cubicBezTo>
                  <a:cubicBezTo>
                    <a:pt x="11826" y="6482"/>
                    <a:pt x="11818" y="8326"/>
                    <a:pt x="11955" y="9574"/>
                  </a:cubicBezTo>
                  <a:cubicBezTo>
                    <a:pt x="12199" y="11780"/>
                    <a:pt x="12393" y="13986"/>
                    <a:pt x="12414" y="16206"/>
                  </a:cubicBezTo>
                  <a:cubicBezTo>
                    <a:pt x="12422" y="17106"/>
                    <a:pt x="11588" y="22382"/>
                    <a:pt x="13444" y="22382"/>
                  </a:cubicBezTo>
                  <a:cubicBezTo>
                    <a:pt x="13503" y="22382"/>
                    <a:pt x="13564" y="22377"/>
                    <a:pt x="13628" y="22366"/>
                  </a:cubicBezTo>
                  <a:cubicBezTo>
                    <a:pt x="14705" y="22185"/>
                    <a:pt x="15133" y="21668"/>
                    <a:pt x="15289" y="20597"/>
                  </a:cubicBezTo>
                  <a:cubicBezTo>
                    <a:pt x="15552" y="18792"/>
                    <a:pt x="15906" y="16981"/>
                    <a:pt x="16039" y="15158"/>
                  </a:cubicBezTo>
                  <a:cubicBezTo>
                    <a:pt x="16287" y="11810"/>
                    <a:pt x="16735" y="8281"/>
                    <a:pt x="16598" y="4920"/>
                  </a:cubicBezTo>
                  <a:cubicBezTo>
                    <a:pt x="16475" y="1945"/>
                    <a:pt x="14609" y="1360"/>
                    <a:pt x="11960" y="801"/>
                  </a:cubicBezTo>
                  <a:cubicBezTo>
                    <a:pt x="10157" y="420"/>
                    <a:pt x="8371" y="62"/>
                    <a:pt x="6527" y="62"/>
                  </a:cubicBezTo>
                  <a:cubicBezTo>
                    <a:pt x="6438" y="62"/>
                    <a:pt x="6349" y="63"/>
                    <a:pt x="6260" y="64"/>
                  </a:cubicBezTo>
                  <a:cubicBezTo>
                    <a:pt x="6208" y="65"/>
                    <a:pt x="6155" y="66"/>
                    <a:pt x="6101" y="66"/>
                  </a:cubicBezTo>
                  <a:cubicBezTo>
                    <a:pt x="5455" y="66"/>
                    <a:pt x="4651" y="1"/>
                    <a:pt x="3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7"/>
            <p:cNvSpPr/>
            <p:nvPr/>
          </p:nvSpPr>
          <p:spPr>
            <a:xfrm>
              <a:off x="637825" y="1559350"/>
              <a:ext cx="1663075" cy="1139700"/>
            </a:xfrm>
            <a:custGeom>
              <a:avLst/>
              <a:gdLst/>
              <a:ahLst/>
              <a:cxnLst/>
              <a:rect l="l" t="t" r="r" b="b"/>
              <a:pathLst>
                <a:path w="66523" h="45588" extrusionOk="0">
                  <a:moveTo>
                    <a:pt x="58165" y="3257"/>
                  </a:moveTo>
                  <a:lnTo>
                    <a:pt x="58165" y="3257"/>
                  </a:lnTo>
                  <a:cubicBezTo>
                    <a:pt x="57740" y="3472"/>
                    <a:pt x="57330" y="3788"/>
                    <a:pt x="56942" y="4140"/>
                  </a:cubicBezTo>
                  <a:cubicBezTo>
                    <a:pt x="56670" y="3896"/>
                    <a:pt x="56322" y="3601"/>
                    <a:pt x="55989" y="3389"/>
                  </a:cubicBezTo>
                  <a:cubicBezTo>
                    <a:pt x="56715" y="3349"/>
                    <a:pt x="57440" y="3304"/>
                    <a:pt x="58165" y="3257"/>
                  </a:cubicBezTo>
                  <a:close/>
                  <a:moveTo>
                    <a:pt x="54942" y="3458"/>
                  </a:moveTo>
                  <a:cubicBezTo>
                    <a:pt x="54500" y="3783"/>
                    <a:pt x="54086" y="4145"/>
                    <a:pt x="53704" y="4541"/>
                  </a:cubicBezTo>
                  <a:cubicBezTo>
                    <a:pt x="53394" y="4264"/>
                    <a:pt x="53117" y="3973"/>
                    <a:pt x="52799" y="3729"/>
                  </a:cubicBezTo>
                  <a:cubicBezTo>
                    <a:pt x="52833" y="3706"/>
                    <a:pt x="52867" y="3683"/>
                    <a:pt x="52901" y="3660"/>
                  </a:cubicBezTo>
                  <a:lnTo>
                    <a:pt x="52901" y="3658"/>
                  </a:lnTo>
                  <a:cubicBezTo>
                    <a:pt x="53577" y="3574"/>
                    <a:pt x="54257" y="3508"/>
                    <a:pt x="54942" y="3458"/>
                  </a:cubicBezTo>
                  <a:close/>
                  <a:moveTo>
                    <a:pt x="52154" y="3751"/>
                  </a:moveTo>
                  <a:lnTo>
                    <a:pt x="52154" y="3751"/>
                  </a:lnTo>
                  <a:cubicBezTo>
                    <a:pt x="51888" y="3950"/>
                    <a:pt x="51642" y="4181"/>
                    <a:pt x="51399" y="4419"/>
                  </a:cubicBezTo>
                  <a:cubicBezTo>
                    <a:pt x="51172" y="4643"/>
                    <a:pt x="50928" y="4890"/>
                    <a:pt x="50694" y="5155"/>
                  </a:cubicBezTo>
                  <a:cubicBezTo>
                    <a:pt x="50244" y="4850"/>
                    <a:pt x="49796" y="4538"/>
                    <a:pt x="49352" y="4219"/>
                  </a:cubicBezTo>
                  <a:cubicBezTo>
                    <a:pt x="50286" y="4046"/>
                    <a:pt x="51217" y="3884"/>
                    <a:pt x="52154" y="3751"/>
                  </a:cubicBezTo>
                  <a:close/>
                  <a:moveTo>
                    <a:pt x="55385" y="3491"/>
                  </a:moveTo>
                  <a:cubicBezTo>
                    <a:pt x="55657" y="3630"/>
                    <a:pt x="56150" y="4035"/>
                    <a:pt x="56619" y="4445"/>
                  </a:cubicBezTo>
                  <a:cubicBezTo>
                    <a:pt x="56153" y="4907"/>
                    <a:pt x="55728" y="5405"/>
                    <a:pt x="55363" y="5828"/>
                  </a:cubicBezTo>
                  <a:cubicBezTo>
                    <a:pt x="54887" y="5469"/>
                    <a:pt x="54412" y="5112"/>
                    <a:pt x="53943" y="4742"/>
                  </a:cubicBezTo>
                  <a:lnTo>
                    <a:pt x="53903" y="4708"/>
                  </a:lnTo>
                  <a:cubicBezTo>
                    <a:pt x="53973" y="4631"/>
                    <a:pt x="54039" y="4553"/>
                    <a:pt x="54112" y="4478"/>
                  </a:cubicBezTo>
                  <a:cubicBezTo>
                    <a:pt x="54492" y="4089"/>
                    <a:pt x="54981" y="3844"/>
                    <a:pt x="55385" y="3492"/>
                  </a:cubicBezTo>
                  <a:lnTo>
                    <a:pt x="55385" y="3491"/>
                  </a:lnTo>
                  <a:close/>
                  <a:moveTo>
                    <a:pt x="59939" y="3124"/>
                  </a:moveTo>
                  <a:cubicBezTo>
                    <a:pt x="60076" y="3124"/>
                    <a:pt x="60191" y="3131"/>
                    <a:pt x="60267" y="3149"/>
                  </a:cubicBezTo>
                  <a:cubicBezTo>
                    <a:pt x="60210" y="3545"/>
                    <a:pt x="60180" y="3955"/>
                    <a:pt x="60163" y="4372"/>
                  </a:cubicBezTo>
                  <a:cubicBezTo>
                    <a:pt x="59769" y="4909"/>
                    <a:pt x="59354" y="5427"/>
                    <a:pt x="58929" y="5934"/>
                  </a:cubicBezTo>
                  <a:cubicBezTo>
                    <a:pt x="58423" y="5467"/>
                    <a:pt x="57913" y="5008"/>
                    <a:pt x="57393" y="4555"/>
                  </a:cubicBezTo>
                  <a:cubicBezTo>
                    <a:pt x="57366" y="4530"/>
                    <a:pt x="57324" y="4492"/>
                    <a:pt x="57277" y="4450"/>
                  </a:cubicBezTo>
                  <a:cubicBezTo>
                    <a:pt x="57877" y="3933"/>
                    <a:pt x="58525" y="3505"/>
                    <a:pt x="59245" y="3265"/>
                  </a:cubicBezTo>
                  <a:cubicBezTo>
                    <a:pt x="59296" y="3248"/>
                    <a:pt x="59334" y="3206"/>
                    <a:pt x="59348" y="3154"/>
                  </a:cubicBezTo>
                  <a:lnTo>
                    <a:pt x="59348" y="3152"/>
                  </a:lnTo>
                  <a:cubicBezTo>
                    <a:pt x="59554" y="3136"/>
                    <a:pt x="59764" y="3124"/>
                    <a:pt x="59939" y="3124"/>
                  </a:cubicBezTo>
                  <a:close/>
                  <a:moveTo>
                    <a:pt x="52463" y="3966"/>
                  </a:moveTo>
                  <a:cubicBezTo>
                    <a:pt x="52802" y="4232"/>
                    <a:pt x="53136" y="4507"/>
                    <a:pt x="53465" y="4793"/>
                  </a:cubicBezTo>
                  <a:cubicBezTo>
                    <a:pt x="53048" y="5249"/>
                    <a:pt x="52666" y="5735"/>
                    <a:pt x="52302" y="6242"/>
                  </a:cubicBezTo>
                  <a:cubicBezTo>
                    <a:pt x="51854" y="5941"/>
                    <a:pt x="51407" y="5639"/>
                    <a:pt x="50962" y="5337"/>
                  </a:cubicBezTo>
                  <a:cubicBezTo>
                    <a:pt x="51073" y="5201"/>
                    <a:pt x="51186" y="5068"/>
                    <a:pt x="51305" y="4943"/>
                  </a:cubicBezTo>
                  <a:cubicBezTo>
                    <a:pt x="51659" y="4569"/>
                    <a:pt x="52053" y="4260"/>
                    <a:pt x="52463" y="3966"/>
                  </a:cubicBezTo>
                  <a:close/>
                  <a:moveTo>
                    <a:pt x="48999" y="4324"/>
                  </a:moveTo>
                  <a:cubicBezTo>
                    <a:pt x="49474" y="4716"/>
                    <a:pt x="49958" y="5090"/>
                    <a:pt x="50445" y="5452"/>
                  </a:cubicBezTo>
                  <a:cubicBezTo>
                    <a:pt x="50190" y="5769"/>
                    <a:pt x="49961" y="6103"/>
                    <a:pt x="49806" y="6442"/>
                  </a:cubicBezTo>
                  <a:cubicBezTo>
                    <a:pt x="49799" y="6423"/>
                    <a:pt x="49793" y="6404"/>
                    <a:pt x="49785" y="6386"/>
                  </a:cubicBezTo>
                  <a:cubicBezTo>
                    <a:pt x="49516" y="5699"/>
                    <a:pt x="49250" y="5014"/>
                    <a:pt x="48999" y="4324"/>
                  </a:cubicBezTo>
                  <a:close/>
                  <a:moveTo>
                    <a:pt x="60146" y="4960"/>
                  </a:moveTo>
                  <a:lnTo>
                    <a:pt x="60146" y="4960"/>
                  </a:lnTo>
                  <a:cubicBezTo>
                    <a:pt x="60135" y="5656"/>
                    <a:pt x="60137" y="6363"/>
                    <a:pt x="60104" y="7060"/>
                  </a:cubicBezTo>
                  <a:lnTo>
                    <a:pt x="60104" y="7059"/>
                  </a:lnTo>
                  <a:cubicBezTo>
                    <a:pt x="59812" y="6776"/>
                    <a:pt x="59518" y="6493"/>
                    <a:pt x="59221" y="6213"/>
                  </a:cubicBezTo>
                  <a:cubicBezTo>
                    <a:pt x="59543" y="5806"/>
                    <a:pt x="59855" y="5392"/>
                    <a:pt x="60146" y="4960"/>
                  </a:cubicBezTo>
                  <a:close/>
                  <a:moveTo>
                    <a:pt x="53666" y="4965"/>
                  </a:moveTo>
                  <a:cubicBezTo>
                    <a:pt x="54129" y="5371"/>
                    <a:pt x="54594" y="5775"/>
                    <a:pt x="55068" y="6164"/>
                  </a:cubicBezTo>
                  <a:lnTo>
                    <a:pt x="55068" y="6164"/>
                  </a:lnTo>
                  <a:cubicBezTo>
                    <a:pt x="55064" y="6170"/>
                    <a:pt x="55058" y="6176"/>
                    <a:pt x="55052" y="6183"/>
                  </a:cubicBezTo>
                  <a:cubicBezTo>
                    <a:pt x="54692" y="6588"/>
                    <a:pt x="54325" y="6989"/>
                    <a:pt x="53963" y="7391"/>
                  </a:cubicBezTo>
                  <a:cubicBezTo>
                    <a:pt x="53897" y="7343"/>
                    <a:pt x="53835" y="7291"/>
                    <a:pt x="53767" y="7244"/>
                  </a:cubicBezTo>
                  <a:cubicBezTo>
                    <a:pt x="53363" y="6961"/>
                    <a:pt x="52958" y="6681"/>
                    <a:pt x="52550" y="6408"/>
                  </a:cubicBezTo>
                  <a:cubicBezTo>
                    <a:pt x="52709" y="6171"/>
                    <a:pt x="52872" y="5937"/>
                    <a:pt x="53045" y="5715"/>
                  </a:cubicBezTo>
                  <a:cubicBezTo>
                    <a:pt x="53243" y="5458"/>
                    <a:pt x="53450" y="5209"/>
                    <a:pt x="53666" y="4965"/>
                  </a:cubicBezTo>
                  <a:close/>
                  <a:moveTo>
                    <a:pt x="56954" y="4742"/>
                  </a:moveTo>
                  <a:cubicBezTo>
                    <a:pt x="57338" y="5084"/>
                    <a:pt x="57656" y="5379"/>
                    <a:pt x="57744" y="5455"/>
                  </a:cubicBezTo>
                  <a:cubicBezTo>
                    <a:pt x="58052" y="5716"/>
                    <a:pt x="58355" y="5982"/>
                    <a:pt x="58660" y="6248"/>
                  </a:cubicBezTo>
                  <a:cubicBezTo>
                    <a:pt x="58300" y="6667"/>
                    <a:pt x="57933" y="7080"/>
                    <a:pt x="57560" y="7487"/>
                  </a:cubicBezTo>
                  <a:cubicBezTo>
                    <a:pt x="57134" y="7170"/>
                    <a:pt x="56701" y="6859"/>
                    <a:pt x="56285" y="6530"/>
                  </a:cubicBezTo>
                  <a:cubicBezTo>
                    <a:pt x="56087" y="6375"/>
                    <a:pt x="55886" y="6225"/>
                    <a:pt x="55685" y="6072"/>
                  </a:cubicBezTo>
                  <a:cubicBezTo>
                    <a:pt x="56084" y="5620"/>
                    <a:pt x="56506" y="5161"/>
                    <a:pt x="56954" y="4742"/>
                  </a:cubicBezTo>
                  <a:close/>
                  <a:moveTo>
                    <a:pt x="50711" y="5647"/>
                  </a:moveTo>
                  <a:cubicBezTo>
                    <a:pt x="51152" y="5971"/>
                    <a:pt x="51596" y="6292"/>
                    <a:pt x="52043" y="6607"/>
                  </a:cubicBezTo>
                  <a:cubicBezTo>
                    <a:pt x="51736" y="7048"/>
                    <a:pt x="51438" y="7501"/>
                    <a:pt x="51135" y="7960"/>
                  </a:cubicBezTo>
                  <a:cubicBezTo>
                    <a:pt x="50703" y="7536"/>
                    <a:pt x="50289" y="7096"/>
                    <a:pt x="49882" y="6646"/>
                  </a:cubicBezTo>
                  <a:cubicBezTo>
                    <a:pt x="49873" y="6616"/>
                    <a:pt x="49861" y="6585"/>
                    <a:pt x="49850" y="6556"/>
                  </a:cubicBezTo>
                  <a:cubicBezTo>
                    <a:pt x="49864" y="6556"/>
                    <a:pt x="49878" y="6550"/>
                    <a:pt x="49890" y="6541"/>
                  </a:cubicBezTo>
                  <a:cubicBezTo>
                    <a:pt x="50195" y="6284"/>
                    <a:pt x="50454" y="5967"/>
                    <a:pt x="50711" y="5647"/>
                  </a:cubicBezTo>
                  <a:close/>
                  <a:moveTo>
                    <a:pt x="58975" y="6519"/>
                  </a:moveTo>
                  <a:cubicBezTo>
                    <a:pt x="59314" y="6820"/>
                    <a:pt x="59645" y="7132"/>
                    <a:pt x="59971" y="7446"/>
                  </a:cubicBezTo>
                  <a:lnTo>
                    <a:pt x="59971" y="7446"/>
                  </a:lnTo>
                  <a:cubicBezTo>
                    <a:pt x="59652" y="7851"/>
                    <a:pt x="59320" y="8250"/>
                    <a:pt x="58974" y="8645"/>
                  </a:cubicBezTo>
                  <a:cubicBezTo>
                    <a:pt x="58635" y="8327"/>
                    <a:pt x="58280" y="8028"/>
                    <a:pt x="57908" y="7748"/>
                  </a:cubicBezTo>
                  <a:cubicBezTo>
                    <a:pt x="58275" y="7348"/>
                    <a:pt x="58631" y="6938"/>
                    <a:pt x="58975" y="6519"/>
                  </a:cubicBezTo>
                  <a:close/>
                  <a:moveTo>
                    <a:pt x="55363" y="6417"/>
                  </a:moveTo>
                  <a:cubicBezTo>
                    <a:pt x="55440" y="6476"/>
                    <a:pt x="55522" y="6541"/>
                    <a:pt x="55601" y="6599"/>
                  </a:cubicBezTo>
                  <a:cubicBezTo>
                    <a:pt x="56139" y="7004"/>
                    <a:pt x="56707" y="7400"/>
                    <a:pt x="57256" y="7813"/>
                  </a:cubicBezTo>
                  <a:cubicBezTo>
                    <a:pt x="56933" y="8161"/>
                    <a:pt x="56534" y="8506"/>
                    <a:pt x="56203" y="8848"/>
                  </a:cubicBezTo>
                  <a:cubicBezTo>
                    <a:pt x="56142" y="8911"/>
                    <a:pt x="55941" y="8973"/>
                    <a:pt x="55941" y="9037"/>
                  </a:cubicBezTo>
                  <a:cubicBezTo>
                    <a:pt x="55511" y="8557"/>
                    <a:pt x="54822" y="8084"/>
                    <a:pt x="54208" y="7628"/>
                  </a:cubicBezTo>
                  <a:lnTo>
                    <a:pt x="54208" y="7626"/>
                  </a:lnTo>
                  <a:cubicBezTo>
                    <a:pt x="54437" y="7385"/>
                    <a:pt x="54699" y="7144"/>
                    <a:pt x="54914" y="6904"/>
                  </a:cubicBezTo>
                  <a:cubicBezTo>
                    <a:pt x="55055" y="6746"/>
                    <a:pt x="55218" y="6582"/>
                    <a:pt x="55363" y="6417"/>
                  </a:cubicBezTo>
                  <a:close/>
                  <a:moveTo>
                    <a:pt x="52299" y="6786"/>
                  </a:moveTo>
                  <a:cubicBezTo>
                    <a:pt x="52749" y="7102"/>
                    <a:pt x="53199" y="7419"/>
                    <a:pt x="53652" y="7737"/>
                  </a:cubicBezTo>
                  <a:lnTo>
                    <a:pt x="53652" y="7737"/>
                  </a:lnTo>
                  <a:cubicBezTo>
                    <a:pt x="53237" y="8201"/>
                    <a:pt x="52830" y="8673"/>
                    <a:pt x="52442" y="9163"/>
                  </a:cubicBezTo>
                  <a:cubicBezTo>
                    <a:pt x="52066" y="8836"/>
                    <a:pt x="51698" y="8498"/>
                    <a:pt x="51339" y="8152"/>
                  </a:cubicBezTo>
                  <a:cubicBezTo>
                    <a:pt x="51690" y="7724"/>
                    <a:pt x="51995" y="7253"/>
                    <a:pt x="52299" y="6786"/>
                  </a:cubicBezTo>
                  <a:close/>
                  <a:moveTo>
                    <a:pt x="60067" y="7685"/>
                  </a:moveTo>
                  <a:lnTo>
                    <a:pt x="60067" y="7685"/>
                  </a:lnTo>
                  <a:cubicBezTo>
                    <a:pt x="60012" y="8296"/>
                    <a:pt x="59910" y="8891"/>
                    <a:pt x="59721" y="9453"/>
                  </a:cubicBezTo>
                  <a:lnTo>
                    <a:pt x="59721" y="9451"/>
                  </a:lnTo>
                  <a:cubicBezTo>
                    <a:pt x="59715" y="9451"/>
                    <a:pt x="59707" y="9445"/>
                    <a:pt x="59701" y="9445"/>
                  </a:cubicBezTo>
                  <a:cubicBezTo>
                    <a:pt x="59538" y="9234"/>
                    <a:pt x="59364" y="9033"/>
                    <a:pt x="59178" y="8845"/>
                  </a:cubicBezTo>
                  <a:cubicBezTo>
                    <a:pt x="59486" y="8466"/>
                    <a:pt x="59784" y="8081"/>
                    <a:pt x="60067" y="7685"/>
                  </a:cubicBezTo>
                  <a:close/>
                  <a:moveTo>
                    <a:pt x="50192" y="7484"/>
                  </a:moveTo>
                  <a:cubicBezTo>
                    <a:pt x="50436" y="7745"/>
                    <a:pt x="50683" y="8005"/>
                    <a:pt x="50935" y="8257"/>
                  </a:cubicBezTo>
                  <a:cubicBezTo>
                    <a:pt x="50849" y="8387"/>
                    <a:pt x="50764" y="8517"/>
                    <a:pt x="50677" y="8648"/>
                  </a:cubicBezTo>
                  <a:cubicBezTo>
                    <a:pt x="50639" y="8705"/>
                    <a:pt x="50690" y="8761"/>
                    <a:pt x="50745" y="8761"/>
                  </a:cubicBezTo>
                  <a:cubicBezTo>
                    <a:pt x="50764" y="8761"/>
                    <a:pt x="50782" y="8755"/>
                    <a:pt x="50798" y="8741"/>
                  </a:cubicBezTo>
                  <a:cubicBezTo>
                    <a:pt x="50906" y="8641"/>
                    <a:pt x="51010" y="8534"/>
                    <a:pt x="51109" y="8424"/>
                  </a:cubicBezTo>
                  <a:cubicBezTo>
                    <a:pt x="51467" y="8775"/>
                    <a:pt x="51835" y="9115"/>
                    <a:pt x="52211" y="9448"/>
                  </a:cubicBezTo>
                  <a:cubicBezTo>
                    <a:pt x="51965" y="9751"/>
                    <a:pt x="51709" y="10012"/>
                    <a:pt x="51474" y="10289"/>
                  </a:cubicBezTo>
                  <a:cubicBezTo>
                    <a:pt x="51310" y="10130"/>
                    <a:pt x="51149" y="9968"/>
                    <a:pt x="50989" y="9804"/>
                  </a:cubicBezTo>
                  <a:cubicBezTo>
                    <a:pt x="50737" y="9026"/>
                    <a:pt x="50471" y="8252"/>
                    <a:pt x="50192" y="7485"/>
                  </a:cubicBezTo>
                  <a:lnTo>
                    <a:pt x="50192" y="7484"/>
                  </a:lnTo>
                  <a:close/>
                  <a:moveTo>
                    <a:pt x="57608" y="8078"/>
                  </a:moveTo>
                  <a:cubicBezTo>
                    <a:pt x="57978" y="8365"/>
                    <a:pt x="58340" y="8662"/>
                    <a:pt x="58677" y="8981"/>
                  </a:cubicBezTo>
                  <a:cubicBezTo>
                    <a:pt x="58275" y="9428"/>
                    <a:pt x="57860" y="9867"/>
                    <a:pt x="57443" y="10289"/>
                  </a:cubicBezTo>
                  <a:cubicBezTo>
                    <a:pt x="57070" y="9958"/>
                    <a:pt x="56702" y="9593"/>
                    <a:pt x="56411" y="9323"/>
                  </a:cubicBezTo>
                  <a:cubicBezTo>
                    <a:pt x="56817" y="8913"/>
                    <a:pt x="57216" y="8498"/>
                    <a:pt x="57608" y="8079"/>
                  </a:cubicBezTo>
                  <a:lnTo>
                    <a:pt x="57608" y="8078"/>
                  </a:lnTo>
                  <a:close/>
                  <a:moveTo>
                    <a:pt x="53966" y="7956"/>
                  </a:moveTo>
                  <a:cubicBezTo>
                    <a:pt x="53968" y="7957"/>
                    <a:pt x="53970" y="7959"/>
                    <a:pt x="53973" y="7960"/>
                  </a:cubicBezTo>
                  <a:cubicBezTo>
                    <a:pt x="54586" y="8398"/>
                    <a:pt x="55174" y="8878"/>
                    <a:pt x="55756" y="9361"/>
                  </a:cubicBezTo>
                  <a:lnTo>
                    <a:pt x="55756" y="9361"/>
                  </a:lnTo>
                  <a:cubicBezTo>
                    <a:pt x="55290" y="9803"/>
                    <a:pt x="54792" y="10242"/>
                    <a:pt x="54319" y="10699"/>
                  </a:cubicBezTo>
                  <a:cubicBezTo>
                    <a:pt x="53820" y="10317"/>
                    <a:pt x="53331" y="9924"/>
                    <a:pt x="52850" y="9519"/>
                  </a:cubicBezTo>
                  <a:cubicBezTo>
                    <a:pt x="52786" y="9466"/>
                    <a:pt x="52728" y="9411"/>
                    <a:pt x="52664" y="9357"/>
                  </a:cubicBezTo>
                  <a:cubicBezTo>
                    <a:pt x="53085" y="8877"/>
                    <a:pt x="53529" y="8413"/>
                    <a:pt x="53966" y="7956"/>
                  </a:cubicBezTo>
                  <a:close/>
                  <a:moveTo>
                    <a:pt x="58893" y="9196"/>
                  </a:moveTo>
                  <a:cubicBezTo>
                    <a:pt x="59124" y="9423"/>
                    <a:pt x="59340" y="9661"/>
                    <a:pt x="59541" y="9913"/>
                  </a:cubicBezTo>
                  <a:cubicBezTo>
                    <a:pt x="59359" y="10329"/>
                    <a:pt x="59113" y="10718"/>
                    <a:pt x="58815" y="11061"/>
                  </a:cubicBezTo>
                  <a:lnTo>
                    <a:pt x="58815" y="11059"/>
                  </a:lnTo>
                  <a:cubicBezTo>
                    <a:pt x="58801" y="11076"/>
                    <a:pt x="58784" y="11090"/>
                    <a:pt x="58768" y="11106"/>
                  </a:cubicBezTo>
                  <a:cubicBezTo>
                    <a:pt x="58728" y="11090"/>
                    <a:pt x="58674" y="11073"/>
                    <a:pt x="58637" y="11059"/>
                  </a:cubicBezTo>
                  <a:cubicBezTo>
                    <a:pt x="58626" y="11055"/>
                    <a:pt x="58615" y="11053"/>
                    <a:pt x="58604" y="11053"/>
                  </a:cubicBezTo>
                  <a:cubicBezTo>
                    <a:pt x="58580" y="11053"/>
                    <a:pt x="58557" y="11062"/>
                    <a:pt x="58538" y="11078"/>
                  </a:cubicBezTo>
                  <a:cubicBezTo>
                    <a:pt x="58301" y="10979"/>
                    <a:pt x="58017" y="10773"/>
                    <a:pt x="57721" y="10529"/>
                  </a:cubicBezTo>
                  <a:cubicBezTo>
                    <a:pt x="58125" y="10094"/>
                    <a:pt x="58515" y="9650"/>
                    <a:pt x="58893" y="9196"/>
                  </a:cubicBezTo>
                  <a:close/>
                  <a:moveTo>
                    <a:pt x="56094" y="9641"/>
                  </a:moveTo>
                  <a:cubicBezTo>
                    <a:pt x="56441" y="9929"/>
                    <a:pt x="56789" y="10215"/>
                    <a:pt x="57141" y="10492"/>
                  </a:cubicBezTo>
                  <a:cubicBezTo>
                    <a:pt x="57158" y="10506"/>
                    <a:pt x="57178" y="10523"/>
                    <a:pt x="57195" y="10538"/>
                  </a:cubicBezTo>
                  <a:cubicBezTo>
                    <a:pt x="56778" y="10943"/>
                    <a:pt x="56285" y="11331"/>
                    <a:pt x="55859" y="11764"/>
                  </a:cubicBezTo>
                  <a:cubicBezTo>
                    <a:pt x="55680" y="11659"/>
                    <a:pt x="55504" y="11557"/>
                    <a:pt x="55357" y="11457"/>
                  </a:cubicBezTo>
                  <a:cubicBezTo>
                    <a:pt x="55143" y="11310"/>
                    <a:pt x="54931" y="11158"/>
                    <a:pt x="54723" y="11005"/>
                  </a:cubicBezTo>
                  <a:cubicBezTo>
                    <a:pt x="55179" y="10551"/>
                    <a:pt x="55640" y="10096"/>
                    <a:pt x="56094" y="9641"/>
                  </a:cubicBezTo>
                  <a:close/>
                  <a:moveTo>
                    <a:pt x="52425" y="9637"/>
                  </a:moveTo>
                  <a:cubicBezTo>
                    <a:pt x="52952" y="10096"/>
                    <a:pt x="53493" y="10540"/>
                    <a:pt x="54051" y="10965"/>
                  </a:cubicBezTo>
                  <a:cubicBezTo>
                    <a:pt x="53778" y="11236"/>
                    <a:pt x="53520" y="11522"/>
                    <a:pt x="53278" y="11822"/>
                  </a:cubicBezTo>
                  <a:cubicBezTo>
                    <a:pt x="53119" y="11696"/>
                    <a:pt x="52961" y="11574"/>
                    <a:pt x="52803" y="11457"/>
                  </a:cubicBezTo>
                  <a:cubicBezTo>
                    <a:pt x="52431" y="11177"/>
                    <a:pt x="52074" y="10861"/>
                    <a:pt x="51724" y="10532"/>
                  </a:cubicBezTo>
                  <a:cubicBezTo>
                    <a:pt x="51939" y="10226"/>
                    <a:pt x="52177" y="9927"/>
                    <a:pt x="52425" y="9637"/>
                  </a:cubicBezTo>
                  <a:close/>
                  <a:moveTo>
                    <a:pt x="57480" y="10787"/>
                  </a:moveTo>
                  <a:cubicBezTo>
                    <a:pt x="57744" y="11027"/>
                    <a:pt x="58055" y="11310"/>
                    <a:pt x="58358" y="11471"/>
                  </a:cubicBezTo>
                  <a:cubicBezTo>
                    <a:pt x="57837" y="11851"/>
                    <a:pt x="57192" y="12077"/>
                    <a:pt x="56554" y="12270"/>
                  </a:cubicBezTo>
                  <a:lnTo>
                    <a:pt x="56554" y="12269"/>
                  </a:lnTo>
                  <a:cubicBezTo>
                    <a:pt x="56462" y="12177"/>
                    <a:pt x="56363" y="12094"/>
                    <a:pt x="56258" y="12020"/>
                  </a:cubicBezTo>
                  <a:cubicBezTo>
                    <a:pt x="56676" y="11621"/>
                    <a:pt x="57081" y="11208"/>
                    <a:pt x="57480" y="10787"/>
                  </a:cubicBezTo>
                  <a:close/>
                  <a:moveTo>
                    <a:pt x="51484" y="10891"/>
                  </a:moveTo>
                  <a:cubicBezTo>
                    <a:pt x="51939" y="11387"/>
                    <a:pt x="52423" y="11865"/>
                    <a:pt x="52936" y="12284"/>
                  </a:cubicBezTo>
                  <a:cubicBezTo>
                    <a:pt x="52827" y="12446"/>
                    <a:pt x="52725" y="12613"/>
                    <a:pt x="52633" y="12785"/>
                  </a:cubicBezTo>
                  <a:cubicBezTo>
                    <a:pt x="52247" y="12635"/>
                    <a:pt x="51914" y="12372"/>
                    <a:pt x="51667" y="11952"/>
                  </a:cubicBezTo>
                  <a:lnTo>
                    <a:pt x="51667" y="11950"/>
                  </a:lnTo>
                  <a:cubicBezTo>
                    <a:pt x="51573" y="11647"/>
                    <a:pt x="51478" y="11344"/>
                    <a:pt x="51384" y="11041"/>
                  </a:cubicBezTo>
                  <a:cubicBezTo>
                    <a:pt x="51415" y="10990"/>
                    <a:pt x="51450" y="10940"/>
                    <a:pt x="51484" y="10891"/>
                  </a:cubicBezTo>
                  <a:close/>
                  <a:moveTo>
                    <a:pt x="54457" y="11270"/>
                  </a:moveTo>
                  <a:cubicBezTo>
                    <a:pt x="54828" y="11543"/>
                    <a:pt x="55204" y="11809"/>
                    <a:pt x="55584" y="12069"/>
                  </a:cubicBezTo>
                  <a:cubicBezTo>
                    <a:pt x="55420" y="12259"/>
                    <a:pt x="55278" y="12468"/>
                    <a:pt x="55160" y="12692"/>
                  </a:cubicBezTo>
                  <a:lnTo>
                    <a:pt x="55160" y="12691"/>
                  </a:lnTo>
                  <a:cubicBezTo>
                    <a:pt x="55009" y="12734"/>
                    <a:pt x="54857" y="12773"/>
                    <a:pt x="54707" y="12807"/>
                  </a:cubicBezTo>
                  <a:cubicBezTo>
                    <a:pt x="54331" y="12612"/>
                    <a:pt x="53977" y="12363"/>
                    <a:pt x="53637" y="12102"/>
                  </a:cubicBezTo>
                  <a:cubicBezTo>
                    <a:pt x="53908" y="11823"/>
                    <a:pt x="54181" y="11546"/>
                    <a:pt x="54457" y="11270"/>
                  </a:cubicBezTo>
                  <a:close/>
                  <a:moveTo>
                    <a:pt x="53237" y="12521"/>
                  </a:moveTo>
                  <a:cubicBezTo>
                    <a:pt x="53434" y="12669"/>
                    <a:pt x="53635" y="12811"/>
                    <a:pt x="53843" y="12937"/>
                  </a:cubicBezTo>
                  <a:cubicBezTo>
                    <a:pt x="53754" y="12942"/>
                    <a:pt x="53666" y="12945"/>
                    <a:pt x="53580" y="12945"/>
                  </a:cubicBezTo>
                  <a:cubicBezTo>
                    <a:pt x="53345" y="12945"/>
                    <a:pt x="53119" y="12923"/>
                    <a:pt x="52904" y="12870"/>
                  </a:cubicBezTo>
                  <a:lnTo>
                    <a:pt x="52904" y="12869"/>
                  </a:lnTo>
                  <a:cubicBezTo>
                    <a:pt x="53012" y="12751"/>
                    <a:pt x="53127" y="12637"/>
                    <a:pt x="53237" y="12521"/>
                  </a:cubicBezTo>
                  <a:close/>
                  <a:moveTo>
                    <a:pt x="9945" y="19161"/>
                  </a:moveTo>
                  <a:cubicBezTo>
                    <a:pt x="11137" y="19334"/>
                    <a:pt x="12329" y="19491"/>
                    <a:pt x="13522" y="19577"/>
                  </a:cubicBezTo>
                  <a:cubicBezTo>
                    <a:pt x="13792" y="19596"/>
                    <a:pt x="14071" y="19625"/>
                    <a:pt x="14355" y="19656"/>
                  </a:cubicBezTo>
                  <a:cubicBezTo>
                    <a:pt x="14136" y="19945"/>
                    <a:pt x="14012" y="20374"/>
                    <a:pt x="13939" y="20652"/>
                  </a:cubicBezTo>
                  <a:cubicBezTo>
                    <a:pt x="13789" y="21227"/>
                    <a:pt x="13744" y="21826"/>
                    <a:pt x="13811" y="22415"/>
                  </a:cubicBezTo>
                  <a:cubicBezTo>
                    <a:pt x="13763" y="22414"/>
                    <a:pt x="13715" y="22414"/>
                    <a:pt x="13668" y="22414"/>
                  </a:cubicBezTo>
                  <a:cubicBezTo>
                    <a:pt x="12952" y="22414"/>
                    <a:pt x="12237" y="22469"/>
                    <a:pt x="11530" y="22577"/>
                  </a:cubicBezTo>
                  <a:cubicBezTo>
                    <a:pt x="10835" y="21535"/>
                    <a:pt x="10685" y="20168"/>
                    <a:pt x="9945" y="19161"/>
                  </a:cubicBezTo>
                  <a:close/>
                  <a:moveTo>
                    <a:pt x="15187" y="19755"/>
                  </a:moveTo>
                  <a:cubicBezTo>
                    <a:pt x="16167" y="19876"/>
                    <a:pt x="17189" y="20002"/>
                    <a:pt x="18172" y="20002"/>
                  </a:cubicBezTo>
                  <a:cubicBezTo>
                    <a:pt x="18697" y="20002"/>
                    <a:pt x="19211" y="19966"/>
                    <a:pt x="19701" y="19874"/>
                  </a:cubicBezTo>
                  <a:cubicBezTo>
                    <a:pt x="19757" y="19927"/>
                    <a:pt x="19814" y="19973"/>
                    <a:pt x="19892" y="19995"/>
                  </a:cubicBezTo>
                  <a:cubicBezTo>
                    <a:pt x="19956" y="20012"/>
                    <a:pt x="20025" y="20019"/>
                    <a:pt x="20096" y="20019"/>
                  </a:cubicBezTo>
                  <a:cubicBezTo>
                    <a:pt x="20209" y="20019"/>
                    <a:pt x="20327" y="20001"/>
                    <a:pt x="20441" y="19978"/>
                  </a:cubicBezTo>
                  <a:lnTo>
                    <a:pt x="20441" y="19978"/>
                  </a:lnTo>
                  <a:cubicBezTo>
                    <a:pt x="20374" y="20080"/>
                    <a:pt x="20309" y="20183"/>
                    <a:pt x="20244" y="20287"/>
                  </a:cubicBezTo>
                  <a:cubicBezTo>
                    <a:pt x="20224" y="20318"/>
                    <a:pt x="20210" y="20354"/>
                    <a:pt x="20206" y="20391"/>
                  </a:cubicBezTo>
                  <a:cubicBezTo>
                    <a:pt x="19486" y="21346"/>
                    <a:pt x="18773" y="22305"/>
                    <a:pt x="18065" y="23269"/>
                  </a:cubicBezTo>
                  <a:cubicBezTo>
                    <a:pt x="16870" y="22737"/>
                    <a:pt x="15546" y="22481"/>
                    <a:pt x="14219" y="22427"/>
                  </a:cubicBezTo>
                  <a:cubicBezTo>
                    <a:pt x="14202" y="21963"/>
                    <a:pt x="14296" y="21513"/>
                    <a:pt x="14425" y="21070"/>
                  </a:cubicBezTo>
                  <a:cubicBezTo>
                    <a:pt x="14498" y="20802"/>
                    <a:pt x="14600" y="20545"/>
                    <a:pt x="14729" y="20301"/>
                  </a:cubicBezTo>
                  <a:lnTo>
                    <a:pt x="14731" y="20299"/>
                  </a:lnTo>
                  <a:cubicBezTo>
                    <a:pt x="14828" y="20120"/>
                    <a:pt x="14986" y="20002"/>
                    <a:pt x="15110" y="19848"/>
                  </a:cubicBezTo>
                  <a:cubicBezTo>
                    <a:pt x="15144" y="19825"/>
                    <a:pt x="15170" y="19792"/>
                    <a:pt x="15187" y="19755"/>
                  </a:cubicBezTo>
                  <a:close/>
                  <a:moveTo>
                    <a:pt x="13450" y="24129"/>
                  </a:moveTo>
                  <a:cubicBezTo>
                    <a:pt x="14659" y="24129"/>
                    <a:pt x="15857" y="24326"/>
                    <a:pt x="16995" y="24736"/>
                  </a:cubicBezTo>
                  <a:cubicBezTo>
                    <a:pt x="16955" y="24792"/>
                    <a:pt x="16913" y="24848"/>
                    <a:pt x="16874" y="24903"/>
                  </a:cubicBezTo>
                  <a:cubicBezTo>
                    <a:pt x="15654" y="26606"/>
                    <a:pt x="14601" y="28381"/>
                    <a:pt x="13622" y="30200"/>
                  </a:cubicBezTo>
                  <a:cubicBezTo>
                    <a:pt x="13613" y="29697"/>
                    <a:pt x="13594" y="29195"/>
                    <a:pt x="13559" y="28692"/>
                  </a:cubicBezTo>
                  <a:cubicBezTo>
                    <a:pt x="13502" y="27866"/>
                    <a:pt x="13494" y="27039"/>
                    <a:pt x="13494" y="26213"/>
                  </a:cubicBezTo>
                  <a:cubicBezTo>
                    <a:pt x="13492" y="25511"/>
                    <a:pt x="13359" y="24824"/>
                    <a:pt x="13274" y="24130"/>
                  </a:cubicBezTo>
                  <a:cubicBezTo>
                    <a:pt x="13333" y="24129"/>
                    <a:pt x="13392" y="24129"/>
                    <a:pt x="13450" y="24129"/>
                  </a:cubicBezTo>
                  <a:close/>
                  <a:moveTo>
                    <a:pt x="26204" y="29915"/>
                  </a:moveTo>
                  <a:cubicBezTo>
                    <a:pt x="26212" y="30362"/>
                    <a:pt x="26226" y="30811"/>
                    <a:pt x="26258" y="31255"/>
                  </a:cubicBezTo>
                  <a:cubicBezTo>
                    <a:pt x="25411" y="31287"/>
                    <a:pt x="24567" y="31346"/>
                    <a:pt x="23739" y="31420"/>
                  </a:cubicBezTo>
                  <a:cubicBezTo>
                    <a:pt x="23733" y="31237"/>
                    <a:pt x="23727" y="31055"/>
                    <a:pt x="23710" y="30877"/>
                  </a:cubicBezTo>
                  <a:cubicBezTo>
                    <a:pt x="23704" y="30828"/>
                    <a:pt x="23696" y="30778"/>
                    <a:pt x="23688" y="30730"/>
                  </a:cubicBezTo>
                  <a:cubicBezTo>
                    <a:pt x="24525" y="30449"/>
                    <a:pt x="25365" y="30180"/>
                    <a:pt x="26204" y="29915"/>
                  </a:cubicBezTo>
                  <a:close/>
                  <a:moveTo>
                    <a:pt x="22360" y="31182"/>
                  </a:moveTo>
                  <a:cubicBezTo>
                    <a:pt x="22384" y="31302"/>
                    <a:pt x="22408" y="31425"/>
                    <a:pt x="22431" y="31545"/>
                  </a:cubicBezTo>
                  <a:cubicBezTo>
                    <a:pt x="22380" y="31550"/>
                    <a:pt x="22330" y="31556"/>
                    <a:pt x="22282" y="31561"/>
                  </a:cubicBezTo>
                  <a:cubicBezTo>
                    <a:pt x="21774" y="31613"/>
                    <a:pt x="21266" y="31674"/>
                    <a:pt x="20761" y="31739"/>
                  </a:cubicBezTo>
                  <a:cubicBezTo>
                    <a:pt x="21293" y="31553"/>
                    <a:pt x="21826" y="31367"/>
                    <a:pt x="22360" y="31182"/>
                  </a:cubicBezTo>
                  <a:close/>
                  <a:moveTo>
                    <a:pt x="52216" y="19498"/>
                  </a:moveTo>
                  <a:cubicBezTo>
                    <a:pt x="52584" y="20570"/>
                    <a:pt x="53000" y="21636"/>
                    <a:pt x="53605" y="22587"/>
                  </a:cubicBezTo>
                  <a:cubicBezTo>
                    <a:pt x="53591" y="22588"/>
                    <a:pt x="53578" y="22590"/>
                    <a:pt x="53566" y="22593"/>
                  </a:cubicBezTo>
                  <a:cubicBezTo>
                    <a:pt x="48749" y="23363"/>
                    <a:pt x="44001" y="26462"/>
                    <a:pt x="42722" y="31148"/>
                  </a:cubicBezTo>
                  <a:lnTo>
                    <a:pt x="42721" y="31148"/>
                  </a:lnTo>
                  <a:cubicBezTo>
                    <a:pt x="42540" y="31106"/>
                    <a:pt x="42359" y="31066"/>
                    <a:pt x="42184" y="31023"/>
                  </a:cubicBezTo>
                  <a:cubicBezTo>
                    <a:pt x="41151" y="30764"/>
                    <a:pt x="40110" y="30503"/>
                    <a:pt x="39038" y="30460"/>
                  </a:cubicBezTo>
                  <a:cubicBezTo>
                    <a:pt x="38989" y="30458"/>
                    <a:pt x="38938" y="30456"/>
                    <a:pt x="38885" y="30456"/>
                  </a:cubicBezTo>
                  <a:cubicBezTo>
                    <a:pt x="38275" y="30456"/>
                    <a:pt x="37506" y="30616"/>
                    <a:pt x="37599" y="31375"/>
                  </a:cubicBezTo>
                  <a:cubicBezTo>
                    <a:pt x="37611" y="31471"/>
                    <a:pt x="37637" y="31567"/>
                    <a:pt x="37676" y="31657"/>
                  </a:cubicBezTo>
                  <a:cubicBezTo>
                    <a:pt x="36957" y="31312"/>
                    <a:pt x="36283" y="30860"/>
                    <a:pt x="35466" y="30792"/>
                  </a:cubicBezTo>
                  <a:cubicBezTo>
                    <a:pt x="35432" y="30789"/>
                    <a:pt x="35399" y="30788"/>
                    <a:pt x="35367" y="30788"/>
                  </a:cubicBezTo>
                  <a:cubicBezTo>
                    <a:pt x="34635" y="30788"/>
                    <a:pt x="34254" y="31508"/>
                    <a:pt x="34131" y="32144"/>
                  </a:cubicBezTo>
                  <a:cubicBezTo>
                    <a:pt x="34113" y="32246"/>
                    <a:pt x="34101" y="32349"/>
                    <a:pt x="34090" y="32456"/>
                  </a:cubicBezTo>
                  <a:cubicBezTo>
                    <a:pt x="33250" y="32017"/>
                    <a:pt x="32313" y="31734"/>
                    <a:pt x="31540" y="31578"/>
                  </a:cubicBezTo>
                  <a:cubicBezTo>
                    <a:pt x="30263" y="31320"/>
                    <a:pt x="28922" y="31227"/>
                    <a:pt x="27571" y="31227"/>
                  </a:cubicBezTo>
                  <a:cubicBezTo>
                    <a:pt x="27346" y="31227"/>
                    <a:pt x="27121" y="31230"/>
                    <a:pt x="26896" y="31234"/>
                  </a:cubicBezTo>
                  <a:cubicBezTo>
                    <a:pt x="27112" y="30726"/>
                    <a:pt x="27166" y="30170"/>
                    <a:pt x="27168" y="29611"/>
                  </a:cubicBezTo>
                  <a:cubicBezTo>
                    <a:pt x="29246" y="28953"/>
                    <a:pt x="31320" y="28287"/>
                    <a:pt x="33343" y="27464"/>
                  </a:cubicBezTo>
                  <a:cubicBezTo>
                    <a:pt x="36787" y="26061"/>
                    <a:pt x="40209" y="24602"/>
                    <a:pt x="43652" y="23196"/>
                  </a:cubicBezTo>
                  <a:cubicBezTo>
                    <a:pt x="45255" y="22540"/>
                    <a:pt x="46854" y="21878"/>
                    <a:pt x="48425" y="21147"/>
                  </a:cubicBezTo>
                  <a:cubicBezTo>
                    <a:pt x="49291" y="20742"/>
                    <a:pt x="50176" y="20377"/>
                    <a:pt x="51054" y="19996"/>
                  </a:cubicBezTo>
                  <a:cubicBezTo>
                    <a:pt x="51438" y="19829"/>
                    <a:pt x="51848" y="19693"/>
                    <a:pt x="52216" y="19498"/>
                  </a:cubicBezTo>
                  <a:close/>
                  <a:moveTo>
                    <a:pt x="21177" y="28036"/>
                  </a:moveTo>
                  <a:cubicBezTo>
                    <a:pt x="21650" y="28776"/>
                    <a:pt x="22021" y="29586"/>
                    <a:pt x="22309" y="30433"/>
                  </a:cubicBezTo>
                  <a:cubicBezTo>
                    <a:pt x="20605" y="31038"/>
                    <a:pt x="18905" y="31647"/>
                    <a:pt x="17191" y="32227"/>
                  </a:cubicBezTo>
                  <a:cubicBezTo>
                    <a:pt x="17178" y="32232"/>
                    <a:pt x="17164" y="32233"/>
                    <a:pt x="17148" y="32240"/>
                  </a:cubicBezTo>
                  <a:cubicBezTo>
                    <a:pt x="16497" y="32326"/>
                    <a:pt x="15756" y="32436"/>
                    <a:pt x="15056" y="32620"/>
                  </a:cubicBezTo>
                  <a:cubicBezTo>
                    <a:pt x="17009" y="30954"/>
                    <a:pt x="18948" y="29332"/>
                    <a:pt x="21177" y="28036"/>
                  </a:cubicBezTo>
                  <a:close/>
                  <a:moveTo>
                    <a:pt x="17668" y="25008"/>
                  </a:moveTo>
                  <a:cubicBezTo>
                    <a:pt x="17914" y="25117"/>
                    <a:pt x="18156" y="25234"/>
                    <a:pt x="18395" y="25364"/>
                  </a:cubicBezTo>
                  <a:cubicBezTo>
                    <a:pt x="18685" y="25525"/>
                    <a:pt x="18965" y="25707"/>
                    <a:pt x="19230" y="25908"/>
                  </a:cubicBezTo>
                  <a:cubicBezTo>
                    <a:pt x="19010" y="26126"/>
                    <a:pt x="18812" y="26369"/>
                    <a:pt x="18619" y="26614"/>
                  </a:cubicBezTo>
                  <a:cubicBezTo>
                    <a:pt x="18110" y="27252"/>
                    <a:pt x="17607" y="27894"/>
                    <a:pt x="17086" y="28523"/>
                  </a:cubicBezTo>
                  <a:cubicBezTo>
                    <a:pt x="16001" y="29833"/>
                    <a:pt x="15028" y="31214"/>
                    <a:pt x="14179" y="32688"/>
                  </a:cubicBezTo>
                  <a:cubicBezTo>
                    <a:pt x="14142" y="32687"/>
                    <a:pt x="14105" y="32686"/>
                    <a:pt x="14068" y="32686"/>
                  </a:cubicBezTo>
                  <a:cubicBezTo>
                    <a:pt x="13918" y="32686"/>
                    <a:pt x="13768" y="32696"/>
                    <a:pt x="13619" y="32717"/>
                  </a:cubicBezTo>
                  <a:cubicBezTo>
                    <a:pt x="13624" y="32380"/>
                    <a:pt x="13628" y="32043"/>
                    <a:pt x="13631" y="31706"/>
                  </a:cubicBezTo>
                  <a:cubicBezTo>
                    <a:pt x="13730" y="31500"/>
                    <a:pt x="13829" y="31296"/>
                    <a:pt x="13928" y="31091"/>
                  </a:cubicBezTo>
                  <a:cubicBezTo>
                    <a:pt x="14788" y="29308"/>
                    <a:pt x="15846" y="27653"/>
                    <a:pt x="16963" y="26020"/>
                  </a:cubicBezTo>
                  <a:cubicBezTo>
                    <a:pt x="17195" y="25680"/>
                    <a:pt x="17431" y="25344"/>
                    <a:pt x="17668" y="25008"/>
                  </a:cubicBezTo>
                  <a:close/>
                  <a:moveTo>
                    <a:pt x="13359" y="32250"/>
                  </a:moveTo>
                  <a:cubicBezTo>
                    <a:pt x="13365" y="32421"/>
                    <a:pt x="13370" y="32589"/>
                    <a:pt x="13375" y="32758"/>
                  </a:cubicBezTo>
                  <a:cubicBezTo>
                    <a:pt x="13267" y="32782"/>
                    <a:pt x="13163" y="32806"/>
                    <a:pt x="13067" y="32837"/>
                  </a:cubicBezTo>
                  <a:cubicBezTo>
                    <a:pt x="13166" y="32642"/>
                    <a:pt x="13262" y="32445"/>
                    <a:pt x="13359" y="32250"/>
                  </a:cubicBezTo>
                  <a:close/>
                  <a:moveTo>
                    <a:pt x="55577" y="24131"/>
                  </a:moveTo>
                  <a:cubicBezTo>
                    <a:pt x="56459" y="24131"/>
                    <a:pt x="57336" y="24235"/>
                    <a:pt x="58188" y="24452"/>
                  </a:cubicBezTo>
                  <a:cubicBezTo>
                    <a:pt x="57366" y="25777"/>
                    <a:pt x="56926" y="27288"/>
                    <a:pt x="56490" y="28776"/>
                  </a:cubicBezTo>
                  <a:cubicBezTo>
                    <a:pt x="56087" y="30150"/>
                    <a:pt x="55558" y="31486"/>
                    <a:pt x="55199" y="32871"/>
                  </a:cubicBezTo>
                  <a:cubicBezTo>
                    <a:pt x="55047" y="32798"/>
                    <a:pt x="54883" y="32748"/>
                    <a:pt x="54716" y="32727"/>
                  </a:cubicBezTo>
                  <a:cubicBezTo>
                    <a:pt x="54683" y="32723"/>
                    <a:pt x="54649" y="32722"/>
                    <a:pt x="54615" y="32722"/>
                  </a:cubicBezTo>
                  <a:cubicBezTo>
                    <a:pt x="54524" y="32722"/>
                    <a:pt x="54433" y="32734"/>
                    <a:pt x="54345" y="32758"/>
                  </a:cubicBezTo>
                  <a:cubicBezTo>
                    <a:pt x="54321" y="31466"/>
                    <a:pt x="54313" y="30172"/>
                    <a:pt x="54313" y="28881"/>
                  </a:cubicBezTo>
                  <a:cubicBezTo>
                    <a:pt x="54313" y="27326"/>
                    <a:pt x="54167" y="25777"/>
                    <a:pt x="54133" y="24223"/>
                  </a:cubicBezTo>
                  <a:cubicBezTo>
                    <a:pt x="54614" y="24162"/>
                    <a:pt x="55096" y="24131"/>
                    <a:pt x="55577" y="24131"/>
                  </a:cubicBezTo>
                  <a:close/>
                  <a:moveTo>
                    <a:pt x="19505" y="26212"/>
                  </a:moveTo>
                  <a:cubicBezTo>
                    <a:pt x="20085" y="26688"/>
                    <a:pt x="20575" y="27297"/>
                    <a:pt x="20996" y="27906"/>
                  </a:cubicBezTo>
                  <a:cubicBezTo>
                    <a:pt x="18588" y="29105"/>
                    <a:pt x="16565" y="31207"/>
                    <a:pt x="14592" y="33007"/>
                  </a:cubicBezTo>
                  <a:lnTo>
                    <a:pt x="14583" y="33007"/>
                  </a:lnTo>
                  <a:cubicBezTo>
                    <a:pt x="14535" y="33007"/>
                    <a:pt x="14485" y="32860"/>
                    <a:pt x="14436" y="32852"/>
                  </a:cubicBezTo>
                  <a:cubicBezTo>
                    <a:pt x="15382" y="31517"/>
                    <a:pt x="16274" y="30093"/>
                    <a:pt x="17328" y="28834"/>
                  </a:cubicBezTo>
                  <a:cubicBezTo>
                    <a:pt x="17773" y="28304"/>
                    <a:pt x="18214" y="27739"/>
                    <a:pt x="18636" y="27190"/>
                  </a:cubicBezTo>
                  <a:cubicBezTo>
                    <a:pt x="18899" y="26842"/>
                    <a:pt x="19189" y="26515"/>
                    <a:pt x="19505" y="26212"/>
                  </a:cubicBezTo>
                  <a:close/>
                  <a:moveTo>
                    <a:pt x="10067" y="24629"/>
                  </a:moveTo>
                  <a:cubicBezTo>
                    <a:pt x="10161" y="24929"/>
                    <a:pt x="10259" y="25226"/>
                    <a:pt x="10305" y="25505"/>
                  </a:cubicBezTo>
                  <a:cubicBezTo>
                    <a:pt x="10478" y="26538"/>
                    <a:pt x="10579" y="27597"/>
                    <a:pt x="10699" y="28638"/>
                  </a:cubicBezTo>
                  <a:cubicBezTo>
                    <a:pt x="10874" y="30144"/>
                    <a:pt x="11037" y="31658"/>
                    <a:pt x="11459" y="33115"/>
                  </a:cubicBezTo>
                  <a:cubicBezTo>
                    <a:pt x="11199" y="32784"/>
                    <a:pt x="11016" y="32346"/>
                    <a:pt x="10837" y="32008"/>
                  </a:cubicBezTo>
                  <a:cubicBezTo>
                    <a:pt x="10452" y="31279"/>
                    <a:pt x="9997" y="30588"/>
                    <a:pt x="9570" y="29886"/>
                  </a:cubicBezTo>
                  <a:cubicBezTo>
                    <a:pt x="8749" y="28537"/>
                    <a:pt x="8009" y="27136"/>
                    <a:pt x="7299" y="25726"/>
                  </a:cubicBezTo>
                  <a:cubicBezTo>
                    <a:pt x="8183" y="25270"/>
                    <a:pt x="9110" y="24903"/>
                    <a:pt x="10067" y="24631"/>
                  </a:cubicBezTo>
                  <a:lnTo>
                    <a:pt x="10067" y="24629"/>
                  </a:lnTo>
                  <a:close/>
                  <a:moveTo>
                    <a:pt x="53832" y="24261"/>
                  </a:moveTo>
                  <a:cubicBezTo>
                    <a:pt x="53861" y="25802"/>
                    <a:pt x="54000" y="27339"/>
                    <a:pt x="54011" y="28881"/>
                  </a:cubicBezTo>
                  <a:cubicBezTo>
                    <a:pt x="54019" y="30209"/>
                    <a:pt x="54028" y="31533"/>
                    <a:pt x="54093" y="32858"/>
                  </a:cubicBezTo>
                  <a:cubicBezTo>
                    <a:pt x="53987" y="32917"/>
                    <a:pt x="53888" y="32993"/>
                    <a:pt x="53804" y="33082"/>
                  </a:cubicBezTo>
                  <a:cubicBezTo>
                    <a:pt x="53722" y="33121"/>
                    <a:pt x="53645" y="33171"/>
                    <a:pt x="53577" y="33229"/>
                  </a:cubicBezTo>
                  <a:cubicBezTo>
                    <a:pt x="52782" y="32071"/>
                    <a:pt x="52052" y="30868"/>
                    <a:pt x="51217" y="29736"/>
                  </a:cubicBezTo>
                  <a:cubicBezTo>
                    <a:pt x="50385" y="28612"/>
                    <a:pt x="49544" y="27404"/>
                    <a:pt x="48568" y="26400"/>
                  </a:cubicBezTo>
                  <a:cubicBezTo>
                    <a:pt x="48537" y="26368"/>
                    <a:pt x="48501" y="26355"/>
                    <a:pt x="48467" y="26355"/>
                  </a:cubicBezTo>
                  <a:cubicBezTo>
                    <a:pt x="48354" y="26355"/>
                    <a:pt x="48254" y="26504"/>
                    <a:pt x="48356" y="26612"/>
                  </a:cubicBezTo>
                  <a:cubicBezTo>
                    <a:pt x="50267" y="28607"/>
                    <a:pt x="51715" y="31021"/>
                    <a:pt x="53317" y="33265"/>
                  </a:cubicBezTo>
                  <a:cubicBezTo>
                    <a:pt x="51554" y="32683"/>
                    <a:pt x="49771" y="32320"/>
                    <a:pt x="47937" y="31975"/>
                  </a:cubicBezTo>
                  <a:cubicBezTo>
                    <a:pt x="46724" y="31748"/>
                    <a:pt x="45547" y="31448"/>
                    <a:pt x="44360" y="31156"/>
                  </a:cubicBezTo>
                  <a:cubicBezTo>
                    <a:pt x="44408" y="31006"/>
                    <a:pt x="44459" y="30859"/>
                    <a:pt x="44514" y="30713"/>
                  </a:cubicBezTo>
                  <a:cubicBezTo>
                    <a:pt x="44562" y="30641"/>
                    <a:pt x="44615" y="30571"/>
                    <a:pt x="44658" y="30497"/>
                  </a:cubicBezTo>
                  <a:cubicBezTo>
                    <a:pt x="44689" y="30446"/>
                    <a:pt x="44695" y="30384"/>
                    <a:pt x="44678" y="30328"/>
                  </a:cubicBezTo>
                  <a:cubicBezTo>
                    <a:pt x="46148" y="27142"/>
                    <a:pt x="49828" y="25092"/>
                    <a:pt x="53195" y="24377"/>
                  </a:cubicBezTo>
                  <a:cubicBezTo>
                    <a:pt x="53407" y="24334"/>
                    <a:pt x="53618" y="24294"/>
                    <a:pt x="53832" y="24261"/>
                  </a:cubicBezTo>
                  <a:close/>
                  <a:moveTo>
                    <a:pt x="58477" y="24531"/>
                  </a:moveTo>
                  <a:cubicBezTo>
                    <a:pt x="59187" y="24732"/>
                    <a:pt x="59871" y="25011"/>
                    <a:pt x="60519" y="25364"/>
                  </a:cubicBezTo>
                  <a:lnTo>
                    <a:pt x="60519" y="25362"/>
                  </a:lnTo>
                  <a:cubicBezTo>
                    <a:pt x="61598" y="25952"/>
                    <a:pt x="62441" y="26778"/>
                    <a:pt x="63106" y="27739"/>
                  </a:cubicBezTo>
                  <a:cubicBezTo>
                    <a:pt x="61680" y="28505"/>
                    <a:pt x="60330" y="29589"/>
                    <a:pt x="59059" y="30542"/>
                  </a:cubicBezTo>
                  <a:cubicBezTo>
                    <a:pt x="57899" y="31409"/>
                    <a:pt x="56793" y="32345"/>
                    <a:pt x="55746" y="33344"/>
                  </a:cubicBezTo>
                  <a:cubicBezTo>
                    <a:pt x="55658" y="33201"/>
                    <a:pt x="55542" y="33081"/>
                    <a:pt x="55405" y="32988"/>
                  </a:cubicBezTo>
                  <a:cubicBezTo>
                    <a:pt x="55797" y="31677"/>
                    <a:pt x="56295" y="30396"/>
                    <a:pt x="56693" y="29085"/>
                  </a:cubicBezTo>
                  <a:cubicBezTo>
                    <a:pt x="57168" y="27521"/>
                    <a:pt x="57596" y="25922"/>
                    <a:pt x="58477" y="24531"/>
                  </a:cubicBezTo>
                  <a:close/>
                  <a:moveTo>
                    <a:pt x="12917" y="24145"/>
                  </a:moveTo>
                  <a:cubicBezTo>
                    <a:pt x="13001" y="24742"/>
                    <a:pt x="13129" y="25333"/>
                    <a:pt x="13132" y="25935"/>
                  </a:cubicBezTo>
                  <a:cubicBezTo>
                    <a:pt x="13135" y="26760"/>
                    <a:pt x="13147" y="27588"/>
                    <a:pt x="13194" y="28414"/>
                  </a:cubicBezTo>
                  <a:cubicBezTo>
                    <a:pt x="13239" y="29205"/>
                    <a:pt x="13276" y="29999"/>
                    <a:pt x="13310" y="30791"/>
                  </a:cubicBezTo>
                  <a:cubicBezTo>
                    <a:pt x="12837" y="31686"/>
                    <a:pt x="12379" y="32592"/>
                    <a:pt x="11926" y="33505"/>
                  </a:cubicBezTo>
                  <a:cubicBezTo>
                    <a:pt x="11389" y="31855"/>
                    <a:pt x="11214" y="30121"/>
                    <a:pt x="11013" y="28406"/>
                  </a:cubicBezTo>
                  <a:cubicBezTo>
                    <a:pt x="10917" y="27582"/>
                    <a:pt x="10823" y="26756"/>
                    <a:pt x="10712" y="25935"/>
                  </a:cubicBezTo>
                  <a:cubicBezTo>
                    <a:pt x="10650" y="25471"/>
                    <a:pt x="10492" y="25010"/>
                    <a:pt x="10356" y="24549"/>
                  </a:cubicBezTo>
                  <a:cubicBezTo>
                    <a:pt x="10594" y="24487"/>
                    <a:pt x="10834" y="24428"/>
                    <a:pt x="11071" y="24377"/>
                  </a:cubicBezTo>
                  <a:cubicBezTo>
                    <a:pt x="11678" y="24251"/>
                    <a:pt x="12295" y="24173"/>
                    <a:pt x="12917" y="24145"/>
                  </a:cubicBezTo>
                  <a:close/>
                  <a:moveTo>
                    <a:pt x="33055" y="32843"/>
                  </a:moveTo>
                  <a:lnTo>
                    <a:pt x="33055" y="32843"/>
                  </a:lnTo>
                  <a:cubicBezTo>
                    <a:pt x="33315" y="32942"/>
                    <a:pt x="33572" y="33055"/>
                    <a:pt x="33827" y="33183"/>
                  </a:cubicBezTo>
                  <a:cubicBezTo>
                    <a:pt x="33906" y="33223"/>
                    <a:pt x="33981" y="33265"/>
                    <a:pt x="34057" y="33311"/>
                  </a:cubicBezTo>
                  <a:cubicBezTo>
                    <a:pt x="34057" y="33376"/>
                    <a:pt x="34056" y="33441"/>
                    <a:pt x="34054" y="33506"/>
                  </a:cubicBezTo>
                  <a:cubicBezTo>
                    <a:pt x="34053" y="33590"/>
                    <a:pt x="34043" y="33670"/>
                    <a:pt x="34037" y="33750"/>
                  </a:cubicBezTo>
                  <a:cubicBezTo>
                    <a:pt x="34006" y="33723"/>
                    <a:pt x="33978" y="33693"/>
                    <a:pt x="33944" y="33665"/>
                  </a:cubicBezTo>
                  <a:cubicBezTo>
                    <a:pt x="33731" y="33358"/>
                    <a:pt x="33443" y="33093"/>
                    <a:pt x="33120" y="32877"/>
                  </a:cubicBezTo>
                  <a:cubicBezTo>
                    <a:pt x="33098" y="32863"/>
                    <a:pt x="33077" y="32855"/>
                    <a:pt x="33055" y="32843"/>
                  </a:cubicBezTo>
                  <a:close/>
                  <a:moveTo>
                    <a:pt x="7088" y="25839"/>
                  </a:moveTo>
                  <a:cubicBezTo>
                    <a:pt x="7840" y="27435"/>
                    <a:pt x="8686" y="28992"/>
                    <a:pt x="9598" y="30501"/>
                  </a:cubicBezTo>
                  <a:cubicBezTo>
                    <a:pt x="9993" y="31154"/>
                    <a:pt x="10382" y="31807"/>
                    <a:pt x="10733" y="32484"/>
                  </a:cubicBezTo>
                  <a:cubicBezTo>
                    <a:pt x="10965" y="32932"/>
                    <a:pt x="11219" y="33471"/>
                    <a:pt x="11664" y="33741"/>
                  </a:cubicBezTo>
                  <a:cubicBezTo>
                    <a:pt x="11661" y="33744"/>
                    <a:pt x="11655" y="33747"/>
                    <a:pt x="11652" y="33750"/>
                  </a:cubicBezTo>
                  <a:cubicBezTo>
                    <a:pt x="11551" y="33822"/>
                    <a:pt x="11531" y="33928"/>
                    <a:pt x="11567" y="34013"/>
                  </a:cubicBezTo>
                  <a:cubicBezTo>
                    <a:pt x="11539" y="34054"/>
                    <a:pt x="11517" y="34097"/>
                    <a:pt x="11491" y="34139"/>
                  </a:cubicBezTo>
                  <a:cubicBezTo>
                    <a:pt x="11091" y="33857"/>
                    <a:pt x="10687" y="33580"/>
                    <a:pt x="10234" y="33351"/>
                  </a:cubicBezTo>
                  <a:cubicBezTo>
                    <a:pt x="9564" y="33011"/>
                    <a:pt x="8898" y="32648"/>
                    <a:pt x="8225" y="32323"/>
                  </a:cubicBezTo>
                  <a:cubicBezTo>
                    <a:pt x="7656" y="32048"/>
                    <a:pt x="7045" y="31847"/>
                    <a:pt x="6457" y="31621"/>
                  </a:cubicBezTo>
                  <a:cubicBezTo>
                    <a:pt x="5536" y="31267"/>
                    <a:pt x="4612" y="30911"/>
                    <a:pt x="3705" y="30523"/>
                  </a:cubicBezTo>
                  <a:cubicBezTo>
                    <a:pt x="3485" y="30429"/>
                    <a:pt x="3034" y="30288"/>
                    <a:pt x="2661" y="30104"/>
                  </a:cubicBezTo>
                  <a:cubicBezTo>
                    <a:pt x="3573" y="28285"/>
                    <a:pt x="5214" y="26850"/>
                    <a:pt x="7088" y="25839"/>
                  </a:cubicBezTo>
                  <a:close/>
                  <a:moveTo>
                    <a:pt x="32059" y="32991"/>
                  </a:moveTo>
                  <a:cubicBezTo>
                    <a:pt x="31784" y="33305"/>
                    <a:pt x="31594" y="33732"/>
                    <a:pt x="31462" y="34145"/>
                  </a:cubicBezTo>
                  <a:cubicBezTo>
                    <a:pt x="31393" y="33839"/>
                    <a:pt x="31326" y="33534"/>
                    <a:pt x="31219" y="33240"/>
                  </a:cubicBezTo>
                  <a:cubicBezTo>
                    <a:pt x="31489" y="33106"/>
                    <a:pt x="31773" y="33014"/>
                    <a:pt x="32059" y="32991"/>
                  </a:cubicBezTo>
                  <a:close/>
                  <a:moveTo>
                    <a:pt x="32929" y="33178"/>
                  </a:moveTo>
                  <a:cubicBezTo>
                    <a:pt x="33103" y="33273"/>
                    <a:pt x="33266" y="33390"/>
                    <a:pt x="33412" y="33526"/>
                  </a:cubicBezTo>
                  <a:cubicBezTo>
                    <a:pt x="33408" y="33553"/>
                    <a:pt x="33415" y="33580"/>
                    <a:pt x="33431" y="33604"/>
                  </a:cubicBezTo>
                  <a:cubicBezTo>
                    <a:pt x="33575" y="33802"/>
                    <a:pt x="33712" y="33961"/>
                    <a:pt x="33830" y="34122"/>
                  </a:cubicBezTo>
                  <a:cubicBezTo>
                    <a:pt x="33780" y="34110"/>
                    <a:pt x="33727" y="34104"/>
                    <a:pt x="33671" y="34104"/>
                  </a:cubicBezTo>
                  <a:cubicBezTo>
                    <a:pt x="33397" y="34104"/>
                    <a:pt x="33062" y="34235"/>
                    <a:pt x="32774" y="34397"/>
                  </a:cubicBezTo>
                  <a:cubicBezTo>
                    <a:pt x="32925" y="34000"/>
                    <a:pt x="33007" y="33575"/>
                    <a:pt x="32929" y="33178"/>
                  </a:cubicBezTo>
                  <a:close/>
                  <a:moveTo>
                    <a:pt x="12555" y="34086"/>
                  </a:moveTo>
                  <a:cubicBezTo>
                    <a:pt x="12404" y="34241"/>
                    <a:pt x="12263" y="34406"/>
                    <a:pt x="12139" y="34584"/>
                  </a:cubicBezTo>
                  <a:cubicBezTo>
                    <a:pt x="12116" y="34569"/>
                    <a:pt x="12094" y="34553"/>
                    <a:pt x="12073" y="34538"/>
                  </a:cubicBezTo>
                  <a:cubicBezTo>
                    <a:pt x="12076" y="34530"/>
                    <a:pt x="12077" y="34521"/>
                    <a:pt x="12080" y="34511"/>
                  </a:cubicBezTo>
                  <a:cubicBezTo>
                    <a:pt x="12139" y="34429"/>
                    <a:pt x="12201" y="34349"/>
                    <a:pt x="12258" y="34265"/>
                  </a:cubicBezTo>
                  <a:cubicBezTo>
                    <a:pt x="12351" y="34201"/>
                    <a:pt x="12455" y="34143"/>
                    <a:pt x="12555" y="34086"/>
                  </a:cubicBezTo>
                  <a:close/>
                  <a:moveTo>
                    <a:pt x="22567" y="32366"/>
                  </a:moveTo>
                  <a:cubicBezTo>
                    <a:pt x="22685" y="33147"/>
                    <a:pt x="22760" y="33922"/>
                    <a:pt x="22774" y="34688"/>
                  </a:cubicBezTo>
                  <a:lnTo>
                    <a:pt x="22638" y="34672"/>
                  </a:lnTo>
                  <a:cubicBezTo>
                    <a:pt x="22280" y="34634"/>
                    <a:pt x="21906" y="34624"/>
                    <a:pt x="21531" y="34624"/>
                  </a:cubicBezTo>
                  <a:cubicBezTo>
                    <a:pt x="21195" y="34624"/>
                    <a:pt x="20859" y="34632"/>
                    <a:pt x="20536" y="34634"/>
                  </a:cubicBezTo>
                  <a:cubicBezTo>
                    <a:pt x="19212" y="34638"/>
                    <a:pt x="17822" y="34818"/>
                    <a:pt x="16465" y="34818"/>
                  </a:cubicBezTo>
                  <a:cubicBezTo>
                    <a:pt x="16459" y="34818"/>
                    <a:pt x="16453" y="34818"/>
                    <a:pt x="16448" y="34818"/>
                  </a:cubicBezTo>
                  <a:cubicBezTo>
                    <a:pt x="16641" y="34238"/>
                    <a:pt x="16608" y="33652"/>
                    <a:pt x="16152" y="33229"/>
                  </a:cubicBezTo>
                  <a:cubicBezTo>
                    <a:pt x="17264" y="33010"/>
                    <a:pt x="18390" y="32891"/>
                    <a:pt x="19510" y="32727"/>
                  </a:cubicBezTo>
                  <a:cubicBezTo>
                    <a:pt x="20530" y="32578"/>
                    <a:pt x="21548" y="32462"/>
                    <a:pt x="22567" y="32366"/>
                  </a:cubicBezTo>
                  <a:close/>
                  <a:moveTo>
                    <a:pt x="32520" y="33019"/>
                  </a:moveTo>
                  <a:cubicBezTo>
                    <a:pt x="32525" y="33019"/>
                    <a:pt x="32531" y="33021"/>
                    <a:pt x="32535" y="33022"/>
                  </a:cubicBezTo>
                  <a:cubicBezTo>
                    <a:pt x="32783" y="33607"/>
                    <a:pt x="32463" y="34333"/>
                    <a:pt x="32171" y="34852"/>
                  </a:cubicBezTo>
                  <a:lnTo>
                    <a:pt x="32169" y="34850"/>
                  </a:lnTo>
                  <a:cubicBezTo>
                    <a:pt x="32094" y="34828"/>
                    <a:pt x="32019" y="34818"/>
                    <a:pt x="31944" y="34818"/>
                  </a:cubicBezTo>
                  <a:cubicBezTo>
                    <a:pt x="31690" y="34818"/>
                    <a:pt x="31438" y="34937"/>
                    <a:pt x="31227" y="35136"/>
                  </a:cubicBezTo>
                  <a:cubicBezTo>
                    <a:pt x="30819" y="34940"/>
                    <a:pt x="30757" y="34060"/>
                    <a:pt x="30861" y="33447"/>
                  </a:cubicBezTo>
                  <a:cubicBezTo>
                    <a:pt x="30892" y="33427"/>
                    <a:pt x="30924" y="33407"/>
                    <a:pt x="30958" y="33387"/>
                  </a:cubicBezTo>
                  <a:cubicBezTo>
                    <a:pt x="31119" y="33846"/>
                    <a:pt x="31170" y="34337"/>
                    <a:pt x="31306" y="34813"/>
                  </a:cubicBezTo>
                  <a:cubicBezTo>
                    <a:pt x="31327" y="34886"/>
                    <a:pt x="31395" y="34925"/>
                    <a:pt x="31462" y="34925"/>
                  </a:cubicBezTo>
                  <a:cubicBezTo>
                    <a:pt x="31527" y="34925"/>
                    <a:pt x="31590" y="34889"/>
                    <a:pt x="31608" y="34813"/>
                  </a:cubicBezTo>
                  <a:cubicBezTo>
                    <a:pt x="31742" y="34239"/>
                    <a:pt x="32000" y="33389"/>
                    <a:pt x="32520" y="33019"/>
                  </a:cubicBezTo>
                  <a:close/>
                  <a:moveTo>
                    <a:pt x="33567" y="34526"/>
                  </a:moveTo>
                  <a:cubicBezTo>
                    <a:pt x="33755" y="34526"/>
                    <a:pt x="33986" y="34563"/>
                    <a:pt x="33723" y="34745"/>
                  </a:cubicBezTo>
                  <a:cubicBezTo>
                    <a:pt x="33402" y="34971"/>
                    <a:pt x="32996" y="35032"/>
                    <a:pt x="32628" y="35172"/>
                  </a:cubicBezTo>
                  <a:cubicBezTo>
                    <a:pt x="32621" y="35161"/>
                    <a:pt x="32616" y="35150"/>
                    <a:pt x="32607" y="35139"/>
                  </a:cubicBezTo>
                  <a:cubicBezTo>
                    <a:pt x="32573" y="35102"/>
                    <a:pt x="32534" y="35068"/>
                    <a:pt x="32494" y="35037"/>
                  </a:cubicBezTo>
                  <a:cubicBezTo>
                    <a:pt x="32614" y="34918"/>
                    <a:pt x="32761" y="34828"/>
                    <a:pt x="32910" y="34745"/>
                  </a:cubicBezTo>
                  <a:cubicBezTo>
                    <a:pt x="33061" y="34661"/>
                    <a:pt x="33222" y="34593"/>
                    <a:pt x="33386" y="34539"/>
                  </a:cubicBezTo>
                  <a:cubicBezTo>
                    <a:pt x="33401" y="34534"/>
                    <a:pt x="33479" y="34526"/>
                    <a:pt x="33567" y="34526"/>
                  </a:cubicBezTo>
                  <a:close/>
                  <a:moveTo>
                    <a:pt x="2526" y="30395"/>
                  </a:moveTo>
                  <a:cubicBezTo>
                    <a:pt x="3448" y="30924"/>
                    <a:pt x="5066" y="31446"/>
                    <a:pt x="5338" y="31553"/>
                  </a:cubicBezTo>
                  <a:cubicBezTo>
                    <a:pt x="6171" y="31878"/>
                    <a:pt x="7013" y="32184"/>
                    <a:pt x="7842" y="32523"/>
                  </a:cubicBezTo>
                  <a:cubicBezTo>
                    <a:pt x="8435" y="32765"/>
                    <a:pt x="8991" y="33115"/>
                    <a:pt x="9574" y="33390"/>
                  </a:cubicBezTo>
                  <a:cubicBezTo>
                    <a:pt x="10189" y="33681"/>
                    <a:pt x="10764" y="34047"/>
                    <a:pt x="11352" y="34383"/>
                  </a:cubicBezTo>
                  <a:cubicBezTo>
                    <a:pt x="11304" y="34474"/>
                    <a:pt x="11259" y="34565"/>
                    <a:pt x="11221" y="34658"/>
                  </a:cubicBezTo>
                  <a:cubicBezTo>
                    <a:pt x="11185" y="34745"/>
                    <a:pt x="11156" y="34833"/>
                    <a:pt x="11131" y="34924"/>
                  </a:cubicBezTo>
                  <a:cubicBezTo>
                    <a:pt x="11106" y="34971"/>
                    <a:pt x="11084" y="35019"/>
                    <a:pt x="11067" y="35068"/>
                  </a:cubicBezTo>
                  <a:cubicBezTo>
                    <a:pt x="9475" y="35351"/>
                    <a:pt x="7851" y="35460"/>
                    <a:pt x="6233" y="35460"/>
                  </a:cubicBezTo>
                  <a:cubicBezTo>
                    <a:pt x="5907" y="35460"/>
                    <a:pt x="5580" y="35455"/>
                    <a:pt x="5254" y="35447"/>
                  </a:cubicBezTo>
                  <a:cubicBezTo>
                    <a:pt x="4955" y="35439"/>
                    <a:pt x="4656" y="35436"/>
                    <a:pt x="4358" y="35436"/>
                  </a:cubicBezTo>
                  <a:cubicBezTo>
                    <a:pt x="3688" y="35436"/>
                    <a:pt x="3021" y="35450"/>
                    <a:pt x="2351" y="35450"/>
                  </a:cubicBezTo>
                  <a:cubicBezTo>
                    <a:pt x="2326" y="35450"/>
                    <a:pt x="2302" y="35450"/>
                    <a:pt x="2277" y="35450"/>
                  </a:cubicBezTo>
                  <a:cubicBezTo>
                    <a:pt x="2243" y="35450"/>
                    <a:pt x="2208" y="35450"/>
                    <a:pt x="2172" y="35452"/>
                  </a:cubicBezTo>
                  <a:cubicBezTo>
                    <a:pt x="2024" y="34870"/>
                    <a:pt x="1932" y="34276"/>
                    <a:pt x="1902" y="33678"/>
                  </a:cubicBezTo>
                  <a:lnTo>
                    <a:pt x="1902" y="33676"/>
                  </a:lnTo>
                  <a:cubicBezTo>
                    <a:pt x="1847" y="32549"/>
                    <a:pt x="2061" y="31425"/>
                    <a:pt x="2526" y="30395"/>
                  </a:cubicBezTo>
                  <a:close/>
                  <a:moveTo>
                    <a:pt x="13406" y="33904"/>
                  </a:moveTo>
                  <a:cubicBezTo>
                    <a:pt x="13407" y="33939"/>
                    <a:pt x="13409" y="33975"/>
                    <a:pt x="13410" y="34012"/>
                  </a:cubicBezTo>
                  <a:cubicBezTo>
                    <a:pt x="13412" y="34027"/>
                    <a:pt x="13418" y="34044"/>
                    <a:pt x="13429" y="34057"/>
                  </a:cubicBezTo>
                  <a:cubicBezTo>
                    <a:pt x="13287" y="34275"/>
                    <a:pt x="13147" y="34494"/>
                    <a:pt x="13018" y="34712"/>
                  </a:cubicBezTo>
                  <a:cubicBezTo>
                    <a:pt x="12906" y="34898"/>
                    <a:pt x="12739" y="35169"/>
                    <a:pt x="12639" y="35445"/>
                  </a:cubicBezTo>
                  <a:cubicBezTo>
                    <a:pt x="12569" y="35483"/>
                    <a:pt x="12501" y="35521"/>
                    <a:pt x="12433" y="35558"/>
                  </a:cubicBezTo>
                  <a:cubicBezTo>
                    <a:pt x="12571" y="35240"/>
                    <a:pt x="12762" y="34927"/>
                    <a:pt x="12854" y="34757"/>
                  </a:cubicBezTo>
                  <a:cubicBezTo>
                    <a:pt x="12951" y="34579"/>
                    <a:pt x="13106" y="34259"/>
                    <a:pt x="13294" y="33986"/>
                  </a:cubicBezTo>
                  <a:cubicBezTo>
                    <a:pt x="13330" y="33958"/>
                    <a:pt x="13369" y="33931"/>
                    <a:pt x="13406" y="33904"/>
                  </a:cubicBezTo>
                  <a:close/>
                  <a:moveTo>
                    <a:pt x="33923" y="35036"/>
                  </a:moveTo>
                  <a:cubicBezTo>
                    <a:pt x="33916" y="35169"/>
                    <a:pt x="33912" y="35302"/>
                    <a:pt x="33918" y="35438"/>
                  </a:cubicBezTo>
                  <a:cubicBezTo>
                    <a:pt x="33920" y="35464"/>
                    <a:pt x="33930" y="35489"/>
                    <a:pt x="33951" y="35507"/>
                  </a:cubicBezTo>
                  <a:cubicBezTo>
                    <a:pt x="33941" y="35551"/>
                    <a:pt x="33935" y="35594"/>
                    <a:pt x="33930" y="35636"/>
                  </a:cubicBezTo>
                  <a:cubicBezTo>
                    <a:pt x="33675" y="35494"/>
                    <a:pt x="33394" y="35423"/>
                    <a:pt x="33103" y="35389"/>
                  </a:cubicBezTo>
                  <a:lnTo>
                    <a:pt x="33103" y="35389"/>
                  </a:lnTo>
                  <a:cubicBezTo>
                    <a:pt x="33390" y="35291"/>
                    <a:pt x="33702" y="35182"/>
                    <a:pt x="33923" y="35036"/>
                  </a:cubicBezTo>
                  <a:close/>
                  <a:moveTo>
                    <a:pt x="30505" y="33729"/>
                  </a:moveTo>
                  <a:lnTo>
                    <a:pt x="30505" y="33729"/>
                  </a:lnTo>
                  <a:cubicBezTo>
                    <a:pt x="30479" y="34142"/>
                    <a:pt x="30527" y="34587"/>
                    <a:pt x="30683" y="34915"/>
                  </a:cubicBezTo>
                  <a:lnTo>
                    <a:pt x="30681" y="34913"/>
                  </a:lnTo>
                  <a:cubicBezTo>
                    <a:pt x="30452" y="34774"/>
                    <a:pt x="30198" y="34687"/>
                    <a:pt x="29901" y="34687"/>
                  </a:cubicBezTo>
                  <a:cubicBezTo>
                    <a:pt x="29881" y="34687"/>
                    <a:pt x="29861" y="34687"/>
                    <a:pt x="29842" y="34688"/>
                  </a:cubicBezTo>
                  <a:cubicBezTo>
                    <a:pt x="29696" y="34694"/>
                    <a:pt x="29634" y="34831"/>
                    <a:pt x="29688" y="34955"/>
                  </a:cubicBezTo>
                  <a:cubicBezTo>
                    <a:pt x="29803" y="35218"/>
                    <a:pt x="30032" y="35399"/>
                    <a:pt x="30295" y="35530"/>
                  </a:cubicBezTo>
                  <a:cubicBezTo>
                    <a:pt x="29910" y="35597"/>
                    <a:pt x="29528" y="35724"/>
                    <a:pt x="29293" y="35968"/>
                  </a:cubicBezTo>
                  <a:cubicBezTo>
                    <a:pt x="29384" y="35178"/>
                    <a:pt x="29834" y="34392"/>
                    <a:pt x="30392" y="33832"/>
                  </a:cubicBezTo>
                  <a:cubicBezTo>
                    <a:pt x="30428" y="33798"/>
                    <a:pt x="30466" y="33764"/>
                    <a:pt x="30505" y="33729"/>
                  </a:cubicBezTo>
                  <a:close/>
                  <a:moveTo>
                    <a:pt x="32829" y="35716"/>
                  </a:moveTo>
                  <a:lnTo>
                    <a:pt x="32829" y="35716"/>
                  </a:lnTo>
                  <a:cubicBezTo>
                    <a:pt x="33094" y="35727"/>
                    <a:pt x="33357" y="35766"/>
                    <a:pt x="33592" y="35866"/>
                  </a:cubicBezTo>
                  <a:cubicBezTo>
                    <a:pt x="33341" y="35945"/>
                    <a:pt x="33084" y="35999"/>
                    <a:pt x="32823" y="36030"/>
                  </a:cubicBezTo>
                  <a:cubicBezTo>
                    <a:pt x="32837" y="35926"/>
                    <a:pt x="32839" y="35821"/>
                    <a:pt x="32829" y="35716"/>
                  </a:cubicBezTo>
                  <a:close/>
                  <a:moveTo>
                    <a:pt x="30817" y="35812"/>
                  </a:moveTo>
                  <a:lnTo>
                    <a:pt x="30817" y="35812"/>
                  </a:lnTo>
                  <a:cubicBezTo>
                    <a:pt x="30791" y="35895"/>
                    <a:pt x="30773" y="35980"/>
                    <a:pt x="30760" y="36067"/>
                  </a:cubicBezTo>
                  <a:cubicBezTo>
                    <a:pt x="30581" y="36205"/>
                    <a:pt x="30409" y="36349"/>
                    <a:pt x="30242" y="36503"/>
                  </a:cubicBezTo>
                  <a:cubicBezTo>
                    <a:pt x="29911" y="36474"/>
                    <a:pt x="29252" y="36372"/>
                    <a:pt x="29641" y="36123"/>
                  </a:cubicBezTo>
                  <a:lnTo>
                    <a:pt x="29639" y="36123"/>
                  </a:lnTo>
                  <a:cubicBezTo>
                    <a:pt x="29953" y="35922"/>
                    <a:pt x="30415" y="35840"/>
                    <a:pt x="30817" y="35812"/>
                  </a:cubicBezTo>
                  <a:close/>
                  <a:moveTo>
                    <a:pt x="35496" y="31175"/>
                  </a:moveTo>
                  <a:cubicBezTo>
                    <a:pt x="36081" y="31175"/>
                    <a:pt x="36788" y="31669"/>
                    <a:pt x="37229" y="31910"/>
                  </a:cubicBezTo>
                  <a:cubicBezTo>
                    <a:pt x="37841" y="32244"/>
                    <a:pt x="38514" y="32481"/>
                    <a:pt x="39167" y="32724"/>
                  </a:cubicBezTo>
                  <a:cubicBezTo>
                    <a:pt x="39691" y="32915"/>
                    <a:pt x="40228" y="33070"/>
                    <a:pt x="40774" y="33184"/>
                  </a:cubicBezTo>
                  <a:cubicBezTo>
                    <a:pt x="40022" y="33772"/>
                    <a:pt x="39250" y="34337"/>
                    <a:pt x="38472" y="34887"/>
                  </a:cubicBezTo>
                  <a:lnTo>
                    <a:pt x="38471" y="34889"/>
                  </a:lnTo>
                  <a:cubicBezTo>
                    <a:pt x="37693" y="35439"/>
                    <a:pt x="36921" y="36001"/>
                    <a:pt x="36150" y="36559"/>
                  </a:cubicBezTo>
                  <a:cubicBezTo>
                    <a:pt x="36267" y="36202"/>
                    <a:pt x="36326" y="35829"/>
                    <a:pt x="36323" y="35455"/>
                  </a:cubicBezTo>
                  <a:cubicBezTo>
                    <a:pt x="36314" y="34197"/>
                    <a:pt x="35499" y="33293"/>
                    <a:pt x="34455" y="32662"/>
                  </a:cubicBezTo>
                  <a:cubicBezTo>
                    <a:pt x="34493" y="32063"/>
                    <a:pt x="34617" y="31437"/>
                    <a:pt x="35205" y="31224"/>
                  </a:cubicBezTo>
                  <a:cubicBezTo>
                    <a:pt x="35297" y="31190"/>
                    <a:pt x="35395" y="31175"/>
                    <a:pt x="35496" y="31175"/>
                  </a:cubicBezTo>
                  <a:close/>
                  <a:moveTo>
                    <a:pt x="44267" y="31462"/>
                  </a:moveTo>
                  <a:cubicBezTo>
                    <a:pt x="44425" y="31493"/>
                    <a:pt x="44581" y="31516"/>
                    <a:pt x="44698" y="31544"/>
                  </a:cubicBezTo>
                  <a:cubicBezTo>
                    <a:pt x="45571" y="31754"/>
                    <a:pt x="46435" y="31955"/>
                    <a:pt x="47320" y="32127"/>
                  </a:cubicBezTo>
                  <a:cubicBezTo>
                    <a:pt x="49358" y="32520"/>
                    <a:pt x="51368" y="32871"/>
                    <a:pt x="53343" y="33495"/>
                  </a:cubicBezTo>
                  <a:cubicBezTo>
                    <a:pt x="53335" y="33508"/>
                    <a:pt x="53326" y="33519"/>
                    <a:pt x="53318" y="33529"/>
                  </a:cubicBezTo>
                  <a:cubicBezTo>
                    <a:pt x="53303" y="33560"/>
                    <a:pt x="53289" y="33593"/>
                    <a:pt x="53277" y="33624"/>
                  </a:cubicBezTo>
                  <a:cubicBezTo>
                    <a:pt x="52913" y="33672"/>
                    <a:pt x="52547" y="33820"/>
                    <a:pt x="52217" y="33948"/>
                  </a:cubicBezTo>
                  <a:cubicBezTo>
                    <a:pt x="51277" y="34315"/>
                    <a:pt x="50272" y="34485"/>
                    <a:pt x="49343" y="34895"/>
                  </a:cubicBezTo>
                  <a:cubicBezTo>
                    <a:pt x="48240" y="35380"/>
                    <a:pt x="47092" y="35755"/>
                    <a:pt x="45985" y="36234"/>
                  </a:cubicBezTo>
                  <a:cubicBezTo>
                    <a:pt x="45585" y="36407"/>
                    <a:pt x="45145" y="36567"/>
                    <a:pt x="44720" y="36752"/>
                  </a:cubicBezTo>
                  <a:cubicBezTo>
                    <a:pt x="44323" y="35781"/>
                    <a:pt x="44078" y="34749"/>
                    <a:pt x="44027" y="33678"/>
                  </a:cubicBezTo>
                  <a:lnTo>
                    <a:pt x="44026" y="33678"/>
                  </a:lnTo>
                  <a:cubicBezTo>
                    <a:pt x="44021" y="33549"/>
                    <a:pt x="44024" y="33424"/>
                    <a:pt x="44024" y="33300"/>
                  </a:cubicBezTo>
                  <a:cubicBezTo>
                    <a:pt x="44596" y="33197"/>
                    <a:pt x="45455" y="32945"/>
                    <a:pt x="45377" y="32354"/>
                  </a:cubicBezTo>
                  <a:cubicBezTo>
                    <a:pt x="45333" y="32018"/>
                    <a:pt x="44947" y="31850"/>
                    <a:pt x="44678" y="31728"/>
                  </a:cubicBezTo>
                  <a:cubicBezTo>
                    <a:pt x="44539" y="31664"/>
                    <a:pt x="44391" y="31613"/>
                    <a:pt x="44244" y="31561"/>
                  </a:cubicBezTo>
                  <a:cubicBezTo>
                    <a:pt x="44252" y="31528"/>
                    <a:pt x="44258" y="31494"/>
                    <a:pt x="44267" y="31462"/>
                  </a:cubicBezTo>
                  <a:close/>
                  <a:moveTo>
                    <a:pt x="29320" y="36696"/>
                  </a:moveTo>
                  <a:lnTo>
                    <a:pt x="29320" y="36696"/>
                  </a:lnTo>
                  <a:cubicBezTo>
                    <a:pt x="29475" y="36771"/>
                    <a:pt x="29685" y="36811"/>
                    <a:pt x="29907" y="36831"/>
                  </a:cubicBezTo>
                  <a:cubicBezTo>
                    <a:pt x="29775" y="36964"/>
                    <a:pt x="29644" y="37100"/>
                    <a:pt x="29511" y="37235"/>
                  </a:cubicBezTo>
                  <a:lnTo>
                    <a:pt x="29509" y="37235"/>
                  </a:lnTo>
                  <a:cubicBezTo>
                    <a:pt x="29421" y="37065"/>
                    <a:pt x="29358" y="36884"/>
                    <a:pt x="29320" y="36696"/>
                  </a:cubicBezTo>
                  <a:close/>
                  <a:moveTo>
                    <a:pt x="14682" y="36938"/>
                  </a:moveTo>
                  <a:cubicBezTo>
                    <a:pt x="14782" y="37112"/>
                    <a:pt x="14799" y="37287"/>
                    <a:pt x="14896" y="37462"/>
                  </a:cubicBezTo>
                  <a:cubicBezTo>
                    <a:pt x="14547" y="37352"/>
                    <a:pt x="14465" y="37228"/>
                    <a:pt x="14017" y="37097"/>
                  </a:cubicBezTo>
                  <a:lnTo>
                    <a:pt x="14017" y="37051"/>
                  </a:lnTo>
                  <a:cubicBezTo>
                    <a:pt x="14465" y="37040"/>
                    <a:pt x="14454" y="37004"/>
                    <a:pt x="14682" y="36938"/>
                  </a:cubicBezTo>
                  <a:close/>
                  <a:moveTo>
                    <a:pt x="19541" y="35038"/>
                  </a:moveTo>
                  <a:cubicBezTo>
                    <a:pt x="20192" y="35038"/>
                    <a:pt x="20844" y="35061"/>
                    <a:pt x="21493" y="35061"/>
                  </a:cubicBezTo>
                  <a:cubicBezTo>
                    <a:pt x="21555" y="35061"/>
                    <a:pt x="21617" y="35061"/>
                    <a:pt x="21679" y="35060"/>
                  </a:cubicBezTo>
                  <a:cubicBezTo>
                    <a:pt x="21844" y="35059"/>
                    <a:pt x="22011" y="35053"/>
                    <a:pt x="22176" y="35053"/>
                  </a:cubicBezTo>
                  <a:cubicBezTo>
                    <a:pt x="22378" y="35053"/>
                    <a:pt x="22577" y="35062"/>
                    <a:pt x="22771" y="35097"/>
                  </a:cubicBezTo>
                  <a:cubicBezTo>
                    <a:pt x="22760" y="35909"/>
                    <a:pt x="22675" y="36709"/>
                    <a:pt x="22490" y="37498"/>
                  </a:cubicBezTo>
                  <a:lnTo>
                    <a:pt x="22490" y="37496"/>
                  </a:lnTo>
                  <a:cubicBezTo>
                    <a:pt x="22077" y="37440"/>
                    <a:pt x="21661" y="37385"/>
                    <a:pt x="21252" y="37290"/>
                  </a:cubicBezTo>
                  <a:cubicBezTo>
                    <a:pt x="20425" y="37097"/>
                    <a:pt x="19613" y="36834"/>
                    <a:pt x="18781" y="36658"/>
                  </a:cubicBezTo>
                  <a:cubicBezTo>
                    <a:pt x="17748" y="36440"/>
                    <a:pt x="16704" y="36291"/>
                    <a:pt x="15670" y="36092"/>
                  </a:cubicBezTo>
                  <a:cubicBezTo>
                    <a:pt x="15943" y="35792"/>
                    <a:pt x="16186" y="35439"/>
                    <a:pt x="16349" y="35074"/>
                  </a:cubicBezTo>
                  <a:cubicBezTo>
                    <a:pt x="16570" y="35083"/>
                    <a:pt x="16793" y="35086"/>
                    <a:pt x="17015" y="35086"/>
                  </a:cubicBezTo>
                  <a:cubicBezTo>
                    <a:pt x="17743" y="35086"/>
                    <a:pt x="18473" y="35050"/>
                    <a:pt x="19194" y="35040"/>
                  </a:cubicBezTo>
                  <a:cubicBezTo>
                    <a:pt x="19310" y="35039"/>
                    <a:pt x="19425" y="35038"/>
                    <a:pt x="19541" y="35038"/>
                  </a:cubicBezTo>
                  <a:close/>
                  <a:moveTo>
                    <a:pt x="63307" y="28044"/>
                  </a:moveTo>
                  <a:cubicBezTo>
                    <a:pt x="63783" y="28796"/>
                    <a:pt x="64162" y="29617"/>
                    <a:pt x="64448" y="30477"/>
                  </a:cubicBezTo>
                  <a:cubicBezTo>
                    <a:pt x="64399" y="30563"/>
                    <a:pt x="64382" y="30665"/>
                    <a:pt x="64402" y="30763"/>
                  </a:cubicBezTo>
                  <a:cubicBezTo>
                    <a:pt x="64884" y="33079"/>
                    <a:pt x="65133" y="35353"/>
                    <a:pt x="64609" y="37535"/>
                  </a:cubicBezTo>
                  <a:cubicBezTo>
                    <a:pt x="64532" y="37547"/>
                    <a:pt x="64453" y="37553"/>
                    <a:pt x="64372" y="37553"/>
                  </a:cubicBezTo>
                  <a:cubicBezTo>
                    <a:pt x="63897" y="37553"/>
                    <a:pt x="63382" y="37358"/>
                    <a:pt x="62947" y="37264"/>
                  </a:cubicBezTo>
                  <a:cubicBezTo>
                    <a:pt x="62000" y="37057"/>
                    <a:pt x="61130" y="36693"/>
                    <a:pt x="60237" y="36324"/>
                  </a:cubicBezTo>
                  <a:cubicBezTo>
                    <a:pt x="58716" y="35694"/>
                    <a:pt x="57248" y="34941"/>
                    <a:pt x="55725" y="34321"/>
                  </a:cubicBezTo>
                  <a:cubicBezTo>
                    <a:pt x="55776" y="34224"/>
                    <a:pt x="55814" y="34122"/>
                    <a:pt x="55841" y="34016"/>
                  </a:cubicBezTo>
                  <a:cubicBezTo>
                    <a:pt x="56011" y="34025"/>
                    <a:pt x="56181" y="34029"/>
                    <a:pt x="56351" y="34029"/>
                  </a:cubicBezTo>
                  <a:cubicBezTo>
                    <a:pt x="57647" y="34029"/>
                    <a:pt x="58913" y="33789"/>
                    <a:pt x="60186" y="33398"/>
                  </a:cubicBezTo>
                  <a:cubicBezTo>
                    <a:pt x="61051" y="33133"/>
                    <a:pt x="61965" y="32939"/>
                    <a:pt x="62848" y="32736"/>
                  </a:cubicBezTo>
                  <a:cubicBezTo>
                    <a:pt x="63357" y="32620"/>
                    <a:pt x="63893" y="32430"/>
                    <a:pt x="64421" y="32424"/>
                  </a:cubicBezTo>
                  <a:cubicBezTo>
                    <a:pt x="64521" y="32424"/>
                    <a:pt x="64592" y="32286"/>
                    <a:pt x="64507" y="32215"/>
                  </a:cubicBezTo>
                  <a:cubicBezTo>
                    <a:pt x="64426" y="32145"/>
                    <a:pt x="64317" y="32120"/>
                    <a:pt x="64198" y="32120"/>
                  </a:cubicBezTo>
                  <a:cubicBezTo>
                    <a:pt x="63960" y="32120"/>
                    <a:pt x="63682" y="32220"/>
                    <a:pt x="63504" y="32258"/>
                  </a:cubicBezTo>
                  <a:cubicBezTo>
                    <a:pt x="62718" y="32427"/>
                    <a:pt x="61942" y="32635"/>
                    <a:pt x="61165" y="32841"/>
                  </a:cubicBezTo>
                  <a:cubicBezTo>
                    <a:pt x="59434" y="33298"/>
                    <a:pt x="57745" y="33787"/>
                    <a:pt x="55976" y="33787"/>
                  </a:cubicBezTo>
                  <a:cubicBezTo>
                    <a:pt x="55941" y="33787"/>
                    <a:pt x="55905" y="33786"/>
                    <a:pt x="55870" y="33786"/>
                  </a:cubicBezTo>
                  <a:cubicBezTo>
                    <a:pt x="55870" y="33715"/>
                    <a:pt x="55861" y="33644"/>
                    <a:pt x="55844" y="33574"/>
                  </a:cubicBezTo>
                  <a:cubicBezTo>
                    <a:pt x="56987" y="32535"/>
                    <a:pt x="58191" y="31561"/>
                    <a:pt x="59430" y="30642"/>
                  </a:cubicBezTo>
                  <a:cubicBezTo>
                    <a:pt x="60673" y="29717"/>
                    <a:pt x="62054" y="28952"/>
                    <a:pt x="63307" y="28044"/>
                  </a:cubicBezTo>
                  <a:close/>
                  <a:moveTo>
                    <a:pt x="32548" y="36771"/>
                  </a:moveTo>
                  <a:cubicBezTo>
                    <a:pt x="32956" y="37007"/>
                    <a:pt x="33303" y="37309"/>
                    <a:pt x="33156" y="37648"/>
                  </a:cubicBezTo>
                  <a:lnTo>
                    <a:pt x="33156" y="37646"/>
                  </a:lnTo>
                  <a:cubicBezTo>
                    <a:pt x="33150" y="37658"/>
                    <a:pt x="33142" y="37663"/>
                    <a:pt x="33130" y="37663"/>
                  </a:cubicBezTo>
                  <a:cubicBezTo>
                    <a:pt x="33030" y="37663"/>
                    <a:pt x="32707" y="37242"/>
                    <a:pt x="32461" y="36901"/>
                  </a:cubicBezTo>
                  <a:cubicBezTo>
                    <a:pt x="32463" y="36898"/>
                    <a:pt x="32464" y="36898"/>
                    <a:pt x="32467" y="36894"/>
                  </a:cubicBezTo>
                  <a:cubicBezTo>
                    <a:pt x="32495" y="36857"/>
                    <a:pt x="32522" y="36812"/>
                    <a:pt x="32548" y="36771"/>
                  </a:cubicBezTo>
                  <a:close/>
                  <a:moveTo>
                    <a:pt x="34087" y="36081"/>
                  </a:moveTo>
                  <a:cubicBezTo>
                    <a:pt x="34104" y="36107"/>
                    <a:pt x="34124" y="36134"/>
                    <a:pt x="34145" y="36158"/>
                  </a:cubicBezTo>
                  <a:cubicBezTo>
                    <a:pt x="34087" y="36713"/>
                    <a:pt x="33934" y="37241"/>
                    <a:pt x="33542" y="37720"/>
                  </a:cubicBezTo>
                  <a:cubicBezTo>
                    <a:pt x="33533" y="37728"/>
                    <a:pt x="33524" y="37737"/>
                    <a:pt x="33514" y="37747"/>
                  </a:cubicBezTo>
                  <a:cubicBezTo>
                    <a:pt x="33762" y="37278"/>
                    <a:pt x="33241" y="36828"/>
                    <a:pt x="32692" y="36499"/>
                  </a:cubicBezTo>
                  <a:cubicBezTo>
                    <a:pt x="32706" y="36466"/>
                    <a:pt x="32715" y="36434"/>
                    <a:pt x="32727" y="36400"/>
                  </a:cubicBezTo>
                  <a:cubicBezTo>
                    <a:pt x="33196" y="36370"/>
                    <a:pt x="33658" y="36268"/>
                    <a:pt x="34087" y="36081"/>
                  </a:cubicBezTo>
                  <a:close/>
                  <a:moveTo>
                    <a:pt x="30074" y="37293"/>
                  </a:moveTo>
                  <a:cubicBezTo>
                    <a:pt x="29980" y="37443"/>
                    <a:pt x="29917" y="37606"/>
                    <a:pt x="29920" y="37781"/>
                  </a:cubicBezTo>
                  <a:cubicBezTo>
                    <a:pt x="29889" y="37750"/>
                    <a:pt x="29855" y="37720"/>
                    <a:pt x="29826" y="37688"/>
                  </a:cubicBezTo>
                  <a:cubicBezTo>
                    <a:pt x="29800" y="37660"/>
                    <a:pt x="29780" y="37629"/>
                    <a:pt x="29755" y="37600"/>
                  </a:cubicBezTo>
                  <a:cubicBezTo>
                    <a:pt x="29863" y="37497"/>
                    <a:pt x="29970" y="37395"/>
                    <a:pt x="30074" y="37293"/>
                  </a:cubicBezTo>
                  <a:close/>
                  <a:moveTo>
                    <a:pt x="30900" y="36880"/>
                  </a:moveTo>
                  <a:lnTo>
                    <a:pt x="30900" y="36880"/>
                  </a:lnTo>
                  <a:cubicBezTo>
                    <a:pt x="30969" y="37020"/>
                    <a:pt x="31085" y="37136"/>
                    <a:pt x="31226" y="37205"/>
                  </a:cubicBezTo>
                  <a:cubicBezTo>
                    <a:pt x="30906" y="37414"/>
                    <a:pt x="30610" y="37652"/>
                    <a:pt x="30250" y="37788"/>
                  </a:cubicBezTo>
                  <a:cubicBezTo>
                    <a:pt x="30241" y="37428"/>
                    <a:pt x="30629" y="37116"/>
                    <a:pt x="30900" y="36880"/>
                  </a:cubicBezTo>
                  <a:close/>
                  <a:moveTo>
                    <a:pt x="34405" y="33556"/>
                  </a:moveTo>
                  <a:cubicBezTo>
                    <a:pt x="35318" y="34273"/>
                    <a:pt x="35823" y="35418"/>
                    <a:pt x="35333" y="36576"/>
                  </a:cubicBezTo>
                  <a:lnTo>
                    <a:pt x="35332" y="36577"/>
                  </a:lnTo>
                  <a:cubicBezTo>
                    <a:pt x="35042" y="37262"/>
                    <a:pt x="34475" y="37739"/>
                    <a:pt x="33828" y="38091"/>
                  </a:cubicBezTo>
                  <a:cubicBezTo>
                    <a:pt x="34487" y="37419"/>
                    <a:pt x="34645" y="36440"/>
                    <a:pt x="34640" y="35523"/>
                  </a:cubicBezTo>
                  <a:cubicBezTo>
                    <a:pt x="34636" y="34881"/>
                    <a:pt x="34577" y="34460"/>
                    <a:pt x="34337" y="34095"/>
                  </a:cubicBezTo>
                  <a:cubicBezTo>
                    <a:pt x="34365" y="33916"/>
                    <a:pt x="34388" y="33738"/>
                    <a:pt x="34405" y="33556"/>
                  </a:cubicBezTo>
                  <a:close/>
                  <a:moveTo>
                    <a:pt x="31965" y="37256"/>
                  </a:moveTo>
                  <a:lnTo>
                    <a:pt x="31965" y="37256"/>
                  </a:lnTo>
                  <a:cubicBezTo>
                    <a:pt x="31971" y="37524"/>
                    <a:pt x="31945" y="37791"/>
                    <a:pt x="31884" y="38053"/>
                  </a:cubicBezTo>
                  <a:lnTo>
                    <a:pt x="31838" y="38210"/>
                  </a:lnTo>
                  <a:cubicBezTo>
                    <a:pt x="31450" y="38108"/>
                    <a:pt x="31385" y="37907"/>
                    <a:pt x="31643" y="37609"/>
                  </a:cubicBezTo>
                  <a:cubicBezTo>
                    <a:pt x="31685" y="37508"/>
                    <a:pt x="31721" y="37408"/>
                    <a:pt x="31756" y="37306"/>
                  </a:cubicBezTo>
                  <a:cubicBezTo>
                    <a:pt x="31827" y="37297"/>
                    <a:pt x="31897" y="37280"/>
                    <a:pt x="31965" y="37256"/>
                  </a:cubicBezTo>
                  <a:close/>
                  <a:moveTo>
                    <a:pt x="31357" y="37499"/>
                  </a:moveTo>
                  <a:lnTo>
                    <a:pt x="31357" y="37499"/>
                  </a:lnTo>
                  <a:cubicBezTo>
                    <a:pt x="31263" y="37784"/>
                    <a:pt x="31156" y="38161"/>
                    <a:pt x="31147" y="38459"/>
                  </a:cubicBezTo>
                  <a:cubicBezTo>
                    <a:pt x="30854" y="38388"/>
                    <a:pt x="30578" y="38269"/>
                    <a:pt x="30326" y="38105"/>
                  </a:cubicBezTo>
                  <a:cubicBezTo>
                    <a:pt x="30706" y="37965"/>
                    <a:pt x="31022" y="37719"/>
                    <a:pt x="31357" y="37499"/>
                  </a:cubicBezTo>
                  <a:close/>
                  <a:moveTo>
                    <a:pt x="32296" y="37360"/>
                  </a:moveTo>
                  <a:cubicBezTo>
                    <a:pt x="32531" y="37713"/>
                    <a:pt x="32826" y="38055"/>
                    <a:pt x="33105" y="38055"/>
                  </a:cubicBezTo>
                  <a:cubicBezTo>
                    <a:pt x="33141" y="38055"/>
                    <a:pt x="33177" y="38050"/>
                    <a:pt x="33213" y="38037"/>
                  </a:cubicBezTo>
                  <a:lnTo>
                    <a:pt x="33213" y="38037"/>
                  </a:lnTo>
                  <a:cubicBezTo>
                    <a:pt x="32887" y="38297"/>
                    <a:pt x="32494" y="38461"/>
                    <a:pt x="32078" y="38510"/>
                  </a:cubicBezTo>
                  <a:cubicBezTo>
                    <a:pt x="32245" y="38198"/>
                    <a:pt x="32299" y="37762"/>
                    <a:pt x="32296" y="37360"/>
                  </a:cubicBezTo>
                  <a:close/>
                  <a:moveTo>
                    <a:pt x="15487" y="36280"/>
                  </a:moveTo>
                  <a:cubicBezTo>
                    <a:pt x="16642" y="36551"/>
                    <a:pt x="17813" y="36751"/>
                    <a:pt x="18971" y="37006"/>
                  </a:cubicBezTo>
                  <a:cubicBezTo>
                    <a:pt x="20032" y="37239"/>
                    <a:pt x="21225" y="37750"/>
                    <a:pt x="22381" y="37917"/>
                  </a:cubicBezTo>
                  <a:cubicBezTo>
                    <a:pt x="22320" y="38144"/>
                    <a:pt x="22248" y="38370"/>
                    <a:pt x="22165" y="38594"/>
                  </a:cubicBezTo>
                  <a:lnTo>
                    <a:pt x="22165" y="38592"/>
                  </a:lnTo>
                  <a:cubicBezTo>
                    <a:pt x="20622" y="38498"/>
                    <a:pt x="19081" y="38388"/>
                    <a:pt x="17547" y="38161"/>
                  </a:cubicBezTo>
                  <a:cubicBezTo>
                    <a:pt x="17198" y="38108"/>
                    <a:pt x="16172" y="37893"/>
                    <a:pt x="15060" y="37561"/>
                  </a:cubicBezTo>
                  <a:cubicBezTo>
                    <a:pt x="14926" y="37327"/>
                    <a:pt x="14791" y="37094"/>
                    <a:pt x="14655" y="36864"/>
                  </a:cubicBezTo>
                  <a:cubicBezTo>
                    <a:pt x="14923" y="36754"/>
                    <a:pt x="15215" y="36543"/>
                    <a:pt x="15487" y="36280"/>
                  </a:cubicBezTo>
                  <a:close/>
                  <a:moveTo>
                    <a:pt x="27262" y="32120"/>
                  </a:moveTo>
                  <a:cubicBezTo>
                    <a:pt x="28876" y="32120"/>
                    <a:pt x="30651" y="32172"/>
                    <a:pt x="32160" y="32614"/>
                  </a:cubicBezTo>
                  <a:cubicBezTo>
                    <a:pt x="32100" y="32608"/>
                    <a:pt x="32041" y="32605"/>
                    <a:pt x="31984" y="32605"/>
                  </a:cubicBezTo>
                  <a:cubicBezTo>
                    <a:pt x="31625" y="32605"/>
                    <a:pt x="31320" y="32718"/>
                    <a:pt x="30961" y="32891"/>
                  </a:cubicBezTo>
                  <a:cubicBezTo>
                    <a:pt x="30946" y="32858"/>
                    <a:pt x="30984" y="32826"/>
                    <a:pt x="30966" y="32795"/>
                  </a:cubicBezTo>
                  <a:cubicBezTo>
                    <a:pt x="30938" y="32744"/>
                    <a:pt x="30896" y="32721"/>
                    <a:pt x="30852" y="32721"/>
                  </a:cubicBezTo>
                  <a:cubicBezTo>
                    <a:pt x="30807" y="32721"/>
                    <a:pt x="30760" y="32747"/>
                    <a:pt x="30729" y="32795"/>
                  </a:cubicBezTo>
                  <a:cubicBezTo>
                    <a:pt x="30667" y="32889"/>
                    <a:pt x="30632" y="33011"/>
                    <a:pt x="30590" y="33152"/>
                  </a:cubicBezTo>
                  <a:cubicBezTo>
                    <a:pt x="29208" y="34061"/>
                    <a:pt x="28377" y="36018"/>
                    <a:pt x="29221" y="37522"/>
                  </a:cubicBezTo>
                  <a:cubicBezTo>
                    <a:pt x="29141" y="37603"/>
                    <a:pt x="29062" y="37685"/>
                    <a:pt x="28982" y="37762"/>
                  </a:cubicBezTo>
                  <a:cubicBezTo>
                    <a:pt x="28549" y="38176"/>
                    <a:pt x="28110" y="38579"/>
                    <a:pt x="27684" y="38999"/>
                  </a:cubicBezTo>
                  <a:cubicBezTo>
                    <a:pt x="26889" y="38936"/>
                    <a:pt x="26104" y="38851"/>
                    <a:pt x="25346" y="38793"/>
                  </a:cubicBezTo>
                  <a:lnTo>
                    <a:pt x="25346" y="38795"/>
                  </a:lnTo>
                  <a:cubicBezTo>
                    <a:pt x="24840" y="38756"/>
                    <a:pt x="23968" y="38725"/>
                    <a:pt x="23462" y="38693"/>
                  </a:cubicBezTo>
                  <a:cubicBezTo>
                    <a:pt x="24126" y="36627"/>
                    <a:pt x="24362" y="34400"/>
                    <a:pt x="23012" y="32295"/>
                  </a:cubicBezTo>
                  <a:lnTo>
                    <a:pt x="23012" y="32266"/>
                  </a:lnTo>
                  <a:cubicBezTo>
                    <a:pt x="24362" y="32178"/>
                    <a:pt x="25796" y="32124"/>
                    <a:pt x="27018" y="32121"/>
                  </a:cubicBezTo>
                  <a:cubicBezTo>
                    <a:pt x="27099" y="32120"/>
                    <a:pt x="27180" y="32120"/>
                    <a:pt x="27262" y="32120"/>
                  </a:cubicBezTo>
                  <a:close/>
                  <a:moveTo>
                    <a:pt x="29461" y="37880"/>
                  </a:moveTo>
                  <a:cubicBezTo>
                    <a:pt x="29916" y="38464"/>
                    <a:pt x="30585" y="38846"/>
                    <a:pt x="31320" y="38937"/>
                  </a:cubicBezTo>
                  <a:cubicBezTo>
                    <a:pt x="30715" y="39040"/>
                    <a:pt x="30094" y="39078"/>
                    <a:pt x="29467" y="39078"/>
                  </a:cubicBezTo>
                  <a:cubicBezTo>
                    <a:pt x="29044" y="39078"/>
                    <a:pt x="28619" y="39061"/>
                    <a:pt x="28195" y="39033"/>
                  </a:cubicBezTo>
                  <a:lnTo>
                    <a:pt x="28195" y="39033"/>
                  </a:lnTo>
                  <a:cubicBezTo>
                    <a:pt x="28550" y="38701"/>
                    <a:pt x="28906" y="38372"/>
                    <a:pt x="29272" y="38050"/>
                  </a:cubicBezTo>
                  <a:cubicBezTo>
                    <a:pt x="29337" y="37994"/>
                    <a:pt x="29398" y="37935"/>
                    <a:pt x="29461" y="37880"/>
                  </a:cubicBezTo>
                  <a:close/>
                  <a:moveTo>
                    <a:pt x="11012" y="35340"/>
                  </a:moveTo>
                  <a:lnTo>
                    <a:pt x="11012" y="35340"/>
                  </a:lnTo>
                  <a:cubicBezTo>
                    <a:pt x="10999" y="35575"/>
                    <a:pt x="11081" y="35798"/>
                    <a:pt x="11227" y="36008"/>
                  </a:cubicBezTo>
                  <a:cubicBezTo>
                    <a:pt x="11265" y="36075"/>
                    <a:pt x="11307" y="36138"/>
                    <a:pt x="11355" y="36200"/>
                  </a:cubicBezTo>
                  <a:cubicBezTo>
                    <a:pt x="10478" y="36765"/>
                    <a:pt x="9642" y="37394"/>
                    <a:pt x="8794" y="38019"/>
                  </a:cubicBezTo>
                  <a:cubicBezTo>
                    <a:pt x="7637" y="38872"/>
                    <a:pt x="6409" y="39672"/>
                    <a:pt x="5268" y="40561"/>
                  </a:cubicBezTo>
                  <a:cubicBezTo>
                    <a:pt x="3869" y="39239"/>
                    <a:pt x="2792" y="37601"/>
                    <a:pt x="2263" y="35784"/>
                  </a:cubicBezTo>
                  <a:lnTo>
                    <a:pt x="2263" y="35783"/>
                  </a:lnTo>
                  <a:cubicBezTo>
                    <a:pt x="2468" y="35783"/>
                    <a:pt x="2670" y="35792"/>
                    <a:pt x="2863" y="35793"/>
                  </a:cubicBezTo>
                  <a:cubicBezTo>
                    <a:pt x="3119" y="35797"/>
                    <a:pt x="3375" y="35798"/>
                    <a:pt x="3632" y="35798"/>
                  </a:cubicBezTo>
                  <a:cubicBezTo>
                    <a:pt x="4320" y="35798"/>
                    <a:pt x="5010" y="35789"/>
                    <a:pt x="5699" y="35789"/>
                  </a:cubicBezTo>
                  <a:cubicBezTo>
                    <a:pt x="5831" y="35789"/>
                    <a:pt x="5963" y="35790"/>
                    <a:pt x="6094" y="35790"/>
                  </a:cubicBezTo>
                  <a:cubicBezTo>
                    <a:pt x="6137" y="35790"/>
                    <a:pt x="6181" y="35791"/>
                    <a:pt x="6224" y="35791"/>
                  </a:cubicBezTo>
                  <a:cubicBezTo>
                    <a:pt x="7834" y="35791"/>
                    <a:pt x="9437" y="35650"/>
                    <a:pt x="11012" y="35340"/>
                  </a:cubicBezTo>
                  <a:close/>
                  <a:moveTo>
                    <a:pt x="53184" y="33902"/>
                  </a:moveTo>
                  <a:cubicBezTo>
                    <a:pt x="53133" y="34210"/>
                    <a:pt x="53240" y="34497"/>
                    <a:pt x="53441" y="34712"/>
                  </a:cubicBezTo>
                  <a:cubicBezTo>
                    <a:pt x="52606" y="35928"/>
                    <a:pt x="51636" y="37066"/>
                    <a:pt x="50716" y="38207"/>
                  </a:cubicBezTo>
                  <a:cubicBezTo>
                    <a:pt x="49884" y="39237"/>
                    <a:pt x="49008" y="40244"/>
                    <a:pt x="48360" y="41396"/>
                  </a:cubicBezTo>
                  <a:cubicBezTo>
                    <a:pt x="46851" y="40236"/>
                    <a:pt x="45606" y="38738"/>
                    <a:pt x="44842" y="37034"/>
                  </a:cubicBezTo>
                  <a:cubicBezTo>
                    <a:pt x="46079" y="36403"/>
                    <a:pt x="47448" y="35953"/>
                    <a:pt x="48715" y="35487"/>
                  </a:cubicBezTo>
                  <a:cubicBezTo>
                    <a:pt x="49646" y="35145"/>
                    <a:pt x="50533" y="34759"/>
                    <a:pt x="51494" y="34487"/>
                  </a:cubicBezTo>
                  <a:cubicBezTo>
                    <a:pt x="51973" y="34349"/>
                    <a:pt x="52602" y="34015"/>
                    <a:pt x="53184" y="33902"/>
                  </a:cubicBezTo>
                  <a:close/>
                  <a:moveTo>
                    <a:pt x="53592" y="34845"/>
                  </a:moveTo>
                  <a:cubicBezTo>
                    <a:pt x="53745" y="34960"/>
                    <a:pt x="53925" y="35034"/>
                    <a:pt x="54113" y="35065"/>
                  </a:cubicBezTo>
                  <a:cubicBezTo>
                    <a:pt x="54132" y="35067"/>
                    <a:pt x="54149" y="35067"/>
                    <a:pt x="54167" y="35070"/>
                  </a:cubicBezTo>
                  <a:cubicBezTo>
                    <a:pt x="53318" y="36089"/>
                    <a:pt x="52553" y="37181"/>
                    <a:pt x="51695" y="38195"/>
                  </a:cubicBezTo>
                  <a:cubicBezTo>
                    <a:pt x="50719" y="39350"/>
                    <a:pt x="49854" y="40637"/>
                    <a:pt x="48746" y="41671"/>
                  </a:cubicBezTo>
                  <a:cubicBezTo>
                    <a:pt x="48687" y="41630"/>
                    <a:pt x="48626" y="41588"/>
                    <a:pt x="48568" y="41545"/>
                  </a:cubicBezTo>
                  <a:cubicBezTo>
                    <a:pt x="49278" y="40256"/>
                    <a:pt x="50287" y="39145"/>
                    <a:pt x="51200" y="37996"/>
                  </a:cubicBezTo>
                  <a:cubicBezTo>
                    <a:pt x="52015" y="36966"/>
                    <a:pt x="52878" y="35953"/>
                    <a:pt x="53592" y="34845"/>
                  </a:cubicBezTo>
                  <a:close/>
                  <a:moveTo>
                    <a:pt x="55587" y="34531"/>
                  </a:moveTo>
                  <a:cubicBezTo>
                    <a:pt x="57345" y="35300"/>
                    <a:pt x="59057" y="36180"/>
                    <a:pt x="60823" y="36928"/>
                  </a:cubicBezTo>
                  <a:cubicBezTo>
                    <a:pt x="61640" y="37273"/>
                    <a:pt x="62457" y="37494"/>
                    <a:pt x="63312" y="37711"/>
                  </a:cubicBezTo>
                  <a:cubicBezTo>
                    <a:pt x="63627" y="37790"/>
                    <a:pt x="64021" y="37909"/>
                    <a:pt x="64387" y="37909"/>
                  </a:cubicBezTo>
                  <a:cubicBezTo>
                    <a:pt x="64428" y="37909"/>
                    <a:pt x="64469" y="37908"/>
                    <a:pt x="64510" y="37904"/>
                  </a:cubicBezTo>
                  <a:lnTo>
                    <a:pt x="64510" y="37904"/>
                  </a:lnTo>
                  <a:cubicBezTo>
                    <a:pt x="64272" y="38750"/>
                    <a:pt x="63915" y="39561"/>
                    <a:pt x="63449" y="40307"/>
                  </a:cubicBezTo>
                  <a:cubicBezTo>
                    <a:pt x="62936" y="41135"/>
                    <a:pt x="62273" y="41791"/>
                    <a:pt x="61518" y="42309"/>
                  </a:cubicBezTo>
                  <a:cubicBezTo>
                    <a:pt x="61504" y="42305"/>
                    <a:pt x="61489" y="42304"/>
                    <a:pt x="61474" y="42304"/>
                  </a:cubicBezTo>
                  <a:cubicBezTo>
                    <a:pt x="61414" y="42304"/>
                    <a:pt x="61353" y="42332"/>
                    <a:pt x="61325" y="42387"/>
                  </a:cubicBezTo>
                  <a:cubicBezTo>
                    <a:pt x="60684" y="42022"/>
                    <a:pt x="60223" y="41410"/>
                    <a:pt x="59727" y="40875"/>
                  </a:cubicBezTo>
                  <a:cubicBezTo>
                    <a:pt x="59003" y="40097"/>
                    <a:pt x="58323" y="39329"/>
                    <a:pt x="57744" y="38430"/>
                  </a:cubicBezTo>
                  <a:cubicBezTo>
                    <a:pt x="56987" y="37255"/>
                    <a:pt x="55912" y="36024"/>
                    <a:pt x="55501" y="34635"/>
                  </a:cubicBezTo>
                  <a:cubicBezTo>
                    <a:pt x="55530" y="34601"/>
                    <a:pt x="55559" y="34567"/>
                    <a:pt x="55587" y="34531"/>
                  </a:cubicBezTo>
                  <a:close/>
                  <a:moveTo>
                    <a:pt x="15475" y="38288"/>
                  </a:moveTo>
                  <a:lnTo>
                    <a:pt x="15475" y="38288"/>
                  </a:lnTo>
                  <a:cubicBezTo>
                    <a:pt x="17543" y="38906"/>
                    <a:pt x="19711" y="39107"/>
                    <a:pt x="21885" y="39261"/>
                  </a:cubicBezTo>
                  <a:cubicBezTo>
                    <a:pt x="21721" y="39621"/>
                    <a:pt x="21534" y="39970"/>
                    <a:pt x="21325" y="40307"/>
                  </a:cubicBezTo>
                  <a:cubicBezTo>
                    <a:pt x="20622" y="41439"/>
                    <a:pt x="19641" y="42256"/>
                    <a:pt x="18520" y="42825"/>
                  </a:cubicBezTo>
                  <a:cubicBezTo>
                    <a:pt x="17311" y="41458"/>
                    <a:pt x="16383" y="39878"/>
                    <a:pt x="15475" y="38288"/>
                  </a:cubicBezTo>
                  <a:close/>
                  <a:moveTo>
                    <a:pt x="11504" y="36362"/>
                  </a:moveTo>
                  <a:cubicBezTo>
                    <a:pt x="11635" y="36488"/>
                    <a:pt x="11783" y="36596"/>
                    <a:pt x="11946" y="36683"/>
                  </a:cubicBezTo>
                  <a:cubicBezTo>
                    <a:pt x="12082" y="36778"/>
                    <a:pt x="12226" y="36868"/>
                    <a:pt x="12371" y="36953"/>
                  </a:cubicBezTo>
                  <a:cubicBezTo>
                    <a:pt x="11406" y="39036"/>
                    <a:pt x="10367" y="41084"/>
                    <a:pt x="9390" y="43161"/>
                  </a:cubicBezTo>
                  <a:cubicBezTo>
                    <a:pt x="7962" y="42612"/>
                    <a:pt x="6648" y="41808"/>
                    <a:pt x="5511" y="40788"/>
                  </a:cubicBezTo>
                  <a:lnTo>
                    <a:pt x="5511" y="40787"/>
                  </a:lnTo>
                  <a:cubicBezTo>
                    <a:pt x="5932" y="40482"/>
                    <a:pt x="6340" y="40154"/>
                    <a:pt x="6748" y="39844"/>
                  </a:cubicBezTo>
                  <a:cubicBezTo>
                    <a:pt x="7466" y="39299"/>
                    <a:pt x="8205" y="38787"/>
                    <a:pt x="8929" y="38251"/>
                  </a:cubicBezTo>
                  <a:cubicBezTo>
                    <a:pt x="9781" y="37618"/>
                    <a:pt x="10622" y="36959"/>
                    <a:pt x="11504" y="36362"/>
                  </a:cubicBezTo>
                  <a:close/>
                  <a:moveTo>
                    <a:pt x="55247" y="34845"/>
                  </a:moveTo>
                  <a:cubicBezTo>
                    <a:pt x="55403" y="36197"/>
                    <a:pt x="55539" y="37547"/>
                    <a:pt x="55513" y="38911"/>
                  </a:cubicBezTo>
                  <a:cubicBezTo>
                    <a:pt x="55496" y="39811"/>
                    <a:pt x="55431" y="40710"/>
                    <a:pt x="55425" y="41611"/>
                  </a:cubicBezTo>
                  <a:cubicBezTo>
                    <a:pt x="55420" y="42333"/>
                    <a:pt x="55570" y="43048"/>
                    <a:pt x="55389" y="43751"/>
                  </a:cubicBezTo>
                  <a:cubicBezTo>
                    <a:pt x="55003" y="43472"/>
                    <a:pt x="54924" y="42649"/>
                    <a:pt x="54860" y="42253"/>
                  </a:cubicBezTo>
                  <a:cubicBezTo>
                    <a:pt x="54747" y="41545"/>
                    <a:pt x="54715" y="40819"/>
                    <a:pt x="54696" y="40102"/>
                  </a:cubicBezTo>
                  <a:cubicBezTo>
                    <a:pt x="54678" y="39339"/>
                    <a:pt x="54681" y="38575"/>
                    <a:pt x="54703" y="37811"/>
                  </a:cubicBezTo>
                  <a:cubicBezTo>
                    <a:pt x="54729" y="36785"/>
                    <a:pt x="54998" y="35851"/>
                    <a:pt x="55199" y="34879"/>
                  </a:cubicBezTo>
                  <a:cubicBezTo>
                    <a:pt x="55216" y="34869"/>
                    <a:pt x="55231" y="34856"/>
                    <a:pt x="55247" y="34845"/>
                  </a:cubicBezTo>
                  <a:close/>
                  <a:moveTo>
                    <a:pt x="13701" y="37635"/>
                  </a:moveTo>
                  <a:lnTo>
                    <a:pt x="13701" y="37635"/>
                  </a:lnTo>
                  <a:cubicBezTo>
                    <a:pt x="14170" y="37842"/>
                    <a:pt x="14649" y="38025"/>
                    <a:pt x="15138" y="38183"/>
                  </a:cubicBezTo>
                  <a:cubicBezTo>
                    <a:pt x="15487" y="38821"/>
                    <a:pt x="15829" y="39465"/>
                    <a:pt x="16166" y="40111"/>
                  </a:cubicBezTo>
                  <a:cubicBezTo>
                    <a:pt x="16681" y="41102"/>
                    <a:pt x="17300" y="42186"/>
                    <a:pt x="18107" y="43023"/>
                  </a:cubicBezTo>
                  <a:cubicBezTo>
                    <a:pt x="16881" y="43566"/>
                    <a:pt x="15514" y="43833"/>
                    <a:pt x="14165" y="43900"/>
                  </a:cubicBezTo>
                  <a:lnTo>
                    <a:pt x="14165" y="43898"/>
                  </a:lnTo>
                  <a:cubicBezTo>
                    <a:pt x="14210" y="43009"/>
                    <a:pt x="14071" y="42083"/>
                    <a:pt x="13995" y="41232"/>
                  </a:cubicBezTo>
                  <a:cubicBezTo>
                    <a:pt x="13891" y="40057"/>
                    <a:pt x="13735" y="38840"/>
                    <a:pt x="13701" y="37635"/>
                  </a:cubicBezTo>
                  <a:close/>
                  <a:moveTo>
                    <a:pt x="54914" y="35003"/>
                  </a:moveTo>
                  <a:cubicBezTo>
                    <a:pt x="54718" y="35933"/>
                    <a:pt x="54469" y="36833"/>
                    <a:pt x="54423" y="37811"/>
                  </a:cubicBezTo>
                  <a:cubicBezTo>
                    <a:pt x="54379" y="38758"/>
                    <a:pt x="54379" y="39714"/>
                    <a:pt x="54409" y="40662"/>
                  </a:cubicBezTo>
                  <a:cubicBezTo>
                    <a:pt x="54432" y="41412"/>
                    <a:pt x="54376" y="43219"/>
                    <a:pt x="55071" y="43909"/>
                  </a:cubicBezTo>
                  <a:cubicBezTo>
                    <a:pt x="52924" y="43824"/>
                    <a:pt x="50779" y="43060"/>
                    <a:pt x="48956" y="41821"/>
                  </a:cubicBezTo>
                  <a:cubicBezTo>
                    <a:pt x="49927" y="40900"/>
                    <a:pt x="50711" y="39796"/>
                    <a:pt x="51560" y="38755"/>
                  </a:cubicBezTo>
                  <a:cubicBezTo>
                    <a:pt x="52545" y="37545"/>
                    <a:pt x="53468" y="36262"/>
                    <a:pt x="54492" y="35080"/>
                  </a:cubicBezTo>
                  <a:cubicBezTo>
                    <a:pt x="54636" y="35073"/>
                    <a:pt x="54777" y="35046"/>
                    <a:pt x="54914" y="35003"/>
                  </a:cubicBezTo>
                  <a:close/>
                  <a:moveTo>
                    <a:pt x="12588" y="37080"/>
                  </a:moveTo>
                  <a:cubicBezTo>
                    <a:pt x="12795" y="37194"/>
                    <a:pt x="12996" y="37298"/>
                    <a:pt x="13177" y="37388"/>
                  </a:cubicBezTo>
                  <a:cubicBezTo>
                    <a:pt x="13270" y="37434"/>
                    <a:pt x="13364" y="37477"/>
                    <a:pt x="13458" y="37521"/>
                  </a:cubicBezTo>
                  <a:cubicBezTo>
                    <a:pt x="13469" y="38623"/>
                    <a:pt x="13596" y="39724"/>
                    <a:pt x="13628" y="40835"/>
                  </a:cubicBezTo>
                  <a:cubicBezTo>
                    <a:pt x="13658" y="41857"/>
                    <a:pt x="13833" y="42896"/>
                    <a:pt x="13775" y="43914"/>
                  </a:cubicBezTo>
                  <a:cubicBezTo>
                    <a:pt x="13648" y="43916"/>
                    <a:pt x="13520" y="43918"/>
                    <a:pt x="13392" y="43918"/>
                  </a:cubicBezTo>
                  <a:cubicBezTo>
                    <a:pt x="13265" y="43918"/>
                    <a:pt x="13137" y="43916"/>
                    <a:pt x="13011" y="43912"/>
                  </a:cubicBezTo>
                  <a:cubicBezTo>
                    <a:pt x="11896" y="43875"/>
                    <a:pt x="10780" y="43651"/>
                    <a:pt x="9707" y="43277"/>
                  </a:cubicBezTo>
                  <a:cubicBezTo>
                    <a:pt x="10682" y="41217"/>
                    <a:pt x="11675" y="39168"/>
                    <a:pt x="12588" y="37080"/>
                  </a:cubicBezTo>
                  <a:close/>
                  <a:moveTo>
                    <a:pt x="55604" y="35591"/>
                  </a:moveTo>
                  <a:cubicBezTo>
                    <a:pt x="56071" y="36584"/>
                    <a:pt x="56772" y="37504"/>
                    <a:pt x="57362" y="38359"/>
                  </a:cubicBezTo>
                  <a:cubicBezTo>
                    <a:pt x="57995" y="39278"/>
                    <a:pt x="58586" y="40156"/>
                    <a:pt x="59368" y="40963"/>
                  </a:cubicBezTo>
                  <a:cubicBezTo>
                    <a:pt x="59911" y="41521"/>
                    <a:pt x="60381" y="42188"/>
                    <a:pt x="61042" y="42610"/>
                  </a:cubicBezTo>
                  <a:cubicBezTo>
                    <a:pt x="59452" y="43535"/>
                    <a:pt x="57526" y="43909"/>
                    <a:pt x="55680" y="43918"/>
                  </a:cubicBezTo>
                  <a:cubicBezTo>
                    <a:pt x="55864" y="43298"/>
                    <a:pt x="55804" y="42649"/>
                    <a:pt x="55762" y="42007"/>
                  </a:cubicBezTo>
                  <a:cubicBezTo>
                    <a:pt x="55702" y="41068"/>
                    <a:pt x="55794" y="40117"/>
                    <a:pt x="55828" y="39180"/>
                  </a:cubicBezTo>
                  <a:cubicBezTo>
                    <a:pt x="55872" y="37966"/>
                    <a:pt x="55754" y="36778"/>
                    <a:pt x="55604" y="35591"/>
                  </a:cubicBezTo>
                  <a:close/>
                  <a:moveTo>
                    <a:pt x="47253" y="1"/>
                  </a:moveTo>
                  <a:cubicBezTo>
                    <a:pt x="47090" y="1"/>
                    <a:pt x="46941" y="71"/>
                    <a:pt x="46857" y="197"/>
                  </a:cubicBezTo>
                  <a:cubicBezTo>
                    <a:pt x="46856" y="197"/>
                    <a:pt x="46855" y="197"/>
                    <a:pt x="46854" y="197"/>
                  </a:cubicBezTo>
                  <a:cubicBezTo>
                    <a:pt x="46756" y="197"/>
                    <a:pt x="46666" y="269"/>
                    <a:pt x="46709" y="390"/>
                  </a:cubicBezTo>
                  <a:cubicBezTo>
                    <a:pt x="47329" y="2175"/>
                    <a:pt x="51919" y="18609"/>
                    <a:pt x="51968" y="18758"/>
                  </a:cubicBezTo>
                  <a:cubicBezTo>
                    <a:pt x="45529" y="21411"/>
                    <a:pt x="39162" y="24246"/>
                    <a:pt x="32718" y="26890"/>
                  </a:cubicBezTo>
                  <a:cubicBezTo>
                    <a:pt x="30896" y="27637"/>
                    <a:pt x="29025" y="28247"/>
                    <a:pt x="27151" y="28842"/>
                  </a:cubicBezTo>
                  <a:cubicBezTo>
                    <a:pt x="27145" y="28717"/>
                    <a:pt x="27140" y="28593"/>
                    <a:pt x="27137" y="28471"/>
                  </a:cubicBezTo>
                  <a:cubicBezTo>
                    <a:pt x="27093" y="27133"/>
                    <a:pt x="27163" y="25803"/>
                    <a:pt x="27228" y="24470"/>
                  </a:cubicBezTo>
                  <a:cubicBezTo>
                    <a:pt x="27364" y="21523"/>
                    <a:pt x="27322" y="18570"/>
                    <a:pt x="27101" y="15629"/>
                  </a:cubicBezTo>
                  <a:cubicBezTo>
                    <a:pt x="27089" y="15474"/>
                    <a:pt x="26983" y="15409"/>
                    <a:pt x="26875" y="15409"/>
                  </a:cubicBezTo>
                  <a:cubicBezTo>
                    <a:pt x="26749" y="15409"/>
                    <a:pt x="26620" y="15497"/>
                    <a:pt x="26634" y="15632"/>
                  </a:cubicBezTo>
                  <a:cubicBezTo>
                    <a:pt x="26449" y="18264"/>
                    <a:pt x="26544" y="20926"/>
                    <a:pt x="26449" y="23564"/>
                  </a:cubicBezTo>
                  <a:cubicBezTo>
                    <a:pt x="26384" y="25398"/>
                    <a:pt x="26218" y="27280"/>
                    <a:pt x="26201" y="29139"/>
                  </a:cubicBezTo>
                  <a:cubicBezTo>
                    <a:pt x="25309" y="29423"/>
                    <a:pt x="24418" y="29708"/>
                    <a:pt x="23532" y="30010"/>
                  </a:cubicBezTo>
                  <a:cubicBezTo>
                    <a:pt x="23374" y="29473"/>
                    <a:pt x="23142" y="28961"/>
                    <a:pt x="22912" y="28445"/>
                  </a:cubicBezTo>
                  <a:cubicBezTo>
                    <a:pt x="22194" y="26849"/>
                    <a:pt x="21175" y="25438"/>
                    <a:pt x="19814" y="24333"/>
                  </a:cubicBezTo>
                  <a:cubicBezTo>
                    <a:pt x="19463" y="24048"/>
                    <a:pt x="19086" y="23797"/>
                    <a:pt x="18690" y="23581"/>
                  </a:cubicBezTo>
                  <a:cubicBezTo>
                    <a:pt x="19278" y="22772"/>
                    <a:pt x="19873" y="21968"/>
                    <a:pt x="20468" y="21162"/>
                  </a:cubicBezTo>
                  <a:cubicBezTo>
                    <a:pt x="20864" y="20626"/>
                    <a:pt x="21291" y="20083"/>
                    <a:pt x="21715" y="19529"/>
                  </a:cubicBezTo>
                  <a:cubicBezTo>
                    <a:pt x="22230" y="18979"/>
                    <a:pt x="22740" y="18425"/>
                    <a:pt x="23213" y="17824"/>
                  </a:cubicBezTo>
                  <a:cubicBezTo>
                    <a:pt x="23817" y="17055"/>
                    <a:pt x="24698" y="16183"/>
                    <a:pt x="24689" y="15156"/>
                  </a:cubicBezTo>
                  <a:cubicBezTo>
                    <a:pt x="24685" y="14908"/>
                    <a:pt x="24484" y="14741"/>
                    <a:pt x="24266" y="14741"/>
                  </a:cubicBezTo>
                  <a:cubicBezTo>
                    <a:pt x="24197" y="14741"/>
                    <a:pt x="24126" y="14758"/>
                    <a:pt x="24059" y="14794"/>
                  </a:cubicBezTo>
                  <a:cubicBezTo>
                    <a:pt x="23213" y="15249"/>
                    <a:pt x="22797" y="16327"/>
                    <a:pt x="22282" y="17104"/>
                  </a:cubicBezTo>
                  <a:cubicBezTo>
                    <a:pt x="21914" y="17658"/>
                    <a:pt x="21559" y="18216"/>
                    <a:pt x="21205" y="18776"/>
                  </a:cubicBezTo>
                  <a:cubicBezTo>
                    <a:pt x="20957" y="18866"/>
                    <a:pt x="20741" y="19020"/>
                    <a:pt x="20499" y="19135"/>
                  </a:cubicBezTo>
                  <a:cubicBezTo>
                    <a:pt x="20373" y="19195"/>
                    <a:pt x="20238" y="19239"/>
                    <a:pt x="20103" y="19239"/>
                  </a:cubicBezTo>
                  <a:cubicBezTo>
                    <a:pt x="20097" y="19239"/>
                    <a:pt x="20090" y="19239"/>
                    <a:pt x="20083" y="19239"/>
                  </a:cubicBezTo>
                  <a:cubicBezTo>
                    <a:pt x="18248" y="18575"/>
                    <a:pt x="16135" y="18685"/>
                    <a:pt x="14210" y="18546"/>
                  </a:cubicBezTo>
                  <a:cubicBezTo>
                    <a:pt x="11213" y="18326"/>
                    <a:pt x="8271" y="18068"/>
                    <a:pt x="5260" y="17987"/>
                  </a:cubicBezTo>
                  <a:cubicBezTo>
                    <a:pt x="5258" y="17987"/>
                    <a:pt x="5255" y="17987"/>
                    <a:pt x="5252" y="17987"/>
                  </a:cubicBezTo>
                  <a:cubicBezTo>
                    <a:pt x="4928" y="17987"/>
                    <a:pt x="4949" y="18456"/>
                    <a:pt x="5260" y="18493"/>
                  </a:cubicBezTo>
                  <a:cubicBezTo>
                    <a:pt x="6575" y="18646"/>
                    <a:pt x="7891" y="18855"/>
                    <a:pt x="9209" y="19054"/>
                  </a:cubicBezTo>
                  <a:cubicBezTo>
                    <a:pt x="9781" y="19820"/>
                    <a:pt x="10098" y="20912"/>
                    <a:pt x="10409" y="21796"/>
                  </a:cubicBezTo>
                  <a:cubicBezTo>
                    <a:pt x="10500" y="22058"/>
                    <a:pt x="10625" y="22427"/>
                    <a:pt x="10818" y="22704"/>
                  </a:cubicBezTo>
                  <a:cubicBezTo>
                    <a:pt x="5268" y="23825"/>
                    <a:pt x="1" y="28007"/>
                    <a:pt x="267" y="34115"/>
                  </a:cubicBezTo>
                  <a:cubicBezTo>
                    <a:pt x="560" y="40843"/>
                    <a:pt x="7533" y="45588"/>
                    <a:pt x="13809" y="45588"/>
                  </a:cubicBezTo>
                  <a:cubicBezTo>
                    <a:pt x="13853" y="45588"/>
                    <a:pt x="13898" y="45588"/>
                    <a:pt x="13942" y="45587"/>
                  </a:cubicBezTo>
                  <a:cubicBezTo>
                    <a:pt x="17388" y="45550"/>
                    <a:pt x="20648" y="43863"/>
                    <a:pt x="22635" y="41075"/>
                  </a:cubicBezTo>
                  <a:cubicBezTo>
                    <a:pt x="23011" y="40546"/>
                    <a:pt x="23326" y="39977"/>
                    <a:pt x="23575" y="39376"/>
                  </a:cubicBezTo>
                  <a:cubicBezTo>
                    <a:pt x="24735" y="39455"/>
                    <a:pt x="25895" y="39537"/>
                    <a:pt x="27053" y="39635"/>
                  </a:cubicBezTo>
                  <a:cubicBezTo>
                    <a:pt x="27019" y="39712"/>
                    <a:pt x="27022" y="39800"/>
                    <a:pt x="27063" y="39876"/>
                  </a:cubicBezTo>
                  <a:cubicBezTo>
                    <a:pt x="27086" y="39916"/>
                    <a:pt x="27129" y="39941"/>
                    <a:pt x="27175" y="39943"/>
                  </a:cubicBezTo>
                  <a:cubicBezTo>
                    <a:pt x="27644" y="41103"/>
                    <a:pt x="29380" y="41444"/>
                    <a:pt x="30594" y="41444"/>
                  </a:cubicBezTo>
                  <a:cubicBezTo>
                    <a:pt x="30731" y="41444"/>
                    <a:pt x="30862" y="41440"/>
                    <a:pt x="30983" y="41432"/>
                  </a:cubicBezTo>
                  <a:cubicBezTo>
                    <a:pt x="32113" y="41356"/>
                    <a:pt x="34455" y="41557"/>
                    <a:pt x="34982" y="40241"/>
                  </a:cubicBezTo>
                  <a:cubicBezTo>
                    <a:pt x="35008" y="40174"/>
                    <a:pt x="34977" y="40086"/>
                    <a:pt x="34929" y="40040"/>
                  </a:cubicBezTo>
                  <a:cubicBezTo>
                    <a:pt x="34665" y="39779"/>
                    <a:pt x="34344" y="39704"/>
                    <a:pt x="34008" y="39704"/>
                  </a:cubicBezTo>
                  <a:cubicBezTo>
                    <a:pt x="33820" y="39704"/>
                    <a:pt x="33627" y="39728"/>
                    <a:pt x="33437" y="39755"/>
                  </a:cubicBezTo>
                  <a:cubicBezTo>
                    <a:pt x="33123" y="39661"/>
                    <a:pt x="32795" y="39605"/>
                    <a:pt x="32461" y="39567"/>
                  </a:cubicBezTo>
                  <a:cubicBezTo>
                    <a:pt x="32972" y="39376"/>
                    <a:pt x="33465" y="39148"/>
                    <a:pt x="33940" y="38882"/>
                  </a:cubicBezTo>
                  <a:cubicBezTo>
                    <a:pt x="34161" y="38772"/>
                    <a:pt x="34374" y="38647"/>
                    <a:pt x="34580" y="38509"/>
                  </a:cubicBezTo>
                  <a:cubicBezTo>
                    <a:pt x="36057" y="37595"/>
                    <a:pt x="37439" y="36430"/>
                    <a:pt x="38819" y="35481"/>
                  </a:cubicBezTo>
                  <a:cubicBezTo>
                    <a:pt x="39810" y="34797"/>
                    <a:pt x="40780" y="34083"/>
                    <a:pt x="41725" y="33334"/>
                  </a:cubicBezTo>
                  <a:cubicBezTo>
                    <a:pt x="41946" y="33361"/>
                    <a:pt x="42168" y="33379"/>
                    <a:pt x="42390" y="33389"/>
                  </a:cubicBezTo>
                  <a:cubicBezTo>
                    <a:pt x="42382" y="33628"/>
                    <a:pt x="42382" y="33870"/>
                    <a:pt x="42393" y="34114"/>
                  </a:cubicBezTo>
                  <a:cubicBezTo>
                    <a:pt x="42448" y="35363"/>
                    <a:pt x="42736" y="36590"/>
                    <a:pt x="43242" y="37734"/>
                  </a:cubicBezTo>
                  <a:cubicBezTo>
                    <a:pt x="43181" y="37813"/>
                    <a:pt x="43243" y="37937"/>
                    <a:pt x="43330" y="37937"/>
                  </a:cubicBezTo>
                  <a:cubicBezTo>
                    <a:pt x="43332" y="37937"/>
                    <a:pt x="43334" y="37937"/>
                    <a:pt x="43336" y="37937"/>
                  </a:cubicBezTo>
                  <a:cubicBezTo>
                    <a:pt x="45488" y="42571"/>
                    <a:pt x="50931" y="45588"/>
                    <a:pt x="55935" y="45588"/>
                  </a:cubicBezTo>
                  <a:cubicBezTo>
                    <a:pt x="55979" y="45588"/>
                    <a:pt x="56024" y="45588"/>
                    <a:pt x="56068" y="45587"/>
                  </a:cubicBezTo>
                  <a:cubicBezTo>
                    <a:pt x="59514" y="45550"/>
                    <a:pt x="62774" y="43863"/>
                    <a:pt x="64761" y="41075"/>
                  </a:cubicBezTo>
                  <a:cubicBezTo>
                    <a:pt x="65604" y="39890"/>
                    <a:pt x="66114" y="38534"/>
                    <a:pt x="66307" y="37097"/>
                  </a:cubicBezTo>
                  <a:cubicBezTo>
                    <a:pt x="66522" y="35490"/>
                    <a:pt x="66480" y="33845"/>
                    <a:pt x="66199" y="32241"/>
                  </a:cubicBezTo>
                  <a:cubicBezTo>
                    <a:pt x="65970" y="30933"/>
                    <a:pt x="65579" y="29657"/>
                    <a:pt x="65036" y="28446"/>
                  </a:cubicBezTo>
                  <a:cubicBezTo>
                    <a:pt x="64320" y="26850"/>
                    <a:pt x="63301" y="25438"/>
                    <a:pt x="61940" y="24333"/>
                  </a:cubicBezTo>
                  <a:cubicBezTo>
                    <a:pt x="60238" y="22947"/>
                    <a:pt x="57999" y="22411"/>
                    <a:pt x="55800" y="22411"/>
                  </a:cubicBezTo>
                  <a:cubicBezTo>
                    <a:pt x="55684" y="22411"/>
                    <a:pt x="55568" y="22412"/>
                    <a:pt x="55453" y="22415"/>
                  </a:cubicBezTo>
                  <a:cubicBezTo>
                    <a:pt x="55287" y="22101"/>
                    <a:pt x="55119" y="21786"/>
                    <a:pt x="54928" y="21487"/>
                  </a:cubicBezTo>
                  <a:cubicBezTo>
                    <a:pt x="54797" y="21284"/>
                    <a:pt x="54659" y="21099"/>
                    <a:pt x="54526" y="20907"/>
                  </a:cubicBezTo>
                  <a:cubicBezTo>
                    <a:pt x="54319" y="20289"/>
                    <a:pt x="54129" y="19664"/>
                    <a:pt x="53923" y="19079"/>
                  </a:cubicBezTo>
                  <a:cubicBezTo>
                    <a:pt x="53852" y="18880"/>
                    <a:pt x="53787" y="18679"/>
                    <a:pt x="53722" y="18479"/>
                  </a:cubicBezTo>
                  <a:lnTo>
                    <a:pt x="53722" y="18479"/>
                  </a:lnTo>
                  <a:cubicBezTo>
                    <a:pt x="54084" y="18721"/>
                    <a:pt x="54476" y="18933"/>
                    <a:pt x="54843" y="18933"/>
                  </a:cubicBezTo>
                  <a:cubicBezTo>
                    <a:pt x="55103" y="18933"/>
                    <a:pt x="55351" y="18827"/>
                    <a:pt x="55569" y="18550"/>
                  </a:cubicBezTo>
                  <a:cubicBezTo>
                    <a:pt x="56122" y="17845"/>
                    <a:pt x="55674" y="16538"/>
                    <a:pt x="55378" y="15821"/>
                  </a:cubicBezTo>
                  <a:cubicBezTo>
                    <a:pt x="55149" y="15263"/>
                    <a:pt x="54863" y="14435"/>
                    <a:pt x="54308" y="14435"/>
                  </a:cubicBezTo>
                  <a:cubicBezTo>
                    <a:pt x="54156" y="14435"/>
                    <a:pt x="53983" y="14498"/>
                    <a:pt x="53786" y="14646"/>
                  </a:cubicBezTo>
                  <a:cubicBezTo>
                    <a:pt x="53434" y="14910"/>
                    <a:pt x="53396" y="15521"/>
                    <a:pt x="53348" y="15915"/>
                  </a:cubicBezTo>
                  <a:cubicBezTo>
                    <a:pt x="53291" y="16404"/>
                    <a:pt x="53322" y="16910"/>
                    <a:pt x="53377" y="17409"/>
                  </a:cubicBezTo>
                  <a:cubicBezTo>
                    <a:pt x="53094" y="16498"/>
                    <a:pt x="52824" y="15581"/>
                    <a:pt x="52527" y="14673"/>
                  </a:cubicBezTo>
                  <a:cubicBezTo>
                    <a:pt x="52417" y="14341"/>
                    <a:pt x="52310" y="14007"/>
                    <a:pt x="52203" y="13673"/>
                  </a:cubicBezTo>
                  <a:lnTo>
                    <a:pt x="52203" y="13673"/>
                  </a:lnTo>
                  <a:cubicBezTo>
                    <a:pt x="52641" y="13891"/>
                    <a:pt x="53163" y="13983"/>
                    <a:pt x="53723" y="13983"/>
                  </a:cubicBezTo>
                  <a:cubicBezTo>
                    <a:pt x="54965" y="13983"/>
                    <a:pt x="56390" y="13531"/>
                    <a:pt x="57468" y="13006"/>
                  </a:cubicBezTo>
                  <a:cubicBezTo>
                    <a:pt x="59030" y="12244"/>
                    <a:pt x="59985" y="11169"/>
                    <a:pt x="60452" y="9482"/>
                  </a:cubicBezTo>
                  <a:cubicBezTo>
                    <a:pt x="60768" y="8342"/>
                    <a:pt x="60814" y="6975"/>
                    <a:pt x="60847" y="5801"/>
                  </a:cubicBezTo>
                  <a:cubicBezTo>
                    <a:pt x="60875" y="4843"/>
                    <a:pt x="61060" y="3888"/>
                    <a:pt x="60893" y="2933"/>
                  </a:cubicBezTo>
                  <a:cubicBezTo>
                    <a:pt x="60868" y="2786"/>
                    <a:pt x="60734" y="2714"/>
                    <a:pt x="60599" y="2714"/>
                  </a:cubicBezTo>
                  <a:cubicBezTo>
                    <a:pt x="60553" y="2714"/>
                    <a:pt x="60506" y="2722"/>
                    <a:pt x="60463" y="2739"/>
                  </a:cubicBezTo>
                  <a:cubicBezTo>
                    <a:pt x="60144" y="2571"/>
                    <a:pt x="59712" y="2513"/>
                    <a:pt x="59245" y="2513"/>
                  </a:cubicBezTo>
                  <a:cubicBezTo>
                    <a:pt x="58317" y="2513"/>
                    <a:pt x="57253" y="2739"/>
                    <a:pt x="56663" y="2773"/>
                  </a:cubicBezTo>
                  <a:cubicBezTo>
                    <a:pt x="54095" y="2917"/>
                    <a:pt x="51440" y="3186"/>
                    <a:pt x="48973" y="3969"/>
                  </a:cubicBezTo>
                  <a:cubicBezTo>
                    <a:pt x="48967" y="3968"/>
                    <a:pt x="48961" y="3967"/>
                    <a:pt x="48955" y="3967"/>
                  </a:cubicBezTo>
                  <a:cubicBezTo>
                    <a:pt x="48928" y="3967"/>
                    <a:pt x="48901" y="3976"/>
                    <a:pt x="48880" y="3992"/>
                  </a:cubicBezTo>
                  <a:cubicBezTo>
                    <a:pt x="48713" y="3523"/>
                    <a:pt x="48554" y="3052"/>
                    <a:pt x="48412" y="2574"/>
                  </a:cubicBezTo>
                  <a:cubicBezTo>
                    <a:pt x="48206" y="1887"/>
                    <a:pt x="48183" y="1162"/>
                    <a:pt x="47906" y="497"/>
                  </a:cubicBezTo>
                  <a:cubicBezTo>
                    <a:pt x="47762" y="151"/>
                    <a:pt x="47492" y="1"/>
                    <a:pt x="47253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7"/>
            <p:cNvSpPr/>
            <p:nvPr/>
          </p:nvSpPr>
          <p:spPr>
            <a:xfrm>
              <a:off x="1440850" y="1310900"/>
              <a:ext cx="379950" cy="279325"/>
            </a:xfrm>
            <a:custGeom>
              <a:avLst/>
              <a:gdLst/>
              <a:ahLst/>
              <a:cxnLst/>
              <a:rect l="l" t="t" r="r" b="b"/>
              <a:pathLst>
                <a:path w="15198" h="11173" extrusionOk="0">
                  <a:moveTo>
                    <a:pt x="346" y="1"/>
                  </a:moveTo>
                  <a:cubicBezTo>
                    <a:pt x="307" y="1"/>
                    <a:pt x="270" y="30"/>
                    <a:pt x="286" y="80"/>
                  </a:cubicBezTo>
                  <a:cubicBezTo>
                    <a:pt x="309" y="150"/>
                    <a:pt x="339" y="214"/>
                    <a:pt x="363" y="283"/>
                  </a:cubicBezTo>
                  <a:cubicBezTo>
                    <a:pt x="351" y="279"/>
                    <a:pt x="338" y="278"/>
                    <a:pt x="326" y="278"/>
                  </a:cubicBezTo>
                  <a:cubicBezTo>
                    <a:pt x="270" y="278"/>
                    <a:pt x="217" y="308"/>
                    <a:pt x="187" y="357"/>
                  </a:cubicBezTo>
                  <a:cubicBezTo>
                    <a:pt x="0" y="685"/>
                    <a:pt x="108" y="1261"/>
                    <a:pt x="114" y="1619"/>
                  </a:cubicBezTo>
                  <a:cubicBezTo>
                    <a:pt x="130" y="2506"/>
                    <a:pt x="422" y="3368"/>
                    <a:pt x="710" y="4203"/>
                  </a:cubicBezTo>
                  <a:cubicBezTo>
                    <a:pt x="1070" y="5257"/>
                    <a:pt x="1492" y="6309"/>
                    <a:pt x="1927" y="7334"/>
                  </a:cubicBezTo>
                  <a:cubicBezTo>
                    <a:pt x="2264" y="8128"/>
                    <a:pt x="2717" y="8924"/>
                    <a:pt x="3421" y="9450"/>
                  </a:cubicBezTo>
                  <a:cubicBezTo>
                    <a:pt x="5154" y="10740"/>
                    <a:pt x="7457" y="11105"/>
                    <a:pt x="9557" y="11165"/>
                  </a:cubicBezTo>
                  <a:cubicBezTo>
                    <a:pt x="9734" y="11170"/>
                    <a:pt x="9910" y="11172"/>
                    <a:pt x="10085" y="11172"/>
                  </a:cubicBezTo>
                  <a:cubicBezTo>
                    <a:pt x="11082" y="11172"/>
                    <a:pt x="12069" y="11096"/>
                    <a:pt x="13062" y="10969"/>
                  </a:cubicBezTo>
                  <a:cubicBezTo>
                    <a:pt x="13637" y="10893"/>
                    <a:pt x="14770" y="11033"/>
                    <a:pt x="15157" y="10483"/>
                  </a:cubicBezTo>
                  <a:cubicBezTo>
                    <a:pt x="15197" y="10424"/>
                    <a:pt x="15193" y="10334"/>
                    <a:pt x="15157" y="10277"/>
                  </a:cubicBezTo>
                  <a:cubicBezTo>
                    <a:pt x="14971" y="9968"/>
                    <a:pt x="14582" y="9911"/>
                    <a:pt x="14211" y="9911"/>
                  </a:cubicBezTo>
                  <a:cubicBezTo>
                    <a:pt x="14033" y="9911"/>
                    <a:pt x="13858" y="9924"/>
                    <a:pt x="13713" y="9929"/>
                  </a:cubicBezTo>
                  <a:cubicBezTo>
                    <a:pt x="13621" y="9932"/>
                    <a:pt x="13529" y="9933"/>
                    <a:pt x="13436" y="9933"/>
                  </a:cubicBezTo>
                  <a:cubicBezTo>
                    <a:pt x="12697" y="9933"/>
                    <a:pt x="11945" y="9849"/>
                    <a:pt x="11218" y="9738"/>
                  </a:cubicBezTo>
                  <a:cubicBezTo>
                    <a:pt x="9625" y="9495"/>
                    <a:pt x="8083" y="8946"/>
                    <a:pt x="6744" y="8038"/>
                  </a:cubicBezTo>
                  <a:cubicBezTo>
                    <a:pt x="5985" y="7523"/>
                    <a:pt x="5396" y="6832"/>
                    <a:pt x="4769" y="6171"/>
                  </a:cubicBezTo>
                  <a:cubicBezTo>
                    <a:pt x="4075" y="5440"/>
                    <a:pt x="3497" y="4715"/>
                    <a:pt x="2982" y="3849"/>
                  </a:cubicBezTo>
                  <a:cubicBezTo>
                    <a:pt x="2600" y="3207"/>
                    <a:pt x="2174" y="2628"/>
                    <a:pt x="1710" y="2045"/>
                  </a:cubicBezTo>
                  <a:cubicBezTo>
                    <a:pt x="1199" y="1402"/>
                    <a:pt x="889" y="669"/>
                    <a:pt x="405" y="29"/>
                  </a:cubicBezTo>
                  <a:cubicBezTo>
                    <a:pt x="390" y="10"/>
                    <a:pt x="368" y="1"/>
                    <a:pt x="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7"/>
            <p:cNvSpPr/>
            <p:nvPr/>
          </p:nvSpPr>
          <p:spPr>
            <a:xfrm>
              <a:off x="1726250" y="1514575"/>
              <a:ext cx="123025" cy="53925"/>
            </a:xfrm>
            <a:custGeom>
              <a:avLst/>
              <a:gdLst/>
              <a:ahLst/>
              <a:cxnLst/>
              <a:rect l="l" t="t" r="r" b="b"/>
              <a:pathLst>
                <a:path w="4921" h="2157" extrusionOk="0">
                  <a:moveTo>
                    <a:pt x="2640" y="0"/>
                  </a:moveTo>
                  <a:cubicBezTo>
                    <a:pt x="1751" y="0"/>
                    <a:pt x="596" y="725"/>
                    <a:pt x="230" y="1594"/>
                  </a:cubicBezTo>
                  <a:cubicBezTo>
                    <a:pt x="206" y="1598"/>
                    <a:pt x="186" y="1611"/>
                    <a:pt x="169" y="1629"/>
                  </a:cubicBezTo>
                  <a:cubicBezTo>
                    <a:pt x="0" y="1812"/>
                    <a:pt x="17" y="1932"/>
                    <a:pt x="136" y="2013"/>
                  </a:cubicBezTo>
                  <a:cubicBezTo>
                    <a:pt x="149" y="2042"/>
                    <a:pt x="178" y="2061"/>
                    <a:pt x="209" y="2061"/>
                  </a:cubicBezTo>
                  <a:cubicBezTo>
                    <a:pt x="215" y="2061"/>
                    <a:pt x="221" y="2061"/>
                    <a:pt x="227" y="2059"/>
                  </a:cubicBezTo>
                  <a:cubicBezTo>
                    <a:pt x="415" y="2133"/>
                    <a:pt x="725" y="2156"/>
                    <a:pt x="1035" y="2156"/>
                  </a:cubicBezTo>
                  <a:cubicBezTo>
                    <a:pt x="1533" y="2156"/>
                    <a:pt x="2033" y="2098"/>
                    <a:pt x="2044" y="2098"/>
                  </a:cubicBezTo>
                  <a:cubicBezTo>
                    <a:pt x="2420" y="2092"/>
                    <a:pt x="2815" y="1963"/>
                    <a:pt x="3189" y="1928"/>
                  </a:cubicBezTo>
                  <a:cubicBezTo>
                    <a:pt x="3232" y="1923"/>
                    <a:pt x="3274" y="1921"/>
                    <a:pt x="3315" y="1921"/>
                  </a:cubicBezTo>
                  <a:cubicBezTo>
                    <a:pt x="3607" y="1921"/>
                    <a:pt x="3871" y="2022"/>
                    <a:pt x="4155" y="2095"/>
                  </a:cubicBezTo>
                  <a:cubicBezTo>
                    <a:pt x="4230" y="2114"/>
                    <a:pt x="4312" y="2127"/>
                    <a:pt x="4391" y="2127"/>
                  </a:cubicBezTo>
                  <a:cubicBezTo>
                    <a:pt x="4574" y="2127"/>
                    <a:pt x="4746" y="2060"/>
                    <a:pt x="4802" y="1855"/>
                  </a:cubicBezTo>
                  <a:cubicBezTo>
                    <a:pt x="4921" y="1417"/>
                    <a:pt x="4459" y="858"/>
                    <a:pt x="4185" y="573"/>
                  </a:cubicBezTo>
                  <a:cubicBezTo>
                    <a:pt x="3797" y="171"/>
                    <a:pt x="3226" y="15"/>
                    <a:pt x="2685" y="1"/>
                  </a:cubicBezTo>
                  <a:cubicBezTo>
                    <a:pt x="2670" y="0"/>
                    <a:pt x="2655" y="0"/>
                    <a:pt x="2640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7"/>
            <p:cNvSpPr/>
            <p:nvPr/>
          </p:nvSpPr>
          <p:spPr>
            <a:xfrm>
              <a:off x="1386025" y="1166150"/>
              <a:ext cx="103475" cy="153550"/>
            </a:xfrm>
            <a:custGeom>
              <a:avLst/>
              <a:gdLst/>
              <a:ahLst/>
              <a:cxnLst/>
              <a:rect l="l" t="t" r="r" b="b"/>
              <a:pathLst>
                <a:path w="4139" h="6142" extrusionOk="0">
                  <a:moveTo>
                    <a:pt x="2103" y="0"/>
                  </a:moveTo>
                  <a:cubicBezTo>
                    <a:pt x="1672" y="0"/>
                    <a:pt x="1270" y="196"/>
                    <a:pt x="1081" y="587"/>
                  </a:cubicBezTo>
                  <a:cubicBezTo>
                    <a:pt x="991" y="589"/>
                    <a:pt x="920" y="660"/>
                    <a:pt x="917" y="750"/>
                  </a:cubicBezTo>
                  <a:cubicBezTo>
                    <a:pt x="840" y="1942"/>
                    <a:pt x="306" y="3051"/>
                    <a:pt x="118" y="4224"/>
                  </a:cubicBezTo>
                  <a:cubicBezTo>
                    <a:pt x="34" y="4741"/>
                    <a:pt x="0" y="5537"/>
                    <a:pt x="497" y="5885"/>
                  </a:cubicBezTo>
                  <a:cubicBezTo>
                    <a:pt x="752" y="6065"/>
                    <a:pt x="1011" y="6141"/>
                    <a:pt x="1264" y="6141"/>
                  </a:cubicBezTo>
                  <a:cubicBezTo>
                    <a:pt x="2202" y="6141"/>
                    <a:pt x="3065" y="5093"/>
                    <a:pt x="3368" y="4285"/>
                  </a:cubicBezTo>
                  <a:cubicBezTo>
                    <a:pt x="3797" y="3142"/>
                    <a:pt x="4139" y="1291"/>
                    <a:pt x="3105" y="382"/>
                  </a:cubicBezTo>
                  <a:cubicBezTo>
                    <a:pt x="2816" y="127"/>
                    <a:pt x="2450" y="0"/>
                    <a:pt x="2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7"/>
            <p:cNvSpPr/>
            <p:nvPr/>
          </p:nvSpPr>
          <p:spPr>
            <a:xfrm>
              <a:off x="1746450" y="1577825"/>
              <a:ext cx="101675" cy="98875"/>
            </a:xfrm>
            <a:custGeom>
              <a:avLst/>
              <a:gdLst/>
              <a:ahLst/>
              <a:cxnLst/>
              <a:rect l="l" t="t" r="r" b="b"/>
              <a:pathLst>
                <a:path w="4067" h="3955" extrusionOk="0">
                  <a:moveTo>
                    <a:pt x="1965" y="0"/>
                  </a:moveTo>
                  <a:cubicBezTo>
                    <a:pt x="1651" y="0"/>
                    <a:pt x="1331" y="124"/>
                    <a:pt x="1099" y="329"/>
                  </a:cubicBezTo>
                  <a:cubicBezTo>
                    <a:pt x="171" y="1148"/>
                    <a:pt x="1" y="2616"/>
                    <a:pt x="893" y="3527"/>
                  </a:cubicBezTo>
                  <a:cubicBezTo>
                    <a:pt x="1185" y="3825"/>
                    <a:pt x="1562" y="3954"/>
                    <a:pt x="1947" y="3954"/>
                  </a:cubicBezTo>
                  <a:cubicBezTo>
                    <a:pt x="2574" y="3954"/>
                    <a:pt x="3224" y="3612"/>
                    <a:pt x="3569" y="3098"/>
                  </a:cubicBezTo>
                  <a:cubicBezTo>
                    <a:pt x="4014" y="2435"/>
                    <a:pt x="4067" y="1832"/>
                    <a:pt x="3202" y="655"/>
                  </a:cubicBezTo>
                  <a:cubicBezTo>
                    <a:pt x="3194" y="644"/>
                    <a:pt x="3184" y="639"/>
                    <a:pt x="3173" y="639"/>
                  </a:cubicBezTo>
                  <a:cubicBezTo>
                    <a:pt x="3140" y="639"/>
                    <a:pt x="3100" y="678"/>
                    <a:pt x="3078" y="701"/>
                  </a:cubicBezTo>
                  <a:cubicBezTo>
                    <a:pt x="2938" y="489"/>
                    <a:pt x="2766" y="298"/>
                    <a:pt x="2506" y="143"/>
                  </a:cubicBezTo>
                  <a:cubicBezTo>
                    <a:pt x="2341" y="45"/>
                    <a:pt x="2154" y="0"/>
                    <a:pt x="1965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7"/>
            <p:cNvSpPr/>
            <p:nvPr/>
          </p:nvSpPr>
          <p:spPr>
            <a:xfrm>
              <a:off x="1161500" y="1848425"/>
              <a:ext cx="236050" cy="133525"/>
            </a:xfrm>
            <a:custGeom>
              <a:avLst/>
              <a:gdLst/>
              <a:ahLst/>
              <a:cxnLst/>
              <a:rect l="l" t="t" r="r" b="b"/>
              <a:pathLst>
                <a:path w="9442" h="5341" extrusionOk="0">
                  <a:moveTo>
                    <a:pt x="1298" y="1"/>
                  </a:moveTo>
                  <a:cubicBezTo>
                    <a:pt x="981" y="1"/>
                    <a:pt x="663" y="17"/>
                    <a:pt x="346" y="48"/>
                  </a:cubicBezTo>
                  <a:cubicBezTo>
                    <a:pt x="278" y="55"/>
                    <a:pt x="193" y="95"/>
                    <a:pt x="182" y="174"/>
                  </a:cubicBezTo>
                  <a:cubicBezTo>
                    <a:pt x="1" y="1480"/>
                    <a:pt x="1009" y="2592"/>
                    <a:pt x="1908" y="3407"/>
                  </a:cubicBezTo>
                  <a:cubicBezTo>
                    <a:pt x="3054" y="4447"/>
                    <a:pt x="4557" y="5124"/>
                    <a:pt x="6094" y="5308"/>
                  </a:cubicBezTo>
                  <a:cubicBezTo>
                    <a:pt x="6276" y="5330"/>
                    <a:pt x="6450" y="5340"/>
                    <a:pt x="6618" y="5340"/>
                  </a:cubicBezTo>
                  <a:cubicBezTo>
                    <a:pt x="7307" y="5340"/>
                    <a:pt x="7910" y="5167"/>
                    <a:pt x="8595" y="4893"/>
                  </a:cubicBezTo>
                  <a:cubicBezTo>
                    <a:pt x="8925" y="4760"/>
                    <a:pt x="9442" y="4440"/>
                    <a:pt x="9292" y="3995"/>
                  </a:cubicBezTo>
                  <a:cubicBezTo>
                    <a:pt x="8935" y="2933"/>
                    <a:pt x="7854" y="2223"/>
                    <a:pt x="6768" y="1893"/>
                  </a:cubicBezTo>
                  <a:cubicBezTo>
                    <a:pt x="6405" y="1593"/>
                    <a:pt x="6054" y="1281"/>
                    <a:pt x="5656" y="1021"/>
                  </a:cubicBezTo>
                  <a:cubicBezTo>
                    <a:pt x="5188" y="715"/>
                    <a:pt x="4555" y="553"/>
                    <a:pt x="4026" y="395"/>
                  </a:cubicBezTo>
                  <a:cubicBezTo>
                    <a:pt x="3139" y="134"/>
                    <a:pt x="2220" y="1"/>
                    <a:pt x="1298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7"/>
            <p:cNvSpPr/>
            <p:nvPr/>
          </p:nvSpPr>
          <p:spPr>
            <a:xfrm>
              <a:off x="1345550" y="2422050"/>
              <a:ext cx="160300" cy="136225"/>
            </a:xfrm>
            <a:custGeom>
              <a:avLst/>
              <a:gdLst/>
              <a:ahLst/>
              <a:cxnLst/>
              <a:rect l="l" t="t" r="r" b="b"/>
              <a:pathLst>
                <a:path w="6412" h="5449" extrusionOk="0">
                  <a:moveTo>
                    <a:pt x="1553" y="0"/>
                  </a:moveTo>
                  <a:cubicBezTo>
                    <a:pt x="1413" y="0"/>
                    <a:pt x="1274" y="73"/>
                    <a:pt x="1151" y="257"/>
                  </a:cubicBezTo>
                  <a:cubicBezTo>
                    <a:pt x="973" y="521"/>
                    <a:pt x="861" y="825"/>
                    <a:pt x="798" y="1135"/>
                  </a:cubicBezTo>
                  <a:cubicBezTo>
                    <a:pt x="790" y="1134"/>
                    <a:pt x="783" y="1133"/>
                    <a:pt x="775" y="1133"/>
                  </a:cubicBezTo>
                  <a:cubicBezTo>
                    <a:pt x="733" y="1133"/>
                    <a:pt x="690" y="1158"/>
                    <a:pt x="685" y="1213"/>
                  </a:cubicBezTo>
                  <a:cubicBezTo>
                    <a:pt x="592" y="2127"/>
                    <a:pt x="0" y="3446"/>
                    <a:pt x="506" y="4327"/>
                  </a:cubicBezTo>
                  <a:cubicBezTo>
                    <a:pt x="1035" y="5246"/>
                    <a:pt x="2139" y="5306"/>
                    <a:pt x="3087" y="5376"/>
                  </a:cubicBezTo>
                  <a:cubicBezTo>
                    <a:pt x="3565" y="5410"/>
                    <a:pt x="4043" y="5449"/>
                    <a:pt x="4520" y="5449"/>
                  </a:cubicBezTo>
                  <a:cubicBezTo>
                    <a:pt x="4818" y="5449"/>
                    <a:pt x="5116" y="5434"/>
                    <a:pt x="5414" y="5393"/>
                  </a:cubicBezTo>
                  <a:cubicBezTo>
                    <a:pt x="5903" y="5325"/>
                    <a:pt x="6412" y="4890"/>
                    <a:pt x="5959" y="4406"/>
                  </a:cubicBezTo>
                  <a:cubicBezTo>
                    <a:pt x="5453" y="3866"/>
                    <a:pt x="4605" y="3701"/>
                    <a:pt x="3925" y="3501"/>
                  </a:cubicBezTo>
                  <a:cubicBezTo>
                    <a:pt x="3381" y="3342"/>
                    <a:pt x="2915" y="3042"/>
                    <a:pt x="2737" y="2482"/>
                  </a:cubicBezTo>
                  <a:cubicBezTo>
                    <a:pt x="2555" y="1902"/>
                    <a:pt x="2626" y="1230"/>
                    <a:pt x="2346" y="678"/>
                  </a:cubicBezTo>
                  <a:cubicBezTo>
                    <a:pt x="2195" y="382"/>
                    <a:pt x="1872" y="0"/>
                    <a:pt x="155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7"/>
            <p:cNvSpPr/>
            <p:nvPr/>
          </p:nvSpPr>
          <p:spPr>
            <a:xfrm>
              <a:off x="1113525" y="1609675"/>
              <a:ext cx="487200" cy="872400"/>
            </a:xfrm>
            <a:custGeom>
              <a:avLst/>
              <a:gdLst/>
              <a:ahLst/>
              <a:cxnLst/>
              <a:rect l="l" t="t" r="r" b="b"/>
              <a:pathLst>
                <a:path w="19488" h="34896" extrusionOk="0">
                  <a:moveTo>
                    <a:pt x="3700" y="0"/>
                  </a:moveTo>
                  <a:cubicBezTo>
                    <a:pt x="3537" y="0"/>
                    <a:pt x="3446" y="113"/>
                    <a:pt x="3451" y="371"/>
                  </a:cubicBezTo>
                  <a:cubicBezTo>
                    <a:pt x="3452" y="549"/>
                    <a:pt x="398" y="3224"/>
                    <a:pt x="199" y="6410"/>
                  </a:cubicBezTo>
                  <a:cubicBezTo>
                    <a:pt x="1" y="9594"/>
                    <a:pt x="7332" y="12447"/>
                    <a:pt x="9552" y="14097"/>
                  </a:cubicBezTo>
                  <a:cubicBezTo>
                    <a:pt x="11109" y="15254"/>
                    <a:pt x="13099" y="16533"/>
                    <a:pt x="14596" y="17754"/>
                  </a:cubicBezTo>
                  <a:cubicBezTo>
                    <a:pt x="16033" y="18928"/>
                    <a:pt x="12547" y="24265"/>
                    <a:pt x="12057" y="25414"/>
                  </a:cubicBezTo>
                  <a:cubicBezTo>
                    <a:pt x="11284" y="27220"/>
                    <a:pt x="10588" y="29040"/>
                    <a:pt x="10116" y="30952"/>
                  </a:cubicBezTo>
                  <a:cubicBezTo>
                    <a:pt x="9813" y="32189"/>
                    <a:pt x="9222" y="33943"/>
                    <a:pt x="10019" y="34540"/>
                  </a:cubicBezTo>
                  <a:cubicBezTo>
                    <a:pt x="10243" y="34708"/>
                    <a:pt x="10725" y="34896"/>
                    <a:pt x="11179" y="34896"/>
                  </a:cubicBezTo>
                  <a:cubicBezTo>
                    <a:pt x="11455" y="34896"/>
                    <a:pt x="11720" y="34826"/>
                    <a:pt x="11910" y="34640"/>
                  </a:cubicBezTo>
                  <a:cubicBezTo>
                    <a:pt x="12586" y="33975"/>
                    <a:pt x="12722" y="32338"/>
                    <a:pt x="12900" y="31870"/>
                  </a:cubicBezTo>
                  <a:cubicBezTo>
                    <a:pt x="14448" y="27819"/>
                    <a:pt x="17095" y="24328"/>
                    <a:pt x="18538" y="20207"/>
                  </a:cubicBezTo>
                  <a:cubicBezTo>
                    <a:pt x="19110" y="18574"/>
                    <a:pt x="19488" y="16981"/>
                    <a:pt x="19189" y="15260"/>
                  </a:cubicBezTo>
                  <a:cubicBezTo>
                    <a:pt x="18895" y="13565"/>
                    <a:pt x="17114" y="11801"/>
                    <a:pt x="16099" y="10478"/>
                  </a:cubicBezTo>
                  <a:cubicBezTo>
                    <a:pt x="14483" y="8367"/>
                    <a:pt x="12510" y="6346"/>
                    <a:pt x="10033" y="5302"/>
                  </a:cubicBezTo>
                  <a:cubicBezTo>
                    <a:pt x="8980" y="4859"/>
                    <a:pt x="4771" y="0"/>
                    <a:pt x="37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7"/>
            <p:cNvSpPr/>
            <p:nvPr/>
          </p:nvSpPr>
          <p:spPr>
            <a:xfrm>
              <a:off x="1414625" y="1769000"/>
              <a:ext cx="132050" cy="132750"/>
            </a:xfrm>
            <a:custGeom>
              <a:avLst/>
              <a:gdLst/>
              <a:ahLst/>
              <a:cxnLst/>
              <a:rect l="l" t="t" r="r" b="b"/>
              <a:pathLst>
                <a:path w="5282" h="5310" extrusionOk="0">
                  <a:moveTo>
                    <a:pt x="104" y="1"/>
                  </a:moveTo>
                  <a:cubicBezTo>
                    <a:pt x="48" y="1"/>
                    <a:pt x="1" y="69"/>
                    <a:pt x="50" y="122"/>
                  </a:cubicBezTo>
                  <a:cubicBezTo>
                    <a:pt x="908" y="1033"/>
                    <a:pt x="1836" y="1841"/>
                    <a:pt x="2651" y="2799"/>
                  </a:cubicBezTo>
                  <a:cubicBezTo>
                    <a:pt x="3366" y="3640"/>
                    <a:pt x="4111" y="4738"/>
                    <a:pt x="5081" y="5296"/>
                  </a:cubicBezTo>
                  <a:cubicBezTo>
                    <a:pt x="5097" y="5306"/>
                    <a:pt x="5114" y="5310"/>
                    <a:pt x="5131" y="5310"/>
                  </a:cubicBezTo>
                  <a:cubicBezTo>
                    <a:pt x="5209" y="5310"/>
                    <a:pt x="5281" y="5222"/>
                    <a:pt x="5231" y="5145"/>
                  </a:cubicBezTo>
                  <a:cubicBezTo>
                    <a:pt x="4598" y="4203"/>
                    <a:pt x="3661" y="3394"/>
                    <a:pt x="2908" y="2540"/>
                  </a:cubicBezTo>
                  <a:cubicBezTo>
                    <a:pt x="2062" y="1583"/>
                    <a:pt x="1105" y="858"/>
                    <a:pt x="152" y="20"/>
                  </a:cubicBezTo>
                  <a:cubicBezTo>
                    <a:pt x="137" y="6"/>
                    <a:pt x="120" y="1"/>
                    <a:pt x="104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7"/>
            <p:cNvSpPr/>
            <p:nvPr/>
          </p:nvSpPr>
          <p:spPr>
            <a:xfrm>
              <a:off x="1474325" y="2051150"/>
              <a:ext cx="71500" cy="38250"/>
            </a:xfrm>
            <a:custGeom>
              <a:avLst/>
              <a:gdLst/>
              <a:ahLst/>
              <a:cxnLst/>
              <a:rect l="l" t="t" r="r" b="b"/>
              <a:pathLst>
                <a:path w="2860" h="1530" extrusionOk="0">
                  <a:moveTo>
                    <a:pt x="2562" y="1"/>
                  </a:moveTo>
                  <a:cubicBezTo>
                    <a:pt x="2560" y="1"/>
                    <a:pt x="2558" y="1"/>
                    <a:pt x="2557" y="1"/>
                  </a:cubicBezTo>
                  <a:cubicBezTo>
                    <a:pt x="2184" y="20"/>
                    <a:pt x="1828" y="146"/>
                    <a:pt x="1465" y="221"/>
                  </a:cubicBezTo>
                  <a:cubicBezTo>
                    <a:pt x="1012" y="313"/>
                    <a:pt x="546" y="351"/>
                    <a:pt x="85" y="382"/>
                  </a:cubicBezTo>
                  <a:cubicBezTo>
                    <a:pt x="81" y="382"/>
                    <a:pt x="79" y="386"/>
                    <a:pt x="73" y="388"/>
                  </a:cubicBezTo>
                  <a:cubicBezTo>
                    <a:pt x="65" y="389"/>
                    <a:pt x="59" y="395"/>
                    <a:pt x="50" y="399"/>
                  </a:cubicBezTo>
                  <a:cubicBezTo>
                    <a:pt x="37" y="405"/>
                    <a:pt x="25" y="408"/>
                    <a:pt x="19" y="419"/>
                  </a:cubicBezTo>
                  <a:cubicBezTo>
                    <a:pt x="11" y="429"/>
                    <a:pt x="6" y="443"/>
                    <a:pt x="6" y="456"/>
                  </a:cubicBezTo>
                  <a:cubicBezTo>
                    <a:pt x="5" y="462"/>
                    <a:pt x="0" y="465"/>
                    <a:pt x="0" y="471"/>
                  </a:cubicBezTo>
                  <a:cubicBezTo>
                    <a:pt x="2" y="480"/>
                    <a:pt x="5" y="491"/>
                    <a:pt x="11" y="501"/>
                  </a:cubicBezTo>
                  <a:cubicBezTo>
                    <a:pt x="13" y="511"/>
                    <a:pt x="17" y="522"/>
                    <a:pt x="25" y="532"/>
                  </a:cubicBezTo>
                  <a:cubicBezTo>
                    <a:pt x="501" y="985"/>
                    <a:pt x="1237" y="1529"/>
                    <a:pt x="1919" y="1529"/>
                  </a:cubicBezTo>
                  <a:cubicBezTo>
                    <a:pt x="2239" y="1529"/>
                    <a:pt x="2547" y="1410"/>
                    <a:pt x="2810" y="1105"/>
                  </a:cubicBezTo>
                  <a:cubicBezTo>
                    <a:pt x="2859" y="1051"/>
                    <a:pt x="2825" y="944"/>
                    <a:pt x="2753" y="944"/>
                  </a:cubicBezTo>
                  <a:cubicBezTo>
                    <a:pt x="2743" y="944"/>
                    <a:pt x="2733" y="946"/>
                    <a:pt x="2722" y="951"/>
                  </a:cubicBezTo>
                  <a:cubicBezTo>
                    <a:pt x="2410" y="1077"/>
                    <a:pt x="2140" y="1168"/>
                    <a:pt x="1846" y="1168"/>
                  </a:cubicBezTo>
                  <a:cubicBezTo>
                    <a:pt x="1702" y="1168"/>
                    <a:pt x="1552" y="1146"/>
                    <a:pt x="1389" y="1096"/>
                  </a:cubicBezTo>
                  <a:cubicBezTo>
                    <a:pt x="1040" y="986"/>
                    <a:pt x="727" y="774"/>
                    <a:pt x="416" y="573"/>
                  </a:cubicBezTo>
                  <a:lnTo>
                    <a:pt x="416" y="573"/>
                  </a:lnTo>
                  <a:cubicBezTo>
                    <a:pt x="522" y="577"/>
                    <a:pt x="631" y="579"/>
                    <a:pt x="740" y="579"/>
                  </a:cubicBezTo>
                  <a:cubicBezTo>
                    <a:pt x="1390" y="579"/>
                    <a:pt x="2085" y="504"/>
                    <a:pt x="2600" y="167"/>
                  </a:cubicBezTo>
                  <a:cubicBezTo>
                    <a:pt x="2670" y="123"/>
                    <a:pt x="2650" y="1"/>
                    <a:pt x="2562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7"/>
            <p:cNvSpPr/>
            <p:nvPr/>
          </p:nvSpPr>
          <p:spPr>
            <a:xfrm>
              <a:off x="1142475" y="1253475"/>
              <a:ext cx="372125" cy="531750"/>
            </a:xfrm>
            <a:custGeom>
              <a:avLst/>
              <a:gdLst/>
              <a:ahLst/>
              <a:cxnLst/>
              <a:rect l="l" t="t" r="r" b="b"/>
              <a:pathLst>
                <a:path w="14885" h="21270" extrusionOk="0">
                  <a:moveTo>
                    <a:pt x="10151" y="1"/>
                  </a:moveTo>
                  <a:cubicBezTo>
                    <a:pt x="10141" y="1"/>
                    <a:pt x="10134" y="5"/>
                    <a:pt x="10130" y="14"/>
                  </a:cubicBezTo>
                  <a:cubicBezTo>
                    <a:pt x="10100" y="13"/>
                    <a:pt x="10071" y="13"/>
                    <a:pt x="10041" y="13"/>
                  </a:cubicBezTo>
                  <a:cubicBezTo>
                    <a:pt x="6851" y="13"/>
                    <a:pt x="5124" y="5180"/>
                    <a:pt x="4122" y="7482"/>
                  </a:cubicBezTo>
                  <a:cubicBezTo>
                    <a:pt x="3213" y="9569"/>
                    <a:pt x="2383" y="11626"/>
                    <a:pt x="1032" y="13439"/>
                  </a:cubicBezTo>
                  <a:cubicBezTo>
                    <a:pt x="892" y="13774"/>
                    <a:pt x="771" y="14118"/>
                    <a:pt x="671" y="14469"/>
                  </a:cubicBezTo>
                  <a:cubicBezTo>
                    <a:pt x="1" y="16890"/>
                    <a:pt x="1249" y="19049"/>
                    <a:pt x="3490" y="20109"/>
                  </a:cubicBezTo>
                  <a:cubicBezTo>
                    <a:pt x="4832" y="20743"/>
                    <a:pt x="6503" y="21269"/>
                    <a:pt x="8084" y="21269"/>
                  </a:cubicBezTo>
                  <a:cubicBezTo>
                    <a:pt x="8538" y="21269"/>
                    <a:pt x="8985" y="21226"/>
                    <a:pt x="9414" y="21129"/>
                  </a:cubicBezTo>
                  <a:cubicBezTo>
                    <a:pt x="9787" y="21044"/>
                    <a:pt x="10143" y="20891"/>
                    <a:pt x="10461" y="20678"/>
                  </a:cubicBezTo>
                  <a:cubicBezTo>
                    <a:pt x="11279" y="18887"/>
                    <a:pt x="12155" y="17088"/>
                    <a:pt x="12617" y="15186"/>
                  </a:cubicBezTo>
                  <a:cubicBezTo>
                    <a:pt x="13140" y="13047"/>
                    <a:pt x="14742" y="10047"/>
                    <a:pt x="14819" y="7867"/>
                  </a:cubicBezTo>
                  <a:cubicBezTo>
                    <a:pt x="14884" y="5986"/>
                    <a:pt x="13678" y="555"/>
                    <a:pt x="10650" y="336"/>
                  </a:cubicBezTo>
                  <a:cubicBezTo>
                    <a:pt x="10534" y="326"/>
                    <a:pt x="10238" y="1"/>
                    <a:pt x="10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7"/>
            <p:cNvSpPr/>
            <p:nvPr/>
          </p:nvSpPr>
          <p:spPr>
            <a:xfrm>
              <a:off x="1373375" y="1316675"/>
              <a:ext cx="407125" cy="345525"/>
            </a:xfrm>
            <a:custGeom>
              <a:avLst/>
              <a:gdLst/>
              <a:ahLst/>
              <a:cxnLst/>
              <a:rect l="l" t="t" r="r" b="b"/>
              <a:pathLst>
                <a:path w="16285" h="13821" extrusionOk="0">
                  <a:moveTo>
                    <a:pt x="2177" y="1"/>
                  </a:moveTo>
                  <a:cubicBezTo>
                    <a:pt x="1679" y="1"/>
                    <a:pt x="1132" y="299"/>
                    <a:pt x="794" y="630"/>
                  </a:cubicBezTo>
                  <a:cubicBezTo>
                    <a:pt x="338" y="1075"/>
                    <a:pt x="0" y="1927"/>
                    <a:pt x="319" y="2493"/>
                  </a:cubicBezTo>
                  <a:cubicBezTo>
                    <a:pt x="321" y="2503"/>
                    <a:pt x="321" y="2510"/>
                    <a:pt x="322" y="2520"/>
                  </a:cubicBezTo>
                  <a:cubicBezTo>
                    <a:pt x="686" y="4900"/>
                    <a:pt x="1748" y="7402"/>
                    <a:pt x="2803" y="9559"/>
                  </a:cubicBezTo>
                  <a:cubicBezTo>
                    <a:pt x="3700" y="11399"/>
                    <a:pt x="4917" y="13073"/>
                    <a:pt x="6963" y="13623"/>
                  </a:cubicBezTo>
                  <a:cubicBezTo>
                    <a:pt x="7481" y="13763"/>
                    <a:pt x="8059" y="13821"/>
                    <a:pt x="8665" y="13821"/>
                  </a:cubicBezTo>
                  <a:cubicBezTo>
                    <a:pt x="10392" y="13821"/>
                    <a:pt x="12346" y="13353"/>
                    <a:pt x="13793" y="13002"/>
                  </a:cubicBezTo>
                  <a:cubicBezTo>
                    <a:pt x="14720" y="12777"/>
                    <a:pt x="16285" y="11933"/>
                    <a:pt x="15184" y="10833"/>
                  </a:cubicBezTo>
                  <a:cubicBezTo>
                    <a:pt x="14759" y="10408"/>
                    <a:pt x="14209" y="10312"/>
                    <a:pt x="13646" y="10312"/>
                  </a:cubicBezTo>
                  <a:cubicBezTo>
                    <a:pt x="13450" y="10312"/>
                    <a:pt x="13252" y="10324"/>
                    <a:pt x="13057" y="10337"/>
                  </a:cubicBezTo>
                  <a:cubicBezTo>
                    <a:pt x="12524" y="10373"/>
                    <a:pt x="11967" y="10408"/>
                    <a:pt x="11407" y="10408"/>
                  </a:cubicBezTo>
                  <a:cubicBezTo>
                    <a:pt x="10270" y="10408"/>
                    <a:pt x="9124" y="10264"/>
                    <a:pt x="8161" y="9698"/>
                  </a:cubicBezTo>
                  <a:cubicBezTo>
                    <a:pt x="5911" y="8375"/>
                    <a:pt x="4637" y="4598"/>
                    <a:pt x="3995" y="2274"/>
                  </a:cubicBezTo>
                  <a:cubicBezTo>
                    <a:pt x="3808" y="1598"/>
                    <a:pt x="3502" y="480"/>
                    <a:pt x="2806" y="212"/>
                  </a:cubicBezTo>
                  <a:cubicBezTo>
                    <a:pt x="2622" y="63"/>
                    <a:pt x="2405" y="1"/>
                    <a:pt x="21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7"/>
            <p:cNvSpPr/>
            <p:nvPr/>
          </p:nvSpPr>
          <p:spPr>
            <a:xfrm>
              <a:off x="1345650" y="1356325"/>
              <a:ext cx="112325" cy="231600"/>
            </a:xfrm>
            <a:custGeom>
              <a:avLst/>
              <a:gdLst/>
              <a:ahLst/>
              <a:cxnLst/>
              <a:rect l="l" t="t" r="r" b="b"/>
              <a:pathLst>
                <a:path w="4493" h="9264" extrusionOk="0">
                  <a:moveTo>
                    <a:pt x="1152" y="0"/>
                  </a:moveTo>
                  <a:cubicBezTo>
                    <a:pt x="1124" y="0"/>
                    <a:pt x="1097" y="27"/>
                    <a:pt x="1103" y="61"/>
                  </a:cubicBezTo>
                  <a:cubicBezTo>
                    <a:pt x="1222" y="810"/>
                    <a:pt x="1632" y="1493"/>
                    <a:pt x="1835" y="2225"/>
                  </a:cubicBezTo>
                  <a:cubicBezTo>
                    <a:pt x="2078" y="3110"/>
                    <a:pt x="2130" y="4039"/>
                    <a:pt x="2337" y="4933"/>
                  </a:cubicBezTo>
                  <a:cubicBezTo>
                    <a:pt x="2344" y="4958"/>
                    <a:pt x="2351" y="4984"/>
                    <a:pt x="2359" y="5010"/>
                  </a:cubicBezTo>
                  <a:cubicBezTo>
                    <a:pt x="2231" y="4837"/>
                    <a:pt x="2101" y="4670"/>
                    <a:pt x="1989" y="4500"/>
                  </a:cubicBezTo>
                  <a:cubicBezTo>
                    <a:pt x="1516" y="3785"/>
                    <a:pt x="955" y="2898"/>
                    <a:pt x="141" y="2548"/>
                  </a:cubicBezTo>
                  <a:cubicBezTo>
                    <a:pt x="129" y="2543"/>
                    <a:pt x="117" y="2540"/>
                    <a:pt x="105" y="2540"/>
                  </a:cubicBezTo>
                  <a:cubicBezTo>
                    <a:pt x="43" y="2540"/>
                    <a:pt x="0" y="2610"/>
                    <a:pt x="49" y="2667"/>
                  </a:cubicBezTo>
                  <a:cubicBezTo>
                    <a:pt x="564" y="3277"/>
                    <a:pt x="1137" y="3787"/>
                    <a:pt x="1607" y="4443"/>
                  </a:cubicBezTo>
                  <a:cubicBezTo>
                    <a:pt x="1867" y="4804"/>
                    <a:pt x="2280" y="5234"/>
                    <a:pt x="2568" y="5691"/>
                  </a:cubicBezTo>
                  <a:cubicBezTo>
                    <a:pt x="2657" y="5944"/>
                    <a:pt x="2760" y="6198"/>
                    <a:pt x="2872" y="6448"/>
                  </a:cubicBezTo>
                  <a:cubicBezTo>
                    <a:pt x="2883" y="6499"/>
                    <a:pt x="2889" y="6552"/>
                    <a:pt x="2893" y="6603"/>
                  </a:cubicBezTo>
                  <a:cubicBezTo>
                    <a:pt x="2893" y="6641"/>
                    <a:pt x="2917" y="6657"/>
                    <a:pt x="2944" y="6657"/>
                  </a:cubicBezTo>
                  <a:cubicBezTo>
                    <a:pt x="2952" y="6657"/>
                    <a:pt x="2959" y="6656"/>
                    <a:pt x="2967" y="6654"/>
                  </a:cubicBezTo>
                  <a:cubicBezTo>
                    <a:pt x="3380" y="7535"/>
                    <a:pt x="3887" y="8392"/>
                    <a:pt x="4295" y="9216"/>
                  </a:cubicBezTo>
                  <a:cubicBezTo>
                    <a:pt x="4311" y="9249"/>
                    <a:pt x="4340" y="9263"/>
                    <a:pt x="4370" y="9263"/>
                  </a:cubicBezTo>
                  <a:cubicBezTo>
                    <a:pt x="4430" y="9263"/>
                    <a:pt x="4492" y="9210"/>
                    <a:pt x="4470" y="9142"/>
                  </a:cubicBezTo>
                  <a:cubicBezTo>
                    <a:pt x="3949" y="7573"/>
                    <a:pt x="2931" y="6195"/>
                    <a:pt x="2555" y="4571"/>
                  </a:cubicBezTo>
                  <a:cubicBezTo>
                    <a:pt x="2368" y="3770"/>
                    <a:pt x="2308" y="2947"/>
                    <a:pt x="2116" y="2148"/>
                  </a:cubicBezTo>
                  <a:cubicBezTo>
                    <a:pt x="1943" y="1415"/>
                    <a:pt x="1575" y="668"/>
                    <a:pt x="1191" y="24"/>
                  </a:cubicBezTo>
                  <a:cubicBezTo>
                    <a:pt x="1181" y="7"/>
                    <a:pt x="1166" y="0"/>
                    <a:pt x="1152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7"/>
            <p:cNvSpPr/>
            <p:nvPr/>
          </p:nvSpPr>
          <p:spPr>
            <a:xfrm>
              <a:off x="1729350" y="1535950"/>
              <a:ext cx="133200" cy="92575"/>
            </a:xfrm>
            <a:custGeom>
              <a:avLst/>
              <a:gdLst/>
              <a:ahLst/>
              <a:cxnLst/>
              <a:rect l="l" t="t" r="r" b="b"/>
              <a:pathLst>
                <a:path w="5328" h="3703" extrusionOk="0">
                  <a:moveTo>
                    <a:pt x="3049" y="0"/>
                  </a:moveTo>
                  <a:cubicBezTo>
                    <a:pt x="1903" y="0"/>
                    <a:pt x="630" y="759"/>
                    <a:pt x="153" y="1741"/>
                  </a:cubicBezTo>
                  <a:cubicBezTo>
                    <a:pt x="131" y="1781"/>
                    <a:pt x="142" y="1830"/>
                    <a:pt x="178" y="1860"/>
                  </a:cubicBezTo>
                  <a:cubicBezTo>
                    <a:pt x="1" y="2528"/>
                    <a:pt x="683" y="3495"/>
                    <a:pt x="1349" y="3495"/>
                  </a:cubicBezTo>
                  <a:cubicBezTo>
                    <a:pt x="1563" y="3495"/>
                    <a:pt x="1776" y="3395"/>
                    <a:pt x="1958" y="3153"/>
                  </a:cubicBezTo>
                  <a:cubicBezTo>
                    <a:pt x="2210" y="2816"/>
                    <a:pt x="2378" y="2430"/>
                    <a:pt x="2598" y="2075"/>
                  </a:cubicBezTo>
                  <a:cubicBezTo>
                    <a:pt x="2711" y="1890"/>
                    <a:pt x="2803" y="1816"/>
                    <a:pt x="2881" y="1816"/>
                  </a:cubicBezTo>
                  <a:cubicBezTo>
                    <a:pt x="3006" y="1816"/>
                    <a:pt x="3093" y="2011"/>
                    <a:pt x="3165" y="2245"/>
                  </a:cubicBezTo>
                  <a:cubicBezTo>
                    <a:pt x="3301" y="2679"/>
                    <a:pt x="3397" y="3300"/>
                    <a:pt x="3807" y="3575"/>
                  </a:cubicBezTo>
                  <a:cubicBezTo>
                    <a:pt x="3936" y="3660"/>
                    <a:pt x="4099" y="3703"/>
                    <a:pt x="4264" y="3703"/>
                  </a:cubicBezTo>
                  <a:cubicBezTo>
                    <a:pt x="4539" y="3703"/>
                    <a:pt x="4820" y="3585"/>
                    <a:pt x="4959" y="3351"/>
                  </a:cubicBezTo>
                  <a:cubicBezTo>
                    <a:pt x="5327" y="2726"/>
                    <a:pt x="5193" y="1863"/>
                    <a:pt x="4922" y="1227"/>
                  </a:cubicBezTo>
                  <a:cubicBezTo>
                    <a:pt x="4552" y="353"/>
                    <a:pt x="3830" y="0"/>
                    <a:pt x="3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7"/>
            <p:cNvSpPr/>
            <p:nvPr/>
          </p:nvSpPr>
          <p:spPr>
            <a:xfrm>
              <a:off x="1189375" y="1753425"/>
              <a:ext cx="156575" cy="96350"/>
            </a:xfrm>
            <a:custGeom>
              <a:avLst/>
              <a:gdLst/>
              <a:ahLst/>
              <a:cxnLst/>
              <a:rect l="l" t="t" r="r" b="b"/>
              <a:pathLst>
                <a:path w="6263" h="3854" extrusionOk="0">
                  <a:moveTo>
                    <a:pt x="164" y="0"/>
                  </a:moveTo>
                  <a:cubicBezTo>
                    <a:pt x="85" y="0"/>
                    <a:pt x="1" y="91"/>
                    <a:pt x="44" y="191"/>
                  </a:cubicBezTo>
                  <a:cubicBezTo>
                    <a:pt x="655" y="1591"/>
                    <a:pt x="1374" y="3259"/>
                    <a:pt x="2950" y="3754"/>
                  </a:cubicBezTo>
                  <a:cubicBezTo>
                    <a:pt x="3164" y="3821"/>
                    <a:pt x="3389" y="3853"/>
                    <a:pt x="3617" y="3853"/>
                  </a:cubicBezTo>
                  <a:cubicBezTo>
                    <a:pt x="4785" y="3853"/>
                    <a:pt x="6034" y="3024"/>
                    <a:pt x="6247" y="1887"/>
                  </a:cubicBezTo>
                  <a:cubicBezTo>
                    <a:pt x="6263" y="1805"/>
                    <a:pt x="6190" y="1718"/>
                    <a:pt x="6115" y="1718"/>
                  </a:cubicBezTo>
                  <a:cubicBezTo>
                    <a:pt x="6086" y="1718"/>
                    <a:pt x="6056" y="1731"/>
                    <a:pt x="6030" y="1762"/>
                  </a:cubicBezTo>
                  <a:cubicBezTo>
                    <a:pt x="5343" y="2596"/>
                    <a:pt x="4567" y="3397"/>
                    <a:pt x="3556" y="3397"/>
                  </a:cubicBezTo>
                  <a:cubicBezTo>
                    <a:pt x="3232" y="3397"/>
                    <a:pt x="2884" y="3315"/>
                    <a:pt x="2508" y="3126"/>
                  </a:cubicBezTo>
                  <a:cubicBezTo>
                    <a:pt x="1399" y="2569"/>
                    <a:pt x="756" y="1131"/>
                    <a:pt x="258" y="66"/>
                  </a:cubicBezTo>
                  <a:cubicBezTo>
                    <a:pt x="236" y="20"/>
                    <a:pt x="201" y="0"/>
                    <a:pt x="164" y="0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7"/>
            <p:cNvSpPr/>
            <p:nvPr/>
          </p:nvSpPr>
          <p:spPr>
            <a:xfrm>
              <a:off x="1173525" y="2340475"/>
              <a:ext cx="158275" cy="134500"/>
            </a:xfrm>
            <a:custGeom>
              <a:avLst/>
              <a:gdLst/>
              <a:ahLst/>
              <a:cxnLst/>
              <a:rect l="l" t="t" r="r" b="b"/>
              <a:pathLst>
                <a:path w="6331" h="5380" extrusionOk="0">
                  <a:moveTo>
                    <a:pt x="1534" y="0"/>
                  </a:moveTo>
                  <a:cubicBezTo>
                    <a:pt x="1396" y="0"/>
                    <a:pt x="1259" y="72"/>
                    <a:pt x="1136" y="254"/>
                  </a:cubicBezTo>
                  <a:cubicBezTo>
                    <a:pt x="963" y="515"/>
                    <a:pt x="850" y="814"/>
                    <a:pt x="788" y="1123"/>
                  </a:cubicBezTo>
                  <a:cubicBezTo>
                    <a:pt x="779" y="1120"/>
                    <a:pt x="770" y="1119"/>
                    <a:pt x="762" y="1119"/>
                  </a:cubicBezTo>
                  <a:cubicBezTo>
                    <a:pt x="719" y="1119"/>
                    <a:pt x="681" y="1152"/>
                    <a:pt x="678" y="1199"/>
                  </a:cubicBezTo>
                  <a:cubicBezTo>
                    <a:pt x="587" y="2100"/>
                    <a:pt x="1" y="3402"/>
                    <a:pt x="502" y="4272"/>
                  </a:cubicBezTo>
                  <a:cubicBezTo>
                    <a:pt x="1021" y="5179"/>
                    <a:pt x="2112" y="5238"/>
                    <a:pt x="3047" y="5306"/>
                  </a:cubicBezTo>
                  <a:cubicBezTo>
                    <a:pt x="3522" y="5341"/>
                    <a:pt x="3996" y="5380"/>
                    <a:pt x="4470" y="5380"/>
                  </a:cubicBezTo>
                  <a:cubicBezTo>
                    <a:pt x="4762" y="5380"/>
                    <a:pt x="5054" y="5365"/>
                    <a:pt x="5345" y="5325"/>
                  </a:cubicBezTo>
                  <a:cubicBezTo>
                    <a:pt x="5828" y="5257"/>
                    <a:pt x="6330" y="4828"/>
                    <a:pt x="5882" y="4350"/>
                  </a:cubicBezTo>
                  <a:cubicBezTo>
                    <a:pt x="5384" y="3817"/>
                    <a:pt x="4546" y="3655"/>
                    <a:pt x="3875" y="3458"/>
                  </a:cubicBezTo>
                  <a:cubicBezTo>
                    <a:pt x="3338" y="3300"/>
                    <a:pt x="2877" y="3005"/>
                    <a:pt x="2702" y="2451"/>
                  </a:cubicBezTo>
                  <a:cubicBezTo>
                    <a:pt x="2522" y="1878"/>
                    <a:pt x="2593" y="1216"/>
                    <a:pt x="2316" y="670"/>
                  </a:cubicBezTo>
                  <a:cubicBezTo>
                    <a:pt x="2167" y="377"/>
                    <a:pt x="1849" y="0"/>
                    <a:pt x="1534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7"/>
            <p:cNvSpPr/>
            <p:nvPr/>
          </p:nvSpPr>
          <p:spPr>
            <a:xfrm>
              <a:off x="877075" y="1850450"/>
              <a:ext cx="412975" cy="552375"/>
            </a:xfrm>
            <a:custGeom>
              <a:avLst/>
              <a:gdLst/>
              <a:ahLst/>
              <a:cxnLst/>
              <a:rect l="l" t="t" r="r" b="b"/>
              <a:pathLst>
                <a:path w="16519" h="22095" extrusionOk="0">
                  <a:moveTo>
                    <a:pt x="3805" y="0"/>
                  </a:moveTo>
                  <a:cubicBezTo>
                    <a:pt x="3110" y="0"/>
                    <a:pt x="2424" y="51"/>
                    <a:pt x="1862" y="243"/>
                  </a:cubicBezTo>
                  <a:cubicBezTo>
                    <a:pt x="277" y="601"/>
                    <a:pt x="0" y="2453"/>
                    <a:pt x="723" y="3843"/>
                  </a:cubicBezTo>
                  <a:cubicBezTo>
                    <a:pt x="1952" y="6207"/>
                    <a:pt x="4749" y="6717"/>
                    <a:pt x="7201" y="6717"/>
                  </a:cubicBezTo>
                  <a:cubicBezTo>
                    <a:pt x="7413" y="6717"/>
                    <a:pt x="7623" y="6714"/>
                    <a:pt x="7829" y="6707"/>
                  </a:cubicBezTo>
                  <a:cubicBezTo>
                    <a:pt x="8460" y="6685"/>
                    <a:pt x="9060" y="6565"/>
                    <a:pt x="9678" y="6446"/>
                  </a:cubicBezTo>
                  <a:cubicBezTo>
                    <a:pt x="9845" y="6413"/>
                    <a:pt x="9998" y="6398"/>
                    <a:pt x="10138" y="6398"/>
                  </a:cubicBezTo>
                  <a:cubicBezTo>
                    <a:pt x="11672" y="6398"/>
                    <a:pt x="11664" y="8219"/>
                    <a:pt x="11800" y="9450"/>
                  </a:cubicBezTo>
                  <a:cubicBezTo>
                    <a:pt x="12041" y="11629"/>
                    <a:pt x="12233" y="13805"/>
                    <a:pt x="12253" y="15998"/>
                  </a:cubicBezTo>
                  <a:cubicBezTo>
                    <a:pt x="12262" y="16887"/>
                    <a:pt x="11438" y="22094"/>
                    <a:pt x="13271" y="22094"/>
                  </a:cubicBezTo>
                  <a:cubicBezTo>
                    <a:pt x="13328" y="22094"/>
                    <a:pt x="13389" y="22089"/>
                    <a:pt x="13452" y="22079"/>
                  </a:cubicBezTo>
                  <a:cubicBezTo>
                    <a:pt x="14517" y="21899"/>
                    <a:pt x="14939" y="21389"/>
                    <a:pt x="15092" y="20333"/>
                  </a:cubicBezTo>
                  <a:cubicBezTo>
                    <a:pt x="15352" y="18550"/>
                    <a:pt x="15702" y="16762"/>
                    <a:pt x="15833" y="14962"/>
                  </a:cubicBezTo>
                  <a:cubicBezTo>
                    <a:pt x="16076" y="11660"/>
                    <a:pt x="16518" y="8174"/>
                    <a:pt x="16382" y="4857"/>
                  </a:cubicBezTo>
                  <a:cubicBezTo>
                    <a:pt x="16262" y="1921"/>
                    <a:pt x="14420" y="1342"/>
                    <a:pt x="11805" y="790"/>
                  </a:cubicBezTo>
                  <a:cubicBezTo>
                    <a:pt x="10024" y="414"/>
                    <a:pt x="8258" y="61"/>
                    <a:pt x="6437" y="61"/>
                  </a:cubicBezTo>
                  <a:cubicBezTo>
                    <a:pt x="6351" y="61"/>
                    <a:pt x="6265" y="62"/>
                    <a:pt x="6179" y="63"/>
                  </a:cubicBezTo>
                  <a:cubicBezTo>
                    <a:pt x="6127" y="64"/>
                    <a:pt x="6074" y="65"/>
                    <a:pt x="6020" y="65"/>
                  </a:cubicBezTo>
                  <a:cubicBezTo>
                    <a:pt x="5382" y="65"/>
                    <a:pt x="4588" y="0"/>
                    <a:pt x="3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7"/>
            <p:cNvSpPr/>
            <p:nvPr/>
          </p:nvSpPr>
          <p:spPr>
            <a:xfrm>
              <a:off x="1164300" y="1967175"/>
              <a:ext cx="67900" cy="36225"/>
            </a:xfrm>
            <a:custGeom>
              <a:avLst/>
              <a:gdLst/>
              <a:ahLst/>
              <a:cxnLst/>
              <a:rect l="l" t="t" r="r" b="b"/>
              <a:pathLst>
                <a:path w="2716" h="1449" extrusionOk="0">
                  <a:moveTo>
                    <a:pt x="2543" y="0"/>
                  </a:moveTo>
                  <a:cubicBezTo>
                    <a:pt x="1606" y="0"/>
                    <a:pt x="618" y="576"/>
                    <a:pt x="51" y="1280"/>
                  </a:cubicBezTo>
                  <a:cubicBezTo>
                    <a:pt x="0" y="1322"/>
                    <a:pt x="16" y="1378"/>
                    <a:pt x="54" y="1412"/>
                  </a:cubicBezTo>
                  <a:cubicBezTo>
                    <a:pt x="73" y="1434"/>
                    <a:pt x="99" y="1448"/>
                    <a:pt x="125" y="1448"/>
                  </a:cubicBezTo>
                  <a:cubicBezTo>
                    <a:pt x="146" y="1448"/>
                    <a:pt x="168" y="1439"/>
                    <a:pt x="186" y="1416"/>
                  </a:cubicBezTo>
                  <a:cubicBezTo>
                    <a:pt x="413" y="1234"/>
                    <a:pt x="636" y="1045"/>
                    <a:pt x="889" y="900"/>
                  </a:cubicBezTo>
                  <a:cubicBezTo>
                    <a:pt x="1443" y="581"/>
                    <a:pt x="2097" y="481"/>
                    <a:pt x="2643" y="159"/>
                  </a:cubicBezTo>
                  <a:cubicBezTo>
                    <a:pt x="2716" y="116"/>
                    <a:pt x="2682" y="3"/>
                    <a:pt x="2601" y="1"/>
                  </a:cubicBezTo>
                  <a:cubicBezTo>
                    <a:pt x="2582" y="1"/>
                    <a:pt x="2562" y="0"/>
                    <a:pt x="2543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7"/>
            <p:cNvSpPr/>
            <p:nvPr/>
          </p:nvSpPr>
          <p:spPr>
            <a:xfrm>
              <a:off x="1164225" y="1999250"/>
              <a:ext cx="75200" cy="15200"/>
            </a:xfrm>
            <a:custGeom>
              <a:avLst/>
              <a:gdLst/>
              <a:ahLst/>
              <a:cxnLst/>
              <a:rect l="l" t="t" r="r" b="b"/>
              <a:pathLst>
                <a:path w="3008" h="608" extrusionOk="0">
                  <a:moveTo>
                    <a:pt x="1962" y="1"/>
                  </a:moveTo>
                  <a:cubicBezTo>
                    <a:pt x="1318" y="1"/>
                    <a:pt x="654" y="139"/>
                    <a:pt x="107" y="391"/>
                  </a:cubicBezTo>
                  <a:cubicBezTo>
                    <a:pt x="0" y="440"/>
                    <a:pt x="59" y="607"/>
                    <a:pt x="162" y="607"/>
                  </a:cubicBezTo>
                  <a:cubicBezTo>
                    <a:pt x="172" y="607"/>
                    <a:pt x="183" y="606"/>
                    <a:pt x="195" y="602"/>
                  </a:cubicBezTo>
                  <a:cubicBezTo>
                    <a:pt x="1098" y="288"/>
                    <a:pt x="2012" y="520"/>
                    <a:pt x="2911" y="306"/>
                  </a:cubicBezTo>
                  <a:cubicBezTo>
                    <a:pt x="3008" y="283"/>
                    <a:pt x="3006" y="136"/>
                    <a:pt x="2911" y="112"/>
                  </a:cubicBezTo>
                  <a:cubicBezTo>
                    <a:pt x="2611" y="36"/>
                    <a:pt x="2289" y="1"/>
                    <a:pt x="1962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7"/>
            <p:cNvSpPr/>
            <p:nvPr/>
          </p:nvSpPr>
          <p:spPr>
            <a:xfrm>
              <a:off x="928950" y="1315200"/>
              <a:ext cx="102175" cy="151575"/>
            </a:xfrm>
            <a:custGeom>
              <a:avLst/>
              <a:gdLst/>
              <a:ahLst/>
              <a:cxnLst/>
              <a:rect l="l" t="t" r="r" b="b"/>
              <a:pathLst>
                <a:path w="4087" h="6063" extrusionOk="0">
                  <a:moveTo>
                    <a:pt x="2077" y="0"/>
                  </a:moveTo>
                  <a:cubicBezTo>
                    <a:pt x="1651" y="0"/>
                    <a:pt x="1254" y="194"/>
                    <a:pt x="1068" y="581"/>
                  </a:cubicBezTo>
                  <a:cubicBezTo>
                    <a:pt x="980" y="582"/>
                    <a:pt x="909" y="652"/>
                    <a:pt x="906" y="740"/>
                  </a:cubicBezTo>
                  <a:cubicBezTo>
                    <a:pt x="828" y="1917"/>
                    <a:pt x="304" y="3012"/>
                    <a:pt x="117" y="4170"/>
                  </a:cubicBezTo>
                  <a:cubicBezTo>
                    <a:pt x="35" y="4680"/>
                    <a:pt x="1" y="5466"/>
                    <a:pt x="491" y="5809"/>
                  </a:cubicBezTo>
                  <a:cubicBezTo>
                    <a:pt x="743" y="5987"/>
                    <a:pt x="999" y="6063"/>
                    <a:pt x="1250" y="6063"/>
                  </a:cubicBezTo>
                  <a:cubicBezTo>
                    <a:pt x="2175" y="6063"/>
                    <a:pt x="3026" y="5027"/>
                    <a:pt x="3326" y="4230"/>
                  </a:cubicBezTo>
                  <a:cubicBezTo>
                    <a:pt x="3748" y="3103"/>
                    <a:pt x="4087" y="1273"/>
                    <a:pt x="3066" y="376"/>
                  </a:cubicBezTo>
                  <a:cubicBezTo>
                    <a:pt x="2781" y="126"/>
                    <a:pt x="2419" y="0"/>
                    <a:pt x="2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7"/>
            <p:cNvSpPr/>
            <p:nvPr/>
          </p:nvSpPr>
          <p:spPr>
            <a:xfrm>
              <a:off x="918525" y="1144275"/>
              <a:ext cx="187750" cy="229075"/>
            </a:xfrm>
            <a:custGeom>
              <a:avLst/>
              <a:gdLst/>
              <a:ahLst/>
              <a:cxnLst/>
              <a:rect l="l" t="t" r="r" b="b"/>
              <a:pathLst>
                <a:path w="7510" h="9163" extrusionOk="0">
                  <a:moveTo>
                    <a:pt x="4951" y="1"/>
                  </a:moveTo>
                  <a:cubicBezTo>
                    <a:pt x="4294" y="1"/>
                    <a:pt x="3471" y="314"/>
                    <a:pt x="2569" y="655"/>
                  </a:cubicBezTo>
                  <a:cubicBezTo>
                    <a:pt x="164" y="1564"/>
                    <a:pt x="0" y="5365"/>
                    <a:pt x="1179" y="7252"/>
                  </a:cubicBezTo>
                  <a:cubicBezTo>
                    <a:pt x="1870" y="8357"/>
                    <a:pt x="3205" y="9162"/>
                    <a:pt x="4441" y="9162"/>
                  </a:cubicBezTo>
                  <a:cubicBezTo>
                    <a:pt x="5248" y="9162"/>
                    <a:pt x="6012" y="8820"/>
                    <a:pt x="6529" y="7994"/>
                  </a:cubicBezTo>
                  <a:cubicBezTo>
                    <a:pt x="7417" y="6581"/>
                    <a:pt x="7510" y="1979"/>
                    <a:pt x="6140" y="700"/>
                  </a:cubicBezTo>
                  <a:cubicBezTo>
                    <a:pt x="5870" y="189"/>
                    <a:pt x="5460" y="1"/>
                    <a:pt x="4951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7"/>
            <p:cNvSpPr/>
            <p:nvPr/>
          </p:nvSpPr>
          <p:spPr>
            <a:xfrm>
              <a:off x="889025" y="2525450"/>
              <a:ext cx="158225" cy="134525"/>
            </a:xfrm>
            <a:custGeom>
              <a:avLst/>
              <a:gdLst/>
              <a:ahLst/>
              <a:cxnLst/>
              <a:rect l="l" t="t" r="r" b="b"/>
              <a:pathLst>
                <a:path w="6329" h="5381" extrusionOk="0">
                  <a:moveTo>
                    <a:pt x="1532" y="1"/>
                  </a:moveTo>
                  <a:cubicBezTo>
                    <a:pt x="1395" y="1"/>
                    <a:pt x="1258" y="73"/>
                    <a:pt x="1135" y="255"/>
                  </a:cubicBezTo>
                  <a:cubicBezTo>
                    <a:pt x="961" y="516"/>
                    <a:pt x="849" y="813"/>
                    <a:pt x="787" y="1122"/>
                  </a:cubicBezTo>
                  <a:cubicBezTo>
                    <a:pt x="779" y="1119"/>
                    <a:pt x="770" y="1118"/>
                    <a:pt x="761" y="1118"/>
                  </a:cubicBezTo>
                  <a:cubicBezTo>
                    <a:pt x="718" y="1118"/>
                    <a:pt x="680" y="1152"/>
                    <a:pt x="676" y="1198"/>
                  </a:cubicBezTo>
                  <a:cubicBezTo>
                    <a:pt x="585" y="2101"/>
                    <a:pt x="0" y="3402"/>
                    <a:pt x="500" y="4272"/>
                  </a:cubicBezTo>
                  <a:cubicBezTo>
                    <a:pt x="1021" y="5179"/>
                    <a:pt x="2111" y="5239"/>
                    <a:pt x="3047" y="5307"/>
                  </a:cubicBezTo>
                  <a:cubicBezTo>
                    <a:pt x="3518" y="5341"/>
                    <a:pt x="3990" y="5380"/>
                    <a:pt x="4462" y="5380"/>
                  </a:cubicBezTo>
                  <a:cubicBezTo>
                    <a:pt x="4756" y="5380"/>
                    <a:pt x="5051" y="5365"/>
                    <a:pt x="5345" y="5324"/>
                  </a:cubicBezTo>
                  <a:cubicBezTo>
                    <a:pt x="5827" y="5257"/>
                    <a:pt x="6328" y="4828"/>
                    <a:pt x="5882" y="4350"/>
                  </a:cubicBezTo>
                  <a:cubicBezTo>
                    <a:pt x="5384" y="3816"/>
                    <a:pt x="4545" y="3654"/>
                    <a:pt x="3873" y="3457"/>
                  </a:cubicBezTo>
                  <a:cubicBezTo>
                    <a:pt x="3336" y="3300"/>
                    <a:pt x="2877" y="3004"/>
                    <a:pt x="2702" y="2451"/>
                  </a:cubicBezTo>
                  <a:cubicBezTo>
                    <a:pt x="2521" y="1878"/>
                    <a:pt x="2592" y="1215"/>
                    <a:pt x="2315" y="669"/>
                  </a:cubicBezTo>
                  <a:cubicBezTo>
                    <a:pt x="2166" y="377"/>
                    <a:pt x="1848" y="1"/>
                    <a:pt x="1532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7"/>
            <p:cNvSpPr/>
            <p:nvPr/>
          </p:nvSpPr>
          <p:spPr>
            <a:xfrm>
              <a:off x="790050" y="1802500"/>
              <a:ext cx="350875" cy="792675"/>
            </a:xfrm>
            <a:custGeom>
              <a:avLst/>
              <a:gdLst/>
              <a:ahLst/>
              <a:cxnLst/>
              <a:rect l="l" t="t" r="r" b="b"/>
              <a:pathLst>
                <a:path w="14035" h="31707" extrusionOk="0">
                  <a:moveTo>
                    <a:pt x="2155" y="1"/>
                  </a:moveTo>
                  <a:cubicBezTo>
                    <a:pt x="2103" y="1"/>
                    <a:pt x="2052" y="9"/>
                    <a:pt x="2001" y="25"/>
                  </a:cubicBezTo>
                  <a:cubicBezTo>
                    <a:pt x="856" y="396"/>
                    <a:pt x="0" y="4075"/>
                    <a:pt x="37" y="5002"/>
                  </a:cubicBezTo>
                  <a:cubicBezTo>
                    <a:pt x="82" y="6198"/>
                    <a:pt x="226" y="6602"/>
                    <a:pt x="823" y="7621"/>
                  </a:cubicBezTo>
                  <a:cubicBezTo>
                    <a:pt x="1364" y="8548"/>
                    <a:pt x="3502" y="9969"/>
                    <a:pt x="4225" y="10757"/>
                  </a:cubicBezTo>
                  <a:cubicBezTo>
                    <a:pt x="5520" y="12168"/>
                    <a:pt x="7091" y="13372"/>
                    <a:pt x="8568" y="14580"/>
                  </a:cubicBezTo>
                  <a:cubicBezTo>
                    <a:pt x="9986" y="15740"/>
                    <a:pt x="7184" y="20795"/>
                    <a:pt x="6698" y="21929"/>
                  </a:cubicBezTo>
                  <a:cubicBezTo>
                    <a:pt x="5934" y="23712"/>
                    <a:pt x="5248" y="25509"/>
                    <a:pt x="4782" y="27396"/>
                  </a:cubicBezTo>
                  <a:cubicBezTo>
                    <a:pt x="4482" y="28617"/>
                    <a:pt x="4100" y="29921"/>
                    <a:pt x="4895" y="31042"/>
                  </a:cubicBezTo>
                  <a:cubicBezTo>
                    <a:pt x="5230" y="31515"/>
                    <a:pt x="5526" y="31706"/>
                    <a:pt x="5788" y="31706"/>
                  </a:cubicBezTo>
                  <a:cubicBezTo>
                    <a:pt x="6783" y="31706"/>
                    <a:pt x="7285" y="28946"/>
                    <a:pt x="7530" y="28304"/>
                  </a:cubicBezTo>
                  <a:cubicBezTo>
                    <a:pt x="9058" y="24303"/>
                    <a:pt x="11672" y="20859"/>
                    <a:pt x="13097" y="16790"/>
                  </a:cubicBezTo>
                  <a:cubicBezTo>
                    <a:pt x="13662" y="15177"/>
                    <a:pt x="14035" y="13606"/>
                    <a:pt x="13741" y="11905"/>
                  </a:cubicBezTo>
                  <a:cubicBezTo>
                    <a:pt x="13450" y="10233"/>
                    <a:pt x="11690" y="8490"/>
                    <a:pt x="10690" y="7185"/>
                  </a:cubicBezTo>
                  <a:cubicBezTo>
                    <a:pt x="9094" y="5100"/>
                    <a:pt x="7145" y="3106"/>
                    <a:pt x="4702" y="2076"/>
                  </a:cubicBezTo>
                  <a:cubicBezTo>
                    <a:pt x="3996" y="1780"/>
                    <a:pt x="2952" y="1"/>
                    <a:pt x="2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7"/>
            <p:cNvSpPr/>
            <p:nvPr/>
          </p:nvSpPr>
          <p:spPr>
            <a:xfrm>
              <a:off x="957225" y="1880850"/>
              <a:ext cx="130350" cy="131000"/>
            </a:xfrm>
            <a:custGeom>
              <a:avLst/>
              <a:gdLst/>
              <a:ahLst/>
              <a:cxnLst/>
              <a:rect l="l" t="t" r="r" b="b"/>
              <a:pathLst>
                <a:path w="5214" h="5240" extrusionOk="0">
                  <a:moveTo>
                    <a:pt x="101" y="1"/>
                  </a:moveTo>
                  <a:cubicBezTo>
                    <a:pt x="46" y="1"/>
                    <a:pt x="0" y="67"/>
                    <a:pt x="48" y="118"/>
                  </a:cubicBezTo>
                  <a:cubicBezTo>
                    <a:pt x="896" y="1020"/>
                    <a:pt x="1813" y="1816"/>
                    <a:pt x="2615" y="2761"/>
                  </a:cubicBezTo>
                  <a:cubicBezTo>
                    <a:pt x="3321" y="3593"/>
                    <a:pt x="4057" y="4676"/>
                    <a:pt x="5014" y="5226"/>
                  </a:cubicBezTo>
                  <a:cubicBezTo>
                    <a:pt x="5030" y="5236"/>
                    <a:pt x="5047" y="5240"/>
                    <a:pt x="5064" y="5240"/>
                  </a:cubicBezTo>
                  <a:cubicBezTo>
                    <a:pt x="5141" y="5240"/>
                    <a:pt x="5213" y="5154"/>
                    <a:pt x="5162" y="5078"/>
                  </a:cubicBezTo>
                  <a:cubicBezTo>
                    <a:pt x="4538" y="4147"/>
                    <a:pt x="3611" y="3351"/>
                    <a:pt x="2869" y="2508"/>
                  </a:cubicBezTo>
                  <a:cubicBezTo>
                    <a:pt x="2035" y="1561"/>
                    <a:pt x="1089" y="845"/>
                    <a:pt x="149" y="19"/>
                  </a:cubicBezTo>
                  <a:cubicBezTo>
                    <a:pt x="133" y="6"/>
                    <a:pt x="117" y="1"/>
                    <a:pt x="101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7"/>
            <p:cNvSpPr/>
            <p:nvPr/>
          </p:nvSpPr>
          <p:spPr>
            <a:xfrm>
              <a:off x="1016150" y="2159325"/>
              <a:ext cx="70550" cy="37750"/>
            </a:xfrm>
            <a:custGeom>
              <a:avLst/>
              <a:gdLst/>
              <a:ahLst/>
              <a:cxnLst/>
              <a:rect l="l" t="t" r="r" b="b"/>
              <a:pathLst>
                <a:path w="2822" h="1510" extrusionOk="0">
                  <a:moveTo>
                    <a:pt x="2529" y="1"/>
                  </a:moveTo>
                  <a:cubicBezTo>
                    <a:pt x="2527" y="1"/>
                    <a:pt x="2526" y="1"/>
                    <a:pt x="2524" y="1"/>
                  </a:cubicBezTo>
                  <a:cubicBezTo>
                    <a:pt x="2156" y="20"/>
                    <a:pt x="1805" y="145"/>
                    <a:pt x="1446" y="219"/>
                  </a:cubicBezTo>
                  <a:cubicBezTo>
                    <a:pt x="999" y="309"/>
                    <a:pt x="540" y="347"/>
                    <a:pt x="85" y="377"/>
                  </a:cubicBezTo>
                  <a:cubicBezTo>
                    <a:pt x="81" y="377"/>
                    <a:pt x="77" y="381"/>
                    <a:pt x="73" y="381"/>
                  </a:cubicBezTo>
                  <a:cubicBezTo>
                    <a:pt x="65" y="385"/>
                    <a:pt x="57" y="388"/>
                    <a:pt x="50" y="392"/>
                  </a:cubicBezTo>
                  <a:cubicBezTo>
                    <a:pt x="39" y="397"/>
                    <a:pt x="28" y="405"/>
                    <a:pt x="19" y="414"/>
                  </a:cubicBezTo>
                  <a:cubicBezTo>
                    <a:pt x="12" y="425"/>
                    <a:pt x="8" y="437"/>
                    <a:pt x="6" y="450"/>
                  </a:cubicBezTo>
                  <a:cubicBezTo>
                    <a:pt x="6" y="454"/>
                    <a:pt x="0" y="459"/>
                    <a:pt x="0" y="465"/>
                  </a:cubicBezTo>
                  <a:cubicBezTo>
                    <a:pt x="0" y="476"/>
                    <a:pt x="8" y="485"/>
                    <a:pt x="11" y="494"/>
                  </a:cubicBezTo>
                  <a:cubicBezTo>
                    <a:pt x="14" y="505"/>
                    <a:pt x="19" y="516"/>
                    <a:pt x="25" y="525"/>
                  </a:cubicBezTo>
                  <a:cubicBezTo>
                    <a:pt x="494" y="973"/>
                    <a:pt x="1221" y="1510"/>
                    <a:pt x="1894" y="1510"/>
                  </a:cubicBezTo>
                  <a:cubicBezTo>
                    <a:pt x="2210" y="1510"/>
                    <a:pt x="2514" y="1392"/>
                    <a:pt x="2774" y="1091"/>
                  </a:cubicBezTo>
                  <a:cubicBezTo>
                    <a:pt x="2822" y="1037"/>
                    <a:pt x="2790" y="933"/>
                    <a:pt x="2720" y="933"/>
                  </a:cubicBezTo>
                  <a:cubicBezTo>
                    <a:pt x="2710" y="933"/>
                    <a:pt x="2699" y="935"/>
                    <a:pt x="2688" y="940"/>
                  </a:cubicBezTo>
                  <a:cubicBezTo>
                    <a:pt x="2378" y="1063"/>
                    <a:pt x="2112" y="1153"/>
                    <a:pt x="1822" y="1153"/>
                  </a:cubicBezTo>
                  <a:cubicBezTo>
                    <a:pt x="1680" y="1153"/>
                    <a:pt x="1532" y="1132"/>
                    <a:pt x="1372" y="1082"/>
                  </a:cubicBezTo>
                  <a:cubicBezTo>
                    <a:pt x="1025" y="975"/>
                    <a:pt x="718" y="765"/>
                    <a:pt x="410" y="566"/>
                  </a:cubicBezTo>
                  <a:lnTo>
                    <a:pt x="410" y="566"/>
                  </a:lnTo>
                  <a:cubicBezTo>
                    <a:pt x="518" y="569"/>
                    <a:pt x="628" y="572"/>
                    <a:pt x="739" y="572"/>
                  </a:cubicBezTo>
                  <a:cubicBezTo>
                    <a:pt x="1378" y="572"/>
                    <a:pt x="2060" y="496"/>
                    <a:pt x="2567" y="165"/>
                  </a:cubicBezTo>
                  <a:cubicBezTo>
                    <a:pt x="2636" y="121"/>
                    <a:pt x="2616" y="1"/>
                    <a:pt x="2529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7"/>
            <p:cNvSpPr/>
            <p:nvPr/>
          </p:nvSpPr>
          <p:spPr>
            <a:xfrm>
              <a:off x="791550" y="1413475"/>
              <a:ext cx="230375" cy="483450"/>
            </a:xfrm>
            <a:custGeom>
              <a:avLst/>
              <a:gdLst/>
              <a:ahLst/>
              <a:cxnLst/>
              <a:rect l="l" t="t" r="r" b="b"/>
              <a:pathLst>
                <a:path w="9215" h="19338" extrusionOk="0">
                  <a:moveTo>
                    <a:pt x="6152" y="0"/>
                  </a:moveTo>
                  <a:cubicBezTo>
                    <a:pt x="6099" y="0"/>
                    <a:pt x="6048" y="6"/>
                    <a:pt x="5999" y="18"/>
                  </a:cubicBezTo>
                  <a:cubicBezTo>
                    <a:pt x="5220" y="206"/>
                    <a:pt x="3732" y="2404"/>
                    <a:pt x="3383" y="3010"/>
                  </a:cubicBezTo>
                  <a:cubicBezTo>
                    <a:pt x="1918" y="5551"/>
                    <a:pt x="1049" y="7861"/>
                    <a:pt x="625" y="10838"/>
                  </a:cubicBezTo>
                  <a:cubicBezTo>
                    <a:pt x="353" y="12751"/>
                    <a:pt x="1" y="16249"/>
                    <a:pt x="1255" y="17848"/>
                  </a:cubicBezTo>
                  <a:cubicBezTo>
                    <a:pt x="1957" y="18744"/>
                    <a:pt x="3148" y="19338"/>
                    <a:pt x="4288" y="19338"/>
                  </a:cubicBezTo>
                  <a:cubicBezTo>
                    <a:pt x="4999" y="19338"/>
                    <a:pt x="5691" y="19107"/>
                    <a:pt x="6231" y="18574"/>
                  </a:cubicBezTo>
                  <a:cubicBezTo>
                    <a:pt x="7640" y="17185"/>
                    <a:pt x="8039" y="15125"/>
                    <a:pt x="8331" y="13251"/>
                  </a:cubicBezTo>
                  <a:cubicBezTo>
                    <a:pt x="8512" y="12089"/>
                    <a:pt x="9215" y="9431"/>
                    <a:pt x="8754" y="8381"/>
                  </a:cubicBezTo>
                  <a:lnTo>
                    <a:pt x="8491" y="1963"/>
                  </a:lnTo>
                  <a:cubicBezTo>
                    <a:pt x="8221" y="1354"/>
                    <a:pt x="6972" y="0"/>
                    <a:pt x="6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7"/>
            <p:cNvSpPr/>
            <p:nvPr/>
          </p:nvSpPr>
          <p:spPr>
            <a:xfrm>
              <a:off x="653725" y="1427475"/>
              <a:ext cx="385975" cy="332675"/>
            </a:xfrm>
            <a:custGeom>
              <a:avLst/>
              <a:gdLst/>
              <a:ahLst/>
              <a:cxnLst/>
              <a:rect l="l" t="t" r="r" b="b"/>
              <a:pathLst>
                <a:path w="15439" h="13307" extrusionOk="0">
                  <a:moveTo>
                    <a:pt x="10963" y="1731"/>
                  </a:moveTo>
                  <a:cubicBezTo>
                    <a:pt x="11093" y="1731"/>
                    <a:pt x="11227" y="1737"/>
                    <a:pt x="11366" y="1754"/>
                  </a:cubicBezTo>
                  <a:cubicBezTo>
                    <a:pt x="12637" y="1915"/>
                    <a:pt x="13235" y="3505"/>
                    <a:pt x="13503" y="4839"/>
                  </a:cubicBezTo>
                  <a:cubicBezTo>
                    <a:pt x="13786" y="6241"/>
                    <a:pt x="13056" y="7625"/>
                    <a:pt x="12310" y="8747"/>
                  </a:cubicBezTo>
                  <a:cubicBezTo>
                    <a:pt x="11717" y="9641"/>
                    <a:pt x="10826" y="10738"/>
                    <a:pt x="9637" y="10738"/>
                  </a:cubicBezTo>
                  <a:cubicBezTo>
                    <a:pt x="9624" y="10738"/>
                    <a:pt x="9612" y="10738"/>
                    <a:pt x="9599" y="10738"/>
                  </a:cubicBezTo>
                  <a:cubicBezTo>
                    <a:pt x="9052" y="10727"/>
                    <a:pt x="8302" y="10288"/>
                    <a:pt x="7696" y="10288"/>
                  </a:cubicBezTo>
                  <a:cubicBezTo>
                    <a:pt x="7670" y="10288"/>
                    <a:pt x="7645" y="10289"/>
                    <a:pt x="7620" y="10291"/>
                  </a:cubicBezTo>
                  <a:cubicBezTo>
                    <a:pt x="7756" y="9910"/>
                    <a:pt x="7881" y="9530"/>
                    <a:pt x="8000" y="9174"/>
                  </a:cubicBezTo>
                  <a:cubicBezTo>
                    <a:pt x="8478" y="7761"/>
                    <a:pt x="8862" y="6460"/>
                    <a:pt x="9083" y="4972"/>
                  </a:cubicBezTo>
                  <a:cubicBezTo>
                    <a:pt x="9236" y="3952"/>
                    <a:pt x="9547" y="2908"/>
                    <a:pt x="9453" y="1731"/>
                  </a:cubicBezTo>
                  <a:lnTo>
                    <a:pt x="9453" y="1731"/>
                  </a:lnTo>
                  <a:cubicBezTo>
                    <a:pt x="9597" y="1773"/>
                    <a:pt x="9749" y="1788"/>
                    <a:pt x="9908" y="1788"/>
                  </a:cubicBezTo>
                  <a:cubicBezTo>
                    <a:pt x="10227" y="1788"/>
                    <a:pt x="10577" y="1731"/>
                    <a:pt x="10963" y="1731"/>
                  </a:cubicBezTo>
                  <a:close/>
                  <a:moveTo>
                    <a:pt x="7430" y="0"/>
                  </a:moveTo>
                  <a:cubicBezTo>
                    <a:pt x="6939" y="0"/>
                    <a:pt x="6440" y="44"/>
                    <a:pt x="5939" y="64"/>
                  </a:cubicBezTo>
                  <a:cubicBezTo>
                    <a:pt x="5860" y="67"/>
                    <a:pt x="5777" y="69"/>
                    <a:pt x="5691" y="69"/>
                  </a:cubicBezTo>
                  <a:cubicBezTo>
                    <a:pt x="5263" y="69"/>
                    <a:pt x="4755" y="34"/>
                    <a:pt x="4240" y="34"/>
                  </a:cubicBezTo>
                  <a:cubicBezTo>
                    <a:pt x="3338" y="34"/>
                    <a:pt x="2417" y="141"/>
                    <a:pt x="1879" y="726"/>
                  </a:cubicBezTo>
                  <a:cubicBezTo>
                    <a:pt x="1089" y="1587"/>
                    <a:pt x="2371" y="1822"/>
                    <a:pt x="3264" y="2053"/>
                  </a:cubicBezTo>
                  <a:cubicBezTo>
                    <a:pt x="3783" y="2186"/>
                    <a:pt x="4315" y="2262"/>
                    <a:pt x="4852" y="2282"/>
                  </a:cubicBezTo>
                  <a:cubicBezTo>
                    <a:pt x="4674" y="2500"/>
                    <a:pt x="4508" y="2718"/>
                    <a:pt x="4365" y="2931"/>
                  </a:cubicBezTo>
                  <a:cubicBezTo>
                    <a:pt x="2911" y="5081"/>
                    <a:pt x="1" y="11228"/>
                    <a:pt x="3386" y="12910"/>
                  </a:cubicBezTo>
                  <a:cubicBezTo>
                    <a:pt x="3939" y="13186"/>
                    <a:pt x="4420" y="13306"/>
                    <a:pt x="4841" y="13306"/>
                  </a:cubicBezTo>
                  <a:cubicBezTo>
                    <a:pt x="5760" y="13306"/>
                    <a:pt x="6395" y="12734"/>
                    <a:pt x="6873" y="11945"/>
                  </a:cubicBezTo>
                  <a:cubicBezTo>
                    <a:pt x="6898" y="12007"/>
                    <a:pt x="8455" y="12924"/>
                    <a:pt x="9125" y="12971"/>
                  </a:cubicBezTo>
                  <a:cubicBezTo>
                    <a:pt x="9196" y="12976"/>
                    <a:pt x="9268" y="12978"/>
                    <a:pt x="9340" y="12978"/>
                  </a:cubicBezTo>
                  <a:cubicBezTo>
                    <a:pt x="10289" y="12978"/>
                    <a:pt x="11229" y="12562"/>
                    <a:pt x="12024" y="12085"/>
                  </a:cubicBezTo>
                  <a:cubicBezTo>
                    <a:pt x="13902" y="10960"/>
                    <a:pt x="14986" y="9083"/>
                    <a:pt x="15227" y="6946"/>
                  </a:cubicBezTo>
                  <a:cubicBezTo>
                    <a:pt x="15439" y="5076"/>
                    <a:pt x="14935" y="3268"/>
                    <a:pt x="13911" y="1725"/>
                  </a:cubicBezTo>
                  <a:cubicBezTo>
                    <a:pt x="13453" y="1037"/>
                    <a:pt x="12909" y="509"/>
                    <a:pt x="12105" y="256"/>
                  </a:cubicBezTo>
                  <a:cubicBezTo>
                    <a:pt x="11503" y="66"/>
                    <a:pt x="10790" y="0"/>
                    <a:pt x="10095" y="0"/>
                  </a:cubicBezTo>
                  <a:cubicBezTo>
                    <a:pt x="9528" y="0"/>
                    <a:pt x="8973" y="44"/>
                    <a:pt x="8501" y="100"/>
                  </a:cubicBezTo>
                  <a:cubicBezTo>
                    <a:pt x="8150" y="24"/>
                    <a:pt x="7792" y="0"/>
                    <a:pt x="7430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7"/>
            <p:cNvSpPr/>
            <p:nvPr/>
          </p:nvSpPr>
          <p:spPr>
            <a:xfrm>
              <a:off x="896625" y="1444400"/>
              <a:ext cx="418550" cy="331000"/>
            </a:xfrm>
            <a:custGeom>
              <a:avLst/>
              <a:gdLst/>
              <a:ahLst/>
              <a:cxnLst/>
              <a:rect l="l" t="t" r="r" b="b"/>
              <a:pathLst>
                <a:path w="16742" h="13240" extrusionOk="0">
                  <a:moveTo>
                    <a:pt x="1493" y="0"/>
                  </a:moveTo>
                  <a:cubicBezTo>
                    <a:pt x="1200" y="0"/>
                    <a:pt x="956" y="86"/>
                    <a:pt x="816" y="217"/>
                  </a:cubicBezTo>
                  <a:cubicBezTo>
                    <a:pt x="347" y="657"/>
                    <a:pt x="1" y="1499"/>
                    <a:pt x="329" y="2056"/>
                  </a:cubicBezTo>
                  <a:cubicBezTo>
                    <a:pt x="329" y="2067"/>
                    <a:pt x="330" y="2073"/>
                    <a:pt x="332" y="2082"/>
                  </a:cubicBezTo>
                  <a:cubicBezTo>
                    <a:pt x="705" y="4433"/>
                    <a:pt x="1798" y="6903"/>
                    <a:pt x="2880" y="9032"/>
                  </a:cubicBezTo>
                  <a:cubicBezTo>
                    <a:pt x="3802" y="10849"/>
                    <a:pt x="5053" y="12501"/>
                    <a:pt x="7158" y="13045"/>
                  </a:cubicBezTo>
                  <a:cubicBezTo>
                    <a:pt x="7691" y="13183"/>
                    <a:pt x="8284" y="13240"/>
                    <a:pt x="8906" y="13240"/>
                  </a:cubicBezTo>
                  <a:cubicBezTo>
                    <a:pt x="10682" y="13240"/>
                    <a:pt x="12692" y="12778"/>
                    <a:pt x="14181" y="12430"/>
                  </a:cubicBezTo>
                  <a:cubicBezTo>
                    <a:pt x="15133" y="12209"/>
                    <a:pt x="16741" y="11377"/>
                    <a:pt x="15609" y="10291"/>
                  </a:cubicBezTo>
                  <a:cubicBezTo>
                    <a:pt x="15173" y="9871"/>
                    <a:pt x="14608" y="9776"/>
                    <a:pt x="14027" y="9776"/>
                  </a:cubicBezTo>
                  <a:cubicBezTo>
                    <a:pt x="13826" y="9776"/>
                    <a:pt x="13623" y="9788"/>
                    <a:pt x="13423" y="9801"/>
                  </a:cubicBezTo>
                  <a:cubicBezTo>
                    <a:pt x="12875" y="9837"/>
                    <a:pt x="12303" y="9871"/>
                    <a:pt x="11728" y="9871"/>
                  </a:cubicBezTo>
                  <a:cubicBezTo>
                    <a:pt x="10558" y="9871"/>
                    <a:pt x="9380" y="9729"/>
                    <a:pt x="8389" y="9170"/>
                  </a:cubicBezTo>
                  <a:cubicBezTo>
                    <a:pt x="6075" y="7863"/>
                    <a:pt x="4483" y="4733"/>
                    <a:pt x="3863" y="2429"/>
                  </a:cubicBezTo>
                  <a:cubicBezTo>
                    <a:pt x="3365" y="581"/>
                    <a:pt x="2259" y="0"/>
                    <a:pt x="1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7"/>
            <p:cNvSpPr/>
            <p:nvPr/>
          </p:nvSpPr>
          <p:spPr>
            <a:xfrm>
              <a:off x="914150" y="1111875"/>
              <a:ext cx="235900" cy="206600"/>
            </a:xfrm>
            <a:custGeom>
              <a:avLst/>
              <a:gdLst/>
              <a:ahLst/>
              <a:cxnLst/>
              <a:rect l="l" t="t" r="r" b="b"/>
              <a:pathLst>
                <a:path w="9436" h="8264" extrusionOk="0">
                  <a:moveTo>
                    <a:pt x="4070" y="1"/>
                  </a:moveTo>
                  <a:cubicBezTo>
                    <a:pt x="2041" y="1"/>
                    <a:pt x="1142" y="1227"/>
                    <a:pt x="519" y="2716"/>
                  </a:cubicBezTo>
                  <a:cubicBezTo>
                    <a:pt x="262" y="3332"/>
                    <a:pt x="84" y="4043"/>
                    <a:pt x="98" y="4728"/>
                  </a:cubicBezTo>
                  <a:cubicBezTo>
                    <a:pt x="24" y="5104"/>
                    <a:pt x="1" y="5502"/>
                    <a:pt x="72" y="5867"/>
                  </a:cubicBezTo>
                  <a:cubicBezTo>
                    <a:pt x="175" y="6386"/>
                    <a:pt x="457" y="6859"/>
                    <a:pt x="669" y="7340"/>
                  </a:cubicBezTo>
                  <a:cubicBezTo>
                    <a:pt x="795" y="7626"/>
                    <a:pt x="893" y="8036"/>
                    <a:pt x="1114" y="8264"/>
                  </a:cubicBezTo>
                  <a:cubicBezTo>
                    <a:pt x="1533" y="8021"/>
                    <a:pt x="1777" y="7373"/>
                    <a:pt x="2050" y="6988"/>
                  </a:cubicBezTo>
                  <a:cubicBezTo>
                    <a:pt x="2493" y="6363"/>
                    <a:pt x="2913" y="5763"/>
                    <a:pt x="3239" y="5101"/>
                  </a:cubicBezTo>
                  <a:cubicBezTo>
                    <a:pt x="3690" y="4724"/>
                    <a:pt x="4178" y="4393"/>
                    <a:pt x="4696" y="4113"/>
                  </a:cubicBezTo>
                  <a:cubicBezTo>
                    <a:pt x="5678" y="3582"/>
                    <a:pt x="6774" y="3634"/>
                    <a:pt x="7824" y="3333"/>
                  </a:cubicBezTo>
                  <a:cubicBezTo>
                    <a:pt x="8282" y="3202"/>
                    <a:pt x="8625" y="3038"/>
                    <a:pt x="8961" y="2701"/>
                  </a:cubicBezTo>
                  <a:cubicBezTo>
                    <a:pt x="9071" y="2591"/>
                    <a:pt x="9420" y="2331"/>
                    <a:pt x="9347" y="2166"/>
                  </a:cubicBezTo>
                  <a:cubicBezTo>
                    <a:pt x="9216" y="1858"/>
                    <a:pt x="8205" y="1889"/>
                    <a:pt x="7917" y="1810"/>
                  </a:cubicBezTo>
                  <a:cubicBezTo>
                    <a:pt x="8140" y="1632"/>
                    <a:pt x="8560" y="1566"/>
                    <a:pt x="8828" y="1400"/>
                  </a:cubicBezTo>
                  <a:cubicBezTo>
                    <a:pt x="8936" y="1334"/>
                    <a:pt x="9436" y="1018"/>
                    <a:pt x="9395" y="872"/>
                  </a:cubicBezTo>
                  <a:cubicBezTo>
                    <a:pt x="9373" y="792"/>
                    <a:pt x="9287" y="771"/>
                    <a:pt x="9192" y="771"/>
                  </a:cubicBezTo>
                  <a:cubicBezTo>
                    <a:pt x="9088" y="771"/>
                    <a:pt x="8972" y="796"/>
                    <a:pt x="8919" y="799"/>
                  </a:cubicBezTo>
                  <a:cubicBezTo>
                    <a:pt x="8881" y="801"/>
                    <a:pt x="8843" y="802"/>
                    <a:pt x="8806" y="802"/>
                  </a:cubicBezTo>
                  <a:cubicBezTo>
                    <a:pt x="8501" y="802"/>
                    <a:pt x="8225" y="733"/>
                    <a:pt x="7922" y="664"/>
                  </a:cubicBezTo>
                  <a:cubicBezTo>
                    <a:pt x="7057" y="466"/>
                    <a:pt x="6661" y="457"/>
                    <a:pt x="5803" y="242"/>
                  </a:cubicBezTo>
                  <a:cubicBezTo>
                    <a:pt x="5147" y="76"/>
                    <a:pt x="4574" y="1"/>
                    <a:pt x="407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7"/>
            <p:cNvSpPr/>
            <p:nvPr/>
          </p:nvSpPr>
          <p:spPr>
            <a:xfrm>
              <a:off x="925050" y="1244850"/>
              <a:ext cx="62425" cy="63600"/>
            </a:xfrm>
            <a:custGeom>
              <a:avLst/>
              <a:gdLst/>
              <a:ahLst/>
              <a:cxnLst/>
              <a:rect l="l" t="t" r="r" b="b"/>
              <a:pathLst>
                <a:path w="2497" h="2544" extrusionOk="0">
                  <a:moveTo>
                    <a:pt x="1464" y="1"/>
                  </a:moveTo>
                  <a:cubicBezTo>
                    <a:pt x="1292" y="1"/>
                    <a:pt x="1081" y="79"/>
                    <a:pt x="955" y="166"/>
                  </a:cubicBezTo>
                  <a:cubicBezTo>
                    <a:pt x="0" y="828"/>
                    <a:pt x="761" y="2544"/>
                    <a:pt x="1826" y="2544"/>
                  </a:cubicBezTo>
                  <a:cubicBezTo>
                    <a:pt x="1883" y="2544"/>
                    <a:pt x="1940" y="2539"/>
                    <a:pt x="1999" y="2529"/>
                  </a:cubicBezTo>
                  <a:cubicBezTo>
                    <a:pt x="2200" y="2389"/>
                    <a:pt x="2497" y="2247"/>
                    <a:pt x="2477" y="1963"/>
                  </a:cubicBezTo>
                  <a:cubicBezTo>
                    <a:pt x="2463" y="1789"/>
                    <a:pt x="2381" y="1621"/>
                    <a:pt x="2333" y="1454"/>
                  </a:cubicBezTo>
                  <a:cubicBezTo>
                    <a:pt x="2277" y="1267"/>
                    <a:pt x="2223" y="1081"/>
                    <a:pt x="2161" y="897"/>
                  </a:cubicBezTo>
                  <a:cubicBezTo>
                    <a:pt x="2059" y="596"/>
                    <a:pt x="1918" y="76"/>
                    <a:pt x="1549" y="8"/>
                  </a:cubicBezTo>
                  <a:cubicBezTo>
                    <a:pt x="1522" y="3"/>
                    <a:pt x="1494" y="1"/>
                    <a:pt x="1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7"/>
            <p:cNvSpPr/>
            <p:nvPr/>
          </p:nvSpPr>
          <p:spPr>
            <a:xfrm>
              <a:off x="1242350" y="1669450"/>
              <a:ext cx="129000" cy="86775"/>
            </a:xfrm>
            <a:custGeom>
              <a:avLst/>
              <a:gdLst/>
              <a:ahLst/>
              <a:cxnLst/>
              <a:rect l="l" t="t" r="r" b="b"/>
              <a:pathLst>
                <a:path w="5160" h="3471" extrusionOk="0">
                  <a:moveTo>
                    <a:pt x="2510" y="1"/>
                  </a:moveTo>
                  <a:cubicBezTo>
                    <a:pt x="1536" y="1"/>
                    <a:pt x="1" y="686"/>
                    <a:pt x="412" y="1755"/>
                  </a:cubicBezTo>
                  <a:cubicBezTo>
                    <a:pt x="364" y="2359"/>
                    <a:pt x="701" y="2939"/>
                    <a:pt x="1402" y="3244"/>
                  </a:cubicBezTo>
                  <a:cubicBezTo>
                    <a:pt x="1740" y="3391"/>
                    <a:pt x="2131" y="3470"/>
                    <a:pt x="2524" y="3470"/>
                  </a:cubicBezTo>
                  <a:cubicBezTo>
                    <a:pt x="3213" y="3470"/>
                    <a:pt x="3904" y="3225"/>
                    <a:pt x="4307" y="2669"/>
                  </a:cubicBezTo>
                  <a:cubicBezTo>
                    <a:pt x="5159" y="1495"/>
                    <a:pt x="3882" y="166"/>
                    <a:pt x="2739" y="15"/>
                  </a:cubicBezTo>
                  <a:cubicBezTo>
                    <a:pt x="2668" y="5"/>
                    <a:pt x="2591" y="1"/>
                    <a:pt x="2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7"/>
            <p:cNvSpPr/>
            <p:nvPr/>
          </p:nvSpPr>
          <p:spPr>
            <a:xfrm>
              <a:off x="1375450" y="993025"/>
              <a:ext cx="190225" cy="232025"/>
            </a:xfrm>
            <a:custGeom>
              <a:avLst/>
              <a:gdLst/>
              <a:ahLst/>
              <a:cxnLst/>
              <a:rect l="l" t="t" r="r" b="b"/>
              <a:pathLst>
                <a:path w="7609" h="9281" extrusionOk="0">
                  <a:moveTo>
                    <a:pt x="5014" y="0"/>
                  </a:moveTo>
                  <a:cubicBezTo>
                    <a:pt x="4349" y="0"/>
                    <a:pt x="3516" y="317"/>
                    <a:pt x="2602" y="663"/>
                  </a:cubicBezTo>
                  <a:cubicBezTo>
                    <a:pt x="166" y="1583"/>
                    <a:pt x="1" y="5434"/>
                    <a:pt x="1195" y="7345"/>
                  </a:cubicBezTo>
                  <a:cubicBezTo>
                    <a:pt x="1894" y="8465"/>
                    <a:pt x="3246" y="9280"/>
                    <a:pt x="4499" y="9280"/>
                  </a:cubicBezTo>
                  <a:cubicBezTo>
                    <a:pt x="5316" y="9280"/>
                    <a:pt x="6091" y="8933"/>
                    <a:pt x="6615" y="8097"/>
                  </a:cubicBezTo>
                  <a:cubicBezTo>
                    <a:pt x="7512" y="6665"/>
                    <a:pt x="7608" y="2004"/>
                    <a:pt x="6219" y="709"/>
                  </a:cubicBezTo>
                  <a:cubicBezTo>
                    <a:pt x="5946" y="192"/>
                    <a:pt x="5530" y="0"/>
                    <a:pt x="5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7"/>
            <p:cNvSpPr/>
            <p:nvPr/>
          </p:nvSpPr>
          <p:spPr>
            <a:xfrm>
              <a:off x="1335900" y="916825"/>
              <a:ext cx="291000" cy="203950"/>
            </a:xfrm>
            <a:custGeom>
              <a:avLst/>
              <a:gdLst/>
              <a:ahLst/>
              <a:cxnLst/>
              <a:rect l="l" t="t" r="r" b="b"/>
              <a:pathLst>
                <a:path w="11640" h="8158" extrusionOk="0">
                  <a:moveTo>
                    <a:pt x="5134" y="1"/>
                  </a:moveTo>
                  <a:cubicBezTo>
                    <a:pt x="4041" y="1"/>
                    <a:pt x="2909" y="385"/>
                    <a:pt x="2084" y="997"/>
                  </a:cubicBezTo>
                  <a:cubicBezTo>
                    <a:pt x="1" y="2542"/>
                    <a:pt x="372" y="5663"/>
                    <a:pt x="1594" y="7630"/>
                  </a:cubicBezTo>
                  <a:cubicBezTo>
                    <a:pt x="1611" y="7733"/>
                    <a:pt x="1639" y="7834"/>
                    <a:pt x="1694" y="7922"/>
                  </a:cubicBezTo>
                  <a:cubicBezTo>
                    <a:pt x="1785" y="8064"/>
                    <a:pt x="1930" y="8157"/>
                    <a:pt x="2083" y="8157"/>
                  </a:cubicBezTo>
                  <a:cubicBezTo>
                    <a:pt x="2158" y="8157"/>
                    <a:pt x="2234" y="8135"/>
                    <a:pt x="2307" y="8084"/>
                  </a:cubicBezTo>
                  <a:cubicBezTo>
                    <a:pt x="2412" y="8012"/>
                    <a:pt x="2393" y="7848"/>
                    <a:pt x="2304" y="7791"/>
                  </a:cubicBezTo>
                  <a:cubicBezTo>
                    <a:pt x="2304" y="6552"/>
                    <a:pt x="3544" y="5663"/>
                    <a:pt x="4535" y="5149"/>
                  </a:cubicBezTo>
                  <a:cubicBezTo>
                    <a:pt x="5021" y="4898"/>
                    <a:pt x="5489" y="4809"/>
                    <a:pt x="5966" y="4809"/>
                  </a:cubicBezTo>
                  <a:cubicBezTo>
                    <a:pt x="6394" y="4809"/>
                    <a:pt x="6830" y="4881"/>
                    <a:pt x="7293" y="4971"/>
                  </a:cubicBezTo>
                  <a:cubicBezTo>
                    <a:pt x="7903" y="5091"/>
                    <a:pt x="8578" y="5227"/>
                    <a:pt x="9211" y="5227"/>
                  </a:cubicBezTo>
                  <a:cubicBezTo>
                    <a:pt x="10118" y="5227"/>
                    <a:pt x="10940" y="4947"/>
                    <a:pt x="11360" y="3934"/>
                  </a:cubicBezTo>
                  <a:cubicBezTo>
                    <a:pt x="11404" y="3827"/>
                    <a:pt x="11296" y="3682"/>
                    <a:pt x="11182" y="3682"/>
                  </a:cubicBezTo>
                  <a:cubicBezTo>
                    <a:pt x="11177" y="3682"/>
                    <a:pt x="11173" y="3683"/>
                    <a:pt x="11168" y="3683"/>
                  </a:cubicBezTo>
                  <a:cubicBezTo>
                    <a:pt x="10922" y="3708"/>
                    <a:pt x="10674" y="3721"/>
                    <a:pt x="10427" y="3721"/>
                  </a:cubicBezTo>
                  <a:cubicBezTo>
                    <a:pt x="10400" y="3721"/>
                    <a:pt x="10373" y="3721"/>
                    <a:pt x="10345" y="3720"/>
                  </a:cubicBezTo>
                  <a:cubicBezTo>
                    <a:pt x="10458" y="3668"/>
                    <a:pt x="10565" y="3607"/>
                    <a:pt x="10668" y="3536"/>
                  </a:cubicBezTo>
                  <a:cubicBezTo>
                    <a:pt x="11143" y="3205"/>
                    <a:pt x="11640" y="2717"/>
                    <a:pt x="11612" y="2098"/>
                  </a:cubicBezTo>
                  <a:cubicBezTo>
                    <a:pt x="11605" y="1968"/>
                    <a:pt x="11510" y="1897"/>
                    <a:pt x="11393" y="1897"/>
                  </a:cubicBezTo>
                  <a:cubicBezTo>
                    <a:pt x="11380" y="1897"/>
                    <a:pt x="11366" y="1898"/>
                    <a:pt x="11352" y="1900"/>
                  </a:cubicBezTo>
                  <a:cubicBezTo>
                    <a:pt x="10924" y="1960"/>
                    <a:pt x="10503" y="2042"/>
                    <a:pt x="10072" y="2044"/>
                  </a:cubicBezTo>
                  <a:cubicBezTo>
                    <a:pt x="9557" y="2044"/>
                    <a:pt x="9113" y="1684"/>
                    <a:pt x="8698" y="1424"/>
                  </a:cubicBezTo>
                  <a:cubicBezTo>
                    <a:pt x="8026" y="998"/>
                    <a:pt x="7347" y="565"/>
                    <a:pt x="6606" y="269"/>
                  </a:cubicBezTo>
                  <a:cubicBezTo>
                    <a:pt x="6148" y="85"/>
                    <a:pt x="5645" y="1"/>
                    <a:pt x="51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7"/>
            <p:cNvSpPr/>
            <p:nvPr/>
          </p:nvSpPr>
          <p:spPr>
            <a:xfrm>
              <a:off x="1349700" y="1068975"/>
              <a:ext cx="82650" cy="75925"/>
            </a:xfrm>
            <a:custGeom>
              <a:avLst/>
              <a:gdLst/>
              <a:ahLst/>
              <a:cxnLst/>
              <a:rect l="l" t="t" r="r" b="b"/>
              <a:pathLst>
                <a:path w="3306" h="3037" extrusionOk="0">
                  <a:moveTo>
                    <a:pt x="1580" y="1"/>
                  </a:moveTo>
                  <a:cubicBezTo>
                    <a:pt x="1391" y="1"/>
                    <a:pt x="1185" y="95"/>
                    <a:pt x="958" y="320"/>
                  </a:cubicBezTo>
                  <a:cubicBezTo>
                    <a:pt x="1" y="1275"/>
                    <a:pt x="1099" y="3037"/>
                    <a:pt x="2313" y="3037"/>
                  </a:cubicBezTo>
                  <a:cubicBezTo>
                    <a:pt x="2454" y="3037"/>
                    <a:pt x="2596" y="3013"/>
                    <a:pt x="2737" y="2962"/>
                  </a:cubicBezTo>
                  <a:lnTo>
                    <a:pt x="3306" y="2393"/>
                  </a:lnTo>
                  <a:cubicBezTo>
                    <a:pt x="2908" y="1809"/>
                    <a:pt x="2408" y="1"/>
                    <a:pt x="1580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7" name="Google Shape;2577;p37"/>
          <p:cNvGrpSpPr/>
          <p:nvPr/>
        </p:nvGrpSpPr>
        <p:grpSpPr>
          <a:xfrm>
            <a:off x="3760556" y="4250973"/>
            <a:ext cx="951677" cy="646907"/>
            <a:chOff x="3074150" y="3167800"/>
            <a:chExt cx="2397775" cy="1629900"/>
          </a:xfrm>
        </p:grpSpPr>
        <p:sp>
          <p:nvSpPr>
            <p:cNvPr id="2578" name="Google Shape;2578;p37"/>
            <p:cNvSpPr/>
            <p:nvPr/>
          </p:nvSpPr>
          <p:spPr>
            <a:xfrm>
              <a:off x="3123925" y="3775950"/>
              <a:ext cx="362750" cy="666675"/>
            </a:xfrm>
            <a:custGeom>
              <a:avLst/>
              <a:gdLst/>
              <a:ahLst/>
              <a:cxnLst/>
              <a:rect l="l" t="t" r="r" b="b"/>
              <a:pathLst>
                <a:path w="14510" h="26667" extrusionOk="0">
                  <a:moveTo>
                    <a:pt x="3526" y="0"/>
                  </a:moveTo>
                  <a:cubicBezTo>
                    <a:pt x="2180" y="0"/>
                    <a:pt x="1150" y="809"/>
                    <a:pt x="797" y="2214"/>
                  </a:cubicBezTo>
                  <a:cubicBezTo>
                    <a:pt x="0" y="5394"/>
                    <a:pt x="1558" y="26666"/>
                    <a:pt x="8454" y="26666"/>
                  </a:cubicBezTo>
                  <a:cubicBezTo>
                    <a:pt x="9382" y="26666"/>
                    <a:pt x="10407" y="26281"/>
                    <a:pt x="11536" y="25414"/>
                  </a:cubicBezTo>
                  <a:cubicBezTo>
                    <a:pt x="12614" y="24588"/>
                    <a:pt x="14510" y="14648"/>
                    <a:pt x="10794" y="6787"/>
                  </a:cubicBezTo>
                  <a:cubicBezTo>
                    <a:pt x="8524" y="1989"/>
                    <a:pt x="5637" y="0"/>
                    <a:pt x="3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7"/>
            <p:cNvSpPr/>
            <p:nvPr/>
          </p:nvSpPr>
          <p:spPr>
            <a:xfrm>
              <a:off x="3074150" y="3714800"/>
              <a:ext cx="298875" cy="747975"/>
            </a:xfrm>
            <a:custGeom>
              <a:avLst/>
              <a:gdLst/>
              <a:ahLst/>
              <a:cxnLst/>
              <a:rect l="l" t="t" r="r" b="b"/>
              <a:pathLst>
                <a:path w="11955" h="29919" extrusionOk="0">
                  <a:moveTo>
                    <a:pt x="3984" y="0"/>
                  </a:moveTo>
                  <a:cubicBezTo>
                    <a:pt x="3653" y="0"/>
                    <a:pt x="3261" y="143"/>
                    <a:pt x="2796" y="486"/>
                  </a:cubicBezTo>
                  <a:cubicBezTo>
                    <a:pt x="0" y="2548"/>
                    <a:pt x="2256" y="9111"/>
                    <a:pt x="3668" y="18298"/>
                  </a:cubicBezTo>
                  <a:cubicBezTo>
                    <a:pt x="5080" y="27486"/>
                    <a:pt x="9531" y="29918"/>
                    <a:pt x="9531" y="29918"/>
                  </a:cubicBezTo>
                  <a:cubicBezTo>
                    <a:pt x="9531" y="29918"/>
                    <a:pt x="11954" y="28910"/>
                    <a:pt x="9531" y="28117"/>
                  </a:cubicBezTo>
                  <a:cubicBezTo>
                    <a:pt x="7106" y="27325"/>
                    <a:pt x="5356" y="19212"/>
                    <a:pt x="4009" y="11969"/>
                  </a:cubicBezTo>
                  <a:cubicBezTo>
                    <a:pt x="2662" y="4727"/>
                    <a:pt x="5759" y="3590"/>
                    <a:pt x="5759" y="3590"/>
                  </a:cubicBezTo>
                  <a:cubicBezTo>
                    <a:pt x="5759" y="3590"/>
                    <a:pt x="5642" y="0"/>
                    <a:pt x="39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7"/>
            <p:cNvSpPr/>
            <p:nvPr/>
          </p:nvSpPr>
          <p:spPr>
            <a:xfrm>
              <a:off x="3142900" y="3551675"/>
              <a:ext cx="1088750" cy="946700"/>
            </a:xfrm>
            <a:custGeom>
              <a:avLst/>
              <a:gdLst/>
              <a:ahLst/>
              <a:cxnLst/>
              <a:rect l="l" t="t" r="r" b="b"/>
              <a:pathLst>
                <a:path w="43550" h="37868" extrusionOk="0">
                  <a:moveTo>
                    <a:pt x="31092" y="1"/>
                  </a:moveTo>
                  <a:cubicBezTo>
                    <a:pt x="29630" y="1"/>
                    <a:pt x="27374" y="180"/>
                    <a:pt x="23481" y="595"/>
                  </a:cubicBezTo>
                  <a:cubicBezTo>
                    <a:pt x="23331" y="611"/>
                    <a:pt x="23167" y="618"/>
                    <a:pt x="22990" y="618"/>
                  </a:cubicBezTo>
                  <a:cubicBezTo>
                    <a:pt x="22076" y="618"/>
                    <a:pt x="20804" y="439"/>
                    <a:pt x="19212" y="439"/>
                  </a:cubicBezTo>
                  <a:cubicBezTo>
                    <a:pt x="16564" y="439"/>
                    <a:pt x="13034" y="934"/>
                    <a:pt x="8801" y="3567"/>
                  </a:cubicBezTo>
                  <a:cubicBezTo>
                    <a:pt x="6903" y="4748"/>
                    <a:pt x="5390" y="5107"/>
                    <a:pt x="4194" y="5107"/>
                  </a:cubicBezTo>
                  <a:cubicBezTo>
                    <a:pt x="2342" y="5107"/>
                    <a:pt x="1246" y="4249"/>
                    <a:pt x="649" y="4249"/>
                  </a:cubicBezTo>
                  <a:cubicBezTo>
                    <a:pt x="153" y="4249"/>
                    <a:pt x="1" y="4841"/>
                    <a:pt x="46" y="7011"/>
                  </a:cubicBezTo>
                  <a:cubicBezTo>
                    <a:pt x="179" y="13482"/>
                    <a:pt x="5703" y="7211"/>
                    <a:pt x="8261" y="18494"/>
                  </a:cubicBezTo>
                  <a:cubicBezTo>
                    <a:pt x="10820" y="29777"/>
                    <a:pt x="10281" y="33445"/>
                    <a:pt x="6779" y="34642"/>
                  </a:cubicBezTo>
                  <a:cubicBezTo>
                    <a:pt x="3853" y="35641"/>
                    <a:pt x="5442" y="37867"/>
                    <a:pt x="7144" y="37867"/>
                  </a:cubicBezTo>
                  <a:cubicBezTo>
                    <a:pt x="7478" y="37867"/>
                    <a:pt x="7817" y="37781"/>
                    <a:pt x="8126" y="37583"/>
                  </a:cubicBezTo>
                  <a:cubicBezTo>
                    <a:pt x="10012" y="36377"/>
                    <a:pt x="22550" y="36549"/>
                    <a:pt x="30289" y="32489"/>
                  </a:cubicBezTo>
                  <a:cubicBezTo>
                    <a:pt x="33375" y="30870"/>
                    <a:pt x="35976" y="30557"/>
                    <a:pt x="38016" y="30557"/>
                  </a:cubicBezTo>
                  <a:cubicBezTo>
                    <a:pt x="39304" y="30557"/>
                    <a:pt x="40367" y="30682"/>
                    <a:pt x="41187" y="30682"/>
                  </a:cubicBezTo>
                  <a:cubicBezTo>
                    <a:pt x="42324" y="30682"/>
                    <a:pt x="42991" y="30442"/>
                    <a:pt x="43135" y="29293"/>
                  </a:cubicBezTo>
                  <a:cubicBezTo>
                    <a:pt x="43550" y="26006"/>
                    <a:pt x="40451" y="2802"/>
                    <a:pt x="36411" y="1473"/>
                  </a:cubicBezTo>
                  <a:cubicBezTo>
                    <a:pt x="33789" y="612"/>
                    <a:pt x="33795" y="1"/>
                    <a:pt x="31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7"/>
            <p:cNvSpPr/>
            <p:nvPr/>
          </p:nvSpPr>
          <p:spPr>
            <a:xfrm>
              <a:off x="3359900" y="3562650"/>
              <a:ext cx="566875" cy="876050"/>
            </a:xfrm>
            <a:custGeom>
              <a:avLst/>
              <a:gdLst/>
              <a:ahLst/>
              <a:cxnLst/>
              <a:rect l="l" t="t" r="r" b="b"/>
              <a:pathLst>
                <a:path w="22675" h="35042" extrusionOk="0">
                  <a:moveTo>
                    <a:pt x="10545" y="1"/>
                  </a:moveTo>
                  <a:cubicBezTo>
                    <a:pt x="9510" y="1"/>
                    <a:pt x="8339" y="76"/>
                    <a:pt x="7044" y="325"/>
                  </a:cubicBezTo>
                  <a:cubicBezTo>
                    <a:pt x="4973" y="1757"/>
                    <a:pt x="775" y="4887"/>
                    <a:pt x="442" y="6947"/>
                  </a:cubicBezTo>
                  <a:cubicBezTo>
                    <a:pt x="0" y="9688"/>
                    <a:pt x="5130" y="24989"/>
                    <a:pt x="6987" y="28868"/>
                  </a:cubicBezTo>
                  <a:cubicBezTo>
                    <a:pt x="8658" y="32355"/>
                    <a:pt x="8897" y="32799"/>
                    <a:pt x="10410" y="32799"/>
                  </a:cubicBezTo>
                  <a:cubicBezTo>
                    <a:pt x="10578" y="32799"/>
                    <a:pt x="10763" y="32794"/>
                    <a:pt x="10968" y="32786"/>
                  </a:cubicBezTo>
                  <a:cubicBezTo>
                    <a:pt x="10990" y="32785"/>
                    <a:pt x="11013" y="32785"/>
                    <a:pt x="11035" y="32785"/>
                  </a:cubicBezTo>
                  <a:cubicBezTo>
                    <a:pt x="12272" y="32785"/>
                    <a:pt x="12300" y="34091"/>
                    <a:pt x="12157" y="35041"/>
                  </a:cubicBezTo>
                  <a:cubicBezTo>
                    <a:pt x="13598" y="34767"/>
                    <a:pt x="15058" y="34438"/>
                    <a:pt x="16476" y="34033"/>
                  </a:cubicBezTo>
                  <a:lnTo>
                    <a:pt x="22674" y="28266"/>
                  </a:lnTo>
                  <a:lnTo>
                    <a:pt x="16603" y="402"/>
                  </a:lnTo>
                  <a:lnTo>
                    <a:pt x="14364" y="178"/>
                  </a:lnTo>
                  <a:cubicBezTo>
                    <a:pt x="14347" y="178"/>
                    <a:pt x="14331" y="178"/>
                    <a:pt x="14315" y="178"/>
                  </a:cubicBezTo>
                  <a:cubicBezTo>
                    <a:pt x="13404" y="178"/>
                    <a:pt x="12133" y="1"/>
                    <a:pt x="10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3179925" y="4415350"/>
              <a:ext cx="2292000" cy="382350"/>
            </a:xfrm>
            <a:custGeom>
              <a:avLst/>
              <a:gdLst/>
              <a:ahLst/>
              <a:cxnLst/>
              <a:rect l="l" t="t" r="r" b="b"/>
              <a:pathLst>
                <a:path w="91680" h="15294" extrusionOk="0">
                  <a:moveTo>
                    <a:pt x="18491" y="1"/>
                  </a:moveTo>
                  <a:cubicBezTo>
                    <a:pt x="8280" y="1"/>
                    <a:pt x="0" y="1646"/>
                    <a:pt x="0" y="3675"/>
                  </a:cubicBezTo>
                  <a:cubicBezTo>
                    <a:pt x="0" y="5272"/>
                    <a:pt x="5124" y="6630"/>
                    <a:pt x="12279" y="7137"/>
                  </a:cubicBezTo>
                  <a:cubicBezTo>
                    <a:pt x="7813" y="7966"/>
                    <a:pt x="5212" y="8958"/>
                    <a:pt x="5212" y="10025"/>
                  </a:cubicBezTo>
                  <a:cubicBezTo>
                    <a:pt x="5212" y="12935"/>
                    <a:pt x="24567" y="15293"/>
                    <a:pt x="48445" y="15293"/>
                  </a:cubicBezTo>
                  <a:cubicBezTo>
                    <a:pt x="72322" y="15293"/>
                    <a:pt x="91679" y="12935"/>
                    <a:pt x="91679" y="10025"/>
                  </a:cubicBezTo>
                  <a:cubicBezTo>
                    <a:pt x="91679" y="7114"/>
                    <a:pt x="72322" y="4756"/>
                    <a:pt x="48445" y="4756"/>
                  </a:cubicBezTo>
                  <a:cubicBezTo>
                    <a:pt x="44034" y="4756"/>
                    <a:pt x="39777" y="4836"/>
                    <a:pt x="35767" y="4986"/>
                  </a:cubicBezTo>
                  <a:cubicBezTo>
                    <a:pt x="36549" y="4580"/>
                    <a:pt x="36982" y="4137"/>
                    <a:pt x="36982" y="3675"/>
                  </a:cubicBezTo>
                  <a:cubicBezTo>
                    <a:pt x="36982" y="1646"/>
                    <a:pt x="28704" y="1"/>
                    <a:pt x="184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7"/>
            <p:cNvSpPr/>
            <p:nvPr/>
          </p:nvSpPr>
          <p:spPr>
            <a:xfrm>
              <a:off x="4800625" y="4478525"/>
              <a:ext cx="618875" cy="252600"/>
            </a:xfrm>
            <a:custGeom>
              <a:avLst/>
              <a:gdLst/>
              <a:ahLst/>
              <a:cxnLst/>
              <a:rect l="l" t="t" r="r" b="b"/>
              <a:pathLst>
                <a:path w="24755" h="10104" extrusionOk="0">
                  <a:moveTo>
                    <a:pt x="8037" y="0"/>
                  </a:moveTo>
                  <a:lnTo>
                    <a:pt x="783" y="5299"/>
                  </a:lnTo>
                  <a:cubicBezTo>
                    <a:pt x="783" y="5299"/>
                    <a:pt x="0" y="9036"/>
                    <a:pt x="1867" y="9709"/>
                  </a:cubicBezTo>
                  <a:cubicBezTo>
                    <a:pt x="2744" y="10025"/>
                    <a:pt x="4225" y="10104"/>
                    <a:pt x="5920" y="10104"/>
                  </a:cubicBezTo>
                  <a:cubicBezTo>
                    <a:pt x="7636" y="10104"/>
                    <a:pt x="9572" y="10023"/>
                    <a:pt x="11327" y="10023"/>
                  </a:cubicBezTo>
                  <a:cubicBezTo>
                    <a:pt x="11527" y="10023"/>
                    <a:pt x="11724" y="10024"/>
                    <a:pt x="11919" y="10026"/>
                  </a:cubicBezTo>
                  <a:cubicBezTo>
                    <a:pt x="12409" y="10032"/>
                    <a:pt x="12968" y="10039"/>
                    <a:pt x="13570" y="10039"/>
                  </a:cubicBezTo>
                  <a:cubicBezTo>
                    <a:pt x="17376" y="10039"/>
                    <a:pt x="22907" y="9743"/>
                    <a:pt x="23763" y="6898"/>
                  </a:cubicBezTo>
                  <a:cubicBezTo>
                    <a:pt x="24754" y="3604"/>
                    <a:pt x="19285" y="4683"/>
                    <a:pt x="16468" y="3349"/>
                  </a:cubicBezTo>
                  <a:cubicBezTo>
                    <a:pt x="13651" y="2015"/>
                    <a:pt x="8037" y="0"/>
                    <a:pt x="80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3604700" y="3199850"/>
              <a:ext cx="317725" cy="348800"/>
            </a:xfrm>
            <a:custGeom>
              <a:avLst/>
              <a:gdLst/>
              <a:ahLst/>
              <a:cxnLst/>
              <a:rect l="l" t="t" r="r" b="b"/>
              <a:pathLst>
                <a:path w="12709" h="13952" extrusionOk="0">
                  <a:moveTo>
                    <a:pt x="5581" y="0"/>
                  </a:moveTo>
                  <a:cubicBezTo>
                    <a:pt x="1816" y="0"/>
                    <a:pt x="91" y="4252"/>
                    <a:pt x="48" y="6101"/>
                  </a:cubicBezTo>
                  <a:cubicBezTo>
                    <a:pt x="0" y="8094"/>
                    <a:pt x="2056" y="10016"/>
                    <a:pt x="3065" y="11292"/>
                  </a:cubicBezTo>
                  <a:cubicBezTo>
                    <a:pt x="4075" y="12566"/>
                    <a:pt x="5478" y="13658"/>
                    <a:pt x="8902" y="13943"/>
                  </a:cubicBezTo>
                  <a:cubicBezTo>
                    <a:pt x="8969" y="13948"/>
                    <a:pt x="9036" y="13951"/>
                    <a:pt x="9101" y="13951"/>
                  </a:cubicBezTo>
                  <a:cubicBezTo>
                    <a:pt x="12341" y="13951"/>
                    <a:pt x="12709" y="7145"/>
                    <a:pt x="12315" y="3701"/>
                  </a:cubicBezTo>
                  <a:cubicBezTo>
                    <a:pt x="11914" y="185"/>
                    <a:pt x="6755" y="125"/>
                    <a:pt x="6505" y="82"/>
                  </a:cubicBezTo>
                  <a:cubicBezTo>
                    <a:pt x="6184" y="26"/>
                    <a:pt x="5876" y="0"/>
                    <a:pt x="5581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3587225" y="3412725"/>
              <a:ext cx="297300" cy="381450"/>
            </a:xfrm>
            <a:custGeom>
              <a:avLst/>
              <a:gdLst/>
              <a:ahLst/>
              <a:cxnLst/>
              <a:rect l="l" t="t" r="r" b="b"/>
              <a:pathLst>
                <a:path w="11892" h="15258" extrusionOk="0">
                  <a:moveTo>
                    <a:pt x="4547" y="1"/>
                  </a:moveTo>
                  <a:cubicBezTo>
                    <a:pt x="4100" y="1"/>
                    <a:pt x="3769" y="379"/>
                    <a:pt x="3661" y="1357"/>
                  </a:cubicBezTo>
                  <a:cubicBezTo>
                    <a:pt x="3180" y="5698"/>
                    <a:pt x="0" y="7625"/>
                    <a:pt x="0" y="7625"/>
                  </a:cubicBezTo>
                  <a:lnTo>
                    <a:pt x="11749" y="15257"/>
                  </a:lnTo>
                  <a:cubicBezTo>
                    <a:pt x="11749" y="15257"/>
                    <a:pt x="11891" y="9278"/>
                    <a:pt x="10212" y="8423"/>
                  </a:cubicBezTo>
                  <a:cubicBezTo>
                    <a:pt x="8534" y="7568"/>
                    <a:pt x="8999" y="4480"/>
                    <a:pt x="8999" y="4480"/>
                  </a:cubicBezTo>
                  <a:cubicBezTo>
                    <a:pt x="8999" y="4480"/>
                    <a:pt x="6084" y="1"/>
                    <a:pt x="4547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7"/>
            <p:cNvSpPr/>
            <p:nvPr/>
          </p:nvSpPr>
          <p:spPr>
            <a:xfrm>
              <a:off x="3710150" y="3488475"/>
              <a:ext cx="102600" cy="104575"/>
            </a:xfrm>
            <a:custGeom>
              <a:avLst/>
              <a:gdLst/>
              <a:ahLst/>
              <a:cxnLst/>
              <a:rect l="l" t="t" r="r" b="b"/>
              <a:pathLst>
                <a:path w="4104" h="4183" extrusionOk="0">
                  <a:moveTo>
                    <a:pt x="54" y="1"/>
                  </a:moveTo>
                  <a:cubicBezTo>
                    <a:pt x="0" y="1"/>
                    <a:pt x="4104" y="4182"/>
                    <a:pt x="4104" y="4182"/>
                  </a:cubicBezTo>
                  <a:lnTo>
                    <a:pt x="4023" y="2330"/>
                  </a:lnTo>
                  <a:cubicBezTo>
                    <a:pt x="4023" y="2330"/>
                    <a:pt x="2175" y="2041"/>
                    <a:pt x="355" y="281"/>
                  </a:cubicBezTo>
                  <a:cubicBezTo>
                    <a:pt x="154" y="86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3555375" y="3167800"/>
              <a:ext cx="420850" cy="326200"/>
            </a:xfrm>
            <a:custGeom>
              <a:avLst/>
              <a:gdLst/>
              <a:ahLst/>
              <a:cxnLst/>
              <a:rect l="l" t="t" r="r" b="b"/>
              <a:pathLst>
                <a:path w="16834" h="13048" extrusionOk="0">
                  <a:moveTo>
                    <a:pt x="8258" y="0"/>
                  </a:moveTo>
                  <a:cubicBezTo>
                    <a:pt x="8089" y="0"/>
                    <a:pt x="7923" y="7"/>
                    <a:pt x="7759" y="22"/>
                  </a:cubicBezTo>
                  <a:cubicBezTo>
                    <a:pt x="5198" y="246"/>
                    <a:pt x="3800" y="2686"/>
                    <a:pt x="3800" y="2686"/>
                  </a:cubicBezTo>
                  <a:cubicBezTo>
                    <a:pt x="4202" y="1562"/>
                    <a:pt x="4031" y="1109"/>
                    <a:pt x="3762" y="1109"/>
                  </a:cubicBezTo>
                  <a:cubicBezTo>
                    <a:pt x="3551" y="1109"/>
                    <a:pt x="3280" y="1385"/>
                    <a:pt x="3173" y="1832"/>
                  </a:cubicBezTo>
                  <a:cubicBezTo>
                    <a:pt x="2932" y="2853"/>
                    <a:pt x="1604" y="4463"/>
                    <a:pt x="1604" y="4463"/>
                  </a:cubicBezTo>
                  <a:cubicBezTo>
                    <a:pt x="0" y="7910"/>
                    <a:pt x="3389" y="13048"/>
                    <a:pt x="4412" y="13048"/>
                  </a:cubicBezTo>
                  <a:cubicBezTo>
                    <a:pt x="4458" y="13048"/>
                    <a:pt x="4499" y="13037"/>
                    <a:pt x="4534" y="13016"/>
                  </a:cubicBezTo>
                  <a:cubicBezTo>
                    <a:pt x="5368" y="12525"/>
                    <a:pt x="6183" y="11261"/>
                    <a:pt x="6183" y="11261"/>
                  </a:cubicBezTo>
                  <a:cubicBezTo>
                    <a:pt x="4183" y="11004"/>
                    <a:pt x="3167" y="8553"/>
                    <a:pt x="4755" y="7856"/>
                  </a:cubicBezTo>
                  <a:cubicBezTo>
                    <a:pt x="5043" y="7729"/>
                    <a:pt x="5272" y="7678"/>
                    <a:pt x="5458" y="7678"/>
                  </a:cubicBezTo>
                  <a:cubicBezTo>
                    <a:pt x="6299" y="7678"/>
                    <a:pt x="6281" y="8734"/>
                    <a:pt x="7010" y="8748"/>
                  </a:cubicBezTo>
                  <a:cubicBezTo>
                    <a:pt x="7014" y="8748"/>
                    <a:pt x="7017" y="8748"/>
                    <a:pt x="7020" y="8748"/>
                  </a:cubicBezTo>
                  <a:cubicBezTo>
                    <a:pt x="7750" y="8748"/>
                    <a:pt x="6660" y="7199"/>
                    <a:pt x="7387" y="7199"/>
                  </a:cubicBezTo>
                  <a:cubicBezTo>
                    <a:pt x="7522" y="7199"/>
                    <a:pt x="7720" y="7253"/>
                    <a:pt x="8004" y="7380"/>
                  </a:cubicBezTo>
                  <a:cubicBezTo>
                    <a:pt x="8184" y="7460"/>
                    <a:pt x="8329" y="7496"/>
                    <a:pt x="8445" y="7496"/>
                  </a:cubicBezTo>
                  <a:cubicBezTo>
                    <a:pt x="9043" y="7496"/>
                    <a:pt x="8863" y="6532"/>
                    <a:pt x="8594" y="5694"/>
                  </a:cubicBezTo>
                  <a:cubicBezTo>
                    <a:pt x="8519" y="5459"/>
                    <a:pt x="8706" y="5258"/>
                    <a:pt x="8913" y="5258"/>
                  </a:cubicBezTo>
                  <a:cubicBezTo>
                    <a:pt x="8981" y="5258"/>
                    <a:pt x="9052" y="5280"/>
                    <a:pt x="9116" y="5331"/>
                  </a:cubicBezTo>
                  <a:cubicBezTo>
                    <a:pt x="9494" y="5631"/>
                    <a:pt x="9996" y="6008"/>
                    <a:pt x="10647" y="6463"/>
                  </a:cubicBezTo>
                  <a:cubicBezTo>
                    <a:pt x="10903" y="6641"/>
                    <a:pt x="11072" y="6715"/>
                    <a:pt x="11178" y="6715"/>
                  </a:cubicBezTo>
                  <a:cubicBezTo>
                    <a:pt x="11703" y="6715"/>
                    <a:pt x="10697" y="4905"/>
                    <a:pt x="10977" y="4905"/>
                  </a:cubicBezTo>
                  <a:cubicBezTo>
                    <a:pt x="11059" y="4905"/>
                    <a:pt x="11252" y="5061"/>
                    <a:pt x="11626" y="5464"/>
                  </a:cubicBezTo>
                  <a:cubicBezTo>
                    <a:pt x="13209" y="7164"/>
                    <a:pt x="14091" y="7310"/>
                    <a:pt x="14347" y="7310"/>
                  </a:cubicBezTo>
                  <a:cubicBezTo>
                    <a:pt x="14401" y="7310"/>
                    <a:pt x="14427" y="7304"/>
                    <a:pt x="14427" y="7304"/>
                  </a:cubicBezTo>
                  <a:cubicBezTo>
                    <a:pt x="16833" y="5658"/>
                    <a:pt x="15789" y="3254"/>
                    <a:pt x="14653" y="2324"/>
                  </a:cubicBezTo>
                  <a:cubicBezTo>
                    <a:pt x="13589" y="1454"/>
                    <a:pt x="10720" y="0"/>
                    <a:pt x="8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3669800" y="4213350"/>
              <a:ext cx="232950" cy="299475"/>
            </a:xfrm>
            <a:custGeom>
              <a:avLst/>
              <a:gdLst/>
              <a:ahLst/>
              <a:cxnLst/>
              <a:rect l="l" t="t" r="r" b="b"/>
              <a:pathLst>
                <a:path w="9318" h="11979" extrusionOk="0">
                  <a:moveTo>
                    <a:pt x="9318" y="0"/>
                  </a:moveTo>
                  <a:lnTo>
                    <a:pt x="9318" y="0"/>
                  </a:lnTo>
                  <a:cubicBezTo>
                    <a:pt x="9318" y="1"/>
                    <a:pt x="4191" y="4533"/>
                    <a:pt x="1" y="5413"/>
                  </a:cubicBezTo>
                  <a:cubicBezTo>
                    <a:pt x="386" y="6447"/>
                    <a:pt x="924" y="7474"/>
                    <a:pt x="1558" y="7510"/>
                  </a:cubicBezTo>
                  <a:cubicBezTo>
                    <a:pt x="1558" y="7510"/>
                    <a:pt x="1627" y="8933"/>
                    <a:pt x="1785" y="10139"/>
                  </a:cubicBezTo>
                  <a:cubicBezTo>
                    <a:pt x="1855" y="10676"/>
                    <a:pt x="2476" y="11979"/>
                    <a:pt x="2861" y="11979"/>
                  </a:cubicBezTo>
                  <a:cubicBezTo>
                    <a:pt x="2921" y="11979"/>
                    <a:pt x="2975" y="11947"/>
                    <a:pt x="3021" y="11877"/>
                  </a:cubicBezTo>
                  <a:cubicBezTo>
                    <a:pt x="3312" y="11427"/>
                    <a:pt x="3663" y="10839"/>
                    <a:pt x="4048" y="10168"/>
                  </a:cubicBezTo>
                  <a:cubicBezTo>
                    <a:pt x="4204" y="9896"/>
                    <a:pt x="4365" y="9612"/>
                    <a:pt x="4532" y="9315"/>
                  </a:cubicBezTo>
                  <a:cubicBezTo>
                    <a:pt x="6398" y="5977"/>
                    <a:pt x="8775" y="1292"/>
                    <a:pt x="9318" y="0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3405425" y="3555175"/>
              <a:ext cx="805475" cy="796925"/>
            </a:xfrm>
            <a:custGeom>
              <a:avLst/>
              <a:gdLst/>
              <a:ahLst/>
              <a:cxnLst/>
              <a:rect l="l" t="t" r="r" b="b"/>
              <a:pathLst>
                <a:path w="32219" h="31877" extrusionOk="0">
                  <a:moveTo>
                    <a:pt x="9252" y="0"/>
                  </a:moveTo>
                  <a:cubicBezTo>
                    <a:pt x="9252" y="0"/>
                    <a:pt x="5955" y="1180"/>
                    <a:pt x="3395" y="3313"/>
                  </a:cubicBezTo>
                  <a:cubicBezTo>
                    <a:pt x="834" y="5445"/>
                    <a:pt x="1" y="6758"/>
                    <a:pt x="126" y="8743"/>
                  </a:cubicBezTo>
                  <a:cubicBezTo>
                    <a:pt x="250" y="10712"/>
                    <a:pt x="5277" y="31876"/>
                    <a:pt x="9574" y="31876"/>
                  </a:cubicBezTo>
                  <a:cubicBezTo>
                    <a:pt x="9606" y="31876"/>
                    <a:pt x="9637" y="31875"/>
                    <a:pt x="9669" y="31873"/>
                  </a:cubicBezTo>
                  <a:cubicBezTo>
                    <a:pt x="9974" y="31848"/>
                    <a:pt x="10277" y="31803"/>
                    <a:pt x="10576" y="31740"/>
                  </a:cubicBezTo>
                  <a:cubicBezTo>
                    <a:pt x="14768" y="30860"/>
                    <a:pt x="19893" y="26327"/>
                    <a:pt x="19893" y="26327"/>
                  </a:cubicBezTo>
                  <a:lnTo>
                    <a:pt x="28032" y="14361"/>
                  </a:lnTo>
                  <a:lnTo>
                    <a:pt x="32218" y="10731"/>
                  </a:lnTo>
                  <a:cubicBezTo>
                    <a:pt x="32218" y="10731"/>
                    <a:pt x="25024" y="1304"/>
                    <a:pt x="22316" y="811"/>
                  </a:cubicBezTo>
                  <a:cubicBezTo>
                    <a:pt x="19610" y="316"/>
                    <a:pt x="16253" y="259"/>
                    <a:pt x="16253" y="259"/>
                  </a:cubicBezTo>
                  <a:lnTo>
                    <a:pt x="16240" y="4462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4003225" y="3987175"/>
              <a:ext cx="363675" cy="606125"/>
            </a:xfrm>
            <a:custGeom>
              <a:avLst/>
              <a:gdLst/>
              <a:ahLst/>
              <a:cxnLst/>
              <a:rect l="l" t="t" r="r" b="b"/>
              <a:pathLst>
                <a:path w="14547" h="24245" extrusionOk="0">
                  <a:moveTo>
                    <a:pt x="10450" y="1"/>
                  </a:moveTo>
                  <a:lnTo>
                    <a:pt x="1657" y="10405"/>
                  </a:lnTo>
                  <a:lnTo>
                    <a:pt x="0" y="24165"/>
                  </a:lnTo>
                  <a:cubicBezTo>
                    <a:pt x="524" y="24219"/>
                    <a:pt x="1030" y="24244"/>
                    <a:pt x="1517" y="24244"/>
                  </a:cubicBezTo>
                  <a:cubicBezTo>
                    <a:pt x="13918" y="24244"/>
                    <a:pt x="14546" y="7607"/>
                    <a:pt x="14511" y="6539"/>
                  </a:cubicBezTo>
                  <a:lnTo>
                    <a:pt x="10450" y="1"/>
                  </a:ln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4354225" y="3699450"/>
              <a:ext cx="300400" cy="832100"/>
            </a:xfrm>
            <a:custGeom>
              <a:avLst/>
              <a:gdLst/>
              <a:ahLst/>
              <a:cxnLst/>
              <a:rect l="l" t="t" r="r" b="b"/>
              <a:pathLst>
                <a:path w="12016" h="33284" extrusionOk="0">
                  <a:moveTo>
                    <a:pt x="6039" y="0"/>
                  </a:moveTo>
                  <a:cubicBezTo>
                    <a:pt x="2894" y="0"/>
                    <a:pt x="1" y="3969"/>
                    <a:pt x="1" y="3969"/>
                  </a:cubicBezTo>
                  <a:cubicBezTo>
                    <a:pt x="1" y="3969"/>
                    <a:pt x="443" y="11172"/>
                    <a:pt x="440" y="17108"/>
                  </a:cubicBezTo>
                  <a:cubicBezTo>
                    <a:pt x="435" y="23043"/>
                    <a:pt x="1383" y="33284"/>
                    <a:pt x="1383" y="33284"/>
                  </a:cubicBezTo>
                  <a:lnTo>
                    <a:pt x="4057" y="31581"/>
                  </a:lnTo>
                  <a:cubicBezTo>
                    <a:pt x="4691" y="31177"/>
                    <a:pt x="5316" y="31023"/>
                    <a:pt x="5900" y="31023"/>
                  </a:cubicBezTo>
                  <a:cubicBezTo>
                    <a:pt x="7782" y="31023"/>
                    <a:pt x="9247" y="32617"/>
                    <a:pt x="9247" y="32617"/>
                  </a:cubicBezTo>
                  <a:cubicBezTo>
                    <a:pt x="10436" y="28838"/>
                    <a:pt x="12015" y="3405"/>
                    <a:pt x="8183" y="703"/>
                  </a:cubicBezTo>
                  <a:cubicBezTo>
                    <a:pt x="7476" y="204"/>
                    <a:pt x="6751" y="0"/>
                    <a:pt x="6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4385425" y="3699450"/>
              <a:ext cx="219050" cy="136325"/>
            </a:xfrm>
            <a:custGeom>
              <a:avLst/>
              <a:gdLst/>
              <a:ahLst/>
              <a:cxnLst/>
              <a:rect l="l" t="t" r="r" b="b"/>
              <a:pathLst>
                <a:path w="8762" h="5453" extrusionOk="0">
                  <a:moveTo>
                    <a:pt x="4791" y="1"/>
                  </a:moveTo>
                  <a:cubicBezTo>
                    <a:pt x="2919" y="1"/>
                    <a:pt x="1137" y="1408"/>
                    <a:pt x="1" y="2546"/>
                  </a:cubicBezTo>
                  <a:cubicBezTo>
                    <a:pt x="2876" y="5311"/>
                    <a:pt x="6581" y="5430"/>
                    <a:pt x="8761" y="5452"/>
                  </a:cubicBezTo>
                  <a:cubicBezTo>
                    <a:pt x="8381" y="3061"/>
                    <a:pt x="7795" y="1309"/>
                    <a:pt x="6935" y="703"/>
                  </a:cubicBezTo>
                  <a:cubicBezTo>
                    <a:pt x="6228" y="204"/>
                    <a:pt x="5503" y="1"/>
                    <a:pt x="4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3770975" y="3962600"/>
              <a:ext cx="1146575" cy="602625"/>
            </a:xfrm>
            <a:custGeom>
              <a:avLst/>
              <a:gdLst/>
              <a:ahLst/>
              <a:cxnLst/>
              <a:rect l="l" t="t" r="r" b="b"/>
              <a:pathLst>
                <a:path w="45863" h="24105" extrusionOk="0">
                  <a:moveTo>
                    <a:pt x="19506" y="1"/>
                  </a:moveTo>
                  <a:cubicBezTo>
                    <a:pt x="17332" y="1"/>
                    <a:pt x="14628" y="1607"/>
                    <a:pt x="10801" y="7016"/>
                  </a:cubicBezTo>
                  <a:cubicBezTo>
                    <a:pt x="4715" y="15616"/>
                    <a:pt x="4875" y="19762"/>
                    <a:pt x="2261" y="19762"/>
                  </a:cubicBezTo>
                  <a:cubicBezTo>
                    <a:pt x="1781" y="19762"/>
                    <a:pt x="1207" y="19622"/>
                    <a:pt x="485" y="19345"/>
                  </a:cubicBezTo>
                  <a:lnTo>
                    <a:pt x="1" y="20198"/>
                  </a:lnTo>
                  <a:cubicBezTo>
                    <a:pt x="1" y="20198"/>
                    <a:pt x="1219" y="21298"/>
                    <a:pt x="2676" y="21298"/>
                  </a:cubicBezTo>
                  <a:cubicBezTo>
                    <a:pt x="3654" y="21298"/>
                    <a:pt x="4740" y="20803"/>
                    <a:pt x="5637" y="19148"/>
                  </a:cubicBezTo>
                  <a:cubicBezTo>
                    <a:pt x="7750" y="15259"/>
                    <a:pt x="13287" y="1793"/>
                    <a:pt x="19274" y="1793"/>
                  </a:cubicBezTo>
                  <a:cubicBezTo>
                    <a:pt x="19626" y="1793"/>
                    <a:pt x="19979" y="1840"/>
                    <a:pt x="20334" y="1938"/>
                  </a:cubicBezTo>
                  <a:cubicBezTo>
                    <a:pt x="25779" y="3439"/>
                    <a:pt x="44707" y="24105"/>
                    <a:pt x="44707" y="24105"/>
                  </a:cubicBezTo>
                  <a:lnTo>
                    <a:pt x="45863" y="23158"/>
                  </a:lnTo>
                  <a:cubicBezTo>
                    <a:pt x="45863" y="23158"/>
                    <a:pt x="27638" y="4361"/>
                    <a:pt x="24433" y="2244"/>
                  </a:cubicBezTo>
                  <a:cubicBezTo>
                    <a:pt x="22931" y="1251"/>
                    <a:pt x="21425" y="1"/>
                    <a:pt x="19506" y="1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3554700" y="3763375"/>
              <a:ext cx="322775" cy="361900"/>
            </a:xfrm>
            <a:custGeom>
              <a:avLst/>
              <a:gdLst/>
              <a:ahLst/>
              <a:cxnLst/>
              <a:rect l="l" t="t" r="r" b="b"/>
              <a:pathLst>
                <a:path w="12911" h="14476" extrusionOk="0">
                  <a:moveTo>
                    <a:pt x="1135" y="0"/>
                  </a:moveTo>
                  <a:cubicBezTo>
                    <a:pt x="423" y="0"/>
                    <a:pt x="1" y="542"/>
                    <a:pt x="912" y="1359"/>
                  </a:cubicBezTo>
                  <a:cubicBezTo>
                    <a:pt x="2418" y="2713"/>
                    <a:pt x="2401" y="5167"/>
                    <a:pt x="2463" y="5810"/>
                  </a:cubicBezTo>
                  <a:cubicBezTo>
                    <a:pt x="2588" y="7112"/>
                    <a:pt x="5178" y="10105"/>
                    <a:pt x="5655" y="12076"/>
                  </a:cubicBezTo>
                  <a:cubicBezTo>
                    <a:pt x="6129" y="14048"/>
                    <a:pt x="6369" y="14217"/>
                    <a:pt x="6920" y="14432"/>
                  </a:cubicBezTo>
                  <a:cubicBezTo>
                    <a:pt x="6996" y="14461"/>
                    <a:pt x="7108" y="14476"/>
                    <a:pt x="7248" y="14476"/>
                  </a:cubicBezTo>
                  <a:cubicBezTo>
                    <a:pt x="8119" y="14476"/>
                    <a:pt x="10054" y="13923"/>
                    <a:pt x="10837" y="13190"/>
                  </a:cubicBezTo>
                  <a:cubicBezTo>
                    <a:pt x="11745" y="12341"/>
                    <a:pt x="12911" y="12243"/>
                    <a:pt x="12911" y="12243"/>
                  </a:cubicBezTo>
                  <a:cubicBezTo>
                    <a:pt x="11995" y="11105"/>
                    <a:pt x="7980" y="8198"/>
                    <a:pt x="6671" y="7502"/>
                  </a:cubicBezTo>
                  <a:cubicBezTo>
                    <a:pt x="5362" y="6806"/>
                    <a:pt x="3684" y="2143"/>
                    <a:pt x="2617" y="775"/>
                  </a:cubicBezTo>
                  <a:cubicBezTo>
                    <a:pt x="2194" y="233"/>
                    <a:pt x="1602" y="0"/>
                    <a:pt x="1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020700" y="3702275"/>
              <a:ext cx="107300" cy="211925"/>
            </a:xfrm>
            <a:custGeom>
              <a:avLst/>
              <a:gdLst/>
              <a:ahLst/>
              <a:cxnLst/>
              <a:rect l="l" t="t" r="r" b="b"/>
              <a:pathLst>
                <a:path w="4292" h="8477" extrusionOk="0">
                  <a:moveTo>
                    <a:pt x="325" y="1"/>
                  </a:moveTo>
                  <a:cubicBezTo>
                    <a:pt x="1" y="1"/>
                    <a:pt x="664" y="1964"/>
                    <a:pt x="846" y="3183"/>
                  </a:cubicBezTo>
                  <a:cubicBezTo>
                    <a:pt x="1072" y="4696"/>
                    <a:pt x="3419" y="8477"/>
                    <a:pt x="3419" y="8477"/>
                  </a:cubicBezTo>
                  <a:lnTo>
                    <a:pt x="4292" y="4417"/>
                  </a:lnTo>
                  <a:cubicBezTo>
                    <a:pt x="4292" y="4417"/>
                    <a:pt x="1850" y="1748"/>
                    <a:pt x="752" y="380"/>
                  </a:cubicBezTo>
                  <a:cubicBezTo>
                    <a:pt x="539" y="114"/>
                    <a:pt x="4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3599425" y="3550025"/>
              <a:ext cx="244000" cy="174200"/>
            </a:xfrm>
            <a:custGeom>
              <a:avLst/>
              <a:gdLst/>
              <a:ahLst/>
              <a:cxnLst/>
              <a:rect l="l" t="t" r="r" b="b"/>
              <a:pathLst>
                <a:path w="9760" h="6968" extrusionOk="0">
                  <a:moveTo>
                    <a:pt x="1639" y="1"/>
                  </a:moveTo>
                  <a:lnTo>
                    <a:pt x="1" y="834"/>
                  </a:lnTo>
                  <a:lnTo>
                    <a:pt x="9668" y="6968"/>
                  </a:lnTo>
                  <a:lnTo>
                    <a:pt x="9759" y="509"/>
                  </a:lnTo>
                  <a:lnTo>
                    <a:pt x="8491" y="465"/>
                  </a:lnTo>
                  <a:lnTo>
                    <a:pt x="8044" y="3865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3727125" y="3794725"/>
              <a:ext cx="71325" cy="86500"/>
            </a:xfrm>
            <a:custGeom>
              <a:avLst/>
              <a:gdLst/>
              <a:ahLst/>
              <a:cxnLst/>
              <a:rect l="l" t="t" r="r" b="b"/>
              <a:pathLst>
                <a:path w="2853" h="3460" extrusionOk="0">
                  <a:moveTo>
                    <a:pt x="792" y="1"/>
                  </a:moveTo>
                  <a:cubicBezTo>
                    <a:pt x="684" y="1"/>
                    <a:pt x="583" y="25"/>
                    <a:pt x="493" y="76"/>
                  </a:cubicBezTo>
                  <a:cubicBezTo>
                    <a:pt x="1" y="354"/>
                    <a:pt x="21" y="1319"/>
                    <a:pt x="536" y="2233"/>
                  </a:cubicBezTo>
                  <a:cubicBezTo>
                    <a:pt x="958" y="2978"/>
                    <a:pt x="1579" y="3459"/>
                    <a:pt x="2061" y="3459"/>
                  </a:cubicBezTo>
                  <a:cubicBezTo>
                    <a:pt x="2169" y="3459"/>
                    <a:pt x="2271" y="3435"/>
                    <a:pt x="2361" y="3384"/>
                  </a:cubicBezTo>
                  <a:cubicBezTo>
                    <a:pt x="2853" y="3106"/>
                    <a:pt x="2833" y="2141"/>
                    <a:pt x="2318" y="1227"/>
                  </a:cubicBezTo>
                  <a:cubicBezTo>
                    <a:pt x="1896" y="482"/>
                    <a:pt x="1274" y="1"/>
                    <a:pt x="7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3860400" y="3914150"/>
              <a:ext cx="245800" cy="299225"/>
            </a:xfrm>
            <a:custGeom>
              <a:avLst/>
              <a:gdLst/>
              <a:ahLst/>
              <a:cxnLst/>
              <a:rect l="l" t="t" r="r" b="b"/>
              <a:pathLst>
                <a:path w="9832" h="11969" extrusionOk="0">
                  <a:moveTo>
                    <a:pt x="9782" y="1"/>
                  </a:moveTo>
                  <a:cubicBezTo>
                    <a:pt x="9633" y="1"/>
                    <a:pt x="9184" y="27"/>
                    <a:pt x="8893" y="327"/>
                  </a:cubicBezTo>
                  <a:cubicBezTo>
                    <a:pt x="8540" y="688"/>
                    <a:pt x="6576" y="2332"/>
                    <a:pt x="6009" y="2819"/>
                  </a:cubicBezTo>
                  <a:cubicBezTo>
                    <a:pt x="5440" y="3307"/>
                    <a:pt x="2685" y="4859"/>
                    <a:pt x="1943" y="5411"/>
                  </a:cubicBezTo>
                  <a:cubicBezTo>
                    <a:pt x="1201" y="5962"/>
                    <a:pt x="1" y="6364"/>
                    <a:pt x="1" y="6364"/>
                  </a:cubicBezTo>
                  <a:cubicBezTo>
                    <a:pt x="424" y="9868"/>
                    <a:pt x="1694" y="11968"/>
                    <a:pt x="1694" y="11968"/>
                  </a:cubicBezTo>
                  <a:lnTo>
                    <a:pt x="9831" y="2"/>
                  </a:lnTo>
                  <a:cubicBezTo>
                    <a:pt x="9831" y="2"/>
                    <a:pt x="9813" y="1"/>
                    <a:pt x="9782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3860400" y="4073225"/>
              <a:ext cx="132725" cy="140175"/>
            </a:xfrm>
            <a:custGeom>
              <a:avLst/>
              <a:gdLst/>
              <a:ahLst/>
              <a:cxnLst/>
              <a:rect l="l" t="t" r="r" b="b"/>
              <a:pathLst>
                <a:path w="5309" h="5607" extrusionOk="0">
                  <a:moveTo>
                    <a:pt x="1" y="1"/>
                  </a:moveTo>
                  <a:lnTo>
                    <a:pt x="1" y="1"/>
                  </a:lnTo>
                  <a:cubicBezTo>
                    <a:pt x="424" y="3505"/>
                    <a:pt x="1694" y="5607"/>
                    <a:pt x="1694" y="5607"/>
                  </a:cubicBezTo>
                  <a:lnTo>
                    <a:pt x="5308" y="290"/>
                  </a:lnTo>
                  <a:lnTo>
                    <a:pt x="5308" y="290"/>
                  </a:lnTo>
                  <a:cubicBezTo>
                    <a:pt x="5308" y="290"/>
                    <a:pt x="3200" y="2073"/>
                    <a:pt x="2427" y="2073"/>
                  </a:cubicBezTo>
                  <a:cubicBezTo>
                    <a:pt x="2277" y="2073"/>
                    <a:pt x="2178" y="2006"/>
                    <a:pt x="2153" y="1846"/>
                  </a:cubicBezTo>
                  <a:cubicBezTo>
                    <a:pt x="2003" y="859"/>
                    <a:pt x="788" y="1516"/>
                    <a:pt x="1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4363500" y="4442975"/>
              <a:ext cx="253925" cy="110825"/>
            </a:xfrm>
            <a:custGeom>
              <a:avLst/>
              <a:gdLst/>
              <a:ahLst/>
              <a:cxnLst/>
              <a:rect l="l" t="t" r="r" b="b"/>
              <a:pathLst>
                <a:path w="10157" h="4433" extrusionOk="0">
                  <a:moveTo>
                    <a:pt x="5635" y="1"/>
                  </a:moveTo>
                  <a:cubicBezTo>
                    <a:pt x="5454" y="1"/>
                    <a:pt x="5268" y="16"/>
                    <a:pt x="5079" y="51"/>
                  </a:cubicBezTo>
                  <a:cubicBezTo>
                    <a:pt x="2398" y="536"/>
                    <a:pt x="1" y="2918"/>
                    <a:pt x="1" y="2918"/>
                  </a:cubicBezTo>
                  <a:lnTo>
                    <a:pt x="624" y="4011"/>
                  </a:lnTo>
                  <a:cubicBezTo>
                    <a:pt x="624" y="4011"/>
                    <a:pt x="2600" y="2825"/>
                    <a:pt x="4323" y="2825"/>
                  </a:cubicBezTo>
                  <a:cubicBezTo>
                    <a:pt x="4713" y="2825"/>
                    <a:pt x="5089" y="2885"/>
                    <a:pt x="5427" y="3034"/>
                  </a:cubicBezTo>
                  <a:cubicBezTo>
                    <a:pt x="6874" y="3669"/>
                    <a:pt x="7708" y="4433"/>
                    <a:pt x="8266" y="4433"/>
                  </a:cubicBezTo>
                  <a:cubicBezTo>
                    <a:pt x="8415" y="4433"/>
                    <a:pt x="8545" y="4378"/>
                    <a:pt x="8661" y="4251"/>
                  </a:cubicBezTo>
                  <a:cubicBezTo>
                    <a:pt x="9210" y="3649"/>
                    <a:pt x="10156" y="3074"/>
                    <a:pt x="9725" y="2766"/>
                  </a:cubicBezTo>
                  <a:cubicBezTo>
                    <a:pt x="9725" y="2766"/>
                    <a:pt x="8028" y="1"/>
                    <a:pt x="5635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4302925" y="3779650"/>
              <a:ext cx="8525" cy="450"/>
            </a:xfrm>
            <a:custGeom>
              <a:avLst/>
              <a:gdLst/>
              <a:ahLst/>
              <a:cxnLst/>
              <a:rect l="l" t="t" r="r" b="b"/>
              <a:pathLst>
                <a:path w="341" h="18" extrusionOk="0">
                  <a:moveTo>
                    <a:pt x="341" y="0"/>
                  </a:moveTo>
                  <a:cubicBezTo>
                    <a:pt x="226" y="0"/>
                    <a:pt x="112" y="6"/>
                    <a:pt x="0" y="17"/>
                  </a:cubicBezTo>
                  <a:cubicBezTo>
                    <a:pt x="112" y="6"/>
                    <a:pt x="226" y="0"/>
                    <a:pt x="341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4214150" y="3817500"/>
              <a:ext cx="4700" cy="3425"/>
            </a:xfrm>
            <a:custGeom>
              <a:avLst/>
              <a:gdLst/>
              <a:ahLst/>
              <a:cxnLst/>
              <a:rect l="l" t="t" r="r" b="b"/>
              <a:pathLst>
                <a:path w="188" h="137" extrusionOk="0">
                  <a:moveTo>
                    <a:pt x="188" y="0"/>
                  </a:moveTo>
                  <a:cubicBezTo>
                    <a:pt x="126" y="45"/>
                    <a:pt x="63" y="90"/>
                    <a:pt x="1" y="136"/>
                  </a:cubicBezTo>
                  <a:cubicBezTo>
                    <a:pt x="63" y="90"/>
                    <a:pt x="126" y="45"/>
                    <a:pt x="188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4206050" y="3823325"/>
              <a:ext cx="4925" cy="3775"/>
            </a:xfrm>
            <a:custGeom>
              <a:avLst/>
              <a:gdLst/>
              <a:ahLst/>
              <a:cxnLst/>
              <a:rect l="l" t="t" r="r" b="b"/>
              <a:pathLst>
                <a:path w="197" h="151" extrusionOk="0">
                  <a:moveTo>
                    <a:pt x="196" y="1"/>
                  </a:moveTo>
                  <a:cubicBezTo>
                    <a:pt x="131" y="50"/>
                    <a:pt x="65" y="100"/>
                    <a:pt x="0" y="151"/>
                  </a:cubicBezTo>
                  <a:cubicBezTo>
                    <a:pt x="65" y="100"/>
                    <a:pt x="131" y="50"/>
                    <a:pt x="196" y="1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4293175" y="3781075"/>
              <a:ext cx="2500" cy="525"/>
            </a:xfrm>
            <a:custGeom>
              <a:avLst/>
              <a:gdLst/>
              <a:ahLst/>
              <a:cxnLst/>
              <a:rect l="l" t="t" r="r" b="b"/>
              <a:pathLst>
                <a:path w="100" h="21" extrusionOk="0">
                  <a:moveTo>
                    <a:pt x="100" y="0"/>
                  </a:moveTo>
                  <a:cubicBezTo>
                    <a:pt x="67" y="5"/>
                    <a:pt x="33" y="14"/>
                    <a:pt x="1" y="20"/>
                  </a:cubicBezTo>
                  <a:cubicBezTo>
                    <a:pt x="33" y="14"/>
                    <a:pt x="67" y="5"/>
                    <a:pt x="100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4222225" y="3812000"/>
              <a:ext cx="4550" cy="3125"/>
            </a:xfrm>
            <a:custGeom>
              <a:avLst/>
              <a:gdLst/>
              <a:ahLst/>
              <a:cxnLst/>
              <a:rect l="l" t="t" r="r" b="b"/>
              <a:pathLst>
                <a:path w="182" h="125" extrusionOk="0">
                  <a:moveTo>
                    <a:pt x="182" y="1"/>
                  </a:moveTo>
                  <a:cubicBezTo>
                    <a:pt x="122" y="41"/>
                    <a:pt x="61" y="82"/>
                    <a:pt x="1" y="124"/>
                  </a:cubicBezTo>
                  <a:cubicBezTo>
                    <a:pt x="61" y="82"/>
                    <a:pt x="122" y="41"/>
                    <a:pt x="182" y="1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4323250" y="3780225"/>
              <a:ext cx="6250" cy="825"/>
            </a:xfrm>
            <a:custGeom>
              <a:avLst/>
              <a:gdLst/>
              <a:ahLst/>
              <a:cxnLst/>
              <a:rect l="l" t="t" r="r" b="b"/>
              <a:pathLst>
                <a:path w="250" h="33" extrusionOk="0">
                  <a:moveTo>
                    <a:pt x="1" y="0"/>
                  </a:moveTo>
                  <a:cubicBezTo>
                    <a:pt x="83" y="8"/>
                    <a:pt x="166" y="20"/>
                    <a:pt x="250" y="33"/>
                  </a:cubicBezTo>
                  <a:cubicBezTo>
                    <a:pt x="166" y="20"/>
                    <a:pt x="84" y="8"/>
                    <a:pt x="1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4189725" y="3835750"/>
              <a:ext cx="5625" cy="4700"/>
            </a:xfrm>
            <a:custGeom>
              <a:avLst/>
              <a:gdLst/>
              <a:ahLst/>
              <a:cxnLst/>
              <a:rect l="l" t="t" r="r" b="b"/>
              <a:pathLst>
                <a:path w="225" h="188" extrusionOk="0">
                  <a:moveTo>
                    <a:pt x="225" y="0"/>
                  </a:moveTo>
                  <a:cubicBezTo>
                    <a:pt x="150" y="62"/>
                    <a:pt x="75" y="124"/>
                    <a:pt x="0" y="187"/>
                  </a:cubicBezTo>
                  <a:cubicBezTo>
                    <a:pt x="75" y="124"/>
                    <a:pt x="150" y="62"/>
                    <a:pt x="225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4197875" y="3829400"/>
              <a:ext cx="5250" cy="4200"/>
            </a:xfrm>
            <a:custGeom>
              <a:avLst/>
              <a:gdLst/>
              <a:ahLst/>
              <a:cxnLst/>
              <a:rect l="l" t="t" r="r" b="b"/>
              <a:pathLst>
                <a:path w="210" h="168" extrusionOk="0">
                  <a:moveTo>
                    <a:pt x="209" y="0"/>
                  </a:moveTo>
                  <a:cubicBezTo>
                    <a:pt x="140" y="56"/>
                    <a:pt x="70" y="112"/>
                    <a:pt x="1" y="167"/>
                  </a:cubicBezTo>
                  <a:cubicBezTo>
                    <a:pt x="70" y="112"/>
                    <a:pt x="140" y="56"/>
                    <a:pt x="209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4314125" y="3779675"/>
              <a:ext cx="6100" cy="300"/>
            </a:xfrm>
            <a:custGeom>
              <a:avLst/>
              <a:gdLst/>
              <a:ahLst/>
              <a:cxnLst/>
              <a:rect l="l" t="t" r="r" b="b"/>
              <a:pathLst>
                <a:path w="244" h="12" extrusionOk="0">
                  <a:moveTo>
                    <a:pt x="244" y="11"/>
                  </a:moveTo>
                  <a:cubicBezTo>
                    <a:pt x="163" y="5"/>
                    <a:pt x="81" y="2"/>
                    <a:pt x="1" y="1"/>
                  </a:cubicBezTo>
                  <a:cubicBezTo>
                    <a:pt x="81" y="2"/>
                    <a:pt x="163" y="5"/>
                    <a:pt x="244" y="11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4246250" y="3797700"/>
              <a:ext cx="4050" cy="2250"/>
            </a:xfrm>
            <a:custGeom>
              <a:avLst/>
              <a:gdLst/>
              <a:ahLst/>
              <a:cxnLst/>
              <a:rect l="l" t="t" r="r" b="b"/>
              <a:pathLst>
                <a:path w="162" h="90" extrusionOk="0">
                  <a:moveTo>
                    <a:pt x="161" y="0"/>
                  </a:moveTo>
                  <a:cubicBezTo>
                    <a:pt x="109" y="30"/>
                    <a:pt x="54" y="59"/>
                    <a:pt x="0" y="90"/>
                  </a:cubicBezTo>
                  <a:cubicBezTo>
                    <a:pt x="54" y="59"/>
                    <a:pt x="109" y="30"/>
                    <a:pt x="161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4261975" y="3790275"/>
              <a:ext cx="3775" cy="1675"/>
            </a:xfrm>
            <a:custGeom>
              <a:avLst/>
              <a:gdLst/>
              <a:ahLst/>
              <a:cxnLst/>
              <a:rect l="l" t="t" r="r" b="b"/>
              <a:pathLst>
                <a:path w="151" h="67" extrusionOk="0">
                  <a:moveTo>
                    <a:pt x="151" y="0"/>
                  </a:moveTo>
                  <a:cubicBezTo>
                    <a:pt x="101" y="21"/>
                    <a:pt x="50" y="44"/>
                    <a:pt x="1" y="67"/>
                  </a:cubicBezTo>
                  <a:cubicBezTo>
                    <a:pt x="50" y="44"/>
                    <a:pt x="101" y="21"/>
                    <a:pt x="151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4269800" y="3787225"/>
              <a:ext cx="3575" cy="1400"/>
            </a:xfrm>
            <a:custGeom>
              <a:avLst/>
              <a:gdLst/>
              <a:ahLst/>
              <a:cxnLst/>
              <a:rect l="l" t="t" r="r" b="b"/>
              <a:pathLst>
                <a:path w="143" h="56" extrusionOk="0">
                  <a:moveTo>
                    <a:pt x="142" y="0"/>
                  </a:moveTo>
                  <a:cubicBezTo>
                    <a:pt x="94" y="17"/>
                    <a:pt x="47" y="37"/>
                    <a:pt x="0" y="56"/>
                  </a:cubicBezTo>
                  <a:cubicBezTo>
                    <a:pt x="47" y="37"/>
                    <a:pt x="94" y="17"/>
                    <a:pt x="142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4285225" y="3782625"/>
              <a:ext cx="3150" cy="875"/>
            </a:xfrm>
            <a:custGeom>
              <a:avLst/>
              <a:gdLst/>
              <a:ahLst/>
              <a:cxnLst/>
              <a:rect l="l" t="t" r="r" b="b"/>
              <a:pathLst>
                <a:path w="126" h="35" extrusionOk="0">
                  <a:moveTo>
                    <a:pt x="125" y="0"/>
                  </a:moveTo>
                  <a:lnTo>
                    <a:pt x="125" y="0"/>
                  </a:lnTo>
                  <a:cubicBezTo>
                    <a:pt x="84" y="9"/>
                    <a:pt x="42" y="22"/>
                    <a:pt x="0" y="34"/>
                  </a:cubicBezTo>
                  <a:cubicBezTo>
                    <a:pt x="42" y="23"/>
                    <a:pt x="84" y="10"/>
                    <a:pt x="125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4230275" y="3806850"/>
              <a:ext cx="4350" cy="2825"/>
            </a:xfrm>
            <a:custGeom>
              <a:avLst/>
              <a:gdLst/>
              <a:ahLst/>
              <a:cxnLst/>
              <a:rect l="l" t="t" r="r" b="b"/>
              <a:pathLst>
                <a:path w="174" h="113" extrusionOk="0">
                  <a:moveTo>
                    <a:pt x="174" y="1"/>
                  </a:moveTo>
                  <a:cubicBezTo>
                    <a:pt x="117" y="36"/>
                    <a:pt x="58" y="74"/>
                    <a:pt x="1" y="112"/>
                  </a:cubicBezTo>
                  <a:cubicBezTo>
                    <a:pt x="58" y="75"/>
                    <a:pt x="117" y="38"/>
                    <a:pt x="174" y="1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277475" y="3784675"/>
              <a:ext cx="3425" cy="1125"/>
            </a:xfrm>
            <a:custGeom>
              <a:avLst/>
              <a:gdLst/>
              <a:ahLst/>
              <a:cxnLst/>
              <a:rect l="l" t="t" r="r" b="b"/>
              <a:pathLst>
                <a:path w="137" h="45" extrusionOk="0">
                  <a:moveTo>
                    <a:pt x="137" y="0"/>
                  </a:moveTo>
                  <a:cubicBezTo>
                    <a:pt x="92" y="14"/>
                    <a:pt x="47" y="30"/>
                    <a:pt x="1" y="45"/>
                  </a:cubicBezTo>
                  <a:cubicBezTo>
                    <a:pt x="47" y="30"/>
                    <a:pt x="92" y="14"/>
                    <a:pt x="137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238275" y="3802075"/>
              <a:ext cx="4225" cy="2525"/>
            </a:xfrm>
            <a:custGeom>
              <a:avLst/>
              <a:gdLst/>
              <a:ahLst/>
              <a:cxnLst/>
              <a:rect l="l" t="t" r="r" b="b"/>
              <a:pathLst>
                <a:path w="169" h="101" extrusionOk="0">
                  <a:moveTo>
                    <a:pt x="169" y="0"/>
                  </a:moveTo>
                  <a:cubicBezTo>
                    <a:pt x="113" y="33"/>
                    <a:pt x="56" y="67"/>
                    <a:pt x="1" y="101"/>
                  </a:cubicBezTo>
                  <a:cubicBezTo>
                    <a:pt x="58" y="67"/>
                    <a:pt x="113" y="33"/>
                    <a:pt x="169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181575" y="3842075"/>
              <a:ext cx="6325" cy="5525"/>
            </a:xfrm>
            <a:custGeom>
              <a:avLst/>
              <a:gdLst/>
              <a:ahLst/>
              <a:cxnLst/>
              <a:rect l="l" t="t" r="r" b="b"/>
              <a:pathLst>
                <a:path w="253" h="221" extrusionOk="0">
                  <a:moveTo>
                    <a:pt x="252" y="1"/>
                  </a:moveTo>
                  <a:cubicBezTo>
                    <a:pt x="167" y="72"/>
                    <a:pt x="84" y="144"/>
                    <a:pt x="0" y="220"/>
                  </a:cubicBezTo>
                  <a:cubicBezTo>
                    <a:pt x="84" y="144"/>
                    <a:pt x="167" y="72"/>
                    <a:pt x="252" y="1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4404175" y="3812800"/>
              <a:ext cx="7225" cy="4825"/>
            </a:xfrm>
            <a:custGeom>
              <a:avLst/>
              <a:gdLst/>
              <a:ahLst/>
              <a:cxnLst/>
              <a:rect l="l" t="t" r="r" b="b"/>
              <a:pathLst>
                <a:path w="289" h="193" extrusionOk="0">
                  <a:moveTo>
                    <a:pt x="288" y="193"/>
                  </a:moveTo>
                  <a:cubicBezTo>
                    <a:pt x="191" y="126"/>
                    <a:pt x="95" y="63"/>
                    <a:pt x="1" y="1"/>
                  </a:cubicBezTo>
                  <a:cubicBezTo>
                    <a:pt x="95" y="63"/>
                    <a:pt x="191" y="126"/>
                    <a:pt x="288" y="193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353100" y="3787025"/>
              <a:ext cx="6575" cy="2425"/>
            </a:xfrm>
            <a:custGeom>
              <a:avLst/>
              <a:gdLst/>
              <a:ahLst/>
              <a:cxnLst/>
              <a:rect l="l" t="t" r="r" b="b"/>
              <a:pathLst>
                <a:path w="263" h="97" extrusionOk="0">
                  <a:moveTo>
                    <a:pt x="1" y="0"/>
                  </a:moveTo>
                  <a:lnTo>
                    <a:pt x="1" y="0"/>
                  </a:lnTo>
                  <a:cubicBezTo>
                    <a:pt x="87" y="31"/>
                    <a:pt x="174" y="62"/>
                    <a:pt x="262" y="96"/>
                  </a:cubicBezTo>
                  <a:cubicBezTo>
                    <a:pt x="174" y="62"/>
                    <a:pt x="87" y="30"/>
                    <a:pt x="1" y="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332200" y="3781450"/>
              <a:ext cx="8975" cy="1975"/>
            </a:xfrm>
            <a:custGeom>
              <a:avLst/>
              <a:gdLst/>
              <a:ahLst/>
              <a:cxnLst/>
              <a:rect l="l" t="t" r="r" b="b"/>
              <a:pathLst>
                <a:path w="359" h="79" extrusionOk="0">
                  <a:moveTo>
                    <a:pt x="0" y="1"/>
                  </a:moveTo>
                  <a:lnTo>
                    <a:pt x="0" y="1"/>
                  </a:lnTo>
                  <a:cubicBezTo>
                    <a:pt x="119" y="22"/>
                    <a:pt x="240" y="49"/>
                    <a:pt x="359" y="78"/>
                  </a:cubicBezTo>
                  <a:cubicBezTo>
                    <a:pt x="240" y="47"/>
                    <a:pt x="119" y="22"/>
                    <a:pt x="0" y="1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341325" y="3783425"/>
              <a:ext cx="8975" cy="2650"/>
            </a:xfrm>
            <a:custGeom>
              <a:avLst/>
              <a:gdLst/>
              <a:ahLst/>
              <a:cxnLst/>
              <a:rect l="l" t="t" r="r" b="b"/>
              <a:pathLst>
                <a:path w="359" h="106" extrusionOk="0">
                  <a:moveTo>
                    <a:pt x="0" y="1"/>
                  </a:moveTo>
                  <a:cubicBezTo>
                    <a:pt x="118" y="32"/>
                    <a:pt x="238" y="67"/>
                    <a:pt x="359" y="106"/>
                  </a:cubicBezTo>
                  <a:cubicBezTo>
                    <a:pt x="238" y="67"/>
                    <a:pt x="119" y="32"/>
                    <a:pt x="0" y="1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4254125" y="3793750"/>
              <a:ext cx="3925" cy="1950"/>
            </a:xfrm>
            <a:custGeom>
              <a:avLst/>
              <a:gdLst/>
              <a:ahLst/>
              <a:cxnLst/>
              <a:rect l="l" t="t" r="r" b="b"/>
              <a:pathLst>
                <a:path w="157" h="78" extrusionOk="0">
                  <a:moveTo>
                    <a:pt x="157" y="1"/>
                  </a:moveTo>
                  <a:cubicBezTo>
                    <a:pt x="106" y="25"/>
                    <a:pt x="53" y="53"/>
                    <a:pt x="1" y="78"/>
                  </a:cubicBezTo>
                  <a:cubicBezTo>
                    <a:pt x="53" y="53"/>
                    <a:pt x="106" y="25"/>
                    <a:pt x="157" y="1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4362775" y="3790700"/>
              <a:ext cx="6750" cy="2925"/>
            </a:xfrm>
            <a:custGeom>
              <a:avLst/>
              <a:gdLst/>
              <a:ahLst/>
              <a:cxnLst/>
              <a:rect l="l" t="t" r="r" b="b"/>
              <a:pathLst>
                <a:path w="270" h="117" extrusionOk="0">
                  <a:moveTo>
                    <a:pt x="269" y="116"/>
                  </a:moveTo>
                  <a:cubicBezTo>
                    <a:pt x="180" y="75"/>
                    <a:pt x="90" y="36"/>
                    <a:pt x="0" y="0"/>
                  </a:cubicBezTo>
                  <a:cubicBezTo>
                    <a:pt x="90" y="36"/>
                    <a:pt x="180" y="75"/>
                    <a:pt x="269" y="116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4381875" y="3799625"/>
              <a:ext cx="9425" cy="5250"/>
            </a:xfrm>
            <a:custGeom>
              <a:avLst/>
              <a:gdLst/>
              <a:ahLst/>
              <a:cxnLst/>
              <a:rect l="l" t="t" r="r" b="b"/>
              <a:pathLst>
                <a:path w="377" h="210" extrusionOk="0">
                  <a:moveTo>
                    <a:pt x="376" y="209"/>
                  </a:moveTo>
                  <a:cubicBezTo>
                    <a:pt x="249" y="137"/>
                    <a:pt x="124" y="66"/>
                    <a:pt x="0" y="1"/>
                  </a:cubicBezTo>
                  <a:cubicBezTo>
                    <a:pt x="124" y="66"/>
                    <a:pt x="249" y="137"/>
                    <a:pt x="376" y="209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4372200" y="3794825"/>
              <a:ext cx="9550" cy="4750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381" y="190"/>
                  </a:moveTo>
                  <a:cubicBezTo>
                    <a:pt x="253" y="122"/>
                    <a:pt x="128" y="60"/>
                    <a:pt x="1" y="1"/>
                  </a:cubicBezTo>
                  <a:cubicBezTo>
                    <a:pt x="128" y="60"/>
                    <a:pt x="253" y="122"/>
                    <a:pt x="381" y="190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4394100" y="3806550"/>
              <a:ext cx="6975" cy="4275"/>
            </a:xfrm>
            <a:custGeom>
              <a:avLst/>
              <a:gdLst/>
              <a:ahLst/>
              <a:cxnLst/>
              <a:rect l="l" t="t" r="r" b="b"/>
              <a:pathLst>
                <a:path w="279" h="171" extrusionOk="0">
                  <a:moveTo>
                    <a:pt x="278" y="171"/>
                  </a:moveTo>
                  <a:cubicBezTo>
                    <a:pt x="186" y="112"/>
                    <a:pt x="93" y="55"/>
                    <a:pt x="0" y="0"/>
                  </a:cubicBezTo>
                  <a:cubicBezTo>
                    <a:pt x="93" y="55"/>
                    <a:pt x="186" y="112"/>
                    <a:pt x="278" y="171"/>
                  </a:cubicBezTo>
                  <a:close/>
                </a:path>
              </a:pathLst>
            </a:custGeom>
            <a:solidFill>
              <a:srgbClr val="515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4359650" y="3789425"/>
              <a:ext cx="3150" cy="1250"/>
            </a:xfrm>
            <a:custGeom>
              <a:avLst/>
              <a:gdLst/>
              <a:ahLst/>
              <a:cxnLst/>
              <a:rect l="l" t="t" r="r" b="b"/>
              <a:pathLst>
                <a:path w="126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42" y="17"/>
                    <a:pt x="84" y="33"/>
                    <a:pt x="125" y="50"/>
                  </a:cubicBezTo>
                  <a:cubicBezTo>
                    <a:pt x="84" y="33"/>
                    <a:pt x="42" y="16"/>
                    <a:pt x="0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4369500" y="3793550"/>
              <a:ext cx="2725" cy="1275"/>
            </a:xfrm>
            <a:custGeom>
              <a:avLst/>
              <a:gdLst/>
              <a:ahLst/>
              <a:cxnLst/>
              <a:rect l="l" t="t" r="r" b="b"/>
              <a:pathLst>
                <a:path w="109" h="51" extrusionOk="0">
                  <a:moveTo>
                    <a:pt x="109" y="50"/>
                  </a:moveTo>
                  <a:cubicBezTo>
                    <a:pt x="73" y="33"/>
                    <a:pt x="36" y="18"/>
                    <a:pt x="0" y="1"/>
                  </a:cubicBezTo>
                  <a:cubicBezTo>
                    <a:pt x="36" y="18"/>
                    <a:pt x="73" y="33"/>
                    <a:pt x="109" y="5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381725" y="3799525"/>
              <a:ext cx="175" cy="125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6" y="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391275" y="3804850"/>
              <a:ext cx="2850" cy="1725"/>
            </a:xfrm>
            <a:custGeom>
              <a:avLst/>
              <a:gdLst/>
              <a:ahLst/>
              <a:cxnLst/>
              <a:rect l="l" t="t" r="r" b="b"/>
              <a:pathLst>
                <a:path w="114" h="69" extrusionOk="0">
                  <a:moveTo>
                    <a:pt x="113" y="68"/>
                  </a:moveTo>
                  <a:cubicBezTo>
                    <a:pt x="74" y="45"/>
                    <a:pt x="37" y="22"/>
                    <a:pt x="0" y="0"/>
                  </a:cubicBezTo>
                  <a:cubicBezTo>
                    <a:pt x="37" y="22"/>
                    <a:pt x="74" y="45"/>
                    <a:pt x="113" y="68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350275" y="3786050"/>
              <a:ext cx="2850" cy="1000"/>
            </a:xfrm>
            <a:custGeom>
              <a:avLst/>
              <a:gdLst/>
              <a:ahLst/>
              <a:cxnLst/>
              <a:rect l="l" t="t" r="r" b="b"/>
              <a:pathLst>
                <a:path w="114" h="40" extrusionOk="0">
                  <a:moveTo>
                    <a:pt x="1" y="1"/>
                  </a:moveTo>
                  <a:cubicBezTo>
                    <a:pt x="38" y="13"/>
                    <a:pt x="77" y="27"/>
                    <a:pt x="114" y="39"/>
                  </a:cubicBezTo>
                  <a:cubicBezTo>
                    <a:pt x="77" y="27"/>
                    <a:pt x="40" y="13"/>
                    <a:pt x="1" y="1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4187875" y="3840425"/>
              <a:ext cx="1875" cy="1650"/>
            </a:xfrm>
            <a:custGeom>
              <a:avLst/>
              <a:gdLst/>
              <a:ahLst/>
              <a:cxnLst/>
              <a:rect l="l" t="t" r="r" b="b"/>
              <a:pathLst>
                <a:path w="75" h="66" extrusionOk="0">
                  <a:moveTo>
                    <a:pt x="74" y="0"/>
                  </a:moveTo>
                  <a:cubicBezTo>
                    <a:pt x="50" y="22"/>
                    <a:pt x="25" y="43"/>
                    <a:pt x="0" y="65"/>
                  </a:cubicBezTo>
                  <a:cubicBezTo>
                    <a:pt x="25" y="43"/>
                    <a:pt x="50" y="22"/>
                    <a:pt x="74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4341150" y="3783400"/>
              <a:ext cx="200" cy="50"/>
            </a:xfrm>
            <a:custGeom>
              <a:avLst/>
              <a:gdLst/>
              <a:ahLst/>
              <a:cxnLst/>
              <a:rect l="l" t="t" r="r" b="b"/>
              <a:pathLst>
                <a:path w="8" h="2" extrusionOk="0">
                  <a:moveTo>
                    <a:pt x="7" y="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4181575" y="3847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4329475" y="3781025"/>
              <a:ext cx="2750" cy="450"/>
            </a:xfrm>
            <a:custGeom>
              <a:avLst/>
              <a:gdLst/>
              <a:ahLst/>
              <a:cxnLst/>
              <a:rect l="l" t="t" r="r" b="b"/>
              <a:pathLst>
                <a:path w="110" h="18" extrusionOk="0">
                  <a:moveTo>
                    <a:pt x="109" y="18"/>
                  </a:moveTo>
                  <a:cubicBezTo>
                    <a:pt x="74" y="12"/>
                    <a:pt x="38" y="7"/>
                    <a:pt x="1" y="1"/>
                  </a:cubicBezTo>
                  <a:cubicBezTo>
                    <a:pt x="38" y="7"/>
                    <a:pt x="74" y="12"/>
                    <a:pt x="109" y="18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4258050" y="3791925"/>
              <a:ext cx="3950" cy="1850"/>
            </a:xfrm>
            <a:custGeom>
              <a:avLst/>
              <a:gdLst/>
              <a:ahLst/>
              <a:cxnLst/>
              <a:rect l="l" t="t" r="r" b="b"/>
              <a:pathLst>
                <a:path w="158" h="74" extrusionOk="0">
                  <a:moveTo>
                    <a:pt x="158" y="1"/>
                  </a:moveTo>
                  <a:cubicBezTo>
                    <a:pt x="105" y="24"/>
                    <a:pt x="53" y="49"/>
                    <a:pt x="0" y="74"/>
                  </a:cubicBezTo>
                  <a:cubicBezTo>
                    <a:pt x="53" y="49"/>
                    <a:pt x="105" y="24"/>
                    <a:pt x="158" y="1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4401050" y="3810800"/>
              <a:ext cx="3150" cy="2025"/>
            </a:xfrm>
            <a:custGeom>
              <a:avLst/>
              <a:gdLst/>
              <a:ahLst/>
              <a:cxnLst/>
              <a:rect l="l" t="t" r="r" b="b"/>
              <a:pathLst>
                <a:path w="126" h="81" extrusionOk="0">
                  <a:moveTo>
                    <a:pt x="126" y="81"/>
                  </a:moveTo>
                  <a:cubicBezTo>
                    <a:pt x="84" y="53"/>
                    <a:pt x="42" y="27"/>
                    <a:pt x="0" y="1"/>
                  </a:cubicBezTo>
                  <a:cubicBezTo>
                    <a:pt x="42" y="27"/>
                    <a:pt x="84" y="53"/>
                    <a:pt x="126" y="81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4280875" y="3783425"/>
              <a:ext cx="4350" cy="1275"/>
            </a:xfrm>
            <a:custGeom>
              <a:avLst/>
              <a:gdLst/>
              <a:ahLst/>
              <a:cxnLst/>
              <a:rect l="l" t="t" r="r" b="b"/>
              <a:pathLst>
                <a:path w="174" h="51" extrusionOk="0">
                  <a:moveTo>
                    <a:pt x="174" y="1"/>
                  </a:moveTo>
                  <a:cubicBezTo>
                    <a:pt x="117" y="16"/>
                    <a:pt x="58" y="32"/>
                    <a:pt x="1" y="50"/>
                  </a:cubicBezTo>
                  <a:cubicBezTo>
                    <a:pt x="60" y="32"/>
                    <a:pt x="117" y="16"/>
                    <a:pt x="174" y="1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4218825" y="3815100"/>
              <a:ext cx="3400" cy="2425"/>
            </a:xfrm>
            <a:custGeom>
              <a:avLst/>
              <a:gdLst/>
              <a:ahLst/>
              <a:cxnLst/>
              <a:rect l="l" t="t" r="r" b="b"/>
              <a:pathLst>
                <a:path w="136" h="97" extrusionOk="0">
                  <a:moveTo>
                    <a:pt x="135" y="0"/>
                  </a:moveTo>
                  <a:lnTo>
                    <a:pt x="135" y="0"/>
                  </a:lnTo>
                  <a:cubicBezTo>
                    <a:pt x="90" y="31"/>
                    <a:pt x="46" y="64"/>
                    <a:pt x="1" y="96"/>
                  </a:cubicBezTo>
                  <a:cubicBezTo>
                    <a:pt x="47" y="64"/>
                    <a:pt x="90" y="31"/>
                    <a:pt x="135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4234650" y="3804575"/>
              <a:ext cx="3650" cy="2300"/>
            </a:xfrm>
            <a:custGeom>
              <a:avLst/>
              <a:gdLst/>
              <a:ahLst/>
              <a:cxnLst/>
              <a:rect l="l" t="t" r="r" b="b"/>
              <a:pathLst>
                <a:path w="146" h="92" extrusionOk="0">
                  <a:moveTo>
                    <a:pt x="146" y="1"/>
                  </a:moveTo>
                  <a:cubicBezTo>
                    <a:pt x="96" y="30"/>
                    <a:pt x="48" y="61"/>
                    <a:pt x="0" y="92"/>
                  </a:cubicBezTo>
                  <a:cubicBezTo>
                    <a:pt x="48" y="61"/>
                    <a:pt x="98" y="30"/>
                    <a:pt x="146" y="1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4288350" y="3781575"/>
              <a:ext cx="4850" cy="1075"/>
            </a:xfrm>
            <a:custGeom>
              <a:avLst/>
              <a:gdLst/>
              <a:ahLst/>
              <a:cxnLst/>
              <a:rect l="l" t="t" r="r" b="b"/>
              <a:pathLst>
                <a:path w="194" h="43" extrusionOk="0">
                  <a:moveTo>
                    <a:pt x="194" y="0"/>
                  </a:moveTo>
                  <a:cubicBezTo>
                    <a:pt x="129" y="13"/>
                    <a:pt x="65" y="25"/>
                    <a:pt x="0" y="42"/>
                  </a:cubicBezTo>
                  <a:cubicBezTo>
                    <a:pt x="65" y="25"/>
                    <a:pt x="129" y="13"/>
                    <a:pt x="194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4226750" y="3809650"/>
              <a:ext cx="3550" cy="2375"/>
            </a:xfrm>
            <a:custGeom>
              <a:avLst/>
              <a:gdLst/>
              <a:ahLst/>
              <a:cxnLst/>
              <a:rect l="l" t="t" r="r" b="b"/>
              <a:pathLst>
                <a:path w="142" h="95" extrusionOk="0">
                  <a:moveTo>
                    <a:pt x="142" y="0"/>
                  </a:moveTo>
                  <a:cubicBezTo>
                    <a:pt x="95" y="31"/>
                    <a:pt x="47" y="62"/>
                    <a:pt x="1" y="95"/>
                  </a:cubicBezTo>
                  <a:cubicBezTo>
                    <a:pt x="47" y="62"/>
                    <a:pt x="95" y="31"/>
                    <a:pt x="142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4265725" y="3788600"/>
              <a:ext cx="4100" cy="1700"/>
            </a:xfrm>
            <a:custGeom>
              <a:avLst/>
              <a:gdLst/>
              <a:ahLst/>
              <a:cxnLst/>
              <a:rect l="l" t="t" r="r" b="b"/>
              <a:pathLst>
                <a:path w="164" h="68" extrusionOk="0">
                  <a:moveTo>
                    <a:pt x="163" y="1"/>
                  </a:moveTo>
                  <a:cubicBezTo>
                    <a:pt x="109" y="23"/>
                    <a:pt x="55" y="44"/>
                    <a:pt x="1" y="67"/>
                  </a:cubicBezTo>
                  <a:cubicBezTo>
                    <a:pt x="55" y="44"/>
                    <a:pt x="109" y="23"/>
                    <a:pt x="163" y="1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4250275" y="3795725"/>
              <a:ext cx="3875" cy="2000"/>
            </a:xfrm>
            <a:custGeom>
              <a:avLst/>
              <a:gdLst/>
              <a:ahLst/>
              <a:cxnLst/>
              <a:rect l="l" t="t" r="r" b="b"/>
              <a:pathLst>
                <a:path w="155" h="80" extrusionOk="0">
                  <a:moveTo>
                    <a:pt x="155" y="0"/>
                  </a:moveTo>
                  <a:cubicBezTo>
                    <a:pt x="104" y="27"/>
                    <a:pt x="53" y="53"/>
                    <a:pt x="0" y="79"/>
                  </a:cubicBezTo>
                  <a:cubicBezTo>
                    <a:pt x="53" y="53"/>
                    <a:pt x="104" y="27"/>
                    <a:pt x="155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4273350" y="3785800"/>
              <a:ext cx="4150" cy="1450"/>
            </a:xfrm>
            <a:custGeom>
              <a:avLst/>
              <a:gdLst/>
              <a:ahLst/>
              <a:cxnLst/>
              <a:rect l="l" t="t" r="r" b="b"/>
              <a:pathLst>
                <a:path w="166" h="58" extrusionOk="0">
                  <a:moveTo>
                    <a:pt x="166" y="0"/>
                  </a:moveTo>
                  <a:cubicBezTo>
                    <a:pt x="112" y="19"/>
                    <a:pt x="56" y="37"/>
                    <a:pt x="0" y="57"/>
                  </a:cubicBezTo>
                  <a:cubicBezTo>
                    <a:pt x="56" y="37"/>
                    <a:pt x="112" y="19"/>
                    <a:pt x="166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4242500" y="3799950"/>
              <a:ext cx="3775" cy="2150"/>
            </a:xfrm>
            <a:custGeom>
              <a:avLst/>
              <a:gdLst/>
              <a:ahLst/>
              <a:cxnLst/>
              <a:rect l="l" t="t" r="r" b="b"/>
              <a:pathLst>
                <a:path w="151" h="86" extrusionOk="0">
                  <a:moveTo>
                    <a:pt x="150" y="0"/>
                  </a:moveTo>
                  <a:cubicBezTo>
                    <a:pt x="101" y="28"/>
                    <a:pt x="50" y="56"/>
                    <a:pt x="0" y="85"/>
                  </a:cubicBezTo>
                  <a:cubicBezTo>
                    <a:pt x="50" y="56"/>
                    <a:pt x="101" y="28"/>
                    <a:pt x="150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4320200" y="3779950"/>
              <a:ext cx="3075" cy="300"/>
            </a:xfrm>
            <a:custGeom>
              <a:avLst/>
              <a:gdLst/>
              <a:ahLst/>
              <a:cxnLst/>
              <a:rect l="l" t="t" r="r" b="b"/>
              <a:pathLst>
                <a:path w="123" h="12" extrusionOk="0">
                  <a:moveTo>
                    <a:pt x="1" y="0"/>
                  </a:moveTo>
                  <a:lnTo>
                    <a:pt x="1" y="0"/>
                  </a:lnTo>
                  <a:cubicBezTo>
                    <a:pt x="42" y="4"/>
                    <a:pt x="83" y="7"/>
                    <a:pt x="123" y="11"/>
                  </a:cubicBezTo>
                  <a:cubicBezTo>
                    <a:pt x="83" y="7"/>
                    <a:pt x="42" y="2"/>
                    <a:pt x="1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4311425" y="3779650"/>
              <a:ext cx="2725" cy="50"/>
            </a:xfrm>
            <a:custGeom>
              <a:avLst/>
              <a:gdLst/>
              <a:ahLst/>
              <a:cxnLst/>
              <a:rect l="l" t="t" r="r" b="b"/>
              <a:pathLst>
                <a:path w="109" h="2" extrusionOk="0">
                  <a:moveTo>
                    <a:pt x="1" y="0"/>
                  </a:moveTo>
                  <a:cubicBezTo>
                    <a:pt x="36" y="0"/>
                    <a:pt x="73" y="2"/>
                    <a:pt x="109" y="2"/>
                  </a:cubicBezTo>
                  <a:cubicBezTo>
                    <a:pt x="73" y="0"/>
                    <a:pt x="36" y="0"/>
                    <a:pt x="1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4210950" y="3820900"/>
              <a:ext cx="3225" cy="2450"/>
            </a:xfrm>
            <a:custGeom>
              <a:avLst/>
              <a:gdLst/>
              <a:ahLst/>
              <a:cxnLst/>
              <a:rect l="l" t="t" r="r" b="b"/>
              <a:pathLst>
                <a:path w="129" h="98" extrusionOk="0">
                  <a:moveTo>
                    <a:pt x="129" y="0"/>
                  </a:moveTo>
                  <a:cubicBezTo>
                    <a:pt x="85" y="33"/>
                    <a:pt x="44" y="65"/>
                    <a:pt x="0" y="98"/>
                  </a:cubicBezTo>
                  <a:cubicBezTo>
                    <a:pt x="44" y="65"/>
                    <a:pt x="85" y="33"/>
                    <a:pt x="129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4203100" y="3827075"/>
              <a:ext cx="2975" cy="2350"/>
            </a:xfrm>
            <a:custGeom>
              <a:avLst/>
              <a:gdLst/>
              <a:ahLst/>
              <a:cxnLst/>
              <a:rect l="l" t="t" r="r" b="b"/>
              <a:pathLst>
                <a:path w="119" h="94" extrusionOk="0">
                  <a:moveTo>
                    <a:pt x="118" y="1"/>
                  </a:moveTo>
                  <a:cubicBezTo>
                    <a:pt x="78" y="32"/>
                    <a:pt x="39" y="62"/>
                    <a:pt x="0" y="93"/>
                  </a:cubicBezTo>
                  <a:cubicBezTo>
                    <a:pt x="41" y="62"/>
                    <a:pt x="79" y="32"/>
                    <a:pt x="118" y="1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4195325" y="3833575"/>
              <a:ext cx="2575" cy="2200"/>
            </a:xfrm>
            <a:custGeom>
              <a:avLst/>
              <a:gdLst/>
              <a:ahLst/>
              <a:cxnLst/>
              <a:rect l="l" t="t" r="r" b="b"/>
              <a:pathLst>
                <a:path w="103" h="88" extrusionOk="0">
                  <a:moveTo>
                    <a:pt x="103" y="0"/>
                  </a:moveTo>
                  <a:cubicBezTo>
                    <a:pt x="69" y="30"/>
                    <a:pt x="35" y="58"/>
                    <a:pt x="1" y="87"/>
                  </a:cubicBezTo>
                  <a:cubicBezTo>
                    <a:pt x="35" y="58"/>
                    <a:pt x="69" y="30"/>
                    <a:pt x="103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4295650" y="3780075"/>
              <a:ext cx="7300" cy="1025"/>
            </a:xfrm>
            <a:custGeom>
              <a:avLst/>
              <a:gdLst/>
              <a:ahLst/>
              <a:cxnLst/>
              <a:rect l="l" t="t" r="r" b="b"/>
              <a:pathLst>
                <a:path w="292" h="41" extrusionOk="0">
                  <a:moveTo>
                    <a:pt x="291" y="0"/>
                  </a:moveTo>
                  <a:cubicBezTo>
                    <a:pt x="194" y="9"/>
                    <a:pt x="98" y="23"/>
                    <a:pt x="1" y="40"/>
                  </a:cubicBezTo>
                  <a:cubicBezTo>
                    <a:pt x="98" y="23"/>
                    <a:pt x="196" y="9"/>
                    <a:pt x="291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4777800" y="4436575"/>
              <a:ext cx="269050" cy="203225"/>
            </a:xfrm>
            <a:custGeom>
              <a:avLst/>
              <a:gdLst/>
              <a:ahLst/>
              <a:cxnLst/>
              <a:rect l="l" t="t" r="r" b="b"/>
              <a:pathLst>
                <a:path w="10762" h="8129" extrusionOk="0">
                  <a:moveTo>
                    <a:pt x="9566" y="1"/>
                  </a:moveTo>
                  <a:cubicBezTo>
                    <a:pt x="9487" y="50"/>
                    <a:pt x="9142" y="120"/>
                    <a:pt x="8644" y="254"/>
                  </a:cubicBezTo>
                  <a:cubicBezTo>
                    <a:pt x="9546" y="1047"/>
                    <a:pt x="10118" y="1538"/>
                    <a:pt x="10118" y="1538"/>
                  </a:cubicBezTo>
                  <a:cubicBezTo>
                    <a:pt x="10118" y="1538"/>
                    <a:pt x="8030" y="2093"/>
                    <a:pt x="5590" y="4199"/>
                  </a:cubicBezTo>
                  <a:cubicBezTo>
                    <a:pt x="5429" y="4338"/>
                    <a:pt x="5270" y="4470"/>
                    <a:pt x="5115" y="4598"/>
                  </a:cubicBezTo>
                  <a:cubicBezTo>
                    <a:pt x="5109" y="4604"/>
                    <a:pt x="5101" y="4611"/>
                    <a:pt x="5093" y="4617"/>
                  </a:cubicBezTo>
                  <a:cubicBezTo>
                    <a:pt x="4945" y="4739"/>
                    <a:pt x="4798" y="4856"/>
                    <a:pt x="4656" y="4971"/>
                  </a:cubicBezTo>
                  <a:cubicBezTo>
                    <a:pt x="2696" y="6519"/>
                    <a:pt x="1315" y="7176"/>
                    <a:pt x="1315" y="7176"/>
                  </a:cubicBezTo>
                  <a:cubicBezTo>
                    <a:pt x="1315" y="7176"/>
                    <a:pt x="1113" y="6660"/>
                    <a:pt x="511" y="5973"/>
                  </a:cubicBezTo>
                  <a:cubicBezTo>
                    <a:pt x="194" y="6261"/>
                    <a:pt x="1" y="6434"/>
                    <a:pt x="1" y="6434"/>
                  </a:cubicBezTo>
                  <a:lnTo>
                    <a:pt x="1148" y="8129"/>
                  </a:lnTo>
                  <a:cubicBezTo>
                    <a:pt x="1148" y="8129"/>
                    <a:pt x="4003" y="5829"/>
                    <a:pt x="5610" y="4835"/>
                  </a:cubicBezTo>
                  <a:cubicBezTo>
                    <a:pt x="7217" y="3840"/>
                    <a:pt x="10761" y="1742"/>
                    <a:pt x="10761" y="1742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4905700" y="4541550"/>
              <a:ext cx="11850" cy="10000"/>
            </a:xfrm>
            <a:custGeom>
              <a:avLst/>
              <a:gdLst/>
              <a:ahLst/>
              <a:cxnLst/>
              <a:rect l="l" t="t" r="r" b="b"/>
              <a:pathLst>
                <a:path w="474" h="400" extrusionOk="0">
                  <a:moveTo>
                    <a:pt x="474" y="0"/>
                  </a:moveTo>
                  <a:cubicBezTo>
                    <a:pt x="393" y="69"/>
                    <a:pt x="314" y="137"/>
                    <a:pt x="235" y="204"/>
                  </a:cubicBezTo>
                  <a:lnTo>
                    <a:pt x="235" y="204"/>
                  </a:lnTo>
                  <a:cubicBezTo>
                    <a:pt x="314" y="137"/>
                    <a:pt x="393" y="70"/>
                    <a:pt x="474" y="0"/>
                  </a:cubicBezTo>
                  <a:close/>
                  <a:moveTo>
                    <a:pt x="235" y="204"/>
                  </a:moveTo>
                  <a:lnTo>
                    <a:pt x="235" y="204"/>
                  </a:lnTo>
                  <a:cubicBezTo>
                    <a:pt x="156" y="270"/>
                    <a:pt x="78" y="335"/>
                    <a:pt x="0" y="399"/>
                  </a:cubicBezTo>
                  <a:cubicBezTo>
                    <a:pt x="78" y="336"/>
                    <a:pt x="156" y="270"/>
                    <a:pt x="235" y="204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4894175" y="4552000"/>
              <a:ext cx="10950" cy="8850"/>
            </a:xfrm>
            <a:custGeom>
              <a:avLst/>
              <a:gdLst/>
              <a:ahLst/>
              <a:cxnLst/>
              <a:rect l="l" t="t" r="r" b="b"/>
              <a:pathLst>
                <a:path w="438" h="354" extrusionOk="0">
                  <a:moveTo>
                    <a:pt x="437" y="0"/>
                  </a:moveTo>
                  <a:cubicBezTo>
                    <a:pt x="289" y="122"/>
                    <a:pt x="144" y="240"/>
                    <a:pt x="1" y="354"/>
                  </a:cubicBezTo>
                  <a:cubicBezTo>
                    <a:pt x="144" y="241"/>
                    <a:pt x="289" y="122"/>
                    <a:pt x="437" y="0"/>
                  </a:cubicBez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4790525" y="4523650"/>
              <a:ext cx="103675" cy="92350"/>
            </a:xfrm>
            <a:custGeom>
              <a:avLst/>
              <a:gdLst/>
              <a:ahLst/>
              <a:cxnLst/>
              <a:rect l="l" t="t" r="r" b="b"/>
              <a:pathLst>
                <a:path w="4147" h="3694" extrusionOk="0">
                  <a:moveTo>
                    <a:pt x="2736" y="0"/>
                  </a:moveTo>
                  <a:cubicBezTo>
                    <a:pt x="1627" y="1016"/>
                    <a:pt x="593" y="1955"/>
                    <a:pt x="1" y="2490"/>
                  </a:cubicBezTo>
                  <a:cubicBezTo>
                    <a:pt x="602" y="3175"/>
                    <a:pt x="806" y="3693"/>
                    <a:pt x="806" y="3693"/>
                  </a:cubicBezTo>
                  <a:cubicBezTo>
                    <a:pt x="806" y="3693"/>
                    <a:pt x="2187" y="3036"/>
                    <a:pt x="4147" y="1488"/>
                  </a:cubicBezTo>
                  <a:cubicBezTo>
                    <a:pt x="3916" y="1242"/>
                    <a:pt x="3426" y="722"/>
                    <a:pt x="2736" y="0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4880675" y="4442925"/>
              <a:ext cx="150075" cy="98650"/>
            </a:xfrm>
            <a:custGeom>
              <a:avLst/>
              <a:gdLst/>
              <a:ahLst/>
              <a:cxnLst/>
              <a:rect l="l" t="t" r="r" b="b"/>
              <a:pathLst>
                <a:path w="6003" h="3946" extrusionOk="0">
                  <a:moveTo>
                    <a:pt x="4529" y="0"/>
                  </a:moveTo>
                  <a:cubicBezTo>
                    <a:pt x="3468" y="285"/>
                    <a:pt x="1704" y="862"/>
                    <a:pt x="282" y="2171"/>
                  </a:cubicBezTo>
                  <a:lnTo>
                    <a:pt x="1" y="2431"/>
                  </a:lnTo>
                  <a:cubicBezTo>
                    <a:pt x="924" y="3378"/>
                    <a:pt x="1475" y="3945"/>
                    <a:pt x="1475" y="3945"/>
                  </a:cubicBezTo>
                  <a:cubicBezTo>
                    <a:pt x="3915" y="1839"/>
                    <a:pt x="6003" y="1284"/>
                    <a:pt x="6003" y="1284"/>
                  </a:cubicBezTo>
                  <a:cubicBezTo>
                    <a:pt x="6003" y="1284"/>
                    <a:pt x="5431" y="793"/>
                    <a:pt x="4529" y="0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4905125" y="4551550"/>
              <a:ext cx="600" cy="45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23" y="1"/>
                  </a:moveTo>
                  <a:cubicBezTo>
                    <a:pt x="16" y="5"/>
                    <a:pt x="8" y="12"/>
                    <a:pt x="0" y="18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4894175" y="456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3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4858925" y="4503700"/>
              <a:ext cx="58625" cy="57150"/>
            </a:xfrm>
            <a:custGeom>
              <a:avLst/>
              <a:gdLst/>
              <a:ahLst/>
              <a:cxnLst/>
              <a:rect l="l" t="t" r="r" b="b"/>
              <a:pathLst>
                <a:path w="2345" h="2286" extrusionOk="0">
                  <a:moveTo>
                    <a:pt x="871" y="0"/>
                  </a:moveTo>
                  <a:cubicBezTo>
                    <a:pt x="580" y="268"/>
                    <a:pt x="288" y="535"/>
                    <a:pt x="0" y="798"/>
                  </a:cubicBezTo>
                  <a:cubicBezTo>
                    <a:pt x="690" y="1520"/>
                    <a:pt x="1180" y="2040"/>
                    <a:pt x="1411" y="2286"/>
                  </a:cubicBezTo>
                  <a:cubicBezTo>
                    <a:pt x="1554" y="2171"/>
                    <a:pt x="1700" y="2054"/>
                    <a:pt x="1848" y="1932"/>
                  </a:cubicBezTo>
                  <a:lnTo>
                    <a:pt x="1871" y="1913"/>
                  </a:lnTo>
                  <a:cubicBezTo>
                    <a:pt x="2026" y="1786"/>
                    <a:pt x="2184" y="1653"/>
                    <a:pt x="2345" y="1514"/>
                  </a:cubicBezTo>
                  <a:cubicBezTo>
                    <a:pt x="2345" y="1514"/>
                    <a:pt x="1796" y="947"/>
                    <a:pt x="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4436450" y="3836175"/>
              <a:ext cx="7350" cy="5925"/>
            </a:xfrm>
            <a:custGeom>
              <a:avLst/>
              <a:gdLst/>
              <a:ahLst/>
              <a:cxnLst/>
              <a:rect l="l" t="t" r="r" b="b"/>
              <a:pathLst>
                <a:path w="294" h="237" extrusionOk="0">
                  <a:moveTo>
                    <a:pt x="293" y="237"/>
                  </a:moveTo>
                  <a:cubicBezTo>
                    <a:pt x="196" y="156"/>
                    <a:pt x="98" y="77"/>
                    <a:pt x="1" y="0"/>
                  </a:cubicBezTo>
                  <a:cubicBezTo>
                    <a:pt x="98" y="77"/>
                    <a:pt x="196" y="156"/>
                    <a:pt x="293" y="237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4423975" y="3826525"/>
              <a:ext cx="9775" cy="7500"/>
            </a:xfrm>
            <a:custGeom>
              <a:avLst/>
              <a:gdLst/>
              <a:ahLst/>
              <a:cxnLst/>
              <a:rect l="l" t="t" r="r" b="b"/>
              <a:pathLst>
                <a:path w="391" h="300" extrusionOk="0">
                  <a:moveTo>
                    <a:pt x="390" y="299"/>
                  </a:moveTo>
                  <a:cubicBezTo>
                    <a:pt x="259" y="197"/>
                    <a:pt x="129" y="97"/>
                    <a:pt x="0" y="1"/>
                  </a:cubicBezTo>
                  <a:cubicBezTo>
                    <a:pt x="129" y="97"/>
                    <a:pt x="259" y="197"/>
                    <a:pt x="390" y="299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4413950" y="3819350"/>
              <a:ext cx="9925" cy="7125"/>
            </a:xfrm>
            <a:custGeom>
              <a:avLst/>
              <a:gdLst/>
              <a:ahLst/>
              <a:cxnLst/>
              <a:rect l="l" t="t" r="r" b="b"/>
              <a:pathLst>
                <a:path w="397" h="285" extrusionOk="0">
                  <a:moveTo>
                    <a:pt x="397" y="285"/>
                  </a:moveTo>
                  <a:cubicBezTo>
                    <a:pt x="264" y="186"/>
                    <a:pt x="132" y="93"/>
                    <a:pt x="1" y="0"/>
                  </a:cubicBezTo>
                  <a:cubicBezTo>
                    <a:pt x="132" y="93"/>
                    <a:pt x="264" y="186"/>
                    <a:pt x="397" y="285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4456825" y="3853175"/>
              <a:ext cx="10175" cy="9075"/>
            </a:xfrm>
            <a:custGeom>
              <a:avLst/>
              <a:gdLst/>
              <a:ahLst/>
              <a:cxnLst/>
              <a:rect l="l" t="t" r="r" b="b"/>
              <a:pathLst>
                <a:path w="407" h="363" extrusionOk="0">
                  <a:moveTo>
                    <a:pt x="406" y="362"/>
                  </a:moveTo>
                  <a:cubicBezTo>
                    <a:pt x="272" y="239"/>
                    <a:pt x="135" y="118"/>
                    <a:pt x="1" y="0"/>
                  </a:cubicBezTo>
                  <a:cubicBezTo>
                    <a:pt x="135" y="118"/>
                    <a:pt x="272" y="239"/>
                    <a:pt x="406" y="362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4446825" y="3844625"/>
              <a:ext cx="7600" cy="6475"/>
            </a:xfrm>
            <a:custGeom>
              <a:avLst/>
              <a:gdLst/>
              <a:ahLst/>
              <a:cxnLst/>
              <a:rect l="l" t="t" r="r" b="b"/>
              <a:pathLst>
                <a:path w="304" h="259" extrusionOk="0">
                  <a:moveTo>
                    <a:pt x="304" y="259"/>
                  </a:moveTo>
                  <a:cubicBezTo>
                    <a:pt x="203" y="171"/>
                    <a:pt x="101" y="84"/>
                    <a:pt x="0" y="1"/>
                  </a:cubicBezTo>
                  <a:cubicBezTo>
                    <a:pt x="101" y="84"/>
                    <a:pt x="203" y="171"/>
                    <a:pt x="304" y="259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4443775" y="3842075"/>
              <a:ext cx="3075" cy="2575"/>
            </a:xfrm>
            <a:custGeom>
              <a:avLst/>
              <a:gdLst/>
              <a:ahLst/>
              <a:cxnLst/>
              <a:rect l="l" t="t" r="r" b="b"/>
              <a:pathLst>
                <a:path w="123" h="103" extrusionOk="0">
                  <a:moveTo>
                    <a:pt x="122" y="103"/>
                  </a:moveTo>
                  <a:cubicBezTo>
                    <a:pt x="82" y="69"/>
                    <a:pt x="40" y="35"/>
                    <a:pt x="0" y="1"/>
                  </a:cubicBezTo>
                  <a:cubicBezTo>
                    <a:pt x="40" y="35"/>
                    <a:pt x="82" y="69"/>
                    <a:pt x="122" y="103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4454400" y="3851100"/>
              <a:ext cx="2450" cy="2100"/>
            </a:xfrm>
            <a:custGeom>
              <a:avLst/>
              <a:gdLst/>
              <a:ahLst/>
              <a:cxnLst/>
              <a:rect l="l" t="t" r="r" b="b"/>
              <a:pathLst>
                <a:path w="98" h="84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28"/>
                    <a:pt x="66" y="56"/>
                    <a:pt x="98" y="83"/>
                  </a:cubicBezTo>
                  <a:cubicBezTo>
                    <a:pt x="66" y="54"/>
                    <a:pt x="33" y="28"/>
                    <a:pt x="1" y="0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4466975" y="3862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4411375" y="3817575"/>
              <a:ext cx="2600" cy="1800"/>
            </a:xfrm>
            <a:custGeom>
              <a:avLst/>
              <a:gdLst/>
              <a:ahLst/>
              <a:cxnLst/>
              <a:rect l="l" t="t" r="r" b="b"/>
              <a:pathLst>
                <a:path w="104" h="72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25"/>
                    <a:pt x="70" y="48"/>
                    <a:pt x="104" y="71"/>
                  </a:cubicBezTo>
                  <a:cubicBezTo>
                    <a:pt x="70" y="47"/>
                    <a:pt x="34" y="25"/>
                    <a:pt x="0" y="0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4423850" y="3826450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5" y="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4433725" y="3834000"/>
              <a:ext cx="2750" cy="2200"/>
            </a:xfrm>
            <a:custGeom>
              <a:avLst/>
              <a:gdLst/>
              <a:ahLst/>
              <a:cxnLst/>
              <a:rect l="l" t="t" r="r" b="b"/>
              <a:pathLst>
                <a:path w="110" h="88" extrusionOk="0">
                  <a:moveTo>
                    <a:pt x="0" y="0"/>
                  </a:moveTo>
                  <a:cubicBezTo>
                    <a:pt x="36" y="30"/>
                    <a:pt x="73" y="58"/>
                    <a:pt x="110" y="87"/>
                  </a:cubicBezTo>
                  <a:cubicBezTo>
                    <a:pt x="73" y="58"/>
                    <a:pt x="36" y="28"/>
                    <a:pt x="0" y="0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4181575" y="3779600"/>
              <a:ext cx="285425" cy="137775"/>
            </a:xfrm>
            <a:custGeom>
              <a:avLst/>
              <a:gdLst/>
              <a:ahLst/>
              <a:cxnLst/>
              <a:rect l="l" t="t" r="r" b="b"/>
              <a:pathLst>
                <a:path w="11417" h="5511" extrusionOk="0">
                  <a:moveTo>
                    <a:pt x="5195" y="1"/>
                  </a:moveTo>
                  <a:cubicBezTo>
                    <a:pt x="5080" y="2"/>
                    <a:pt x="4966" y="7"/>
                    <a:pt x="4853" y="19"/>
                  </a:cubicBezTo>
                  <a:cubicBezTo>
                    <a:pt x="4757" y="28"/>
                    <a:pt x="4661" y="42"/>
                    <a:pt x="4564" y="59"/>
                  </a:cubicBezTo>
                  <a:cubicBezTo>
                    <a:pt x="4531" y="64"/>
                    <a:pt x="4497" y="73"/>
                    <a:pt x="4463" y="79"/>
                  </a:cubicBezTo>
                  <a:cubicBezTo>
                    <a:pt x="4400" y="92"/>
                    <a:pt x="4335" y="104"/>
                    <a:pt x="4270" y="120"/>
                  </a:cubicBezTo>
                  <a:cubicBezTo>
                    <a:pt x="4230" y="130"/>
                    <a:pt x="4188" y="143"/>
                    <a:pt x="4146" y="154"/>
                  </a:cubicBezTo>
                  <a:cubicBezTo>
                    <a:pt x="4089" y="169"/>
                    <a:pt x="4030" y="185"/>
                    <a:pt x="3973" y="203"/>
                  </a:cubicBezTo>
                  <a:cubicBezTo>
                    <a:pt x="3928" y="216"/>
                    <a:pt x="3882" y="233"/>
                    <a:pt x="3837" y="248"/>
                  </a:cubicBezTo>
                  <a:cubicBezTo>
                    <a:pt x="3783" y="267"/>
                    <a:pt x="3727" y="285"/>
                    <a:pt x="3671" y="305"/>
                  </a:cubicBezTo>
                  <a:cubicBezTo>
                    <a:pt x="3623" y="322"/>
                    <a:pt x="3576" y="342"/>
                    <a:pt x="3529" y="361"/>
                  </a:cubicBezTo>
                  <a:cubicBezTo>
                    <a:pt x="3475" y="383"/>
                    <a:pt x="3421" y="404"/>
                    <a:pt x="3367" y="427"/>
                  </a:cubicBezTo>
                  <a:cubicBezTo>
                    <a:pt x="3317" y="449"/>
                    <a:pt x="3269" y="471"/>
                    <a:pt x="3217" y="494"/>
                  </a:cubicBezTo>
                  <a:cubicBezTo>
                    <a:pt x="3164" y="519"/>
                    <a:pt x="3112" y="543"/>
                    <a:pt x="3059" y="567"/>
                  </a:cubicBezTo>
                  <a:cubicBezTo>
                    <a:pt x="3008" y="591"/>
                    <a:pt x="2955" y="619"/>
                    <a:pt x="2903" y="644"/>
                  </a:cubicBezTo>
                  <a:cubicBezTo>
                    <a:pt x="2852" y="670"/>
                    <a:pt x="2802" y="696"/>
                    <a:pt x="2748" y="724"/>
                  </a:cubicBezTo>
                  <a:cubicBezTo>
                    <a:pt x="2696" y="754"/>
                    <a:pt x="2641" y="783"/>
                    <a:pt x="2587" y="812"/>
                  </a:cubicBezTo>
                  <a:cubicBezTo>
                    <a:pt x="2536" y="842"/>
                    <a:pt x="2487" y="870"/>
                    <a:pt x="2436" y="899"/>
                  </a:cubicBezTo>
                  <a:cubicBezTo>
                    <a:pt x="2380" y="932"/>
                    <a:pt x="2324" y="966"/>
                    <a:pt x="2269" y="1000"/>
                  </a:cubicBezTo>
                  <a:cubicBezTo>
                    <a:pt x="2219" y="1029"/>
                    <a:pt x="2171" y="1060"/>
                    <a:pt x="2122" y="1091"/>
                  </a:cubicBezTo>
                  <a:cubicBezTo>
                    <a:pt x="2065" y="1126"/>
                    <a:pt x="2006" y="1164"/>
                    <a:pt x="1949" y="1202"/>
                  </a:cubicBezTo>
                  <a:cubicBezTo>
                    <a:pt x="1902" y="1233"/>
                    <a:pt x="1854" y="1264"/>
                    <a:pt x="1808" y="1295"/>
                  </a:cubicBezTo>
                  <a:cubicBezTo>
                    <a:pt x="1748" y="1337"/>
                    <a:pt x="1687" y="1378"/>
                    <a:pt x="1625" y="1420"/>
                  </a:cubicBezTo>
                  <a:cubicBezTo>
                    <a:pt x="1581" y="1451"/>
                    <a:pt x="1536" y="1484"/>
                    <a:pt x="1491" y="1516"/>
                  </a:cubicBezTo>
                  <a:cubicBezTo>
                    <a:pt x="1427" y="1561"/>
                    <a:pt x="1366" y="1606"/>
                    <a:pt x="1302" y="1652"/>
                  </a:cubicBezTo>
                  <a:cubicBezTo>
                    <a:pt x="1260" y="1685"/>
                    <a:pt x="1217" y="1717"/>
                    <a:pt x="1175" y="1750"/>
                  </a:cubicBezTo>
                  <a:cubicBezTo>
                    <a:pt x="1109" y="1799"/>
                    <a:pt x="1044" y="1849"/>
                    <a:pt x="977" y="1900"/>
                  </a:cubicBezTo>
                  <a:cubicBezTo>
                    <a:pt x="937" y="1931"/>
                    <a:pt x="899" y="1961"/>
                    <a:pt x="860" y="1994"/>
                  </a:cubicBezTo>
                  <a:cubicBezTo>
                    <a:pt x="790" y="2048"/>
                    <a:pt x="722" y="2104"/>
                    <a:pt x="653" y="2161"/>
                  </a:cubicBezTo>
                  <a:cubicBezTo>
                    <a:pt x="619" y="2187"/>
                    <a:pt x="583" y="2217"/>
                    <a:pt x="549" y="2246"/>
                  </a:cubicBezTo>
                  <a:cubicBezTo>
                    <a:pt x="475" y="2308"/>
                    <a:pt x="401" y="2370"/>
                    <a:pt x="326" y="2433"/>
                  </a:cubicBezTo>
                  <a:cubicBezTo>
                    <a:pt x="300" y="2455"/>
                    <a:pt x="275" y="2476"/>
                    <a:pt x="251" y="2498"/>
                  </a:cubicBezTo>
                  <a:cubicBezTo>
                    <a:pt x="167" y="2571"/>
                    <a:pt x="84" y="2643"/>
                    <a:pt x="0" y="2719"/>
                  </a:cubicBezTo>
                  <a:cubicBezTo>
                    <a:pt x="1098" y="4831"/>
                    <a:pt x="2866" y="5510"/>
                    <a:pt x="4686" y="5510"/>
                  </a:cubicBezTo>
                  <a:cubicBezTo>
                    <a:pt x="7966" y="5510"/>
                    <a:pt x="11416" y="3304"/>
                    <a:pt x="11416" y="3304"/>
                  </a:cubicBezTo>
                  <a:cubicBezTo>
                    <a:pt x="11280" y="3182"/>
                    <a:pt x="11145" y="3061"/>
                    <a:pt x="11009" y="2942"/>
                  </a:cubicBezTo>
                  <a:cubicBezTo>
                    <a:pt x="10978" y="2914"/>
                    <a:pt x="10946" y="2886"/>
                    <a:pt x="10914" y="2858"/>
                  </a:cubicBezTo>
                  <a:cubicBezTo>
                    <a:pt x="10813" y="2772"/>
                    <a:pt x="10711" y="2685"/>
                    <a:pt x="10610" y="2600"/>
                  </a:cubicBezTo>
                  <a:cubicBezTo>
                    <a:pt x="10569" y="2566"/>
                    <a:pt x="10528" y="2534"/>
                    <a:pt x="10488" y="2500"/>
                  </a:cubicBezTo>
                  <a:cubicBezTo>
                    <a:pt x="10391" y="2419"/>
                    <a:pt x="10293" y="2340"/>
                    <a:pt x="10196" y="2263"/>
                  </a:cubicBezTo>
                  <a:cubicBezTo>
                    <a:pt x="10159" y="2234"/>
                    <a:pt x="10122" y="2204"/>
                    <a:pt x="10086" y="2175"/>
                  </a:cubicBezTo>
                  <a:cubicBezTo>
                    <a:pt x="9955" y="2073"/>
                    <a:pt x="9825" y="1974"/>
                    <a:pt x="9695" y="1878"/>
                  </a:cubicBezTo>
                  <a:lnTo>
                    <a:pt x="9692" y="1875"/>
                  </a:lnTo>
                  <a:cubicBezTo>
                    <a:pt x="9559" y="1776"/>
                    <a:pt x="9427" y="1682"/>
                    <a:pt x="9296" y="1590"/>
                  </a:cubicBezTo>
                  <a:cubicBezTo>
                    <a:pt x="9260" y="1567"/>
                    <a:pt x="9226" y="1544"/>
                    <a:pt x="9192" y="1519"/>
                  </a:cubicBezTo>
                  <a:cubicBezTo>
                    <a:pt x="9095" y="1454"/>
                    <a:pt x="8999" y="1389"/>
                    <a:pt x="8903" y="1327"/>
                  </a:cubicBezTo>
                  <a:cubicBezTo>
                    <a:pt x="8863" y="1300"/>
                    <a:pt x="8821" y="1273"/>
                    <a:pt x="8779" y="1249"/>
                  </a:cubicBezTo>
                  <a:cubicBezTo>
                    <a:pt x="8687" y="1190"/>
                    <a:pt x="8594" y="1133"/>
                    <a:pt x="8501" y="1077"/>
                  </a:cubicBezTo>
                  <a:cubicBezTo>
                    <a:pt x="8462" y="1055"/>
                    <a:pt x="8427" y="1032"/>
                    <a:pt x="8388" y="1010"/>
                  </a:cubicBezTo>
                  <a:cubicBezTo>
                    <a:pt x="8261" y="936"/>
                    <a:pt x="8136" y="867"/>
                    <a:pt x="8012" y="800"/>
                  </a:cubicBezTo>
                  <a:lnTo>
                    <a:pt x="8006" y="797"/>
                  </a:lnTo>
                  <a:cubicBezTo>
                    <a:pt x="7878" y="731"/>
                    <a:pt x="7753" y="667"/>
                    <a:pt x="7626" y="608"/>
                  </a:cubicBezTo>
                  <a:cubicBezTo>
                    <a:pt x="7590" y="591"/>
                    <a:pt x="7553" y="576"/>
                    <a:pt x="7517" y="559"/>
                  </a:cubicBezTo>
                  <a:cubicBezTo>
                    <a:pt x="7428" y="519"/>
                    <a:pt x="7338" y="480"/>
                    <a:pt x="7248" y="443"/>
                  </a:cubicBezTo>
                  <a:cubicBezTo>
                    <a:pt x="7207" y="426"/>
                    <a:pt x="7165" y="409"/>
                    <a:pt x="7123" y="393"/>
                  </a:cubicBezTo>
                  <a:cubicBezTo>
                    <a:pt x="7035" y="359"/>
                    <a:pt x="6948" y="327"/>
                    <a:pt x="6862" y="297"/>
                  </a:cubicBezTo>
                  <a:cubicBezTo>
                    <a:pt x="6825" y="285"/>
                    <a:pt x="6786" y="271"/>
                    <a:pt x="6749" y="259"/>
                  </a:cubicBezTo>
                  <a:cubicBezTo>
                    <a:pt x="6628" y="220"/>
                    <a:pt x="6509" y="185"/>
                    <a:pt x="6390" y="154"/>
                  </a:cubicBezTo>
                  <a:lnTo>
                    <a:pt x="6384" y="152"/>
                  </a:lnTo>
                  <a:cubicBezTo>
                    <a:pt x="6263" y="121"/>
                    <a:pt x="6144" y="96"/>
                    <a:pt x="6025" y="75"/>
                  </a:cubicBezTo>
                  <a:cubicBezTo>
                    <a:pt x="5990" y="69"/>
                    <a:pt x="5954" y="64"/>
                    <a:pt x="5917" y="58"/>
                  </a:cubicBezTo>
                  <a:cubicBezTo>
                    <a:pt x="5833" y="44"/>
                    <a:pt x="5751" y="33"/>
                    <a:pt x="5668" y="25"/>
                  </a:cubicBezTo>
                  <a:cubicBezTo>
                    <a:pt x="5628" y="21"/>
                    <a:pt x="5586" y="18"/>
                    <a:pt x="5546" y="14"/>
                  </a:cubicBezTo>
                  <a:cubicBezTo>
                    <a:pt x="5465" y="8"/>
                    <a:pt x="5383" y="5"/>
                    <a:pt x="5303" y="4"/>
                  </a:cubicBezTo>
                  <a:cubicBezTo>
                    <a:pt x="5267" y="2"/>
                    <a:pt x="5230" y="1"/>
                    <a:pt x="5195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3783075" y="3847575"/>
              <a:ext cx="1210825" cy="656150"/>
            </a:xfrm>
            <a:custGeom>
              <a:avLst/>
              <a:gdLst/>
              <a:ahLst/>
              <a:cxnLst/>
              <a:rect l="l" t="t" r="r" b="b"/>
              <a:pathLst>
                <a:path w="48433" h="26246" extrusionOk="0">
                  <a:moveTo>
                    <a:pt x="15940" y="0"/>
                  </a:moveTo>
                  <a:cubicBezTo>
                    <a:pt x="10456" y="4881"/>
                    <a:pt x="4787" y="14631"/>
                    <a:pt x="4787" y="14631"/>
                  </a:cubicBezTo>
                  <a:cubicBezTo>
                    <a:pt x="4244" y="15923"/>
                    <a:pt x="1867" y="20608"/>
                    <a:pt x="1" y="23946"/>
                  </a:cubicBezTo>
                  <a:cubicBezTo>
                    <a:pt x="723" y="24223"/>
                    <a:pt x="1297" y="24363"/>
                    <a:pt x="1777" y="24363"/>
                  </a:cubicBezTo>
                  <a:cubicBezTo>
                    <a:pt x="4391" y="24363"/>
                    <a:pt x="4231" y="20217"/>
                    <a:pt x="10317" y="11617"/>
                  </a:cubicBezTo>
                  <a:cubicBezTo>
                    <a:pt x="14144" y="6208"/>
                    <a:pt x="16848" y="4602"/>
                    <a:pt x="19022" y="4602"/>
                  </a:cubicBezTo>
                  <a:cubicBezTo>
                    <a:pt x="20941" y="4602"/>
                    <a:pt x="22447" y="5852"/>
                    <a:pt x="23949" y="6845"/>
                  </a:cubicBezTo>
                  <a:cubicBezTo>
                    <a:pt x="26598" y="8595"/>
                    <a:pt x="39504" y="21736"/>
                    <a:pt x="43905" y="26245"/>
                  </a:cubicBezTo>
                  <a:lnTo>
                    <a:pt x="44186" y="25985"/>
                  </a:lnTo>
                  <a:cubicBezTo>
                    <a:pt x="45608" y="24674"/>
                    <a:pt x="47372" y="24099"/>
                    <a:pt x="48433" y="23814"/>
                  </a:cubicBezTo>
                  <a:cubicBezTo>
                    <a:pt x="46455" y="22070"/>
                    <a:pt x="42889" y="18855"/>
                    <a:pt x="40292" y="16104"/>
                  </a:cubicBezTo>
                  <a:cubicBezTo>
                    <a:pt x="37697" y="13352"/>
                    <a:pt x="32436" y="5210"/>
                    <a:pt x="27356" y="586"/>
                  </a:cubicBezTo>
                  <a:cubicBezTo>
                    <a:pt x="27356" y="586"/>
                    <a:pt x="23906" y="2792"/>
                    <a:pt x="20626" y="2792"/>
                  </a:cubicBezTo>
                  <a:cubicBezTo>
                    <a:pt x="18805" y="2792"/>
                    <a:pt x="17037" y="2112"/>
                    <a:pt x="15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3745300" y="4007475"/>
              <a:ext cx="1113650" cy="609175"/>
            </a:xfrm>
            <a:custGeom>
              <a:avLst/>
              <a:gdLst/>
              <a:ahLst/>
              <a:cxnLst/>
              <a:rect l="l" t="t" r="r" b="b"/>
              <a:pathLst>
                <a:path w="44546" h="24367" extrusionOk="0">
                  <a:moveTo>
                    <a:pt x="20301" y="0"/>
                  </a:moveTo>
                  <a:cubicBezTo>
                    <a:pt x="14314" y="0"/>
                    <a:pt x="8777" y="13464"/>
                    <a:pt x="6664" y="17355"/>
                  </a:cubicBezTo>
                  <a:cubicBezTo>
                    <a:pt x="5823" y="18905"/>
                    <a:pt x="4752" y="19389"/>
                    <a:pt x="3745" y="19389"/>
                  </a:cubicBezTo>
                  <a:cubicBezTo>
                    <a:pt x="2630" y="19389"/>
                    <a:pt x="1593" y="18796"/>
                    <a:pt x="1028" y="18403"/>
                  </a:cubicBezTo>
                  <a:cubicBezTo>
                    <a:pt x="643" y="19074"/>
                    <a:pt x="292" y="19662"/>
                    <a:pt x="1" y="20112"/>
                  </a:cubicBezTo>
                  <a:cubicBezTo>
                    <a:pt x="1369" y="21684"/>
                    <a:pt x="4180" y="24367"/>
                    <a:pt x="7422" y="24367"/>
                  </a:cubicBezTo>
                  <a:cubicBezTo>
                    <a:pt x="7782" y="24367"/>
                    <a:pt x="8147" y="24334"/>
                    <a:pt x="8516" y="24263"/>
                  </a:cubicBezTo>
                  <a:cubicBezTo>
                    <a:pt x="13585" y="23284"/>
                    <a:pt x="22216" y="5218"/>
                    <a:pt x="22216" y="5218"/>
                  </a:cubicBezTo>
                  <a:cubicBezTo>
                    <a:pt x="22216" y="5218"/>
                    <a:pt x="38276" y="20517"/>
                    <a:pt x="40180" y="21750"/>
                  </a:cubicBezTo>
                  <a:cubicBezTo>
                    <a:pt x="40909" y="22221"/>
                    <a:pt x="41437" y="22712"/>
                    <a:pt x="41811" y="23137"/>
                  </a:cubicBezTo>
                  <a:cubicBezTo>
                    <a:pt x="42402" y="22602"/>
                    <a:pt x="43436" y="21663"/>
                    <a:pt x="44545" y="20649"/>
                  </a:cubicBezTo>
                  <a:cubicBezTo>
                    <a:pt x="39847" y="15728"/>
                    <a:pt x="25864" y="1386"/>
                    <a:pt x="21361" y="144"/>
                  </a:cubicBezTo>
                  <a:cubicBezTo>
                    <a:pt x="21006" y="47"/>
                    <a:pt x="20653" y="0"/>
                    <a:pt x="20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4181575" y="3779600"/>
              <a:ext cx="285425" cy="137775"/>
            </a:xfrm>
            <a:custGeom>
              <a:avLst/>
              <a:gdLst/>
              <a:ahLst/>
              <a:cxnLst/>
              <a:rect l="l" t="t" r="r" b="b"/>
              <a:pathLst>
                <a:path w="11417" h="5511" extrusionOk="0">
                  <a:moveTo>
                    <a:pt x="5195" y="1"/>
                  </a:moveTo>
                  <a:cubicBezTo>
                    <a:pt x="5080" y="2"/>
                    <a:pt x="4966" y="7"/>
                    <a:pt x="4853" y="19"/>
                  </a:cubicBezTo>
                  <a:cubicBezTo>
                    <a:pt x="4757" y="28"/>
                    <a:pt x="4661" y="42"/>
                    <a:pt x="4564" y="59"/>
                  </a:cubicBezTo>
                  <a:cubicBezTo>
                    <a:pt x="4531" y="64"/>
                    <a:pt x="4497" y="73"/>
                    <a:pt x="4463" y="79"/>
                  </a:cubicBezTo>
                  <a:cubicBezTo>
                    <a:pt x="4400" y="92"/>
                    <a:pt x="4335" y="104"/>
                    <a:pt x="4270" y="120"/>
                  </a:cubicBezTo>
                  <a:cubicBezTo>
                    <a:pt x="4230" y="130"/>
                    <a:pt x="4188" y="143"/>
                    <a:pt x="4146" y="154"/>
                  </a:cubicBezTo>
                  <a:cubicBezTo>
                    <a:pt x="4089" y="169"/>
                    <a:pt x="4030" y="185"/>
                    <a:pt x="3973" y="203"/>
                  </a:cubicBezTo>
                  <a:cubicBezTo>
                    <a:pt x="3928" y="216"/>
                    <a:pt x="3882" y="233"/>
                    <a:pt x="3837" y="248"/>
                  </a:cubicBezTo>
                  <a:cubicBezTo>
                    <a:pt x="3783" y="267"/>
                    <a:pt x="3727" y="285"/>
                    <a:pt x="3671" y="305"/>
                  </a:cubicBezTo>
                  <a:cubicBezTo>
                    <a:pt x="3623" y="322"/>
                    <a:pt x="3576" y="342"/>
                    <a:pt x="3529" y="361"/>
                  </a:cubicBezTo>
                  <a:cubicBezTo>
                    <a:pt x="3475" y="383"/>
                    <a:pt x="3421" y="404"/>
                    <a:pt x="3367" y="427"/>
                  </a:cubicBezTo>
                  <a:cubicBezTo>
                    <a:pt x="3317" y="449"/>
                    <a:pt x="3269" y="471"/>
                    <a:pt x="3217" y="494"/>
                  </a:cubicBezTo>
                  <a:cubicBezTo>
                    <a:pt x="3164" y="519"/>
                    <a:pt x="3112" y="543"/>
                    <a:pt x="3059" y="567"/>
                  </a:cubicBezTo>
                  <a:cubicBezTo>
                    <a:pt x="3008" y="591"/>
                    <a:pt x="2955" y="619"/>
                    <a:pt x="2903" y="644"/>
                  </a:cubicBezTo>
                  <a:cubicBezTo>
                    <a:pt x="2852" y="670"/>
                    <a:pt x="2802" y="696"/>
                    <a:pt x="2748" y="724"/>
                  </a:cubicBezTo>
                  <a:cubicBezTo>
                    <a:pt x="2696" y="754"/>
                    <a:pt x="2641" y="783"/>
                    <a:pt x="2587" y="812"/>
                  </a:cubicBezTo>
                  <a:cubicBezTo>
                    <a:pt x="2536" y="842"/>
                    <a:pt x="2487" y="870"/>
                    <a:pt x="2436" y="899"/>
                  </a:cubicBezTo>
                  <a:cubicBezTo>
                    <a:pt x="2380" y="932"/>
                    <a:pt x="2324" y="966"/>
                    <a:pt x="2269" y="1000"/>
                  </a:cubicBezTo>
                  <a:cubicBezTo>
                    <a:pt x="2219" y="1029"/>
                    <a:pt x="2171" y="1060"/>
                    <a:pt x="2122" y="1091"/>
                  </a:cubicBezTo>
                  <a:cubicBezTo>
                    <a:pt x="2065" y="1126"/>
                    <a:pt x="2006" y="1164"/>
                    <a:pt x="1949" y="1202"/>
                  </a:cubicBezTo>
                  <a:cubicBezTo>
                    <a:pt x="1902" y="1233"/>
                    <a:pt x="1854" y="1264"/>
                    <a:pt x="1808" y="1295"/>
                  </a:cubicBezTo>
                  <a:cubicBezTo>
                    <a:pt x="1748" y="1337"/>
                    <a:pt x="1687" y="1378"/>
                    <a:pt x="1625" y="1420"/>
                  </a:cubicBezTo>
                  <a:cubicBezTo>
                    <a:pt x="1581" y="1451"/>
                    <a:pt x="1536" y="1484"/>
                    <a:pt x="1491" y="1516"/>
                  </a:cubicBezTo>
                  <a:cubicBezTo>
                    <a:pt x="1427" y="1561"/>
                    <a:pt x="1366" y="1606"/>
                    <a:pt x="1302" y="1652"/>
                  </a:cubicBezTo>
                  <a:cubicBezTo>
                    <a:pt x="1260" y="1685"/>
                    <a:pt x="1217" y="1717"/>
                    <a:pt x="1175" y="1750"/>
                  </a:cubicBezTo>
                  <a:cubicBezTo>
                    <a:pt x="1109" y="1799"/>
                    <a:pt x="1044" y="1849"/>
                    <a:pt x="977" y="1900"/>
                  </a:cubicBezTo>
                  <a:cubicBezTo>
                    <a:pt x="937" y="1931"/>
                    <a:pt x="899" y="1961"/>
                    <a:pt x="860" y="1994"/>
                  </a:cubicBezTo>
                  <a:cubicBezTo>
                    <a:pt x="790" y="2048"/>
                    <a:pt x="722" y="2104"/>
                    <a:pt x="653" y="2161"/>
                  </a:cubicBezTo>
                  <a:cubicBezTo>
                    <a:pt x="619" y="2187"/>
                    <a:pt x="583" y="2217"/>
                    <a:pt x="549" y="2246"/>
                  </a:cubicBezTo>
                  <a:cubicBezTo>
                    <a:pt x="475" y="2308"/>
                    <a:pt x="401" y="2370"/>
                    <a:pt x="326" y="2433"/>
                  </a:cubicBezTo>
                  <a:cubicBezTo>
                    <a:pt x="300" y="2455"/>
                    <a:pt x="275" y="2476"/>
                    <a:pt x="251" y="2498"/>
                  </a:cubicBezTo>
                  <a:cubicBezTo>
                    <a:pt x="167" y="2571"/>
                    <a:pt x="84" y="2643"/>
                    <a:pt x="0" y="2719"/>
                  </a:cubicBezTo>
                  <a:cubicBezTo>
                    <a:pt x="1098" y="4831"/>
                    <a:pt x="2866" y="5510"/>
                    <a:pt x="4686" y="5510"/>
                  </a:cubicBezTo>
                  <a:cubicBezTo>
                    <a:pt x="7966" y="5510"/>
                    <a:pt x="11416" y="3304"/>
                    <a:pt x="11416" y="3304"/>
                  </a:cubicBezTo>
                  <a:cubicBezTo>
                    <a:pt x="11280" y="3182"/>
                    <a:pt x="11145" y="3061"/>
                    <a:pt x="11009" y="2942"/>
                  </a:cubicBezTo>
                  <a:cubicBezTo>
                    <a:pt x="10978" y="2914"/>
                    <a:pt x="10946" y="2886"/>
                    <a:pt x="10914" y="2858"/>
                  </a:cubicBezTo>
                  <a:cubicBezTo>
                    <a:pt x="10813" y="2772"/>
                    <a:pt x="10711" y="2685"/>
                    <a:pt x="10610" y="2600"/>
                  </a:cubicBezTo>
                  <a:cubicBezTo>
                    <a:pt x="10569" y="2566"/>
                    <a:pt x="10528" y="2534"/>
                    <a:pt x="10488" y="2500"/>
                  </a:cubicBezTo>
                  <a:cubicBezTo>
                    <a:pt x="10391" y="2419"/>
                    <a:pt x="10293" y="2340"/>
                    <a:pt x="10196" y="2263"/>
                  </a:cubicBezTo>
                  <a:cubicBezTo>
                    <a:pt x="10159" y="2234"/>
                    <a:pt x="10122" y="2204"/>
                    <a:pt x="10086" y="2175"/>
                  </a:cubicBezTo>
                  <a:cubicBezTo>
                    <a:pt x="9955" y="2073"/>
                    <a:pt x="9825" y="1974"/>
                    <a:pt x="9695" y="1878"/>
                  </a:cubicBezTo>
                  <a:lnTo>
                    <a:pt x="9692" y="1875"/>
                  </a:lnTo>
                  <a:cubicBezTo>
                    <a:pt x="9559" y="1776"/>
                    <a:pt x="9427" y="1682"/>
                    <a:pt x="9296" y="1590"/>
                  </a:cubicBezTo>
                  <a:cubicBezTo>
                    <a:pt x="9260" y="1567"/>
                    <a:pt x="9226" y="1544"/>
                    <a:pt x="9192" y="1519"/>
                  </a:cubicBezTo>
                  <a:cubicBezTo>
                    <a:pt x="9095" y="1454"/>
                    <a:pt x="8999" y="1389"/>
                    <a:pt x="8903" y="1327"/>
                  </a:cubicBezTo>
                  <a:cubicBezTo>
                    <a:pt x="8863" y="1300"/>
                    <a:pt x="8821" y="1273"/>
                    <a:pt x="8779" y="1249"/>
                  </a:cubicBezTo>
                  <a:cubicBezTo>
                    <a:pt x="8687" y="1190"/>
                    <a:pt x="8594" y="1133"/>
                    <a:pt x="8501" y="1077"/>
                  </a:cubicBezTo>
                  <a:cubicBezTo>
                    <a:pt x="8462" y="1055"/>
                    <a:pt x="8427" y="1032"/>
                    <a:pt x="8388" y="1010"/>
                  </a:cubicBezTo>
                  <a:cubicBezTo>
                    <a:pt x="8261" y="936"/>
                    <a:pt x="8136" y="867"/>
                    <a:pt x="8012" y="800"/>
                  </a:cubicBezTo>
                  <a:lnTo>
                    <a:pt x="8006" y="797"/>
                  </a:lnTo>
                  <a:cubicBezTo>
                    <a:pt x="7878" y="731"/>
                    <a:pt x="7753" y="667"/>
                    <a:pt x="7626" y="608"/>
                  </a:cubicBezTo>
                  <a:cubicBezTo>
                    <a:pt x="7590" y="591"/>
                    <a:pt x="7553" y="576"/>
                    <a:pt x="7517" y="559"/>
                  </a:cubicBezTo>
                  <a:cubicBezTo>
                    <a:pt x="7428" y="519"/>
                    <a:pt x="7338" y="480"/>
                    <a:pt x="7248" y="443"/>
                  </a:cubicBezTo>
                  <a:cubicBezTo>
                    <a:pt x="7207" y="426"/>
                    <a:pt x="7165" y="409"/>
                    <a:pt x="7123" y="393"/>
                  </a:cubicBezTo>
                  <a:cubicBezTo>
                    <a:pt x="7035" y="359"/>
                    <a:pt x="6948" y="327"/>
                    <a:pt x="6862" y="297"/>
                  </a:cubicBezTo>
                  <a:cubicBezTo>
                    <a:pt x="6825" y="285"/>
                    <a:pt x="6786" y="271"/>
                    <a:pt x="6749" y="259"/>
                  </a:cubicBezTo>
                  <a:cubicBezTo>
                    <a:pt x="6628" y="220"/>
                    <a:pt x="6509" y="185"/>
                    <a:pt x="6390" y="154"/>
                  </a:cubicBezTo>
                  <a:lnTo>
                    <a:pt x="6384" y="152"/>
                  </a:lnTo>
                  <a:cubicBezTo>
                    <a:pt x="6263" y="121"/>
                    <a:pt x="6144" y="96"/>
                    <a:pt x="6025" y="75"/>
                  </a:cubicBezTo>
                  <a:cubicBezTo>
                    <a:pt x="5990" y="69"/>
                    <a:pt x="5954" y="64"/>
                    <a:pt x="5917" y="58"/>
                  </a:cubicBezTo>
                  <a:cubicBezTo>
                    <a:pt x="5833" y="44"/>
                    <a:pt x="5751" y="33"/>
                    <a:pt x="5668" y="25"/>
                  </a:cubicBezTo>
                  <a:cubicBezTo>
                    <a:pt x="5628" y="21"/>
                    <a:pt x="5586" y="18"/>
                    <a:pt x="5546" y="14"/>
                  </a:cubicBezTo>
                  <a:cubicBezTo>
                    <a:pt x="5465" y="8"/>
                    <a:pt x="5383" y="5"/>
                    <a:pt x="5303" y="4"/>
                  </a:cubicBezTo>
                  <a:cubicBezTo>
                    <a:pt x="5267" y="2"/>
                    <a:pt x="5230" y="1"/>
                    <a:pt x="5195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3770975" y="3962600"/>
              <a:ext cx="1109725" cy="561075"/>
            </a:xfrm>
            <a:custGeom>
              <a:avLst/>
              <a:gdLst/>
              <a:ahLst/>
              <a:cxnLst/>
              <a:rect l="l" t="t" r="r" b="b"/>
              <a:pathLst>
                <a:path w="44389" h="22443" extrusionOk="0">
                  <a:moveTo>
                    <a:pt x="19506" y="1"/>
                  </a:moveTo>
                  <a:cubicBezTo>
                    <a:pt x="17332" y="1"/>
                    <a:pt x="14628" y="1607"/>
                    <a:pt x="10801" y="7016"/>
                  </a:cubicBezTo>
                  <a:cubicBezTo>
                    <a:pt x="4715" y="15616"/>
                    <a:pt x="4875" y="19762"/>
                    <a:pt x="2260" y="19762"/>
                  </a:cubicBezTo>
                  <a:cubicBezTo>
                    <a:pt x="1780" y="19762"/>
                    <a:pt x="1206" y="19622"/>
                    <a:pt x="483" y="19345"/>
                  </a:cubicBezTo>
                  <a:cubicBezTo>
                    <a:pt x="318" y="19642"/>
                    <a:pt x="157" y="19926"/>
                    <a:pt x="1" y="20198"/>
                  </a:cubicBezTo>
                  <a:cubicBezTo>
                    <a:pt x="566" y="20591"/>
                    <a:pt x="1603" y="21183"/>
                    <a:pt x="2717" y="21183"/>
                  </a:cubicBezTo>
                  <a:cubicBezTo>
                    <a:pt x="3725" y="21183"/>
                    <a:pt x="4795" y="20700"/>
                    <a:pt x="5637" y="19148"/>
                  </a:cubicBezTo>
                  <a:cubicBezTo>
                    <a:pt x="7750" y="15258"/>
                    <a:pt x="13288" y="1794"/>
                    <a:pt x="19275" y="1794"/>
                  </a:cubicBezTo>
                  <a:cubicBezTo>
                    <a:pt x="19626" y="1794"/>
                    <a:pt x="19979" y="1840"/>
                    <a:pt x="20334" y="1938"/>
                  </a:cubicBezTo>
                  <a:cubicBezTo>
                    <a:pt x="24838" y="3179"/>
                    <a:pt x="38820" y="17521"/>
                    <a:pt x="43518" y="22442"/>
                  </a:cubicBezTo>
                  <a:cubicBezTo>
                    <a:pt x="43806" y="22179"/>
                    <a:pt x="44098" y="21910"/>
                    <a:pt x="44389" y="21644"/>
                  </a:cubicBezTo>
                  <a:cubicBezTo>
                    <a:pt x="39988" y="17135"/>
                    <a:pt x="27081" y="3993"/>
                    <a:pt x="24433" y="2244"/>
                  </a:cubicBezTo>
                  <a:cubicBezTo>
                    <a:pt x="22931" y="1251"/>
                    <a:pt x="21425" y="1"/>
                    <a:pt x="19506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4329025" y="4507700"/>
              <a:ext cx="351150" cy="266550"/>
            </a:xfrm>
            <a:custGeom>
              <a:avLst/>
              <a:gdLst/>
              <a:ahLst/>
              <a:cxnLst/>
              <a:rect l="l" t="t" r="r" b="b"/>
              <a:pathLst>
                <a:path w="14046" h="10662" extrusionOk="0">
                  <a:moveTo>
                    <a:pt x="5413" y="1"/>
                  </a:moveTo>
                  <a:cubicBezTo>
                    <a:pt x="3311" y="1"/>
                    <a:pt x="2003" y="1422"/>
                    <a:pt x="2003" y="1422"/>
                  </a:cubicBezTo>
                  <a:cubicBezTo>
                    <a:pt x="2003" y="1422"/>
                    <a:pt x="0" y="6583"/>
                    <a:pt x="1599" y="6895"/>
                  </a:cubicBezTo>
                  <a:cubicBezTo>
                    <a:pt x="3197" y="7209"/>
                    <a:pt x="4853" y="9029"/>
                    <a:pt x="5690" y="9696"/>
                  </a:cubicBezTo>
                  <a:cubicBezTo>
                    <a:pt x="6528" y="10361"/>
                    <a:pt x="9551" y="10545"/>
                    <a:pt x="11557" y="10642"/>
                  </a:cubicBezTo>
                  <a:cubicBezTo>
                    <a:pt x="11806" y="10654"/>
                    <a:pt x="12029" y="10661"/>
                    <a:pt x="12230" y="10661"/>
                  </a:cubicBezTo>
                  <a:cubicBezTo>
                    <a:pt x="13644" y="10661"/>
                    <a:pt x="13922" y="10309"/>
                    <a:pt x="13980" y="8807"/>
                  </a:cubicBezTo>
                  <a:cubicBezTo>
                    <a:pt x="14045" y="7093"/>
                    <a:pt x="11314" y="5919"/>
                    <a:pt x="10651" y="4351"/>
                  </a:cubicBezTo>
                  <a:cubicBezTo>
                    <a:pt x="9987" y="2783"/>
                    <a:pt x="9420" y="1682"/>
                    <a:pt x="9420" y="1682"/>
                  </a:cubicBezTo>
                  <a:cubicBezTo>
                    <a:pt x="7907" y="413"/>
                    <a:pt x="6545" y="1"/>
                    <a:pt x="54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4815800" y="4608900"/>
              <a:ext cx="584725" cy="122225"/>
            </a:xfrm>
            <a:custGeom>
              <a:avLst/>
              <a:gdLst/>
              <a:ahLst/>
              <a:cxnLst/>
              <a:rect l="l" t="t" r="r" b="b"/>
              <a:pathLst>
                <a:path w="23389" h="4889" extrusionOk="0">
                  <a:moveTo>
                    <a:pt x="22899" y="0"/>
                  </a:moveTo>
                  <a:cubicBezTo>
                    <a:pt x="22490" y="835"/>
                    <a:pt x="21668" y="2227"/>
                    <a:pt x="19259" y="2403"/>
                  </a:cubicBezTo>
                  <a:cubicBezTo>
                    <a:pt x="16284" y="2622"/>
                    <a:pt x="11751" y="3198"/>
                    <a:pt x="8883" y="3198"/>
                  </a:cubicBezTo>
                  <a:cubicBezTo>
                    <a:pt x="8488" y="3198"/>
                    <a:pt x="8124" y="3187"/>
                    <a:pt x="7800" y="3163"/>
                  </a:cubicBezTo>
                  <a:cubicBezTo>
                    <a:pt x="5904" y="3020"/>
                    <a:pt x="4291" y="667"/>
                    <a:pt x="2270" y="667"/>
                  </a:cubicBezTo>
                  <a:cubicBezTo>
                    <a:pt x="1575" y="667"/>
                    <a:pt x="832" y="945"/>
                    <a:pt x="13" y="1687"/>
                  </a:cubicBezTo>
                  <a:cubicBezTo>
                    <a:pt x="1" y="2790"/>
                    <a:pt x="219" y="4118"/>
                    <a:pt x="1260" y="4494"/>
                  </a:cubicBezTo>
                  <a:cubicBezTo>
                    <a:pt x="2137" y="4810"/>
                    <a:pt x="3618" y="4889"/>
                    <a:pt x="5313" y="4889"/>
                  </a:cubicBezTo>
                  <a:cubicBezTo>
                    <a:pt x="7029" y="4889"/>
                    <a:pt x="8965" y="4808"/>
                    <a:pt x="10720" y="4808"/>
                  </a:cubicBezTo>
                  <a:cubicBezTo>
                    <a:pt x="10920" y="4808"/>
                    <a:pt x="11117" y="4809"/>
                    <a:pt x="11312" y="4811"/>
                  </a:cubicBezTo>
                  <a:cubicBezTo>
                    <a:pt x="11802" y="4817"/>
                    <a:pt x="12361" y="4824"/>
                    <a:pt x="12963" y="4824"/>
                  </a:cubicBezTo>
                  <a:cubicBezTo>
                    <a:pt x="16768" y="4824"/>
                    <a:pt x="22300" y="4528"/>
                    <a:pt x="23156" y="1684"/>
                  </a:cubicBezTo>
                  <a:cubicBezTo>
                    <a:pt x="23388" y="909"/>
                    <a:pt x="23261" y="379"/>
                    <a:pt x="22899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4346225" y="4595000"/>
              <a:ext cx="332350" cy="179250"/>
            </a:xfrm>
            <a:custGeom>
              <a:avLst/>
              <a:gdLst/>
              <a:ahLst/>
              <a:cxnLst/>
              <a:rect l="l" t="t" r="r" b="b"/>
              <a:pathLst>
                <a:path w="13294" h="7170" extrusionOk="0">
                  <a:moveTo>
                    <a:pt x="648" y="1"/>
                  </a:moveTo>
                  <a:lnTo>
                    <a:pt x="648" y="1"/>
                  </a:lnTo>
                  <a:cubicBezTo>
                    <a:pt x="257" y="1475"/>
                    <a:pt x="1" y="3225"/>
                    <a:pt x="911" y="3403"/>
                  </a:cubicBezTo>
                  <a:cubicBezTo>
                    <a:pt x="2509" y="3717"/>
                    <a:pt x="4165" y="5537"/>
                    <a:pt x="5003" y="6204"/>
                  </a:cubicBezTo>
                  <a:cubicBezTo>
                    <a:pt x="5840" y="6869"/>
                    <a:pt x="8865" y="7053"/>
                    <a:pt x="10869" y="7150"/>
                  </a:cubicBezTo>
                  <a:cubicBezTo>
                    <a:pt x="11118" y="7162"/>
                    <a:pt x="11341" y="7169"/>
                    <a:pt x="11542" y="7169"/>
                  </a:cubicBezTo>
                  <a:cubicBezTo>
                    <a:pt x="12957" y="7169"/>
                    <a:pt x="13236" y="6817"/>
                    <a:pt x="13292" y="5315"/>
                  </a:cubicBezTo>
                  <a:cubicBezTo>
                    <a:pt x="13294" y="5271"/>
                    <a:pt x="13286" y="5228"/>
                    <a:pt x="13285" y="5185"/>
                  </a:cubicBezTo>
                  <a:cubicBezTo>
                    <a:pt x="12633" y="5266"/>
                    <a:pt x="11748" y="5320"/>
                    <a:pt x="10811" y="5320"/>
                  </a:cubicBezTo>
                  <a:cubicBezTo>
                    <a:pt x="9636" y="5320"/>
                    <a:pt x="8378" y="5236"/>
                    <a:pt x="7394" y="5015"/>
                  </a:cubicBezTo>
                  <a:cubicBezTo>
                    <a:pt x="5160" y="4512"/>
                    <a:pt x="3698" y="2525"/>
                    <a:pt x="2255" y="2401"/>
                  </a:cubicBezTo>
                  <a:cubicBezTo>
                    <a:pt x="925" y="2287"/>
                    <a:pt x="2891" y="405"/>
                    <a:pt x="648" y="1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5171000" y="4591100"/>
              <a:ext cx="20775" cy="17800"/>
            </a:xfrm>
            <a:custGeom>
              <a:avLst/>
              <a:gdLst/>
              <a:ahLst/>
              <a:cxnLst/>
              <a:rect l="l" t="t" r="r" b="b"/>
              <a:pathLst>
                <a:path w="831" h="712" extrusionOk="0">
                  <a:moveTo>
                    <a:pt x="356" y="1"/>
                  </a:moveTo>
                  <a:cubicBezTo>
                    <a:pt x="160" y="1"/>
                    <a:pt x="0" y="160"/>
                    <a:pt x="0" y="356"/>
                  </a:cubicBezTo>
                  <a:cubicBezTo>
                    <a:pt x="0" y="570"/>
                    <a:pt x="176" y="712"/>
                    <a:pt x="358" y="712"/>
                  </a:cubicBezTo>
                  <a:cubicBezTo>
                    <a:pt x="446" y="712"/>
                    <a:pt x="535" y="679"/>
                    <a:pt x="607" y="607"/>
                  </a:cubicBezTo>
                  <a:cubicBezTo>
                    <a:pt x="831" y="384"/>
                    <a:pt x="673" y="1"/>
                    <a:pt x="356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5119500" y="4569800"/>
              <a:ext cx="21650" cy="17800"/>
            </a:xfrm>
            <a:custGeom>
              <a:avLst/>
              <a:gdLst/>
              <a:ahLst/>
              <a:cxnLst/>
              <a:rect l="l" t="t" r="r" b="b"/>
              <a:pathLst>
                <a:path w="866" h="712" extrusionOk="0">
                  <a:moveTo>
                    <a:pt x="435" y="0"/>
                  </a:moveTo>
                  <a:cubicBezTo>
                    <a:pt x="393" y="0"/>
                    <a:pt x="349" y="8"/>
                    <a:pt x="305" y="25"/>
                  </a:cubicBezTo>
                  <a:cubicBezTo>
                    <a:pt x="10" y="140"/>
                    <a:pt x="0" y="553"/>
                    <a:pt x="290" y="681"/>
                  </a:cubicBezTo>
                  <a:cubicBezTo>
                    <a:pt x="336" y="701"/>
                    <a:pt x="384" y="711"/>
                    <a:pt x="432" y="711"/>
                  </a:cubicBezTo>
                  <a:cubicBezTo>
                    <a:pt x="568" y="711"/>
                    <a:pt x="699" y="632"/>
                    <a:pt x="758" y="500"/>
                  </a:cubicBezTo>
                  <a:cubicBezTo>
                    <a:pt x="866" y="253"/>
                    <a:pt x="675" y="0"/>
                    <a:pt x="435" y="0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4475900" y="4581825"/>
              <a:ext cx="21650" cy="17800"/>
            </a:xfrm>
            <a:custGeom>
              <a:avLst/>
              <a:gdLst/>
              <a:ahLst/>
              <a:cxnLst/>
              <a:rect l="l" t="t" r="r" b="b"/>
              <a:pathLst>
                <a:path w="866" h="712" extrusionOk="0">
                  <a:moveTo>
                    <a:pt x="435" y="0"/>
                  </a:moveTo>
                  <a:cubicBezTo>
                    <a:pt x="393" y="0"/>
                    <a:pt x="349" y="8"/>
                    <a:pt x="305" y="25"/>
                  </a:cubicBezTo>
                  <a:cubicBezTo>
                    <a:pt x="10" y="140"/>
                    <a:pt x="0" y="554"/>
                    <a:pt x="290" y="681"/>
                  </a:cubicBezTo>
                  <a:cubicBezTo>
                    <a:pt x="336" y="702"/>
                    <a:pt x="385" y="711"/>
                    <a:pt x="433" y="711"/>
                  </a:cubicBezTo>
                  <a:cubicBezTo>
                    <a:pt x="569" y="711"/>
                    <a:pt x="699" y="633"/>
                    <a:pt x="758" y="500"/>
                  </a:cubicBezTo>
                  <a:cubicBezTo>
                    <a:pt x="866" y="254"/>
                    <a:pt x="675" y="0"/>
                    <a:pt x="435" y="0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4456175" y="4542625"/>
              <a:ext cx="21675" cy="17800"/>
            </a:xfrm>
            <a:custGeom>
              <a:avLst/>
              <a:gdLst/>
              <a:ahLst/>
              <a:cxnLst/>
              <a:rect l="l" t="t" r="r" b="b"/>
              <a:pathLst>
                <a:path w="867" h="712" extrusionOk="0">
                  <a:moveTo>
                    <a:pt x="434" y="0"/>
                  </a:moveTo>
                  <a:cubicBezTo>
                    <a:pt x="392" y="0"/>
                    <a:pt x="348" y="8"/>
                    <a:pt x="304" y="25"/>
                  </a:cubicBezTo>
                  <a:cubicBezTo>
                    <a:pt x="10" y="140"/>
                    <a:pt x="1" y="554"/>
                    <a:pt x="290" y="681"/>
                  </a:cubicBezTo>
                  <a:cubicBezTo>
                    <a:pt x="337" y="702"/>
                    <a:pt x="386" y="712"/>
                    <a:pt x="434" y="712"/>
                  </a:cubicBezTo>
                  <a:cubicBezTo>
                    <a:pt x="570" y="712"/>
                    <a:pt x="699" y="632"/>
                    <a:pt x="758" y="500"/>
                  </a:cubicBezTo>
                  <a:cubicBezTo>
                    <a:pt x="866" y="254"/>
                    <a:pt x="675" y="0"/>
                    <a:pt x="434" y="0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4505200" y="4621300"/>
              <a:ext cx="21675" cy="17800"/>
            </a:xfrm>
            <a:custGeom>
              <a:avLst/>
              <a:gdLst/>
              <a:ahLst/>
              <a:cxnLst/>
              <a:rect l="l" t="t" r="r" b="b"/>
              <a:pathLst>
                <a:path w="867" h="712" extrusionOk="0">
                  <a:moveTo>
                    <a:pt x="435" y="0"/>
                  </a:moveTo>
                  <a:cubicBezTo>
                    <a:pt x="393" y="0"/>
                    <a:pt x="349" y="8"/>
                    <a:pt x="305" y="25"/>
                  </a:cubicBezTo>
                  <a:cubicBezTo>
                    <a:pt x="10" y="140"/>
                    <a:pt x="1" y="554"/>
                    <a:pt x="290" y="681"/>
                  </a:cubicBezTo>
                  <a:cubicBezTo>
                    <a:pt x="337" y="702"/>
                    <a:pt x="386" y="712"/>
                    <a:pt x="434" y="712"/>
                  </a:cubicBezTo>
                  <a:cubicBezTo>
                    <a:pt x="569" y="712"/>
                    <a:pt x="699" y="633"/>
                    <a:pt x="758" y="500"/>
                  </a:cubicBezTo>
                  <a:cubicBezTo>
                    <a:pt x="866" y="254"/>
                    <a:pt x="675" y="0"/>
                    <a:pt x="435" y="0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4577075" y="4615775"/>
              <a:ext cx="12825" cy="16750"/>
            </a:xfrm>
            <a:custGeom>
              <a:avLst/>
              <a:gdLst/>
              <a:ahLst/>
              <a:cxnLst/>
              <a:rect l="l" t="t" r="r" b="b"/>
              <a:pathLst>
                <a:path w="513" h="670" extrusionOk="0">
                  <a:moveTo>
                    <a:pt x="158" y="1"/>
                  </a:moveTo>
                  <a:cubicBezTo>
                    <a:pt x="142" y="1"/>
                    <a:pt x="127" y="4"/>
                    <a:pt x="113" y="10"/>
                  </a:cubicBezTo>
                  <a:cubicBezTo>
                    <a:pt x="14" y="53"/>
                    <a:pt x="0" y="234"/>
                    <a:pt x="79" y="413"/>
                  </a:cubicBezTo>
                  <a:cubicBezTo>
                    <a:pt x="147" y="567"/>
                    <a:pt x="261" y="670"/>
                    <a:pt x="355" y="670"/>
                  </a:cubicBezTo>
                  <a:cubicBezTo>
                    <a:pt x="370" y="670"/>
                    <a:pt x="385" y="667"/>
                    <a:pt x="399" y="661"/>
                  </a:cubicBezTo>
                  <a:cubicBezTo>
                    <a:pt x="497" y="617"/>
                    <a:pt x="512" y="436"/>
                    <a:pt x="432" y="257"/>
                  </a:cubicBezTo>
                  <a:cubicBezTo>
                    <a:pt x="364" y="103"/>
                    <a:pt x="250" y="1"/>
                    <a:pt x="158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4561875" y="4581325"/>
              <a:ext cx="12825" cy="16750"/>
            </a:xfrm>
            <a:custGeom>
              <a:avLst/>
              <a:gdLst/>
              <a:ahLst/>
              <a:cxnLst/>
              <a:rect l="l" t="t" r="r" b="b"/>
              <a:pathLst>
                <a:path w="513" h="670" extrusionOk="0">
                  <a:moveTo>
                    <a:pt x="158" y="1"/>
                  </a:moveTo>
                  <a:cubicBezTo>
                    <a:pt x="143" y="1"/>
                    <a:pt x="128" y="4"/>
                    <a:pt x="114" y="10"/>
                  </a:cubicBezTo>
                  <a:cubicBezTo>
                    <a:pt x="16" y="53"/>
                    <a:pt x="1" y="234"/>
                    <a:pt x="80" y="413"/>
                  </a:cubicBezTo>
                  <a:cubicBezTo>
                    <a:pt x="147" y="567"/>
                    <a:pt x="262" y="670"/>
                    <a:pt x="355" y="670"/>
                  </a:cubicBezTo>
                  <a:cubicBezTo>
                    <a:pt x="371" y="670"/>
                    <a:pt x="386" y="667"/>
                    <a:pt x="400" y="661"/>
                  </a:cubicBezTo>
                  <a:cubicBezTo>
                    <a:pt x="497" y="618"/>
                    <a:pt x="513" y="437"/>
                    <a:pt x="434" y="257"/>
                  </a:cubicBezTo>
                  <a:cubicBezTo>
                    <a:pt x="366" y="104"/>
                    <a:pt x="252" y="1"/>
                    <a:pt x="158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4549500" y="4551375"/>
              <a:ext cx="11600" cy="17500"/>
            </a:xfrm>
            <a:custGeom>
              <a:avLst/>
              <a:gdLst/>
              <a:ahLst/>
              <a:cxnLst/>
              <a:rect l="l" t="t" r="r" b="b"/>
              <a:pathLst>
                <a:path w="464" h="700" extrusionOk="0">
                  <a:moveTo>
                    <a:pt x="179" y="1"/>
                  </a:moveTo>
                  <a:cubicBezTo>
                    <a:pt x="171" y="1"/>
                    <a:pt x="163" y="1"/>
                    <a:pt x="155" y="3"/>
                  </a:cubicBezTo>
                  <a:cubicBezTo>
                    <a:pt x="52" y="26"/>
                    <a:pt x="1" y="201"/>
                    <a:pt x="43" y="391"/>
                  </a:cubicBezTo>
                  <a:cubicBezTo>
                    <a:pt x="83" y="569"/>
                    <a:pt x="186" y="700"/>
                    <a:pt x="285" y="700"/>
                  </a:cubicBezTo>
                  <a:cubicBezTo>
                    <a:pt x="293" y="700"/>
                    <a:pt x="301" y="699"/>
                    <a:pt x="309" y="697"/>
                  </a:cubicBezTo>
                  <a:cubicBezTo>
                    <a:pt x="412" y="674"/>
                    <a:pt x="463" y="501"/>
                    <a:pt x="421" y="309"/>
                  </a:cubicBezTo>
                  <a:cubicBezTo>
                    <a:pt x="381" y="132"/>
                    <a:pt x="278" y="1"/>
                    <a:pt x="179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5023425" y="4523375"/>
              <a:ext cx="21650" cy="17775"/>
            </a:xfrm>
            <a:custGeom>
              <a:avLst/>
              <a:gdLst/>
              <a:ahLst/>
              <a:cxnLst/>
              <a:rect l="l" t="t" r="r" b="b"/>
              <a:pathLst>
                <a:path w="866" h="711" extrusionOk="0">
                  <a:moveTo>
                    <a:pt x="435" y="0"/>
                  </a:moveTo>
                  <a:cubicBezTo>
                    <a:pt x="393" y="0"/>
                    <a:pt x="349" y="8"/>
                    <a:pt x="305" y="25"/>
                  </a:cubicBezTo>
                  <a:cubicBezTo>
                    <a:pt x="10" y="140"/>
                    <a:pt x="0" y="552"/>
                    <a:pt x="290" y="681"/>
                  </a:cubicBezTo>
                  <a:cubicBezTo>
                    <a:pt x="336" y="701"/>
                    <a:pt x="384" y="711"/>
                    <a:pt x="432" y="711"/>
                  </a:cubicBezTo>
                  <a:cubicBezTo>
                    <a:pt x="568" y="711"/>
                    <a:pt x="699" y="631"/>
                    <a:pt x="758" y="498"/>
                  </a:cubicBezTo>
                  <a:cubicBezTo>
                    <a:pt x="866" y="253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5058450" y="4542875"/>
              <a:ext cx="21700" cy="17800"/>
            </a:xfrm>
            <a:custGeom>
              <a:avLst/>
              <a:gdLst/>
              <a:ahLst/>
              <a:cxnLst/>
              <a:rect l="l" t="t" r="r" b="b"/>
              <a:pathLst>
                <a:path w="868" h="712" extrusionOk="0">
                  <a:moveTo>
                    <a:pt x="436" y="1"/>
                  </a:moveTo>
                  <a:cubicBezTo>
                    <a:pt x="394" y="1"/>
                    <a:pt x="349" y="9"/>
                    <a:pt x="305" y="26"/>
                  </a:cubicBezTo>
                  <a:cubicBezTo>
                    <a:pt x="11" y="139"/>
                    <a:pt x="1" y="553"/>
                    <a:pt x="291" y="682"/>
                  </a:cubicBezTo>
                  <a:cubicBezTo>
                    <a:pt x="337" y="702"/>
                    <a:pt x="385" y="712"/>
                    <a:pt x="433" y="712"/>
                  </a:cubicBezTo>
                  <a:cubicBezTo>
                    <a:pt x="569" y="712"/>
                    <a:pt x="700" y="633"/>
                    <a:pt x="758" y="501"/>
                  </a:cubicBezTo>
                  <a:cubicBezTo>
                    <a:pt x="867" y="254"/>
                    <a:pt x="677" y="1"/>
                    <a:pt x="436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5228450" y="4578700"/>
              <a:ext cx="159850" cy="120825"/>
            </a:xfrm>
            <a:custGeom>
              <a:avLst/>
              <a:gdLst/>
              <a:ahLst/>
              <a:cxnLst/>
              <a:rect l="l" t="t" r="r" b="b"/>
              <a:pathLst>
                <a:path w="6394" h="4833" extrusionOk="0">
                  <a:moveTo>
                    <a:pt x="1983" y="0"/>
                  </a:moveTo>
                  <a:cubicBezTo>
                    <a:pt x="1983" y="0"/>
                    <a:pt x="0" y="2335"/>
                    <a:pt x="639" y="4238"/>
                  </a:cubicBezTo>
                  <a:cubicBezTo>
                    <a:pt x="783" y="4666"/>
                    <a:pt x="1125" y="4832"/>
                    <a:pt x="1567" y="4832"/>
                  </a:cubicBezTo>
                  <a:cubicBezTo>
                    <a:pt x="3086" y="4832"/>
                    <a:pt x="5795" y="2877"/>
                    <a:pt x="5795" y="2877"/>
                  </a:cubicBezTo>
                  <a:lnTo>
                    <a:pt x="6393" y="1208"/>
                  </a:lnTo>
                  <a:cubicBezTo>
                    <a:pt x="6393" y="1208"/>
                    <a:pt x="5753" y="387"/>
                    <a:pt x="4142" y="255"/>
                  </a:cubicBezTo>
                  <a:cubicBezTo>
                    <a:pt x="2530" y="122"/>
                    <a:pt x="1983" y="0"/>
                    <a:pt x="1983" y="0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4480150" y="4654650"/>
              <a:ext cx="206900" cy="92550"/>
            </a:xfrm>
            <a:custGeom>
              <a:avLst/>
              <a:gdLst/>
              <a:ahLst/>
              <a:cxnLst/>
              <a:rect l="l" t="t" r="r" b="b"/>
              <a:pathLst>
                <a:path w="8276" h="3702" extrusionOk="0">
                  <a:moveTo>
                    <a:pt x="4512" y="1"/>
                  </a:moveTo>
                  <a:cubicBezTo>
                    <a:pt x="2617" y="1"/>
                    <a:pt x="434" y="1088"/>
                    <a:pt x="251" y="2138"/>
                  </a:cubicBezTo>
                  <a:cubicBezTo>
                    <a:pt x="0" y="3586"/>
                    <a:pt x="3284" y="3655"/>
                    <a:pt x="3424" y="3691"/>
                  </a:cubicBezTo>
                  <a:cubicBezTo>
                    <a:pt x="3454" y="3698"/>
                    <a:pt x="3542" y="3701"/>
                    <a:pt x="3664" y="3701"/>
                  </a:cubicBezTo>
                  <a:cubicBezTo>
                    <a:pt x="3996" y="3701"/>
                    <a:pt x="4580" y="3681"/>
                    <a:pt x="4919" y="3681"/>
                  </a:cubicBezTo>
                  <a:cubicBezTo>
                    <a:pt x="5043" y="3681"/>
                    <a:pt x="5134" y="3683"/>
                    <a:pt x="5169" y="3691"/>
                  </a:cubicBezTo>
                  <a:cubicBezTo>
                    <a:pt x="5172" y="3692"/>
                    <a:pt x="5177" y="3692"/>
                    <a:pt x="5183" y="3692"/>
                  </a:cubicBezTo>
                  <a:cubicBezTo>
                    <a:pt x="5444" y="3692"/>
                    <a:pt x="7935" y="2930"/>
                    <a:pt x="7935" y="2930"/>
                  </a:cubicBezTo>
                  <a:cubicBezTo>
                    <a:pt x="7935" y="2930"/>
                    <a:pt x="8276" y="1886"/>
                    <a:pt x="6415" y="528"/>
                  </a:cubicBezTo>
                  <a:cubicBezTo>
                    <a:pt x="5905" y="156"/>
                    <a:pt x="5229" y="1"/>
                    <a:pt x="4512" y="1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2" name="Google Shape;2692;p37"/>
          <p:cNvGrpSpPr/>
          <p:nvPr/>
        </p:nvGrpSpPr>
        <p:grpSpPr>
          <a:xfrm>
            <a:off x="2440522" y="4232239"/>
            <a:ext cx="1010986" cy="665641"/>
            <a:chOff x="237325" y="2996075"/>
            <a:chExt cx="2318775" cy="1526700"/>
          </a:xfrm>
        </p:grpSpPr>
        <p:sp>
          <p:nvSpPr>
            <p:cNvPr id="2693" name="Google Shape;2693;p37"/>
            <p:cNvSpPr/>
            <p:nvPr/>
          </p:nvSpPr>
          <p:spPr>
            <a:xfrm>
              <a:off x="237325" y="4220825"/>
              <a:ext cx="2318775" cy="301950"/>
            </a:xfrm>
            <a:custGeom>
              <a:avLst/>
              <a:gdLst/>
              <a:ahLst/>
              <a:cxnLst/>
              <a:rect l="l" t="t" r="r" b="b"/>
              <a:pathLst>
                <a:path w="92751" h="12078" extrusionOk="0">
                  <a:moveTo>
                    <a:pt x="8215" y="5404"/>
                  </a:moveTo>
                  <a:cubicBezTo>
                    <a:pt x="8254" y="5404"/>
                    <a:pt x="8294" y="5404"/>
                    <a:pt x="8333" y="5405"/>
                  </a:cubicBezTo>
                  <a:cubicBezTo>
                    <a:pt x="8689" y="5411"/>
                    <a:pt x="9045" y="5439"/>
                    <a:pt x="9400" y="5476"/>
                  </a:cubicBezTo>
                  <a:cubicBezTo>
                    <a:pt x="8731" y="5776"/>
                    <a:pt x="8064" y="6073"/>
                    <a:pt x="7390" y="6357"/>
                  </a:cubicBezTo>
                  <a:cubicBezTo>
                    <a:pt x="6991" y="6524"/>
                    <a:pt x="6589" y="6699"/>
                    <a:pt x="6196" y="6889"/>
                  </a:cubicBezTo>
                  <a:cubicBezTo>
                    <a:pt x="6175" y="6883"/>
                    <a:pt x="6153" y="6875"/>
                    <a:pt x="6130" y="6869"/>
                  </a:cubicBezTo>
                  <a:cubicBezTo>
                    <a:pt x="5412" y="6687"/>
                    <a:pt x="4593" y="6730"/>
                    <a:pt x="3856" y="6711"/>
                  </a:cubicBezTo>
                  <a:cubicBezTo>
                    <a:pt x="3838" y="6711"/>
                    <a:pt x="3819" y="6711"/>
                    <a:pt x="3801" y="6711"/>
                  </a:cubicBezTo>
                  <a:cubicBezTo>
                    <a:pt x="3765" y="6711"/>
                    <a:pt x="3729" y="6711"/>
                    <a:pt x="3692" y="6711"/>
                  </a:cubicBezTo>
                  <a:cubicBezTo>
                    <a:pt x="5233" y="6055"/>
                    <a:pt x="6503" y="5404"/>
                    <a:pt x="8215" y="5404"/>
                  </a:cubicBezTo>
                  <a:close/>
                  <a:moveTo>
                    <a:pt x="16553" y="1"/>
                  </a:moveTo>
                  <a:cubicBezTo>
                    <a:pt x="16079" y="1"/>
                    <a:pt x="15588" y="137"/>
                    <a:pt x="15161" y="266"/>
                  </a:cubicBezTo>
                  <a:cubicBezTo>
                    <a:pt x="14368" y="505"/>
                    <a:pt x="13557" y="792"/>
                    <a:pt x="12781" y="1082"/>
                  </a:cubicBezTo>
                  <a:cubicBezTo>
                    <a:pt x="12634" y="1136"/>
                    <a:pt x="12654" y="1330"/>
                    <a:pt x="12810" y="1350"/>
                  </a:cubicBezTo>
                  <a:cubicBezTo>
                    <a:pt x="12909" y="1363"/>
                    <a:pt x="13008" y="1369"/>
                    <a:pt x="13107" y="1369"/>
                  </a:cubicBezTo>
                  <a:cubicBezTo>
                    <a:pt x="13930" y="1369"/>
                    <a:pt x="14766" y="943"/>
                    <a:pt x="15531" y="706"/>
                  </a:cubicBezTo>
                  <a:cubicBezTo>
                    <a:pt x="15855" y="606"/>
                    <a:pt x="16176" y="543"/>
                    <a:pt x="16495" y="543"/>
                  </a:cubicBezTo>
                  <a:cubicBezTo>
                    <a:pt x="16801" y="543"/>
                    <a:pt x="17105" y="601"/>
                    <a:pt x="17408" y="739"/>
                  </a:cubicBezTo>
                  <a:cubicBezTo>
                    <a:pt x="17682" y="864"/>
                    <a:pt x="18537" y="1336"/>
                    <a:pt x="18684" y="1712"/>
                  </a:cubicBezTo>
                  <a:cubicBezTo>
                    <a:pt x="18143" y="1894"/>
                    <a:pt x="17549" y="2109"/>
                    <a:pt x="16941" y="2336"/>
                  </a:cubicBezTo>
                  <a:cubicBezTo>
                    <a:pt x="16478" y="2264"/>
                    <a:pt x="16002" y="2239"/>
                    <a:pt x="15529" y="2239"/>
                  </a:cubicBezTo>
                  <a:cubicBezTo>
                    <a:pt x="15118" y="2239"/>
                    <a:pt x="14709" y="2258"/>
                    <a:pt x="14314" y="2281"/>
                  </a:cubicBezTo>
                  <a:cubicBezTo>
                    <a:pt x="13873" y="2306"/>
                    <a:pt x="13438" y="2323"/>
                    <a:pt x="13003" y="2323"/>
                  </a:cubicBezTo>
                  <a:cubicBezTo>
                    <a:pt x="12663" y="2323"/>
                    <a:pt x="12323" y="2313"/>
                    <a:pt x="11978" y="2287"/>
                  </a:cubicBezTo>
                  <a:cubicBezTo>
                    <a:pt x="11752" y="2270"/>
                    <a:pt x="11523" y="2255"/>
                    <a:pt x="11295" y="2255"/>
                  </a:cubicBezTo>
                  <a:cubicBezTo>
                    <a:pt x="10833" y="2255"/>
                    <a:pt x="10378" y="2318"/>
                    <a:pt x="9970" y="2561"/>
                  </a:cubicBezTo>
                  <a:cubicBezTo>
                    <a:pt x="9862" y="2624"/>
                    <a:pt x="9888" y="2819"/>
                    <a:pt x="10024" y="2819"/>
                  </a:cubicBezTo>
                  <a:cubicBezTo>
                    <a:pt x="10027" y="2819"/>
                    <a:pt x="10030" y="2819"/>
                    <a:pt x="10033" y="2819"/>
                  </a:cubicBezTo>
                  <a:cubicBezTo>
                    <a:pt x="10374" y="2798"/>
                    <a:pt x="10714" y="2791"/>
                    <a:pt x="11054" y="2791"/>
                  </a:cubicBezTo>
                  <a:cubicBezTo>
                    <a:pt x="11687" y="2791"/>
                    <a:pt x="12318" y="2815"/>
                    <a:pt x="12950" y="2815"/>
                  </a:cubicBezTo>
                  <a:cubicBezTo>
                    <a:pt x="13295" y="2815"/>
                    <a:pt x="13640" y="2808"/>
                    <a:pt x="13986" y="2786"/>
                  </a:cubicBezTo>
                  <a:cubicBezTo>
                    <a:pt x="14500" y="2756"/>
                    <a:pt x="15012" y="2730"/>
                    <a:pt x="15522" y="2730"/>
                  </a:cubicBezTo>
                  <a:cubicBezTo>
                    <a:pt x="15648" y="2730"/>
                    <a:pt x="15775" y="2732"/>
                    <a:pt x="15902" y="2735"/>
                  </a:cubicBezTo>
                  <a:cubicBezTo>
                    <a:pt x="15336" y="2955"/>
                    <a:pt x="14776" y="3178"/>
                    <a:pt x="14253" y="3391"/>
                  </a:cubicBezTo>
                  <a:cubicBezTo>
                    <a:pt x="13264" y="3288"/>
                    <a:pt x="12274" y="3190"/>
                    <a:pt x="11266" y="3168"/>
                  </a:cubicBezTo>
                  <a:cubicBezTo>
                    <a:pt x="11016" y="3163"/>
                    <a:pt x="10745" y="3157"/>
                    <a:pt x="10465" y="3157"/>
                  </a:cubicBezTo>
                  <a:cubicBezTo>
                    <a:pt x="9430" y="3157"/>
                    <a:pt x="8264" y="3252"/>
                    <a:pt x="7515" y="3895"/>
                  </a:cubicBezTo>
                  <a:cubicBezTo>
                    <a:pt x="7428" y="3971"/>
                    <a:pt x="7496" y="4115"/>
                    <a:pt x="7601" y="4115"/>
                  </a:cubicBezTo>
                  <a:cubicBezTo>
                    <a:pt x="7612" y="4115"/>
                    <a:pt x="7623" y="4114"/>
                    <a:pt x="7634" y="4110"/>
                  </a:cubicBezTo>
                  <a:cubicBezTo>
                    <a:pt x="8929" y="3746"/>
                    <a:pt x="10217" y="3642"/>
                    <a:pt x="11509" y="3642"/>
                  </a:cubicBezTo>
                  <a:cubicBezTo>
                    <a:pt x="12169" y="3642"/>
                    <a:pt x="12829" y="3669"/>
                    <a:pt x="13492" y="3702"/>
                  </a:cubicBezTo>
                  <a:cubicBezTo>
                    <a:pt x="12780" y="3996"/>
                    <a:pt x="12184" y="4248"/>
                    <a:pt x="11808" y="4407"/>
                  </a:cubicBezTo>
                  <a:cubicBezTo>
                    <a:pt x="11227" y="4656"/>
                    <a:pt x="10650" y="4914"/>
                    <a:pt x="10073" y="5173"/>
                  </a:cubicBezTo>
                  <a:cubicBezTo>
                    <a:pt x="9306" y="5060"/>
                    <a:pt x="8539" y="4934"/>
                    <a:pt x="7772" y="4934"/>
                  </a:cubicBezTo>
                  <a:cubicBezTo>
                    <a:pt x="6264" y="4934"/>
                    <a:pt x="4625" y="5507"/>
                    <a:pt x="3512" y="6534"/>
                  </a:cubicBezTo>
                  <a:cubicBezTo>
                    <a:pt x="3445" y="6595"/>
                    <a:pt x="3470" y="6676"/>
                    <a:pt x="3529" y="6714"/>
                  </a:cubicBezTo>
                  <a:cubicBezTo>
                    <a:pt x="2234" y="6776"/>
                    <a:pt x="1229" y="7383"/>
                    <a:pt x="83" y="7983"/>
                  </a:cubicBezTo>
                  <a:cubicBezTo>
                    <a:pt x="0" y="8026"/>
                    <a:pt x="24" y="8173"/>
                    <a:pt x="121" y="8173"/>
                  </a:cubicBezTo>
                  <a:cubicBezTo>
                    <a:pt x="123" y="8173"/>
                    <a:pt x="126" y="8173"/>
                    <a:pt x="129" y="8173"/>
                  </a:cubicBezTo>
                  <a:cubicBezTo>
                    <a:pt x="615" y="8134"/>
                    <a:pt x="985" y="7964"/>
                    <a:pt x="1424" y="7752"/>
                  </a:cubicBezTo>
                  <a:cubicBezTo>
                    <a:pt x="2178" y="7386"/>
                    <a:pt x="3004" y="7189"/>
                    <a:pt x="3844" y="7182"/>
                  </a:cubicBezTo>
                  <a:cubicBezTo>
                    <a:pt x="3942" y="7180"/>
                    <a:pt x="4041" y="7179"/>
                    <a:pt x="4141" y="7179"/>
                  </a:cubicBezTo>
                  <a:cubicBezTo>
                    <a:pt x="4592" y="7179"/>
                    <a:pt x="5058" y="7196"/>
                    <a:pt x="5514" y="7245"/>
                  </a:cubicBezTo>
                  <a:cubicBezTo>
                    <a:pt x="4917" y="7590"/>
                    <a:pt x="4364" y="8001"/>
                    <a:pt x="3909" y="8538"/>
                  </a:cubicBezTo>
                  <a:cubicBezTo>
                    <a:pt x="3830" y="8632"/>
                    <a:pt x="3812" y="8801"/>
                    <a:pt x="3943" y="8867"/>
                  </a:cubicBezTo>
                  <a:cubicBezTo>
                    <a:pt x="5817" y="9807"/>
                    <a:pt x="8016" y="9770"/>
                    <a:pt x="10065" y="9775"/>
                  </a:cubicBezTo>
                  <a:cubicBezTo>
                    <a:pt x="12815" y="9781"/>
                    <a:pt x="15560" y="9981"/>
                    <a:pt x="18307" y="10121"/>
                  </a:cubicBezTo>
                  <a:cubicBezTo>
                    <a:pt x="24180" y="10423"/>
                    <a:pt x="30050" y="10700"/>
                    <a:pt x="35921" y="11037"/>
                  </a:cubicBezTo>
                  <a:cubicBezTo>
                    <a:pt x="41742" y="11372"/>
                    <a:pt x="47573" y="11457"/>
                    <a:pt x="53401" y="11612"/>
                  </a:cubicBezTo>
                  <a:cubicBezTo>
                    <a:pt x="59231" y="11767"/>
                    <a:pt x="65066" y="12011"/>
                    <a:pt x="70899" y="12073"/>
                  </a:cubicBezTo>
                  <a:cubicBezTo>
                    <a:pt x="71171" y="12076"/>
                    <a:pt x="71442" y="12077"/>
                    <a:pt x="71714" y="12077"/>
                  </a:cubicBezTo>
                  <a:cubicBezTo>
                    <a:pt x="74514" y="12077"/>
                    <a:pt x="77298" y="11926"/>
                    <a:pt x="80088" y="11655"/>
                  </a:cubicBezTo>
                  <a:cubicBezTo>
                    <a:pt x="81384" y="11529"/>
                    <a:pt x="82660" y="11219"/>
                    <a:pt x="83954" y="11134"/>
                  </a:cubicBezTo>
                  <a:cubicBezTo>
                    <a:pt x="84959" y="11071"/>
                    <a:pt x="85988" y="11048"/>
                    <a:pt x="86951" y="10740"/>
                  </a:cubicBezTo>
                  <a:cubicBezTo>
                    <a:pt x="87591" y="10803"/>
                    <a:pt x="88239" y="10830"/>
                    <a:pt x="88844" y="10882"/>
                  </a:cubicBezTo>
                  <a:cubicBezTo>
                    <a:pt x="89383" y="10929"/>
                    <a:pt x="90028" y="11018"/>
                    <a:pt x="90663" y="11018"/>
                  </a:cubicBezTo>
                  <a:cubicBezTo>
                    <a:pt x="91398" y="11018"/>
                    <a:pt x="92118" y="10898"/>
                    <a:pt x="92641" y="10451"/>
                  </a:cubicBezTo>
                  <a:cubicBezTo>
                    <a:pt x="92750" y="10357"/>
                    <a:pt x="92654" y="10201"/>
                    <a:pt x="92531" y="10201"/>
                  </a:cubicBezTo>
                  <a:cubicBezTo>
                    <a:pt x="92522" y="10201"/>
                    <a:pt x="92513" y="10202"/>
                    <a:pt x="92505" y="10203"/>
                  </a:cubicBezTo>
                  <a:cubicBezTo>
                    <a:pt x="91697" y="10351"/>
                    <a:pt x="90931" y="10414"/>
                    <a:pt x="90148" y="10414"/>
                  </a:cubicBezTo>
                  <a:cubicBezTo>
                    <a:pt x="89726" y="10414"/>
                    <a:pt x="89299" y="10396"/>
                    <a:pt x="88858" y="10363"/>
                  </a:cubicBezTo>
                  <a:cubicBezTo>
                    <a:pt x="88413" y="10329"/>
                    <a:pt x="87941" y="10324"/>
                    <a:pt x="87466" y="10313"/>
                  </a:cubicBezTo>
                  <a:cubicBezTo>
                    <a:pt x="87462" y="10293"/>
                    <a:pt x="87455" y="10274"/>
                    <a:pt x="87448" y="10256"/>
                  </a:cubicBezTo>
                  <a:cubicBezTo>
                    <a:pt x="87160" y="9761"/>
                    <a:pt x="86817" y="9323"/>
                    <a:pt x="86439" y="8924"/>
                  </a:cubicBezTo>
                  <a:lnTo>
                    <a:pt x="86439" y="8924"/>
                  </a:lnTo>
                  <a:cubicBezTo>
                    <a:pt x="86913" y="9059"/>
                    <a:pt x="87384" y="9163"/>
                    <a:pt x="87874" y="9260"/>
                  </a:cubicBezTo>
                  <a:cubicBezTo>
                    <a:pt x="88514" y="9387"/>
                    <a:pt x="89450" y="9641"/>
                    <a:pt x="90290" y="9641"/>
                  </a:cubicBezTo>
                  <a:cubicBezTo>
                    <a:pt x="90819" y="9641"/>
                    <a:pt x="91309" y="9540"/>
                    <a:pt x="91663" y="9244"/>
                  </a:cubicBezTo>
                  <a:cubicBezTo>
                    <a:pt x="91771" y="9153"/>
                    <a:pt x="91700" y="8947"/>
                    <a:pt x="91557" y="8947"/>
                  </a:cubicBezTo>
                  <a:cubicBezTo>
                    <a:pt x="91554" y="8947"/>
                    <a:pt x="91551" y="8947"/>
                    <a:pt x="91549" y="8948"/>
                  </a:cubicBezTo>
                  <a:cubicBezTo>
                    <a:pt x="91173" y="8969"/>
                    <a:pt x="90797" y="8981"/>
                    <a:pt x="90423" y="8981"/>
                  </a:cubicBezTo>
                  <a:cubicBezTo>
                    <a:pt x="89174" y="8981"/>
                    <a:pt x="87936" y="8850"/>
                    <a:pt x="86711" y="8519"/>
                  </a:cubicBezTo>
                  <a:cubicBezTo>
                    <a:pt x="86425" y="8442"/>
                    <a:pt x="86076" y="8327"/>
                    <a:pt x="85708" y="8233"/>
                  </a:cubicBezTo>
                  <a:cubicBezTo>
                    <a:pt x="85102" y="7724"/>
                    <a:pt x="84434" y="7284"/>
                    <a:pt x="83738" y="6880"/>
                  </a:cubicBezTo>
                  <a:cubicBezTo>
                    <a:pt x="84000" y="6820"/>
                    <a:pt x="84281" y="6796"/>
                    <a:pt x="84566" y="6796"/>
                  </a:cubicBezTo>
                  <a:cubicBezTo>
                    <a:pt x="85251" y="6796"/>
                    <a:pt x="85959" y="6936"/>
                    <a:pt x="86492" y="7055"/>
                  </a:cubicBezTo>
                  <a:cubicBezTo>
                    <a:pt x="87168" y="7205"/>
                    <a:pt x="87825" y="7429"/>
                    <a:pt x="88451" y="7721"/>
                  </a:cubicBezTo>
                  <a:cubicBezTo>
                    <a:pt x="88861" y="7913"/>
                    <a:pt x="89218" y="8213"/>
                    <a:pt x="89633" y="8388"/>
                  </a:cubicBezTo>
                  <a:cubicBezTo>
                    <a:pt x="89655" y="8397"/>
                    <a:pt x="89675" y="8401"/>
                    <a:pt x="89695" y="8401"/>
                  </a:cubicBezTo>
                  <a:cubicBezTo>
                    <a:pt x="89818" y="8401"/>
                    <a:pt x="89890" y="8237"/>
                    <a:pt x="89842" y="8128"/>
                  </a:cubicBezTo>
                  <a:cubicBezTo>
                    <a:pt x="89368" y="7049"/>
                    <a:pt x="87171" y="6623"/>
                    <a:pt x="86172" y="6465"/>
                  </a:cubicBezTo>
                  <a:cubicBezTo>
                    <a:pt x="85782" y="6405"/>
                    <a:pt x="85342" y="6356"/>
                    <a:pt x="84897" y="6356"/>
                  </a:cubicBezTo>
                  <a:cubicBezTo>
                    <a:pt x="84349" y="6356"/>
                    <a:pt x="83794" y="6430"/>
                    <a:pt x="83323" y="6645"/>
                  </a:cubicBezTo>
                  <a:cubicBezTo>
                    <a:pt x="83113" y="6529"/>
                    <a:pt x="82903" y="6414"/>
                    <a:pt x="82692" y="6302"/>
                  </a:cubicBezTo>
                  <a:cubicBezTo>
                    <a:pt x="82384" y="6138"/>
                    <a:pt x="82080" y="5966"/>
                    <a:pt x="81777" y="5794"/>
                  </a:cubicBezTo>
                  <a:lnTo>
                    <a:pt x="81777" y="5794"/>
                  </a:lnTo>
                  <a:cubicBezTo>
                    <a:pt x="82131" y="5813"/>
                    <a:pt x="82481" y="5830"/>
                    <a:pt x="82819" y="5830"/>
                  </a:cubicBezTo>
                  <a:cubicBezTo>
                    <a:pt x="82904" y="5830"/>
                    <a:pt x="82989" y="5829"/>
                    <a:pt x="83073" y="5827"/>
                  </a:cubicBezTo>
                  <a:cubicBezTo>
                    <a:pt x="83570" y="5812"/>
                    <a:pt x="84066" y="5797"/>
                    <a:pt x="84562" y="5797"/>
                  </a:cubicBezTo>
                  <a:cubicBezTo>
                    <a:pt x="84816" y="5797"/>
                    <a:pt x="85070" y="5801"/>
                    <a:pt x="85324" y="5811"/>
                  </a:cubicBezTo>
                  <a:cubicBezTo>
                    <a:pt x="86189" y="5844"/>
                    <a:pt x="86979" y="6079"/>
                    <a:pt x="87816" y="6246"/>
                  </a:cubicBezTo>
                  <a:cubicBezTo>
                    <a:pt x="87824" y="6248"/>
                    <a:pt x="87833" y="6249"/>
                    <a:pt x="87842" y="6249"/>
                  </a:cubicBezTo>
                  <a:cubicBezTo>
                    <a:pt x="87956" y="6249"/>
                    <a:pt x="88067" y="6109"/>
                    <a:pt x="87958" y="6014"/>
                  </a:cubicBezTo>
                  <a:cubicBezTo>
                    <a:pt x="87227" y="5382"/>
                    <a:pt x="86140" y="5247"/>
                    <a:pt x="85085" y="5247"/>
                  </a:cubicBezTo>
                  <a:cubicBezTo>
                    <a:pt x="84475" y="5247"/>
                    <a:pt x="83876" y="5292"/>
                    <a:pt x="83362" y="5312"/>
                  </a:cubicBezTo>
                  <a:cubicBezTo>
                    <a:pt x="82582" y="5341"/>
                    <a:pt x="81805" y="5360"/>
                    <a:pt x="81025" y="5372"/>
                  </a:cubicBezTo>
                  <a:cubicBezTo>
                    <a:pt x="80603" y="5140"/>
                    <a:pt x="80175" y="4916"/>
                    <a:pt x="79728" y="4723"/>
                  </a:cubicBezTo>
                  <a:cubicBezTo>
                    <a:pt x="79389" y="4574"/>
                    <a:pt x="79044" y="4437"/>
                    <a:pt x="78699" y="4305"/>
                  </a:cubicBezTo>
                  <a:cubicBezTo>
                    <a:pt x="78717" y="4305"/>
                    <a:pt x="78734" y="4305"/>
                    <a:pt x="78751" y="4305"/>
                  </a:cubicBezTo>
                  <a:cubicBezTo>
                    <a:pt x="79237" y="4305"/>
                    <a:pt x="79716" y="4324"/>
                    <a:pt x="80156" y="4324"/>
                  </a:cubicBezTo>
                  <a:cubicBezTo>
                    <a:pt x="80187" y="4324"/>
                    <a:pt x="80217" y="4324"/>
                    <a:pt x="80247" y="4324"/>
                  </a:cubicBezTo>
                  <a:cubicBezTo>
                    <a:pt x="80257" y="4324"/>
                    <a:pt x="80266" y="4324"/>
                    <a:pt x="80275" y="4324"/>
                  </a:cubicBezTo>
                  <a:cubicBezTo>
                    <a:pt x="81039" y="4324"/>
                    <a:pt x="81741" y="4512"/>
                    <a:pt x="82462" y="4744"/>
                  </a:cubicBezTo>
                  <a:cubicBezTo>
                    <a:pt x="83029" y="4927"/>
                    <a:pt x="83506" y="5231"/>
                    <a:pt x="84112" y="5273"/>
                  </a:cubicBezTo>
                  <a:cubicBezTo>
                    <a:pt x="84115" y="5273"/>
                    <a:pt x="84117" y="5273"/>
                    <a:pt x="84120" y="5273"/>
                  </a:cubicBezTo>
                  <a:cubicBezTo>
                    <a:pt x="84231" y="5273"/>
                    <a:pt x="84272" y="5114"/>
                    <a:pt x="84177" y="5055"/>
                  </a:cubicBezTo>
                  <a:cubicBezTo>
                    <a:pt x="82933" y="4288"/>
                    <a:pt x="81572" y="3853"/>
                    <a:pt x="80115" y="3853"/>
                  </a:cubicBezTo>
                  <a:cubicBezTo>
                    <a:pt x="80063" y="3853"/>
                    <a:pt x="80011" y="3854"/>
                    <a:pt x="79958" y="3855"/>
                  </a:cubicBezTo>
                  <a:cubicBezTo>
                    <a:pt x="79251" y="3871"/>
                    <a:pt x="78497" y="3863"/>
                    <a:pt x="77771" y="3965"/>
                  </a:cubicBezTo>
                  <a:cubicBezTo>
                    <a:pt x="77139" y="3745"/>
                    <a:pt x="76502" y="3543"/>
                    <a:pt x="75861" y="3349"/>
                  </a:cubicBezTo>
                  <a:cubicBezTo>
                    <a:pt x="75531" y="3249"/>
                    <a:pt x="75201" y="3141"/>
                    <a:pt x="74875" y="3031"/>
                  </a:cubicBezTo>
                  <a:lnTo>
                    <a:pt x="74875" y="3031"/>
                  </a:lnTo>
                  <a:cubicBezTo>
                    <a:pt x="74977" y="3037"/>
                    <a:pt x="75076" y="3040"/>
                    <a:pt x="75174" y="3040"/>
                  </a:cubicBezTo>
                  <a:cubicBezTo>
                    <a:pt x="75634" y="3040"/>
                    <a:pt x="76052" y="2972"/>
                    <a:pt x="76557" y="2827"/>
                  </a:cubicBezTo>
                  <a:cubicBezTo>
                    <a:pt x="77746" y="2486"/>
                    <a:pt x="78933" y="1997"/>
                    <a:pt x="80119" y="1997"/>
                  </a:cubicBezTo>
                  <a:cubicBezTo>
                    <a:pt x="80715" y="1997"/>
                    <a:pt x="81311" y="2121"/>
                    <a:pt x="81908" y="2448"/>
                  </a:cubicBezTo>
                  <a:cubicBezTo>
                    <a:pt x="81927" y="2458"/>
                    <a:pt x="81946" y="2463"/>
                    <a:pt x="81963" y="2463"/>
                  </a:cubicBezTo>
                  <a:cubicBezTo>
                    <a:pt x="82043" y="2463"/>
                    <a:pt x="82097" y="2363"/>
                    <a:pt x="82038" y="2287"/>
                  </a:cubicBezTo>
                  <a:cubicBezTo>
                    <a:pt x="81563" y="1669"/>
                    <a:pt x="80888" y="1458"/>
                    <a:pt x="80158" y="1458"/>
                  </a:cubicBezTo>
                  <a:cubicBezTo>
                    <a:pt x="79128" y="1458"/>
                    <a:pt x="77988" y="1877"/>
                    <a:pt x="77147" y="2162"/>
                  </a:cubicBezTo>
                  <a:cubicBezTo>
                    <a:pt x="76700" y="2313"/>
                    <a:pt x="76253" y="2460"/>
                    <a:pt x="75797" y="2581"/>
                  </a:cubicBezTo>
                  <a:cubicBezTo>
                    <a:pt x="75598" y="2633"/>
                    <a:pt x="75395" y="2651"/>
                    <a:pt x="75189" y="2651"/>
                  </a:cubicBezTo>
                  <a:cubicBezTo>
                    <a:pt x="74821" y="2651"/>
                    <a:pt x="74447" y="2593"/>
                    <a:pt x="74088" y="2568"/>
                  </a:cubicBezTo>
                  <a:cubicBezTo>
                    <a:pt x="73904" y="2556"/>
                    <a:pt x="73719" y="2547"/>
                    <a:pt x="73534" y="2547"/>
                  </a:cubicBezTo>
                  <a:cubicBezTo>
                    <a:pt x="73520" y="2547"/>
                    <a:pt x="73505" y="2547"/>
                    <a:pt x="73491" y="2547"/>
                  </a:cubicBezTo>
                  <a:cubicBezTo>
                    <a:pt x="72991" y="2369"/>
                    <a:pt x="72492" y="2193"/>
                    <a:pt x="71989" y="2032"/>
                  </a:cubicBezTo>
                  <a:cubicBezTo>
                    <a:pt x="72889" y="1797"/>
                    <a:pt x="73805" y="1628"/>
                    <a:pt x="74729" y="1528"/>
                  </a:cubicBezTo>
                  <a:cubicBezTo>
                    <a:pt x="75561" y="1440"/>
                    <a:pt x="76409" y="1481"/>
                    <a:pt x="77232" y="1337"/>
                  </a:cubicBezTo>
                  <a:cubicBezTo>
                    <a:pt x="77362" y="1314"/>
                    <a:pt x="77369" y="1104"/>
                    <a:pt x="77239" y="1075"/>
                  </a:cubicBezTo>
                  <a:cubicBezTo>
                    <a:pt x="76809" y="982"/>
                    <a:pt x="76362" y="944"/>
                    <a:pt x="75909" y="944"/>
                  </a:cubicBezTo>
                  <a:cubicBezTo>
                    <a:pt x="74900" y="944"/>
                    <a:pt x="73862" y="1132"/>
                    <a:pt x="72915" y="1320"/>
                  </a:cubicBezTo>
                  <a:cubicBezTo>
                    <a:pt x="72306" y="1441"/>
                    <a:pt x="71728" y="1616"/>
                    <a:pt x="71157" y="1778"/>
                  </a:cubicBezTo>
                  <a:cubicBezTo>
                    <a:pt x="70269" y="1528"/>
                    <a:pt x="69366" y="1334"/>
                    <a:pt x="68426" y="1265"/>
                  </a:cubicBezTo>
                  <a:cubicBezTo>
                    <a:pt x="68232" y="1250"/>
                    <a:pt x="68037" y="1244"/>
                    <a:pt x="67841" y="1244"/>
                  </a:cubicBezTo>
                  <a:cubicBezTo>
                    <a:pt x="66724" y="1244"/>
                    <a:pt x="65587" y="1450"/>
                    <a:pt x="64486" y="1555"/>
                  </a:cubicBezTo>
                  <a:cubicBezTo>
                    <a:pt x="63055" y="1690"/>
                    <a:pt x="61625" y="1800"/>
                    <a:pt x="60190" y="1876"/>
                  </a:cubicBezTo>
                  <a:cubicBezTo>
                    <a:pt x="54264" y="2186"/>
                    <a:pt x="48294" y="2191"/>
                    <a:pt x="42362" y="2234"/>
                  </a:cubicBezTo>
                  <a:cubicBezTo>
                    <a:pt x="42058" y="2237"/>
                    <a:pt x="41755" y="2238"/>
                    <a:pt x="41451" y="2238"/>
                  </a:cubicBezTo>
                  <a:cubicBezTo>
                    <a:pt x="38776" y="2238"/>
                    <a:pt x="36104" y="2157"/>
                    <a:pt x="33428" y="2091"/>
                  </a:cubicBezTo>
                  <a:cubicBezTo>
                    <a:pt x="30589" y="2018"/>
                    <a:pt x="27759" y="1696"/>
                    <a:pt x="24921" y="1656"/>
                  </a:cubicBezTo>
                  <a:cubicBezTo>
                    <a:pt x="22969" y="1630"/>
                    <a:pt x="21040" y="1146"/>
                    <a:pt x="20867" y="1146"/>
                  </a:cubicBezTo>
                  <a:cubicBezTo>
                    <a:pt x="20865" y="1146"/>
                    <a:pt x="20864" y="1146"/>
                    <a:pt x="20863" y="1146"/>
                  </a:cubicBezTo>
                  <a:cubicBezTo>
                    <a:pt x="20486" y="1163"/>
                    <a:pt x="19796" y="1347"/>
                    <a:pt x="18956" y="1622"/>
                  </a:cubicBezTo>
                  <a:cubicBezTo>
                    <a:pt x="18928" y="946"/>
                    <a:pt x="17605" y="243"/>
                    <a:pt x="17178" y="97"/>
                  </a:cubicBezTo>
                  <a:cubicBezTo>
                    <a:pt x="16978" y="28"/>
                    <a:pt x="16767" y="1"/>
                    <a:pt x="165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452000" y="3213100"/>
              <a:ext cx="1725450" cy="880075"/>
            </a:xfrm>
            <a:custGeom>
              <a:avLst/>
              <a:gdLst/>
              <a:ahLst/>
              <a:cxnLst/>
              <a:rect l="l" t="t" r="r" b="b"/>
              <a:pathLst>
                <a:path w="69018" h="35203" extrusionOk="0">
                  <a:moveTo>
                    <a:pt x="22469" y="1"/>
                  </a:moveTo>
                  <a:cubicBezTo>
                    <a:pt x="5298" y="1"/>
                    <a:pt x="4713" y="1446"/>
                    <a:pt x="3812" y="2130"/>
                  </a:cubicBezTo>
                  <a:cubicBezTo>
                    <a:pt x="0" y="5026"/>
                    <a:pt x="456" y="13940"/>
                    <a:pt x="1605" y="19305"/>
                  </a:cubicBezTo>
                  <a:cubicBezTo>
                    <a:pt x="2230" y="22220"/>
                    <a:pt x="4111" y="24934"/>
                    <a:pt x="7519" y="26966"/>
                  </a:cubicBezTo>
                  <a:cubicBezTo>
                    <a:pt x="11096" y="29100"/>
                    <a:pt x="15720" y="30668"/>
                    <a:pt x="20090" y="31989"/>
                  </a:cubicBezTo>
                  <a:cubicBezTo>
                    <a:pt x="26407" y="33899"/>
                    <a:pt x="33325" y="35203"/>
                    <a:pt x="40223" y="35203"/>
                  </a:cubicBezTo>
                  <a:cubicBezTo>
                    <a:pt x="42984" y="35203"/>
                    <a:pt x="45743" y="34994"/>
                    <a:pt x="48459" y="34531"/>
                  </a:cubicBezTo>
                  <a:cubicBezTo>
                    <a:pt x="55727" y="33291"/>
                    <a:pt x="61526" y="30124"/>
                    <a:pt x="65054" y="25924"/>
                  </a:cubicBezTo>
                  <a:cubicBezTo>
                    <a:pt x="66959" y="23656"/>
                    <a:pt x="67581" y="22985"/>
                    <a:pt x="67929" y="20393"/>
                  </a:cubicBezTo>
                  <a:cubicBezTo>
                    <a:pt x="68140" y="18824"/>
                    <a:pt x="69017" y="13841"/>
                    <a:pt x="68960" y="10273"/>
                  </a:cubicBezTo>
                  <a:cubicBezTo>
                    <a:pt x="68816" y="1409"/>
                    <a:pt x="62083" y="1323"/>
                    <a:pt x="59319" y="1182"/>
                  </a:cubicBezTo>
                  <a:cubicBezTo>
                    <a:pt x="42225" y="319"/>
                    <a:pt x="30523" y="1"/>
                    <a:pt x="22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396925" y="3847150"/>
              <a:ext cx="1926325" cy="453150"/>
            </a:xfrm>
            <a:custGeom>
              <a:avLst/>
              <a:gdLst/>
              <a:ahLst/>
              <a:cxnLst/>
              <a:rect l="l" t="t" r="r" b="b"/>
              <a:pathLst>
                <a:path w="77053" h="18126" extrusionOk="0">
                  <a:moveTo>
                    <a:pt x="47739" y="0"/>
                  </a:moveTo>
                  <a:cubicBezTo>
                    <a:pt x="39630" y="0"/>
                    <a:pt x="31578" y="425"/>
                    <a:pt x="23515" y="851"/>
                  </a:cubicBezTo>
                  <a:cubicBezTo>
                    <a:pt x="20304" y="1019"/>
                    <a:pt x="17099" y="1237"/>
                    <a:pt x="13901" y="1544"/>
                  </a:cubicBezTo>
                  <a:cubicBezTo>
                    <a:pt x="11431" y="1785"/>
                    <a:pt x="8820" y="2093"/>
                    <a:pt x="6499" y="3017"/>
                  </a:cubicBezTo>
                  <a:cubicBezTo>
                    <a:pt x="4667" y="3750"/>
                    <a:pt x="2981" y="5008"/>
                    <a:pt x="1903" y="6672"/>
                  </a:cubicBezTo>
                  <a:cubicBezTo>
                    <a:pt x="1767" y="6880"/>
                    <a:pt x="1640" y="7097"/>
                    <a:pt x="1521" y="7317"/>
                  </a:cubicBezTo>
                  <a:cubicBezTo>
                    <a:pt x="1090" y="8093"/>
                    <a:pt x="743" y="8931"/>
                    <a:pt x="449" y="9761"/>
                  </a:cubicBezTo>
                  <a:cubicBezTo>
                    <a:pt x="202" y="10453"/>
                    <a:pt x="1" y="11265"/>
                    <a:pt x="346" y="11959"/>
                  </a:cubicBezTo>
                  <a:cubicBezTo>
                    <a:pt x="904" y="13082"/>
                    <a:pt x="2597" y="13659"/>
                    <a:pt x="3657" y="14150"/>
                  </a:cubicBezTo>
                  <a:cubicBezTo>
                    <a:pt x="7090" y="15742"/>
                    <a:pt x="10899" y="15851"/>
                    <a:pt x="14612" y="16207"/>
                  </a:cubicBezTo>
                  <a:cubicBezTo>
                    <a:pt x="16454" y="16385"/>
                    <a:pt x="18302" y="16462"/>
                    <a:pt x="20144" y="16609"/>
                  </a:cubicBezTo>
                  <a:cubicBezTo>
                    <a:pt x="29677" y="17378"/>
                    <a:pt x="39383" y="18126"/>
                    <a:pt x="49000" y="18126"/>
                  </a:cubicBezTo>
                  <a:cubicBezTo>
                    <a:pt x="50229" y="18126"/>
                    <a:pt x="51457" y="18114"/>
                    <a:pt x="52683" y="18088"/>
                  </a:cubicBezTo>
                  <a:cubicBezTo>
                    <a:pt x="57284" y="17992"/>
                    <a:pt x="62051" y="17854"/>
                    <a:pt x="66524" y="17171"/>
                  </a:cubicBezTo>
                  <a:cubicBezTo>
                    <a:pt x="69816" y="16666"/>
                    <a:pt x="73337" y="15632"/>
                    <a:pt x="75241" y="13767"/>
                  </a:cubicBezTo>
                  <a:cubicBezTo>
                    <a:pt x="77052" y="11991"/>
                    <a:pt x="76981" y="10055"/>
                    <a:pt x="75911" y="8073"/>
                  </a:cubicBezTo>
                  <a:cubicBezTo>
                    <a:pt x="75900" y="8054"/>
                    <a:pt x="75891" y="8036"/>
                    <a:pt x="75881" y="8017"/>
                  </a:cubicBezTo>
                  <a:cubicBezTo>
                    <a:pt x="74749" y="5945"/>
                    <a:pt x="72730" y="3801"/>
                    <a:pt x="70285" y="2255"/>
                  </a:cubicBezTo>
                  <a:cubicBezTo>
                    <a:pt x="68064" y="848"/>
                    <a:pt x="65024" y="611"/>
                    <a:pt x="62102" y="405"/>
                  </a:cubicBezTo>
                  <a:cubicBezTo>
                    <a:pt x="57816" y="104"/>
                    <a:pt x="53499" y="33"/>
                    <a:pt x="49200" y="5"/>
                  </a:cubicBezTo>
                  <a:cubicBezTo>
                    <a:pt x="48713" y="2"/>
                    <a:pt x="48226" y="0"/>
                    <a:pt x="47739" y="0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733950" y="3260375"/>
              <a:ext cx="1279100" cy="779950"/>
            </a:xfrm>
            <a:custGeom>
              <a:avLst/>
              <a:gdLst/>
              <a:ahLst/>
              <a:cxnLst/>
              <a:rect l="l" t="t" r="r" b="b"/>
              <a:pathLst>
                <a:path w="51164" h="31198" extrusionOk="0">
                  <a:moveTo>
                    <a:pt x="17561" y="0"/>
                  </a:moveTo>
                  <a:cubicBezTo>
                    <a:pt x="16022" y="0"/>
                    <a:pt x="14984" y="1018"/>
                    <a:pt x="14313" y="2002"/>
                  </a:cubicBezTo>
                  <a:cubicBezTo>
                    <a:pt x="12686" y="3270"/>
                    <a:pt x="12095" y="5467"/>
                    <a:pt x="11744" y="7040"/>
                  </a:cubicBezTo>
                  <a:cubicBezTo>
                    <a:pt x="11574" y="7803"/>
                    <a:pt x="11450" y="8571"/>
                    <a:pt x="11234" y="9329"/>
                  </a:cubicBezTo>
                  <a:cubicBezTo>
                    <a:pt x="10895" y="10517"/>
                    <a:pt x="9791" y="11616"/>
                    <a:pt x="8767" y="12597"/>
                  </a:cubicBezTo>
                  <a:cubicBezTo>
                    <a:pt x="6810" y="14474"/>
                    <a:pt x="4436" y="16174"/>
                    <a:pt x="3151" y="18315"/>
                  </a:cubicBezTo>
                  <a:cubicBezTo>
                    <a:pt x="2237" y="19837"/>
                    <a:pt x="2251" y="21557"/>
                    <a:pt x="3143" y="23094"/>
                  </a:cubicBezTo>
                  <a:cubicBezTo>
                    <a:pt x="1374" y="23490"/>
                    <a:pt x="0" y="24809"/>
                    <a:pt x="0" y="25970"/>
                  </a:cubicBezTo>
                  <a:cubicBezTo>
                    <a:pt x="2" y="27413"/>
                    <a:pt x="2919" y="28244"/>
                    <a:pt x="4623" y="28703"/>
                  </a:cubicBezTo>
                  <a:cubicBezTo>
                    <a:pt x="8344" y="29705"/>
                    <a:pt x="12035" y="30002"/>
                    <a:pt x="15985" y="30294"/>
                  </a:cubicBezTo>
                  <a:cubicBezTo>
                    <a:pt x="20488" y="30628"/>
                    <a:pt x="24977" y="30820"/>
                    <a:pt x="29492" y="31007"/>
                  </a:cubicBezTo>
                  <a:cubicBezTo>
                    <a:pt x="31710" y="31098"/>
                    <a:pt x="33927" y="31197"/>
                    <a:pt x="36139" y="31197"/>
                  </a:cubicBezTo>
                  <a:cubicBezTo>
                    <a:pt x="37825" y="31197"/>
                    <a:pt x="39508" y="31140"/>
                    <a:pt x="41184" y="30978"/>
                  </a:cubicBezTo>
                  <a:cubicBezTo>
                    <a:pt x="43939" y="30712"/>
                    <a:pt x="47933" y="29965"/>
                    <a:pt x="49634" y="28448"/>
                  </a:cubicBezTo>
                  <a:cubicBezTo>
                    <a:pt x="51164" y="27082"/>
                    <a:pt x="47956" y="25435"/>
                    <a:pt x="46283" y="24993"/>
                  </a:cubicBezTo>
                  <a:cubicBezTo>
                    <a:pt x="45313" y="24738"/>
                    <a:pt x="44333" y="24583"/>
                    <a:pt x="43351" y="24503"/>
                  </a:cubicBezTo>
                  <a:cubicBezTo>
                    <a:pt x="44404" y="23564"/>
                    <a:pt x="45153" y="22443"/>
                    <a:pt x="45482" y="21070"/>
                  </a:cubicBezTo>
                  <a:cubicBezTo>
                    <a:pt x="46011" y="18864"/>
                    <a:pt x="45386" y="16562"/>
                    <a:pt x="44599" y="14394"/>
                  </a:cubicBezTo>
                  <a:cubicBezTo>
                    <a:pt x="43846" y="12318"/>
                    <a:pt x="42964" y="10411"/>
                    <a:pt x="41058" y="8624"/>
                  </a:cubicBezTo>
                  <a:cubicBezTo>
                    <a:pt x="39395" y="7063"/>
                    <a:pt x="37126" y="5817"/>
                    <a:pt x="34661" y="4810"/>
                  </a:cubicBezTo>
                  <a:cubicBezTo>
                    <a:pt x="31652" y="3582"/>
                    <a:pt x="28868" y="2023"/>
                    <a:pt x="25636" y="1048"/>
                  </a:cubicBezTo>
                  <a:cubicBezTo>
                    <a:pt x="24500" y="706"/>
                    <a:pt x="23304" y="513"/>
                    <a:pt x="22065" y="451"/>
                  </a:cubicBezTo>
                  <a:cubicBezTo>
                    <a:pt x="20565" y="376"/>
                    <a:pt x="19127" y="21"/>
                    <a:pt x="17613" y="1"/>
                  </a:cubicBezTo>
                  <a:cubicBezTo>
                    <a:pt x="17596" y="0"/>
                    <a:pt x="17578" y="0"/>
                    <a:pt x="175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396925" y="4030050"/>
              <a:ext cx="1926325" cy="270275"/>
            </a:xfrm>
            <a:custGeom>
              <a:avLst/>
              <a:gdLst/>
              <a:ahLst/>
              <a:cxnLst/>
              <a:rect l="l" t="t" r="r" b="b"/>
              <a:pathLst>
                <a:path w="77053" h="10811" extrusionOk="0">
                  <a:moveTo>
                    <a:pt x="1521" y="1"/>
                  </a:moveTo>
                  <a:cubicBezTo>
                    <a:pt x="1090" y="778"/>
                    <a:pt x="743" y="1617"/>
                    <a:pt x="449" y="2445"/>
                  </a:cubicBezTo>
                  <a:cubicBezTo>
                    <a:pt x="202" y="3138"/>
                    <a:pt x="1" y="3949"/>
                    <a:pt x="344" y="4645"/>
                  </a:cubicBezTo>
                  <a:cubicBezTo>
                    <a:pt x="902" y="5766"/>
                    <a:pt x="2596" y="6343"/>
                    <a:pt x="3657" y="6836"/>
                  </a:cubicBezTo>
                  <a:cubicBezTo>
                    <a:pt x="7090" y="8426"/>
                    <a:pt x="10899" y="8537"/>
                    <a:pt x="14610" y="8893"/>
                  </a:cubicBezTo>
                  <a:cubicBezTo>
                    <a:pt x="16454" y="9071"/>
                    <a:pt x="18300" y="9146"/>
                    <a:pt x="20144" y="9293"/>
                  </a:cubicBezTo>
                  <a:cubicBezTo>
                    <a:pt x="29684" y="10063"/>
                    <a:pt x="39397" y="10811"/>
                    <a:pt x="49019" y="10811"/>
                  </a:cubicBezTo>
                  <a:cubicBezTo>
                    <a:pt x="50242" y="10811"/>
                    <a:pt x="51462" y="10799"/>
                    <a:pt x="52681" y="10773"/>
                  </a:cubicBezTo>
                  <a:cubicBezTo>
                    <a:pt x="57282" y="10677"/>
                    <a:pt x="62051" y="10538"/>
                    <a:pt x="66522" y="9855"/>
                  </a:cubicBezTo>
                  <a:cubicBezTo>
                    <a:pt x="69816" y="9350"/>
                    <a:pt x="73337" y="8317"/>
                    <a:pt x="75241" y="6451"/>
                  </a:cubicBezTo>
                  <a:cubicBezTo>
                    <a:pt x="77052" y="4675"/>
                    <a:pt x="76981" y="2739"/>
                    <a:pt x="75909" y="755"/>
                  </a:cubicBezTo>
                  <a:lnTo>
                    <a:pt x="75909" y="755"/>
                  </a:lnTo>
                  <a:cubicBezTo>
                    <a:pt x="70129" y="1680"/>
                    <a:pt x="58337" y="3831"/>
                    <a:pt x="36034" y="4665"/>
                  </a:cubicBezTo>
                  <a:cubicBezTo>
                    <a:pt x="33511" y="4759"/>
                    <a:pt x="31162" y="4803"/>
                    <a:pt x="28976" y="4803"/>
                  </a:cubicBezTo>
                  <a:cubicBezTo>
                    <a:pt x="11535" y="4803"/>
                    <a:pt x="4403" y="2026"/>
                    <a:pt x="1521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372975" y="3605875"/>
              <a:ext cx="367650" cy="368350"/>
            </a:xfrm>
            <a:custGeom>
              <a:avLst/>
              <a:gdLst/>
              <a:ahLst/>
              <a:cxnLst/>
              <a:rect l="l" t="t" r="r" b="b"/>
              <a:pathLst>
                <a:path w="14706" h="14734" extrusionOk="0">
                  <a:moveTo>
                    <a:pt x="9066" y="1"/>
                  </a:moveTo>
                  <a:cubicBezTo>
                    <a:pt x="8820" y="1"/>
                    <a:pt x="8567" y="16"/>
                    <a:pt x="8309" y="46"/>
                  </a:cubicBezTo>
                  <a:cubicBezTo>
                    <a:pt x="6078" y="304"/>
                    <a:pt x="3606" y="488"/>
                    <a:pt x="1533" y="1404"/>
                  </a:cubicBezTo>
                  <a:cubicBezTo>
                    <a:pt x="34" y="2067"/>
                    <a:pt x="0" y="4220"/>
                    <a:pt x="173" y="5584"/>
                  </a:cubicBezTo>
                  <a:cubicBezTo>
                    <a:pt x="456" y="7809"/>
                    <a:pt x="1168" y="9913"/>
                    <a:pt x="1912" y="12019"/>
                  </a:cubicBezTo>
                  <a:cubicBezTo>
                    <a:pt x="2140" y="12665"/>
                    <a:pt x="2456" y="13559"/>
                    <a:pt x="3062" y="13997"/>
                  </a:cubicBezTo>
                  <a:cubicBezTo>
                    <a:pt x="3699" y="14581"/>
                    <a:pt x="4516" y="14734"/>
                    <a:pt x="5421" y="14734"/>
                  </a:cubicBezTo>
                  <a:cubicBezTo>
                    <a:pt x="5885" y="14734"/>
                    <a:pt x="6372" y="14694"/>
                    <a:pt x="6869" y="14651"/>
                  </a:cubicBezTo>
                  <a:cubicBezTo>
                    <a:pt x="8889" y="14475"/>
                    <a:pt x="10788" y="13681"/>
                    <a:pt x="12530" y="12662"/>
                  </a:cubicBezTo>
                  <a:cubicBezTo>
                    <a:pt x="13221" y="12255"/>
                    <a:pt x="13838" y="11730"/>
                    <a:pt x="14252" y="11038"/>
                  </a:cubicBezTo>
                  <a:cubicBezTo>
                    <a:pt x="14705" y="10287"/>
                    <a:pt x="14537" y="9309"/>
                    <a:pt x="14418" y="8488"/>
                  </a:cubicBezTo>
                  <a:cubicBezTo>
                    <a:pt x="14113" y="6374"/>
                    <a:pt x="13788" y="4115"/>
                    <a:pt x="12794" y="2199"/>
                  </a:cubicBezTo>
                  <a:cubicBezTo>
                    <a:pt x="11990" y="649"/>
                    <a:pt x="10661" y="1"/>
                    <a:pt x="9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48825" y="3683750"/>
              <a:ext cx="226000" cy="187075"/>
            </a:xfrm>
            <a:custGeom>
              <a:avLst/>
              <a:gdLst/>
              <a:ahLst/>
              <a:cxnLst/>
              <a:rect l="l" t="t" r="r" b="b"/>
              <a:pathLst>
                <a:path w="9040" h="7483" extrusionOk="0">
                  <a:moveTo>
                    <a:pt x="6727" y="1"/>
                  </a:moveTo>
                  <a:cubicBezTo>
                    <a:pt x="6104" y="1506"/>
                    <a:pt x="5843" y="3265"/>
                    <a:pt x="5682" y="4622"/>
                  </a:cubicBezTo>
                  <a:cubicBezTo>
                    <a:pt x="5639" y="4985"/>
                    <a:pt x="5369" y="5148"/>
                    <a:pt x="5090" y="5148"/>
                  </a:cubicBezTo>
                  <a:cubicBezTo>
                    <a:pt x="4970" y="5148"/>
                    <a:pt x="4848" y="5118"/>
                    <a:pt x="4742" y="5061"/>
                  </a:cubicBezTo>
                  <a:cubicBezTo>
                    <a:pt x="4626" y="5052"/>
                    <a:pt x="4507" y="4999"/>
                    <a:pt x="4394" y="4889"/>
                  </a:cubicBezTo>
                  <a:cubicBezTo>
                    <a:pt x="3418" y="3938"/>
                    <a:pt x="1841" y="1957"/>
                    <a:pt x="255" y="1751"/>
                  </a:cubicBezTo>
                  <a:lnTo>
                    <a:pt x="255" y="1751"/>
                  </a:lnTo>
                  <a:cubicBezTo>
                    <a:pt x="0" y="2752"/>
                    <a:pt x="314" y="3949"/>
                    <a:pt x="803" y="4906"/>
                  </a:cubicBezTo>
                  <a:cubicBezTo>
                    <a:pt x="1355" y="5986"/>
                    <a:pt x="2156" y="6969"/>
                    <a:pt x="3528" y="7343"/>
                  </a:cubicBezTo>
                  <a:cubicBezTo>
                    <a:pt x="3881" y="7440"/>
                    <a:pt x="4243" y="7483"/>
                    <a:pt x="4607" y="7483"/>
                  </a:cubicBezTo>
                  <a:cubicBezTo>
                    <a:pt x="5523" y="7483"/>
                    <a:pt x="6448" y="7214"/>
                    <a:pt x="7261" y="6867"/>
                  </a:cubicBezTo>
                  <a:cubicBezTo>
                    <a:pt x="7326" y="6842"/>
                    <a:pt x="7389" y="6815"/>
                    <a:pt x="7453" y="6785"/>
                  </a:cubicBezTo>
                  <a:cubicBezTo>
                    <a:pt x="7532" y="6750"/>
                    <a:pt x="7610" y="6714"/>
                    <a:pt x="7686" y="6675"/>
                  </a:cubicBezTo>
                  <a:cubicBezTo>
                    <a:pt x="7705" y="6668"/>
                    <a:pt x="7719" y="6655"/>
                    <a:pt x="7729" y="6640"/>
                  </a:cubicBezTo>
                  <a:cubicBezTo>
                    <a:pt x="8138" y="6402"/>
                    <a:pt x="8487" y="6080"/>
                    <a:pt x="8742" y="5649"/>
                  </a:cubicBezTo>
                  <a:cubicBezTo>
                    <a:pt x="9025" y="5169"/>
                    <a:pt x="9039" y="4571"/>
                    <a:pt x="8871" y="3992"/>
                  </a:cubicBezTo>
                  <a:cubicBezTo>
                    <a:pt x="8940" y="3361"/>
                    <a:pt x="8891" y="2723"/>
                    <a:pt x="8722" y="2110"/>
                  </a:cubicBezTo>
                  <a:cubicBezTo>
                    <a:pt x="8424" y="1037"/>
                    <a:pt x="7677" y="371"/>
                    <a:pt x="6727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1945450" y="3609375"/>
              <a:ext cx="377175" cy="373100"/>
            </a:xfrm>
            <a:custGeom>
              <a:avLst/>
              <a:gdLst/>
              <a:ahLst/>
              <a:cxnLst/>
              <a:rect l="l" t="t" r="r" b="b"/>
              <a:pathLst>
                <a:path w="15087" h="14924" extrusionOk="0">
                  <a:moveTo>
                    <a:pt x="5879" y="0"/>
                  </a:moveTo>
                  <a:cubicBezTo>
                    <a:pt x="4414" y="0"/>
                    <a:pt x="3166" y="596"/>
                    <a:pt x="2336" y="2008"/>
                  </a:cubicBezTo>
                  <a:cubicBezTo>
                    <a:pt x="1242" y="3868"/>
                    <a:pt x="797" y="6107"/>
                    <a:pt x="383" y="8201"/>
                  </a:cubicBezTo>
                  <a:cubicBezTo>
                    <a:pt x="220" y="9015"/>
                    <a:pt x="1" y="9981"/>
                    <a:pt x="412" y="10756"/>
                  </a:cubicBezTo>
                  <a:cubicBezTo>
                    <a:pt x="791" y="11468"/>
                    <a:pt x="1377" y="12027"/>
                    <a:pt x="2048" y="12468"/>
                  </a:cubicBezTo>
                  <a:cubicBezTo>
                    <a:pt x="3732" y="13578"/>
                    <a:pt x="5585" y="14472"/>
                    <a:pt x="7595" y="14754"/>
                  </a:cubicBezTo>
                  <a:cubicBezTo>
                    <a:pt x="8221" y="14842"/>
                    <a:pt x="8829" y="14924"/>
                    <a:pt x="9399" y="14924"/>
                  </a:cubicBezTo>
                  <a:cubicBezTo>
                    <a:pt x="10160" y="14924"/>
                    <a:pt x="10854" y="14777"/>
                    <a:pt x="11432" y="14302"/>
                  </a:cubicBezTo>
                  <a:cubicBezTo>
                    <a:pt x="12060" y="13897"/>
                    <a:pt x="12422" y="13022"/>
                    <a:pt x="12685" y="12388"/>
                  </a:cubicBezTo>
                  <a:cubicBezTo>
                    <a:pt x="13538" y="10325"/>
                    <a:pt x="14361" y="8262"/>
                    <a:pt x="14760" y="6055"/>
                  </a:cubicBezTo>
                  <a:cubicBezTo>
                    <a:pt x="15006" y="4702"/>
                    <a:pt x="15086" y="2549"/>
                    <a:pt x="13623" y="1808"/>
                  </a:cubicBezTo>
                  <a:cubicBezTo>
                    <a:pt x="11602" y="786"/>
                    <a:pt x="9143" y="469"/>
                    <a:pt x="6927" y="93"/>
                  </a:cubicBezTo>
                  <a:cubicBezTo>
                    <a:pt x="6568" y="32"/>
                    <a:pt x="6218" y="0"/>
                    <a:pt x="5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2015550" y="3669350"/>
              <a:ext cx="209875" cy="223250"/>
            </a:xfrm>
            <a:custGeom>
              <a:avLst/>
              <a:gdLst/>
              <a:ahLst/>
              <a:cxnLst/>
              <a:rect l="l" t="t" r="r" b="b"/>
              <a:pathLst>
                <a:path w="8395" h="8930" extrusionOk="0">
                  <a:moveTo>
                    <a:pt x="3068" y="1"/>
                  </a:moveTo>
                  <a:cubicBezTo>
                    <a:pt x="2778" y="1"/>
                    <a:pt x="2497" y="60"/>
                    <a:pt x="2244" y="192"/>
                  </a:cubicBezTo>
                  <a:cubicBezTo>
                    <a:pt x="1800" y="424"/>
                    <a:pt x="1460" y="755"/>
                    <a:pt x="1200" y="1151"/>
                  </a:cubicBezTo>
                  <a:cubicBezTo>
                    <a:pt x="1183" y="1160"/>
                    <a:pt x="1171" y="1174"/>
                    <a:pt x="1162" y="1191"/>
                  </a:cubicBezTo>
                  <a:cubicBezTo>
                    <a:pt x="1121" y="1267"/>
                    <a:pt x="1080" y="1342"/>
                    <a:pt x="1041" y="1420"/>
                  </a:cubicBezTo>
                  <a:cubicBezTo>
                    <a:pt x="1009" y="1480"/>
                    <a:pt x="978" y="1543"/>
                    <a:pt x="948" y="1605"/>
                  </a:cubicBezTo>
                  <a:cubicBezTo>
                    <a:pt x="404" y="2714"/>
                    <a:pt x="0" y="4050"/>
                    <a:pt x="276" y="5311"/>
                  </a:cubicBezTo>
                  <a:cubicBezTo>
                    <a:pt x="577" y="6698"/>
                    <a:pt x="1516" y="7550"/>
                    <a:pt x="2566" y="8159"/>
                  </a:cubicBezTo>
                  <a:cubicBezTo>
                    <a:pt x="3322" y="8598"/>
                    <a:pt x="4243" y="8929"/>
                    <a:pt x="5106" y="8929"/>
                  </a:cubicBezTo>
                  <a:cubicBezTo>
                    <a:pt x="6177" y="8929"/>
                    <a:pt x="7158" y="8418"/>
                    <a:pt x="7615" y="6965"/>
                  </a:cubicBezTo>
                  <a:cubicBezTo>
                    <a:pt x="8395" y="4491"/>
                    <a:pt x="8288" y="1243"/>
                    <a:pt x="5775" y="399"/>
                  </a:cubicBezTo>
                  <a:cubicBezTo>
                    <a:pt x="5266" y="229"/>
                    <a:pt x="4733" y="143"/>
                    <a:pt x="4198" y="143"/>
                  </a:cubicBezTo>
                  <a:cubicBezTo>
                    <a:pt x="4100" y="143"/>
                    <a:pt x="4003" y="146"/>
                    <a:pt x="3905" y="152"/>
                  </a:cubicBezTo>
                  <a:cubicBezTo>
                    <a:pt x="3628" y="54"/>
                    <a:pt x="3344" y="1"/>
                    <a:pt x="3068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1358650" y="3779475"/>
              <a:ext cx="767175" cy="289375"/>
            </a:xfrm>
            <a:custGeom>
              <a:avLst/>
              <a:gdLst/>
              <a:ahLst/>
              <a:cxnLst/>
              <a:rect l="l" t="t" r="r" b="b"/>
              <a:pathLst>
                <a:path w="30687" h="11575" extrusionOk="0">
                  <a:moveTo>
                    <a:pt x="25061" y="0"/>
                  </a:moveTo>
                  <a:cubicBezTo>
                    <a:pt x="24003" y="0"/>
                    <a:pt x="22950" y="145"/>
                    <a:pt x="22132" y="259"/>
                  </a:cubicBezTo>
                  <a:cubicBezTo>
                    <a:pt x="20245" y="522"/>
                    <a:pt x="18369" y="819"/>
                    <a:pt x="16476" y="1032"/>
                  </a:cubicBezTo>
                  <a:cubicBezTo>
                    <a:pt x="15269" y="1167"/>
                    <a:pt x="14149" y="1320"/>
                    <a:pt x="12998" y="1719"/>
                  </a:cubicBezTo>
                  <a:cubicBezTo>
                    <a:pt x="12343" y="1945"/>
                    <a:pt x="11687" y="2166"/>
                    <a:pt x="11017" y="2335"/>
                  </a:cubicBezTo>
                  <a:cubicBezTo>
                    <a:pt x="8962" y="2328"/>
                    <a:pt x="6746" y="1190"/>
                    <a:pt x="4855" y="776"/>
                  </a:cubicBezTo>
                  <a:cubicBezTo>
                    <a:pt x="4311" y="656"/>
                    <a:pt x="3630" y="533"/>
                    <a:pt x="2970" y="533"/>
                  </a:cubicBezTo>
                  <a:cubicBezTo>
                    <a:pt x="1942" y="533"/>
                    <a:pt x="967" y="832"/>
                    <a:pt x="647" y="1905"/>
                  </a:cubicBezTo>
                  <a:cubicBezTo>
                    <a:pt x="0" y="4070"/>
                    <a:pt x="2042" y="6484"/>
                    <a:pt x="3630" y="7614"/>
                  </a:cubicBezTo>
                  <a:cubicBezTo>
                    <a:pt x="6242" y="9473"/>
                    <a:pt x="9424" y="10764"/>
                    <a:pt x="12571" y="11316"/>
                  </a:cubicBezTo>
                  <a:cubicBezTo>
                    <a:pt x="13496" y="11478"/>
                    <a:pt x="14467" y="11575"/>
                    <a:pt x="15441" y="11575"/>
                  </a:cubicBezTo>
                  <a:cubicBezTo>
                    <a:pt x="16836" y="11575"/>
                    <a:pt x="18235" y="11377"/>
                    <a:pt x="19506" y="10890"/>
                  </a:cubicBezTo>
                  <a:cubicBezTo>
                    <a:pt x="21127" y="10268"/>
                    <a:pt x="22673" y="9437"/>
                    <a:pt x="24155" y="8540"/>
                  </a:cubicBezTo>
                  <a:cubicBezTo>
                    <a:pt x="25996" y="7427"/>
                    <a:pt x="30687" y="4636"/>
                    <a:pt x="29245" y="1852"/>
                  </a:cubicBezTo>
                  <a:cubicBezTo>
                    <a:pt x="28480" y="375"/>
                    <a:pt x="26764" y="0"/>
                    <a:pt x="25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1434575" y="3834675"/>
              <a:ext cx="161650" cy="68600"/>
            </a:xfrm>
            <a:custGeom>
              <a:avLst/>
              <a:gdLst/>
              <a:ahLst/>
              <a:cxnLst/>
              <a:rect l="l" t="t" r="r" b="b"/>
              <a:pathLst>
                <a:path w="6466" h="2744" extrusionOk="0">
                  <a:moveTo>
                    <a:pt x="128" y="1"/>
                  </a:moveTo>
                  <a:cubicBezTo>
                    <a:pt x="1" y="1"/>
                    <a:pt x="3" y="200"/>
                    <a:pt x="134" y="216"/>
                  </a:cubicBezTo>
                  <a:cubicBezTo>
                    <a:pt x="2490" y="519"/>
                    <a:pt x="4284" y="1560"/>
                    <a:pt x="6292" y="2731"/>
                  </a:cubicBezTo>
                  <a:cubicBezTo>
                    <a:pt x="6306" y="2740"/>
                    <a:pt x="6322" y="2743"/>
                    <a:pt x="6337" y="2743"/>
                  </a:cubicBezTo>
                  <a:cubicBezTo>
                    <a:pt x="6408" y="2743"/>
                    <a:pt x="6466" y="2654"/>
                    <a:pt x="6404" y="2592"/>
                  </a:cubicBezTo>
                  <a:cubicBezTo>
                    <a:pt x="4774" y="963"/>
                    <a:pt x="2384" y="212"/>
                    <a:pt x="140" y="1"/>
                  </a:cubicBezTo>
                  <a:cubicBezTo>
                    <a:pt x="136" y="1"/>
                    <a:pt x="132" y="1"/>
                    <a:pt x="128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1785550" y="3824150"/>
              <a:ext cx="221275" cy="105450"/>
            </a:xfrm>
            <a:custGeom>
              <a:avLst/>
              <a:gdLst/>
              <a:ahLst/>
              <a:cxnLst/>
              <a:rect l="l" t="t" r="r" b="b"/>
              <a:pathLst>
                <a:path w="8851" h="4218" extrusionOk="0">
                  <a:moveTo>
                    <a:pt x="8474" y="0"/>
                  </a:moveTo>
                  <a:cubicBezTo>
                    <a:pt x="5415" y="0"/>
                    <a:pt x="2326" y="1996"/>
                    <a:pt x="110" y="3973"/>
                  </a:cubicBezTo>
                  <a:cubicBezTo>
                    <a:pt x="1" y="4072"/>
                    <a:pt x="98" y="4217"/>
                    <a:pt x="215" y="4217"/>
                  </a:cubicBezTo>
                  <a:cubicBezTo>
                    <a:pt x="246" y="4217"/>
                    <a:pt x="279" y="4207"/>
                    <a:pt x="310" y="4182"/>
                  </a:cubicBezTo>
                  <a:cubicBezTo>
                    <a:pt x="1511" y="3209"/>
                    <a:pt x="2840" y="2473"/>
                    <a:pt x="4180" y="1717"/>
                  </a:cubicBezTo>
                  <a:cubicBezTo>
                    <a:pt x="5541" y="953"/>
                    <a:pt x="7145" y="274"/>
                    <a:pt x="8726" y="189"/>
                  </a:cubicBezTo>
                  <a:cubicBezTo>
                    <a:pt x="8843" y="183"/>
                    <a:pt x="8851" y="9"/>
                    <a:pt x="8730" y="5"/>
                  </a:cubicBezTo>
                  <a:cubicBezTo>
                    <a:pt x="8645" y="2"/>
                    <a:pt x="8560" y="0"/>
                    <a:pt x="8474" y="0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1548750" y="3012275"/>
              <a:ext cx="401625" cy="351850"/>
            </a:xfrm>
            <a:custGeom>
              <a:avLst/>
              <a:gdLst/>
              <a:ahLst/>
              <a:cxnLst/>
              <a:rect l="l" t="t" r="r" b="b"/>
              <a:pathLst>
                <a:path w="16065" h="14074" extrusionOk="0">
                  <a:moveTo>
                    <a:pt x="7740" y="1"/>
                  </a:moveTo>
                  <a:cubicBezTo>
                    <a:pt x="6000" y="1"/>
                    <a:pt x="4134" y="1421"/>
                    <a:pt x="2999" y="2514"/>
                  </a:cubicBezTo>
                  <a:cubicBezTo>
                    <a:pt x="0" y="5401"/>
                    <a:pt x="180" y="9821"/>
                    <a:pt x="3198" y="12464"/>
                  </a:cubicBezTo>
                  <a:cubicBezTo>
                    <a:pt x="3491" y="13127"/>
                    <a:pt x="4027" y="13611"/>
                    <a:pt x="5062" y="13752"/>
                  </a:cubicBezTo>
                  <a:cubicBezTo>
                    <a:pt x="6271" y="13918"/>
                    <a:pt x="7448" y="14073"/>
                    <a:pt x="8607" y="14073"/>
                  </a:cubicBezTo>
                  <a:cubicBezTo>
                    <a:pt x="9861" y="14073"/>
                    <a:pt x="11095" y="13891"/>
                    <a:pt x="12329" y="13342"/>
                  </a:cubicBezTo>
                  <a:cubicBezTo>
                    <a:pt x="13897" y="12645"/>
                    <a:pt x="15763" y="11182"/>
                    <a:pt x="15903" y="9318"/>
                  </a:cubicBezTo>
                  <a:cubicBezTo>
                    <a:pt x="16065" y="7144"/>
                    <a:pt x="14826" y="5766"/>
                    <a:pt x="13040" y="4787"/>
                  </a:cubicBezTo>
                  <a:cubicBezTo>
                    <a:pt x="11023" y="3682"/>
                    <a:pt x="10620" y="457"/>
                    <a:pt x="8252" y="44"/>
                  </a:cubicBezTo>
                  <a:cubicBezTo>
                    <a:pt x="8083" y="15"/>
                    <a:pt x="7912" y="1"/>
                    <a:pt x="7740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1566825" y="3421150"/>
              <a:ext cx="304350" cy="463850"/>
            </a:xfrm>
            <a:custGeom>
              <a:avLst/>
              <a:gdLst/>
              <a:ahLst/>
              <a:cxnLst/>
              <a:rect l="l" t="t" r="r" b="b"/>
              <a:pathLst>
                <a:path w="12174" h="18554" extrusionOk="0">
                  <a:moveTo>
                    <a:pt x="6765" y="0"/>
                  </a:moveTo>
                  <a:cubicBezTo>
                    <a:pt x="6287" y="0"/>
                    <a:pt x="5807" y="57"/>
                    <a:pt x="5338" y="171"/>
                  </a:cubicBezTo>
                  <a:cubicBezTo>
                    <a:pt x="3773" y="553"/>
                    <a:pt x="1781" y="761"/>
                    <a:pt x="862" y="2276"/>
                  </a:cubicBezTo>
                  <a:cubicBezTo>
                    <a:pt x="420" y="3003"/>
                    <a:pt x="364" y="3990"/>
                    <a:pt x="256" y="4811"/>
                  </a:cubicBezTo>
                  <a:cubicBezTo>
                    <a:pt x="1" y="6762"/>
                    <a:pt x="606" y="11652"/>
                    <a:pt x="536" y="13618"/>
                  </a:cubicBezTo>
                  <a:cubicBezTo>
                    <a:pt x="471" y="15393"/>
                    <a:pt x="397" y="15452"/>
                    <a:pt x="1674" y="16937"/>
                  </a:cubicBezTo>
                  <a:cubicBezTo>
                    <a:pt x="2866" y="18320"/>
                    <a:pt x="4715" y="18554"/>
                    <a:pt x="6477" y="18554"/>
                  </a:cubicBezTo>
                  <a:cubicBezTo>
                    <a:pt x="6732" y="18554"/>
                    <a:pt x="6986" y="18549"/>
                    <a:pt x="7235" y="18542"/>
                  </a:cubicBezTo>
                  <a:cubicBezTo>
                    <a:pt x="8980" y="18494"/>
                    <a:pt x="10287" y="17498"/>
                    <a:pt x="10754" y="16102"/>
                  </a:cubicBezTo>
                  <a:cubicBezTo>
                    <a:pt x="11686" y="13321"/>
                    <a:pt x="11668" y="10043"/>
                    <a:pt x="11955" y="7127"/>
                  </a:cubicBezTo>
                  <a:cubicBezTo>
                    <a:pt x="12165" y="4993"/>
                    <a:pt x="12173" y="2756"/>
                    <a:pt x="10413" y="1291"/>
                  </a:cubicBezTo>
                  <a:cubicBezTo>
                    <a:pt x="9383" y="432"/>
                    <a:pt x="8081" y="0"/>
                    <a:pt x="6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1670325" y="3336350"/>
              <a:ext cx="100775" cy="155650"/>
            </a:xfrm>
            <a:custGeom>
              <a:avLst/>
              <a:gdLst/>
              <a:ahLst/>
              <a:cxnLst/>
              <a:rect l="l" t="t" r="r" b="b"/>
              <a:pathLst>
                <a:path w="4031" h="6226" extrusionOk="0">
                  <a:moveTo>
                    <a:pt x="2022" y="0"/>
                  </a:moveTo>
                  <a:cubicBezTo>
                    <a:pt x="1528" y="0"/>
                    <a:pt x="1036" y="328"/>
                    <a:pt x="779" y="738"/>
                  </a:cubicBezTo>
                  <a:cubicBezTo>
                    <a:pt x="392" y="1350"/>
                    <a:pt x="524" y="2088"/>
                    <a:pt x="542" y="2769"/>
                  </a:cubicBezTo>
                  <a:cubicBezTo>
                    <a:pt x="562" y="3528"/>
                    <a:pt x="1" y="5984"/>
                    <a:pt x="2338" y="6222"/>
                  </a:cubicBezTo>
                  <a:cubicBezTo>
                    <a:pt x="2361" y="6224"/>
                    <a:pt x="2384" y="6225"/>
                    <a:pt x="2408" y="6225"/>
                  </a:cubicBezTo>
                  <a:cubicBezTo>
                    <a:pt x="3051" y="6225"/>
                    <a:pt x="3629" y="5339"/>
                    <a:pt x="3754" y="4654"/>
                  </a:cubicBezTo>
                  <a:cubicBezTo>
                    <a:pt x="4031" y="3146"/>
                    <a:pt x="3869" y="890"/>
                    <a:pt x="2539" y="135"/>
                  </a:cubicBezTo>
                  <a:cubicBezTo>
                    <a:pt x="2373" y="41"/>
                    <a:pt x="2197" y="0"/>
                    <a:pt x="2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615750" y="3149650"/>
              <a:ext cx="242150" cy="240725"/>
            </a:xfrm>
            <a:custGeom>
              <a:avLst/>
              <a:gdLst/>
              <a:ahLst/>
              <a:cxnLst/>
              <a:rect l="l" t="t" r="r" b="b"/>
              <a:pathLst>
                <a:path w="9686" h="9629" extrusionOk="0">
                  <a:moveTo>
                    <a:pt x="1740" y="1"/>
                  </a:moveTo>
                  <a:cubicBezTo>
                    <a:pt x="184" y="1821"/>
                    <a:pt x="0" y="4815"/>
                    <a:pt x="761" y="6966"/>
                  </a:cubicBezTo>
                  <a:cubicBezTo>
                    <a:pt x="1339" y="8598"/>
                    <a:pt x="2761" y="9628"/>
                    <a:pt x="4269" y="9628"/>
                  </a:cubicBezTo>
                  <a:cubicBezTo>
                    <a:pt x="4914" y="9628"/>
                    <a:pt x="5574" y="9440"/>
                    <a:pt x="6191" y="9030"/>
                  </a:cubicBezTo>
                  <a:cubicBezTo>
                    <a:pt x="7020" y="8480"/>
                    <a:pt x="7448" y="7524"/>
                    <a:pt x="7734" y="6545"/>
                  </a:cubicBezTo>
                  <a:cubicBezTo>
                    <a:pt x="7859" y="6659"/>
                    <a:pt x="8012" y="6712"/>
                    <a:pt x="8177" y="6712"/>
                  </a:cubicBezTo>
                  <a:cubicBezTo>
                    <a:pt x="8721" y="6712"/>
                    <a:pt x="9387" y="6134"/>
                    <a:pt x="9548" y="5274"/>
                  </a:cubicBezTo>
                  <a:cubicBezTo>
                    <a:pt x="9685" y="4537"/>
                    <a:pt x="9308" y="3879"/>
                    <a:pt x="8791" y="3879"/>
                  </a:cubicBezTo>
                  <a:cubicBezTo>
                    <a:pt x="8749" y="3879"/>
                    <a:pt x="8705" y="3884"/>
                    <a:pt x="8660" y="3893"/>
                  </a:cubicBezTo>
                  <a:cubicBezTo>
                    <a:pt x="8391" y="3950"/>
                    <a:pt x="8164" y="4188"/>
                    <a:pt x="7977" y="4487"/>
                  </a:cubicBezTo>
                  <a:cubicBezTo>
                    <a:pt x="5936" y="3879"/>
                    <a:pt x="3972" y="356"/>
                    <a:pt x="1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7"/>
            <p:cNvSpPr/>
            <p:nvPr/>
          </p:nvSpPr>
          <p:spPr>
            <a:xfrm>
              <a:off x="1446225" y="3451800"/>
              <a:ext cx="198425" cy="289275"/>
            </a:xfrm>
            <a:custGeom>
              <a:avLst/>
              <a:gdLst/>
              <a:ahLst/>
              <a:cxnLst/>
              <a:rect l="l" t="t" r="r" b="b"/>
              <a:pathLst>
                <a:path w="7937" h="11571" extrusionOk="0">
                  <a:moveTo>
                    <a:pt x="6788" y="1"/>
                  </a:moveTo>
                  <a:cubicBezTo>
                    <a:pt x="5728" y="1"/>
                    <a:pt x="4494" y="1480"/>
                    <a:pt x="4007" y="2051"/>
                  </a:cubicBezTo>
                  <a:cubicBezTo>
                    <a:pt x="2668" y="3620"/>
                    <a:pt x="1475" y="5272"/>
                    <a:pt x="691" y="7196"/>
                  </a:cubicBezTo>
                  <a:cubicBezTo>
                    <a:pt x="302" y="8155"/>
                    <a:pt x="28" y="9198"/>
                    <a:pt x="11" y="10239"/>
                  </a:cubicBezTo>
                  <a:cubicBezTo>
                    <a:pt x="1" y="10822"/>
                    <a:pt x="435" y="11571"/>
                    <a:pt x="1099" y="11571"/>
                  </a:cubicBezTo>
                  <a:cubicBezTo>
                    <a:pt x="1153" y="11571"/>
                    <a:pt x="1208" y="11566"/>
                    <a:pt x="1265" y="11555"/>
                  </a:cubicBezTo>
                  <a:cubicBezTo>
                    <a:pt x="2326" y="11362"/>
                    <a:pt x="2983" y="10129"/>
                    <a:pt x="3500" y="9336"/>
                  </a:cubicBezTo>
                  <a:cubicBezTo>
                    <a:pt x="4559" y="7712"/>
                    <a:pt x="5897" y="6282"/>
                    <a:pt x="6758" y="4554"/>
                  </a:cubicBezTo>
                  <a:cubicBezTo>
                    <a:pt x="7194" y="3682"/>
                    <a:pt x="7936" y="1639"/>
                    <a:pt x="7217" y="588"/>
                  </a:cubicBezTo>
                  <a:cubicBezTo>
                    <a:pt x="7117" y="442"/>
                    <a:pt x="7519" y="274"/>
                    <a:pt x="7340" y="159"/>
                  </a:cubicBezTo>
                  <a:cubicBezTo>
                    <a:pt x="7165" y="49"/>
                    <a:pt x="6979" y="1"/>
                    <a:pt x="67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1795725" y="3454425"/>
              <a:ext cx="187450" cy="296450"/>
            </a:xfrm>
            <a:custGeom>
              <a:avLst/>
              <a:gdLst/>
              <a:ahLst/>
              <a:cxnLst/>
              <a:rect l="l" t="t" r="r" b="b"/>
              <a:pathLst>
                <a:path w="7498" h="11858" extrusionOk="0">
                  <a:moveTo>
                    <a:pt x="1175" y="1"/>
                  </a:moveTo>
                  <a:cubicBezTo>
                    <a:pt x="1004" y="1"/>
                    <a:pt x="836" y="41"/>
                    <a:pt x="674" y="132"/>
                  </a:cubicBezTo>
                  <a:cubicBezTo>
                    <a:pt x="489" y="237"/>
                    <a:pt x="882" y="427"/>
                    <a:pt x="773" y="566"/>
                  </a:cubicBezTo>
                  <a:cubicBezTo>
                    <a:pt x="0" y="1578"/>
                    <a:pt x="634" y="3656"/>
                    <a:pt x="1022" y="4552"/>
                  </a:cubicBezTo>
                  <a:cubicBezTo>
                    <a:pt x="1792" y="6321"/>
                    <a:pt x="3051" y="7821"/>
                    <a:pt x="4024" y="9500"/>
                  </a:cubicBezTo>
                  <a:cubicBezTo>
                    <a:pt x="4497" y="10317"/>
                    <a:pt x="5088" y="11585"/>
                    <a:pt x="6136" y="11832"/>
                  </a:cubicBezTo>
                  <a:cubicBezTo>
                    <a:pt x="6209" y="11850"/>
                    <a:pt x="6280" y="11858"/>
                    <a:pt x="6349" y="11858"/>
                  </a:cubicBezTo>
                  <a:cubicBezTo>
                    <a:pt x="6987" y="11858"/>
                    <a:pt x="7439" y="11153"/>
                    <a:pt x="7460" y="10586"/>
                  </a:cubicBezTo>
                  <a:cubicBezTo>
                    <a:pt x="7497" y="9545"/>
                    <a:pt x="7279" y="8487"/>
                    <a:pt x="6941" y="7508"/>
                  </a:cubicBezTo>
                  <a:cubicBezTo>
                    <a:pt x="6260" y="5546"/>
                    <a:pt x="5156" y="3836"/>
                    <a:pt x="3902" y="2196"/>
                  </a:cubicBezTo>
                  <a:cubicBezTo>
                    <a:pt x="3436" y="1589"/>
                    <a:pt x="2249" y="1"/>
                    <a:pt x="1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1448850" y="3658150"/>
              <a:ext cx="165150" cy="88300"/>
            </a:xfrm>
            <a:custGeom>
              <a:avLst/>
              <a:gdLst/>
              <a:ahLst/>
              <a:cxnLst/>
              <a:rect l="l" t="t" r="r" b="b"/>
              <a:pathLst>
                <a:path w="6606" h="3532" extrusionOk="0">
                  <a:moveTo>
                    <a:pt x="4617" y="1"/>
                  </a:moveTo>
                  <a:cubicBezTo>
                    <a:pt x="4528" y="1"/>
                    <a:pt x="4459" y="11"/>
                    <a:pt x="4418" y="31"/>
                  </a:cubicBezTo>
                  <a:cubicBezTo>
                    <a:pt x="4226" y="124"/>
                    <a:pt x="3507" y="142"/>
                    <a:pt x="3004" y="142"/>
                  </a:cubicBezTo>
                  <a:cubicBezTo>
                    <a:pt x="2710" y="142"/>
                    <a:pt x="2490" y="136"/>
                    <a:pt x="2490" y="136"/>
                  </a:cubicBezTo>
                  <a:cubicBezTo>
                    <a:pt x="2490" y="136"/>
                    <a:pt x="0" y="2158"/>
                    <a:pt x="555" y="3102"/>
                  </a:cubicBezTo>
                  <a:cubicBezTo>
                    <a:pt x="728" y="3396"/>
                    <a:pt x="1300" y="3531"/>
                    <a:pt x="2018" y="3531"/>
                  </a:cubicBezTo>
                  <a:cubicBezTo>
                    <a:pt x="3605" y="3531"/>
                    <a:pt x="5908" y="2871"/>
                    <a:pt x="6217" y="1800"/>
                  </a:cubicBezTo>
                  <a:cubicBezTo>
                    <a:pt x="6606" y="452"/>
                    <a:pt x="5196" y="1"/>
                    <a:pt x="4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1803400" y="3654175"/>
              <a:ext cx="162400" cy="91775"/>
            </a:xfrm>
            <a:custGeom>
              <a:avLst/>
              <a:gdLst/>
              <a:ahLst/>
              <a:cxnLst/>
              <a:rect l="l" t="t" r="r" b="b"/>
              <a:pathLst>
                <a:path w="6496" h="3671" extrusionOk="0">
                  <a:moveTo>
                    <a:pt x="1931" y="0"/>
                  </a:moveTo>
                  <a:cubicBezTo>
                    <a:pt x="1316" y="0"/>
                    <a:pt x="1" y="398"/>
                    <a:pt x="307" y="1714"/>
                  </a:cubicBezTo>
                  <a:cubicBezTo>
                    <a:pt x="573" y="2862"/>
                    <a:pt x="3099" y="3671"/>
                    <a:pt x="4681" y="3671"/>
                  </a:cubicBezTo>
                  <a:cubicBezTo>
                    <a:pt x="5270" y="3671"/>
                    <a:pt x="5728" y="3559"/>
                    <a:pt x="5891" y="3312"/>
                  </a:cubicBezTo>
                  <a:cubicBezTo>
                    <a:pt x="6496" y="2401"/>
                    <a:pt x="4116" y="248"/>
                    <a:pt x="4116" y="248"/>
                  </a:cubicBezTo>
                  <a:cubicBezTo>
                    <a:pt x="4116" y="248"/>
                    <a:pt x="2492" y="205"/>
                    <a:pt x="2195" y="43"/>
                  </a:cubicBezTo>
                  <a:cubicBezTo>
                    <a:pt x="2146" y="16"/>
                    <a:pt x="2052" y="0"/>
                    <a:pt x="1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1559225" y="3627300"/>
              <a:ext cx="100300" cy="80450"/>
            </a:xfrm>
            <a:custGeom>
              <a:avLst/>
              <a:gdLst/>
              <a:ahLst/>
              <a:cxnLst/>
              <a:rect l="l" t="t" r="r" b="b"/>
              <a:pathLst>
                <a:path w="4012" h="3218" extrusionOk="0">
                  <a:moveTo>
                    <a:pt x="1144" y="1"/>
                  </a:moveTo>
                  <a:cubicBezTo>
                    <a:pt x="487" y="1"/>
                    <a:pt x="8" y="640"/>
                    <a:pt x="3" y="1265"/>
                  </a:cubicBezTo>
                  <a:cubicBezTo>
                    <a:pt x="0" y="2196"/>
                    <a:pt x="1115" y="2649"/>
                    <a:pt x="1802" y="3034"/>
                  </a:cubicBezTo>
                  <a:cubicBezTo>
                    <a:pt x="2018" y="3155"/>
                    <a:pt x="2288" y="3217"/>
                    <a:pt x="2561" y="3217"/>
                  </a:cubicBezTo>
                  <a:cubicBezTo>
                    <a:pt x="2982" y="3217"/>
                    <a:pt x="3408" y="3070"/>
                    <a:pt x="3652" y="2763"/>
                  </a:cubicBezTo>
                  <a:cubicBezTo>
                    <a:pt x="4012" y="2311"/>
                    <a:pt x="3828" y="1817"/>
                    <a:pt x="3495" y="1428"/>
                  </a:cubicBezTo>
                  <a:cubicBezTo>
                    <a:pt x="3355" y="1265"/>
                    <a:pt x="3192" y="1119"/>
                    <a:pt x="3014" y="995"/>
                  </a:cubicBezTo>
                  <a:lnTo>
                    <a:pt x="3014" y="995"/>
                  </a:lnTo>
                  <a:cubicBezTo>
                    <a:pt x="3039" y="1011"/>
                    <a:pt x="3065" y="1029"/>
                    <a:pt x="3089" y="1046"/>
                  </a:cubicBezTo>
                  <a:cubicBezTo>
                    <a:pt x="2492" y="595"/>
                    <a:pt x="2034" y="80"/>
                    <a:pt x="1245" y="6"/>
                  </a:cubicBezTo>
                  <a:cubicBezTo>
                    <a:pt x="1211" y="2"/>
                    <a:pt x="1178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1776350" y="3622525"/>
              <a:ext cx="105325" cy="79650"/>
            </a:xfrm>
            <a:custGeom>
              <a:avLst/>
              <a:gdLst/>
              <a:ahLst/>
              <a:cxnLst/>
              <a:rect l="l" t="t" r="r" b="b"/>
              <a:pathLst>
                <a:path w="4213" h="3186" extrusionOk="0">
                  <a:moveTo>
                    <a:pt x="3086" y="1"/>
                  </a:moveTo>
                  <a:cubicBezTo>
                    <a:pt x="2960" y="1"/>
                    <a:pt x="2831" y="17"/>
                    <a:pt x="2704" y="45"/>
                  </a:cubicBezTo>
                  <a:cubicBezTo>
                    <a:pt x="2492" y="95"/>
                    <a:pt x="2288" y="169"/>
                    <a:pt x="2094" y="269"/>
                  </a:cubicBezTo>
                  <a:cubicBezTo>
                    <a:pt x="2120" y="254"/>
                    <a:pt x="2148" y="240"/>
                    <a:pt x="2175" y="228"/>
                  </a:cubicBezTo>
                  <a:lnTo>
                    <a:pt x="2175" y="228"/>
                  </a:lnTo>
                  <a:cubicBezTo>
                    <a:pt x="1497" y="543"/>
                    <a:pt x="828" y="706"/>
                    <a:pt x="392" y="1367"/>
                  </a:cubicBezTo>
                  <a:cubicBezTo>
                    <a:pt x="0" y="1961"/>
                    <a:pt x="345" y="2744"/>
                    <a:pt x="924" y="3055"/>
                  </a:cubicBezTo>
                  <a:cubicBezTo>
                    <a:pt x="1095" y="3146"/>
                    <a:pt x="1272" y="3185"/>
                    <a:pt x="1449" y="3185"/>
                  </a:cubicBezTo>
                  <a:cubicBezTo>
                    <a:pt x="2120" y="3185"/>
                    <a:pt x="2806" y="2631"/>
                    <a:pt x="3328" y="2294"/>
                  </a:cubicBezTo>
                  <a:cubicBezTo>
                    <a:pt x="3857" y="1953"/>
                    <a:pt x="4213" y="1126"/>
                    <a:pt x="3956" y="532"/>
                  </a:cubicBezTo>
                  <a:cubicBezTo>
                    <a:pt x="3785" y="140"/>
                    <a:pt x="3451" y="1"/>
                    <a:pt x="30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1523350" y="3521425"/>
              <a:ext cx="182975" cy="185500"/>
            </a:xfrm>
            <a:custGeom>
              <a:avLst/>
              <a:gdLst/>
              <a:ahLst/>
              <a:cxnLst/>
              <a:rect l="l" t="t" r="r" b="b"/>
              <a:pathLst>
                <a:path w="7319" h="7420" extrusionOk="0">
                  <a:moveTo>
                    <a:pt x="1750" y="1"/>
                  </a:moveTo>
                  <a:cubicBezTo>
                    <a:pt x="1481" y="1"/>
                    <a:pt x="1250" y="308"/>
                    <a:pt x="1491" y="559"/>
                  </a:cubicBezTo>
                  <a:cubicBezTo>
                    <a:pt x="2458" y="1565"/>
                    <a:pt x="3500" y="2507"/>
                    <a:pt x="4406" y="3566"/>
                  </a:cubicBezTo>
                  <a:cubicBezTo>
                    <a:pt x="4739" y="3955"/>
                    <a:pt x="4992" y="4386"/>
                    <a:pt x="5223" y="4831"/>
                  </a:cubicBezTo>
                  <a:cubicBezTo>
                    <a:pt x="4756" y="4233"/>
                    <a:pt x="4259" y="3661"/>
                    <a:pt x="3775" y="3144"/>
                  </a:cubicBezTo>
                  <a:cubicBezTo>
                    <a:pt x="2889" y="2196"/>
                    <a:pt x="1949" y="1211"/>
                    <a:pt x="664" y="860"/>
                  </a:cubicBezTo>
                  <a:cubicBezTo>
                    <a:pt x="630" y="851"/>
                    <a:pt x="596" y="846"/>
                    <a:pt x="564" y="846"/>
                  </a:cubicBezTo>
                  <a:cubicBezTo>
                    <a:pt x="218" y="846"/>
                    <a:pt x="1" y="1350"/>
                    <a:pt x="354" y="1541"/>
                  </a:cubicBezTo>
                  <a:cubicBezTo>
                    <a:pt x="1510" y="2164"/>
                    <a:pt x="2357" y="3158"/>
                    <a:pt x="3243" y="4097"/>
                  </a:cubicBezTo>
                  <a:cubicBezTo>
                    <a:pt x="4238" y="5150"/>
                    <a:pt x="4918" y="6528"/>
                    <a:pt x="6130" y="7361"/>
                  </a:cubicBezTo>
                  <a:cubicBezTo>
                    <a:pt x="6189" y="7402"/>
                    <a:pt x="6251" y="7420"/>
                    <a:pt x="6311" y="7420"/>
                  </a:cubicBezTo>
                  <a:cubicBezTo>
                    <a:pt x="6462" y="7420"/>
                    <a:pt x="6600" y="7306"/>
                    <a:pt x="6650" y="7160"/>
                  </a:cubicBezTo>
                  <a:cubicBezTo>
                    <a:pt x="6713" y="7180"/>
                    <a:pt x="6780" y="7190"/>
                    <a:pt x="6845" y="7190"/>
                  </a:cubicBezTo>
                  <a:cubicBezTo>
                    <a:pt x="7091" y="7190"/>
                    <a:pt x="7319" y="7048"/>
                    <a:pt x="7286" y="6738"/>
                  </a:cubicBezTo>
                  <a:cubicBezTo>
                    <a:pt x="7283" y="6700"/>
                    <a:pt x="7278" y="6661"/>
                    <a:pt x="7273" y="6622"/>
                  </a:cubicBezTo>
                  <a:cubicBezTo>
                    <a:pt x="7256" y="6457"/>
                    <a:pt x="7187" y="6338"/>
                    <a:pt x="7092" y="6259"/>
                  </a:cubicBezTo>
                  <a:cubicBezTo>
                    <a:pt x="6503" y="5244"/>
                    <a:pt x="6107" y="4142"/>
                    <a:pt x="5380" y="3201"/>
                  </a:cubicBezTo>
                  <a:cubicBezTo>
                    <a:pt x="4429" y="1971"/>
                    <a:pt x="3169" y="1078"/>
                    <a:pt x="1986" y="90"/>
                  </a:cubicBezTo>
                  <a:cubicBezTo>
                    <a:pt x="1911" y="27"/>
                    <a:pt x="1829" y="1"/>
                    <a:pt x="1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1702250" y="3518350"/>
              <a:ext cx="211475" cy="190050"/>
            </a:xfrm>
            <a:custGeom>
              <a:avLst/>
              <a:gdLst/>
              <a:ahLst/>
              <a:cxnLst/>
              <a:rect l="l" t="t" r="r" b="b"/>
              <a:pathLst>
                <a:path w="8459" h="7602" extrusionOk="0">
                  <a:moveTo>
                    <a:pt x="7687" y="1"/>
                  </a:moveTo>
                  <a:cubicBezTo>
                    <a:pt x="7601" y="1"/>
                    <a:pt x="7510" y="20"/>
                    <a:pt x="7417" y="61"/>
                  </a:cubicBezTo>
                  <a:cubicBezTo>
                    <a:pt x="5981" y="703"/>
                    <a:pt x="5018" y="2279"/>
                    <a:pt x="3855" y="3311"/>
                  </a:cubicBezTo>
                  <a:cubicBezTo>
                    <a:pt x="2587" y="4436"/>
                    <a:pt x="1586" y="5839"/>
                    <a:pt x="289" y="6942"/>
                  </a:cubicBezTo>
                  <a:cubicBezTo>
                    <a:pt x="0" y="7188"/>
                    <a:pt x="254" y="7601"/>
                    <a:pt x="568" y="7601"/>
                  </a:cubicBezTo>
                  <a:cubicBezTo>
                    <a:pt x="624" y="7601"/>
                    <a:pt x="682" y="7588"/>
                    <a:pt x="739" y="7559"/>
                  </a:cubicBezTo>
                  <a:cubicBezTo>
                    <a:pt x="1194" y="7319"/>
                    <a:pt x="1599" y="7038"/>
                    <a:pt x="1979" y="6731"/>
                  </a:cubicBezTo>
                  <a:cubicBezTo>
                    <a:pt x="2022" y="6728"/>
                    <a:pt x="2064" y="6713"/>
                    <a:pt x="2100" y="6686"/>
                  </a:cubicBezTo>
                  <a:cubicBezTo>
                    <a:pt x="3291" y="5828"/>
                    <a:pt x="4560" y="5075"/>
                    <a:pt x="5763" y="4229"/>
                  </a:cubicBezTo>
                  <a:cubicBezTo>
                    <a:pt x="6509" y="3705"/>
                    <a:pt x="8105" y="2878"/>
                    <a:pt x="7916" y="1806"/>
                  </a:cubicBezTo>
                  <a:cubicBezTo>
                    <a:pt x="7905" y="1739"/>
                    <a:pt x="7840" y="1704"/>
                    <a:pt x="7778" y="1696"/>
                  </a:cubicBezTo>
                  <a:cubicBezTo>
                    <a:pt x="7743" y="1692"/>
                    <a:pt x="7707" y="1689"/>
                    <a:pt x="7672" y="1689"/>
                  </a:cubicBezTo>
                  <a:cubicBezTo>
                    <a:pt x="7562" y="1689"/>
                    <a:pt x="7450" y="1709"/>
                    <a:pt x="7339" y="1741"/>
                  </a:cubicBezTo>
                  <a:cubicBezTo>
                    <a:pt x="7599" y="1495"/>
                    <a:pt x="7851" y="1243"/>
                    <a:pt x="8088" y="979"/>
                  </a:cubicBezTo>
                  <a:cubicBezTo>
                    <a:pt x="8459" y="562"/>
                    <a:pt x="8155" y="1"/>
                    <a:pt x="7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1489075" y="3550350"/>
              <a:ext cx="460225" cy="175000"/>
            </a:xfrm>
            <a:custGeom>
              <a:avLst/>
              <a:gdLst/>
              <a:ahLst/>
              <a:cxnLst/>
              <a:rect l="l" t="t" r="r" b="b"/>
              <a:pathLst>
                <a:path w="18409" h="7000" extrusionOk="0">
                  <a:moveTo>
                    <a:pt x="17826" y="0"/>
                  </a:moveTo>
                  <a:cubicBezTo>
                    <a:pt x="17751" y="0"/>
                    <a:pt x="17671" y="24"/>
                    <a:pt x="17589" y="79"/>
                  </a:cubicBezTo>
                  <a:cubicBezTo>
                    <a:pt x="15031" y="1791"/>
                    <a:pt x="12699" y="4479"/>
                    <a:pt x="9796" y="5580"/>
                  </a:cubicBezTo>
                  <a:cubicBezTo>
                    <a:pt x="9518" y="5685"/>
                    <a:pt x="9241" y="5733"/>
                    <a:pt x="8967" y="5733"/>
                  </a:cubicBezTo>
                  <a:cubicBezTo>
                    <a:pt x="7153" y="5733"/>
                    <a:pt x="5446" y="3659"/>
                    <a:pt x="4251" y="2607"/>
                  </a:cubicBezTo>
                  <a:cubicBezTo>
                    <a:pt x="3188" y="1670"/>
                    <a:pt x="1912" y="1028"/>
                    <a:pt x="626" y="466"/>
                  </a:cubicBezTo>
                  <a:cubicBezTo>
                    <a:pt x="574" y="443"/>
                    <a:pt x="525" y="432"/>
                    <a:pt x="479" y="432"/>
                  </a:cubicBezTo>
                  <a:cubicBezTo>
                    <a:pt x="151" y="432"/>
                    <a:pt x="0" y="963"/>
                    <a:pt x="306" y="1172"/>
                  </a:cubicBezTo>
                  <a:cubicBezTo>
                    <a:pt x="2214" y="2478"/>
                    <a:pt x="3881" y="3954"/>
                    <a:pt x="5618" y="5467"/>
                  </a:cubicBezTo>
                  <a:cubicBezTo>
                    <a:pt x="6691" y="6401"/>
                    <a:pt x="7869" y="6950"/>
                    <a:pt x="9291" y="6998"/>
                  </a:cubicBezTo>
                  <a:cubicBezTo>
                    <a:pt x="9318" y="6999"/>
                    <a:pt x="9345" y="6999"/>
                    <a:pt x="9372" y="6999"/>
                  </a:cubicBezTo>
                  <a:cubicBezTo>
                    <a:pt x="10634" y="6999"/>
                    <a:pt x="11796" y="6028"/>
                    <a:pt x="12732" y="5301"/>
                  </a:cubicBezTo>
                  <a:cubicBezTo>
                    <a:pt x="14561" y="3882"/>
                    <a:pt x="16565" y="2533"/>
                    <a:pt x="18132" y="821"/>
                  </a:cubicBezTo>
                  <a:cubicBezTo>
                    <a:pt x="18408" y="519"/>
                    <a:pt x="18176" y="0"/>
                    <a:pt x="17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970675" y="2996075"/>
              <a:ext cx="355875" cy="275350"/>
            </a:xfrm>
            <a:custGeom>
              <a:avLst/>
              <a:gdLst/>
              <a:ahLst/>
              <a:cxnLst/>
              <a:rect l="l" t="t" r="r" b="b"/>
              <a:pathLst>
                <a:path w="14235" h="11014" extrusionOk="0">
                  <a:moveTo>
                    <a:pt x="6807" y="0"/>
                  </a:moveTo>
                  <a:cubicBezTo>
                    <a:pt x="6440" y="0"/>
                    <a:pt x="6076" y="71"/>
                    <a:pt x="5715" y="236"/>
                  </a:cubicBezTo>
                  <a:cubicBezTo>
                    <a:pt x="5698" y="244"/>
                    <a:pt x="5681" y="247"/>
                    <a:pt x="5664" y="255"/>
                  </a:cubicBezTo>
                  <a:cubicBezTo>
                    <a:pt x="5504" y="318"/>
                    <a:pt x="5348" y="389"/>
                    <a:pt x="5193" y="468"/>
                  </a:cubicBezTo>
                  <a:cubicBezTo>
                    <a:pt x="5063" y="450"/>
                    <a:pt x="4933" y="442"/>
                    <a:pt x="4802" y="442"/>
                  </a:cubicBezTo>
                  <a:cubicBezTo>
                    <a:pt x="3182" y="442"/>
                    <a:pt x="1565" y="1767"/>
                    <a:pt x="715" y="3612"/>
                  </a:cubicBezTo>
                  <a:cubicBezTo>
                    <a:pt x="0" y="5165"/>
                    <a:pt x="96" y="6649"/>
                    <a:pt x="760" y="8180"/>
                  </a:cubicBezTo>
                  <a:cubicBezTo>
                    <a:pt x="1163" y="9110"/>
                    <a:pt x="1966" y="10534"/>
                    <a:pt x="3015" y="10750"/>
                  </a:cubicBezTo>
                  <a:cubicBezTo>
                    <a:pt x="3113" y="10826"/>
                    <a:pt x="3208" y="10904"/>
                    <a:pt x="3316" y="10975"/>
                  </a:cubicBezTo>
                  <a:cubicBezTo>
                    <a:pt x="3356" y="11001"/>
                    <a:pt x="3395" y="11013"/>
                    <a:pt x="3431" y="11013"/>
                  </a:cubicBezTo>
                  <a:cubicBezTo>
                    <a:pt x="3566" y="11013"/>
                    <a:pt x="3662" y="10851"/>
                    <a:pt x="3619" y="10712"/>
                  </a:cubicBezTo>
                  <a:cubicBezTo>
                    <a:pt x="4853" y="10650"/>
                    <a:pt x="5688" y="9558"/>
                    <a:pt x="6480" y="8627"/>
                  </a:cubicBezTo>
                  <a:cubicBezTo>
                    <a:pt x="8053" y="6778"/>
                    <a:pt x="10445" y="6505"/>
                    <a:pt x="12252" y="5044"/>
                  </a:cubicBezTo>
                  <a:cubicBezTo>
                    <a:pt x="12763" y="4628"/>
                    <a:pt x="13991" y="3468"/>
                    <a:pt x="14234" y="2536"/>
                  </a:cubicBezTo>
                  <a:lnTo>
                    <a:pt x="14234" y="2536"/>
                  </a:lnTo>
                  <a:cubicBezTo>
                    <a:pt x="14005" y="2583"/>
                    <a:pt x="13767" y="2608"/>
                    <a:pt x="13522" y="2608"/>
                  </a:cubicBezTo>
                  <a:cubicBezTo>
                    <a:pt x="13005" y="2608"/>
                    <a:pt x="12454" y="2497"/>
                    <a:pt x="11873" y="2256"/>
                  </a:cubicBezTo>
                  <a:cubicBezTo>
                    <a:pt x="10346" y="1621"/>
                    <a:pt x="8561" y="0"/>
                    <a:pt x="680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1164950" y="3414875"/>
              <a:ext cx="361500" cy="376525"/>
            </a:xfrm>
            <a:custGeom>
              <a:avLst/>
              <a:gdLst/>
              <a:ahLst/>
              <a:cxnLst/>
              <a:rect l="l" t="t" r="r" b="b"/>
              <a:pathLst>
                <a:path w="14460" h="15061" extrusionOk="0">
                  <a:moveTo>
                    <a:pt x="2585" y="1"/>
                  </a:moveTo>
                  <a:cubicBezTo>
                    <a:pt x="2405" y="1"/>
                    <a:pt x="2223" y="25"/>
                    <a:pt x="2042" y="78"/>
                  </a:cubicBezTo>
                  <a:cubicBezTo>
                    <a:pt x="0" y="671"/>
                    <a:pt x="1383" y="4307"/>
                    <a:pt x="2484" y="5864"/>
                  </a:cubicBezTo>
                  <a:cubicBezTo>
                    <a:pt x="2940" y="7007"/>
                    <a:pt x="3427" y="8144"/>
                    <a:pt x="3970" y="9236"/>
                  </a:cubicBezTo>
                  <a:cubicBezTo>
                    <a:pt x="4957" y="11212"/>
                    <a:pt x="6304" y="13427"/>
                    <a:pt x="8370" y="14429"/>
                  </a:cubicBezTo>
                  <a:cubicBezTo>
                    <a:pt x="9050" y="14758"/>
                    <a:pt x="9999" y="15060"/>
                    <a:pt x="10892" y="15060"/>
                  </a:cubicBezTo>
                  <a:cubicBezTo>
                    <a:pt x="11545" y="15060"/>
                    <a:pt x="12168" y="14899"/>
                    <a:pt x="12632" y="14469"/>
                  </a:cubicBezTo>
                  <a:cubicBezTo>
                    <a:pt x="14460" y="12780"/>
                    <a:pt x="11724" y="11438"/>
                    <a:pt x="10742" y="10405"/>
                  </a:cubicBezTo>
                  <a:cubicBezTo>
                    <a:pt x="9585" y="9191"/>
                    <a:pt x="9018" y="7697"/>
                    <a:pt x="8336" y="6197"/>
                  </a:cubicBezTo>
                  <a:cubicBezTo>
                    <a:pt x="7822" y="5066"/>
                    <a:pt x="7196" y="4027"/>
                    <a:pt x="6477" y="3017"/>
                  </a:cubicBezTo>
                  <a:cubicBezTo>
                    <a:pt x="5703" y="1930"/>
                    <a:pt x="4190" y="1"/>
                    <a:pt x="25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872475" y="3354475"/>
              <a:ext cx="431500" cy="665225"/>
            </a:xfrm>
            <a:custGeom>
              <a:avLst/>
              <a:gdLst/>
              <a:ahLst/>
              <a:cxnLst/>
              <a:rect l="l" t="t" r="r" b="b"/>
              <a:pathLst>
                <a:path w="17260" h="26609" extrusionOk="0">
                  <a:moveTo>
                    <a:pt x="9645" y="0"/>
                  </a:moveTo>
                  <a:cubicBezTo>
                    <a:pt x="9524" y="0"/>
                    <a:pt x="9406" y="6"/>
                    <a:pt x="9292" y="18"/>
                  </a:cubicBezTo>
                  <a:cubicBezTo>
                    <a:pt x="5048" y="641"/>
                    <a:pt x="4082" y="1020"/>
                    <a:pt x="3349" y="2231"/>
                  </a:cubicBezTo>
                  <a:cubicBezTo>
                    <a:pt x="1471" y="5322"/>
                    <a:pt x="925" y="10967"/>
                    <a:pt x="972" y="14437"/>
                  </a:cubicBezTo>
                  <a:cubicBezTo>
                    <a:pt x="1016" y="17845"/>
                    <a:pt x="0" y="20549"/>
                    <a:pt x="1646" y="23694"/>
                  </a:cubicBezTo>
                  <a:cubicBezTo>
                    <a:pt x="2747" y="25800"/>
                    <a:pt x="5521" y="26137"/>
                    <a:pt x="7598" y="26434"/>
                  </a:cubicBezTo>
                  <a:cubicBezTo>
                    <a:pt x="8274" y="26531"/>
                    <a:pt x="9033" y="26608"/>
                    <a:pt x="9788" y="26608"/>
                  </a:cubicBezTo>
                  <a:cubicBezTo>
                    <a:pt x="11843" y="26608"/>
                    <a:pt x="13871" y="26038"/>
                    <a:pt x="14124" y="23739"/>
                  </a:cubicBezTo>
                  <a:cubicBezTo>
                    <a:pt x="14588" y="19509"/>
                    <a:pt x="15130" y="16543"/>
                    <a:pt x="15465" y="12303"/>
                  </a:cubicBezTo>
                  <a:cubicBezTo>
                    <a:pt x="15731" y="8967"/>
                    <a:pt x="17259" y="6457"/>
                    <a:pt x="15610" y="3434"/>
                  </a:cubicBezTo>
                  <a:cubicBezTo>
                    <a:pt x="14608" y="1595"/>
                    <a:pt x="11664" y="0"/>
                    <a:pt x="9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1059875" y="3266475"/>
              <a:ext cx="118000" cy="140975"/>
            </a:xfrm>
            <a:custGeom>
              <a:avLst/>
              <a:gdLst/>
              <a:ahLst/>
              <a:cxnLst/>
              <a:rect l="l" t="t" r="r" b="b"/>
              <a:pathLst>
                <a:path w="4720" h="5639" extrusionOk="0">
                  <a:moveTo>
                    <a:pt x="2267" y="0"/>
                  </a:moveTo>
                  <a:cubicBezTo>
                    <a:pt x="1161" y="0"/>
                    <a:pt x="793" y="1858"/>
                    <a:pt x="616" y="2780"/>
                  </a:cubicBezTo>
                  <a:cubicBezTo>
                    <a:pt x="498" y="3392"/>
                    <a:pt x="0" y="4074"/>
                    <a:pt x="282" y="4713"/>
                  </a:cubicBezTo>
                  <a:cubicBezTo>
                    <a:pt x="565" y="5356"/>
                    <a:pt x="1421" y="5520"/>
                    <a:pt x="2040" y="5618"/>
                  </a:cubicBezTo>
                  <a:cubicBezTo>
                    <a:pt x="2130" y="5632"/>
                    <a:pt x="2215" y="5638"/>
                    <a:pt x="2298" y="5638"/>
                  </a:cubicBezTo>
                  <a:cubicBezTo>
                    <a:pt x="3026" y="5638"/>
                    <a:pt x="3470" y="5121"/>
                    <a:pt x="3681" y="4623"/>
                  </a:cubicBezTo>
                  <a:cubicBezTo>
                    <a:pt x="4239" y="3307"/>
                    <a:pt x="4720" y="1207"/>
                    <a:pt x="2972" y="216"/>
                  </a:cubicBezTo>
                  <a:cubicBezTo>
                    <a:pt x="2709" y="66"/>
                    <a:pt x="2475" y="0"/>
                    <a:pt x="22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1032675" y="3126500"/>
              <a:ext cx="211825" cy="218050"/>
            </a:xfrm>
            <a:custGeom>
              <a:avLst/>
              <a:gdLst/>
              <a:ahLst/>
              <a:cxnLst/>
              <a:rect l="l" t="t" r="r" b="b"/>
              <a:pathLst>
                <a:path w="8473" h="8722" extrusionOk="0">
                  <a:moveTo>
                    <a:pt x="7769" y="0"/>
                  </a:moveTo>
                  <a:cubicBezTo>
                    <a:pt x="7221" y="189"/>
                    <a:pt x="6652" y="306"/>
                    <a:pt x="6085" y="412"/>
                  </a:cubicBezTo>
                  <a:cubicBezTo>
                    <a:pt x="5833" y="458"/>
                    <a:pt x="5578" y="500"/>
                    <a:pt x="5327" y="557"/>
                  </a:cubicBezTo>
                  <a:cubicBezTo>
                    <a:pt x="4866" y="661"/>
                    <a:pt x="4422" y="838"/>
                    <a:pt x="3968" y="967"/>
                  </a:cubicBezTo>
                  <a:cubicBezTo>
                    <a:pt x="3491" y="1104"/>
                    <a:pt x="2981" y="1238"/>
                    <a:pt x="2477" y="1238"/>
                  </a:cubicBezTo>
                  <a:cubicBezTo>
                    <a:pt x="2420" y="1238"/>
                    <a:pt x="2364" y="1236"/>
                    <a:pt x="2307" y="1233"/>
                  </a:cubicBezTo>
                  <a:cubicBezTo>
                    <a:pt x="1982" y="1213"/>
                    <a:pt x="1673" y="1109"/>
                    <a:pt x="1359" y="1026"/>
                  </a:cubicBezTo>
                  <a:cubicBezTo>
                    <a:pt x="1182" y="979"/>
                    <a:pt x="987" y="933"/>
                    <a:pt x="796" y="933"/>
                  </a:cubicBezTo>
                  <a:cubicBezTo>
                    <a:pt x="735" y="933"/>
                    <a:pt x="674" y="937"/>
                    <a:pt x="615" y="948"/>
                  </a:cubicBezTo>
                  <a:cubicBezTo>
                    <a:pt x="496" y="1265"/>
                    <a:pt x="411" y="1593"/>
                    <a:pt x="361" y="1929"/>
                  </a:cubicBezTo>
                  <a:cubicBezTo>
                    <a:pt x="1" y="4473"/>
                    <a:pt x="1367" y="8090"/>
                    <a:pt x="4163" y="8639"/>
                  </a:cubicBezTo>
                  <a:cubicBezTo>
                    <a:pt x="4447" y="8695"/>
                    <a:pt x="4713" y="8722"/>
                    <a:pt x="4961" y="8722"/>
                  </a:cubicBezTo>
                  <a:cubicBezTo>
                    <a:pt x="7107" y="8722"/>
                    <a:pt x="7911" y="6727"/>
                    <a:pt x="8013" y="4675"/>
                  </a:cubicBezTo>
                  <a:cubicBezTo>
                    <a:pt x="8380" y="3062"/>
                    <a:pt x="8473" y="1330"/>
                    <a:pt x="7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1011350" y="3180400"/>
              <a:ext cx="49825" cy="70100"/>
            </a:xfrm>
            <a:custGeom>
              <a:avLst/>
              <a:gdLst/>
              <a:ahLst/>
              <a:cxnLst/>
              <a:rect l="l" t="t" r="r" b="b"/>
              <a:pathLst>
                <a:path w="1993" h="2804" extrusionOk="0">
                  <a:moveTo>
                    <a:pt x="653" y="1"/>
                  </a:moveTo>
                  <a:cubicBezTo>
                    <a:pt x="405" y="1"/>
                    <a:pt x="199" y="213"/>
                    <a:pt x="113" y="787"/>
                  </a:cubicBezTo>
                  <a:cubicBezTo>
                    <a:pt x="0" y="1528"/>
                    <a:pt x="602" y="2803"/>
                    <a:pt x="1309" y="2803"/>
                  </a:cubicBezTo>
                  <a:cubicBezTo>
                    <a:pt x="1532" y="2803"/>
                    <a:pt x="1767" y="2676"/>
                    <a:pt x="1992" y="2363"/>
                  </a:cubicBezTo>
                  <a:lnTo>
                    <a:pt x="1943" y="1197"/>
                  </a:lnTo>
                  <a:cubicBezTo>
                    <a:pt x="1687" y="695"/>
                    <a:pt x="1102" y="1"/>
                    <a:pt x="6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1128375" y="3256625"/>
              <a:ext cx="90875" cy="39075"/>
            </a:xfrm>
            <a:custGeom>
              <a:avLst/>
              <a:gdLst/>
              <a:ahLst/>
              <a:cxnLst/>
              <a:rect l="l" t="t" r="r" b="b"/>
              <a:pathLst>
                <a:path w="3635" h="1563" extrusionOk="0">
                  <a:moveTo>
                    <a:pt x="3635" y="175"/>
                  </a:moveTo>
                  <a:cubicBezTo>
                    <a:pt x="3635" y="175"/>
                    <a:pt x="3635" y="175"/>
                    <a:pt x="3635" y="175"/>
                  </a:cubicBezTo>
                  <a:lnTo>
                    <a:pt x="3635" y="175"/>
                  </a:lnTo>
                  <a:cubicBezTo>
                    <a:pt x="3635" y="175"/>
                    <a:pt x="3635" y="175"/>
                    <a:pt x="3635" y="175"/>
                  </a:cubicBezTo>
                  <a:cubicBezTo>
                    <a:pt x="3635" y="175"/>
                    <a:pt x="3635" y="175"/>
                    <a:pt x="3635" y="175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59" y="1177"/>
                    <a:pt x="1558" y="1562"/>
                    <a:pt x="2105" y="1562"/>
                  </a:cubicBezTo>
                  <a:cubicBezTo>
                    <a:pt x="3142" y="1562"/>
                    <a:pt x="3634" y="177"/>
                    <a:pt x="3635" y="175"/>
                  </a:cubicBezTo>
                  <a:lnTo>
                    <a:pt x="3635" y="175"/>
                  </a:lnTo>
                  <a:cubicBezTo>
                    <a:pt x="3493" y="258"/>
                    <a:pt x="3199" y="289"/>
                    <a:pt x="2837" y="289"/>
                  </a:cubicBezTo>
                  <a:cubicBezTo>
                    <a:pt x="1735" y="28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1502150" y="4120575"/>
              <a:ext cx="164825" cy="194075"/>
            </a:xfrm>
            <a:custGeom>
              <a:avLst/>
              <a:gdLst/>
              <a:ahLst/>
              <a:cxnLst/>
              <a:rect l="l" t="t" r="r" b="b"/>
              <a:pathLst>
                <a:path w="6593" h="7763" extrusionOk="0">
                  <a:moveTo>
                    <a:pt x="1859" y="0"/>
                  </a:moveTo>
                  <a:cubicBezTo>
                    <a:pt x="1387" y="0"/>
                    <a:pt x="898" y="339"/>
                    <a:pt x="649" y="779"/>
                  </a:cubicBezTo>
                  <a:cubicBezTo>
                    <a:pt x="378" y="1251"/>
                    <a:pt x="196" y="1769"/>
                    <a:pt x="111" y="2307"/>
                  </a:cubicBezTo>
                  <a:cubicBezTo>
                    <a:pt x="1" y="3020"/>
                    <a:pt x="321" y="3668"/>
                    <a:pt x="267" y="4361"/>
                  </a:cubicBezTo>
                  <a:cubicBezTo>
                    <a:pt x="174" y="5584"/>
                    <a:pt x="261" y="6648"/>
                    <a:pt x="1631" y="7019"/>
                  </a:cubicBezTo>
                  <a:cubicBezTo>
                    <a:pt x="2716" y="7315"/>
                    <a:pt x="3901" y="7517"/>
                    <a:pt x="5011" y="7712"/>
                  </a:cubicBezTo>
                  <a:cubicBezTo>
                    <a:pt x="5138" y="7734"/>
                    <a:pt x="5358" y="7762"/>
                    <a:pt x="5589" y="7762"/>
                  </a:cubicBezTo>
                  <a:cubicBezTo>
                    <a:pt x="6069" y="7762"/>
                    <a:pt x="6593" y="7642"/>
                    <a:pt x="6412" y="7098"/>
                  </a:cubicBezTo>
                  <a:cubicBezTo>
                    <a:pt x="6023" y="5935"/>
                    <a:pt x="4598" y="5946"/>
                    <a:pt x="3725" y="5340"/>
                  </a:cubicBezTo>
                  <a:cubicBezTo>
                    <a:pt x="2747" y="4662"/>
                    <a:pt x="2976" y="3241"/>
                    <a:pt x="2888" y="2044"/>
                  </a:cubicBezTo>
                  <a:cubicBezTo>
                    <a:pt x="2959" y="1435"/>
                    <a:pt x="2937" y="801"/>
                    <a:pt x="2611" y="385"/>
                  </a:cubicBezTo>
                  <a:cubicBezTo>
                    <a:pt x="2399" y="113"/>
                    <a:pt x="2132" y="0"/>
                    <a:pt x="1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1120400" y="3715075"/>
              <a:ext cx="456700" cy="472350"/>
            </a:xfrm>
            <a:custGeom>
              <a:avLst/>
              <a:gdLst/>
              <a:ahLst/>
              <a:cxnLst/>
              <a:rect l="l" t="t" r="r" b="b"/>
              <a:pathLst>
                <a:path w="18268" h="18894" extrusionOk="0">
                  <a:moveTo>
                    <a:pt x="12415" y="1"/>
                  </a:moveTo>
                  <a:cubicBezTo>
                    <a:pt x="10623" y="1"/>
                    <a:pt x="9125" y="1206"/>
                    <a:pt x="7769" y="2343"/>
                  </a:cubicBezTo>
                  <a:cubicBezTo>
                    <a:pt x="6917" y="3059"/>
                    <a:pt x="6049" y="3752"/>
                    <a:pt x="5202" y="4470"/>
                  </a:cubicBezTo>
                  <a:cubicBezTo>
                    <a:pt x="4863" y="4756"/>
                    <a:pt x="4538" y="5108"/>
                    <a:pt x="4153" y="5331"/>
                  </a:cubicBezTo>
                  <a:cubicBezTo>
                    <a:pt x="3397" y="5769"/>
                    <a:pt x="2744" y="6142"/>
                    <a:pt x="2181" y="6653"/>
                  </a:cubicBezTo>
                  <a:cubicBezTo>
                    <a:pt x="1801" y="7000"/>
                    <a:pt x="1461" y="7410"/>
                    <a:pt x="1158" y="7948"/>
                  </a:cubicBezTo>
                  <a:cubicBezTo>
                    <a:pt x="1" y="10001"/>
                    <a:pt x="1" y="13334"/>
                    <a:pt x="2764" y="14001"/>
                  </a:cubicBezTo>
                  <a:cubicBezTo>
                    <a:pt x="3208" y="14108"/>
                    <a:pt x="3637" y="14158"/>
                    <a:pt x="4051" y="14158"/>
                  </a:cubicBezTo>
                  <a:cubicBezTo>
                    <a:pt x="7388" y="14158"/>
                    <a:pt x="9793" y="10925"/>
                    <a:pt x="11633" y="8334"/>
                  </a:cubicBezTo>
                  <a:cubicBezTo>
                    <a:pt x="12312" y="10725"/>
                    <a:pt x="13098" y="13076"/>
                    <a:pt x="13986" y="15400"/>
                  </a:cubicBezTo>
                  <a:cubicBezTo>
                    <a:pt x="14382" y="16439"/>
                    <a:pt x="14781" y="17483"/>
                    <a:pt x="15223" y="18507"/>
                  </a:cubicBezTo>
                  <a:cubicBezTo>
                    <a:pt x="15866" y="18720"/>
                    <a:pt x="16538" y="18893"/>
                    <a:pt x="17072" y="18893"/>
                  </a:cubicBezTo>
                  <a:cubicBezTo>
                    <a:pt x="17485" y="18893"/>
                    <a:pt x="17816" y="18789"/>
                    <a:pt x="17988" y="18518"/>
                  </a:cubicBezTo>
                  <a:cubicBezTo>
                    <a:pt x="18051" y="18417"/>
                    <a:pt x="18122" y="18320"/>
                    <a:pt x="18197" y="18227"/>
                  </a:cubicBezTo>
                  <a:cubicBezTo>
                    <a:pt x="18249" y="17752"/>
                    <a:pt x="18268" y="17274"/>
                    <a:pt x="18255" y="16797"/>
                  </a:cubicBezTo>
                  <a:cubicBezTo>
                    <a:pt x="18184" y="14483"/>
                    <a:pt x="18184" y="12171"/>
                    <a:pt x="17886" y="9872"/>
                  </a:cubicBezTo>
                  <a:cubicBezTo>
                    <a:pt x="17575" y="7475"/>
                    <a:pt x="17188" y="4903"/>
                    <a:pt x="16316" y="2636"/>
                  </a:cubicBezTo>
                  <a:cubicBezTo>
                    <a:pt x="15755" y="1174"/>
                    <a:pt x="14767" y="404"/>
                    <a:pt x="13245" y="87"/>
                  </a:cubicBezTo>
                  <a:cubicBezTo>
                    <a:pt x="12961" y="28"/>
                    <a:pt x="12685" y="1"/>
                    <a:pt x="12415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7"/>
            <p:cNvSpPr/>
            <p:nvPr/>
          </p:nvSpPr>
          <p:spPr>
            <a:xfrm>
              <a:off x="1271375" y="4148400"/>
              <a:ext cx="164875" cy="194100"/>
            </a:xfrm>
            <a:custGeom>
              <a:avLst/>
              <a:gdLst/>
              <a:ahLst/>
              <a:cxnLst/>
              <a:rect l="l" t="t" r="r" b="b"/>
              <a:pathLst>
                <a:path w="6595" h="7764" extrusionOk="0">
                  <a:moveTo>
                    <a:pt x="1860" y="1"/>
                  </a:moveTo>
                  <a:cubicBezTo>
                    <a:pt x="1387" y="1"/>
                    <a:pt x="898" y="340"/>
                    <a:pt x="649" y="780"/>
                  </a:cubicBezTo>
                  <a:cubicBezTo>
                    <a:pt x="378" y="1253"/>
                    <a:pt x="196" y="1771"/>
                    <a:pt x="111" y="2309"/>
                  </a:cubicBezTo>
                  <a:cubicBezTo>
                    <a:pt x="1" y="3022"/>
                    <a:pt x="321" y="3667"/>
                    <a:pt x="268" y="4361"/>
                  </a:cubicBezTo>
                  <a:cubicBezTo>
                    <a:pt x="174" y="5584"/>
                    <a:pt x="262" y="6648"/>
                    <a:pt x="1632" y="7020"/>
                  </a:cubicBezTo>
                  <a:cubicBezTo>
                    <a:pt x="2716" y="7315"/>
                    <a:pt x="3901" y="7518"/>
                    <a:pt x="5011" y="7714"/>
                  </a:cubicBezTo>
                  <a:cubicBezTo>
                    <a:pt x="5138" y="7736"/>
                    <a:pt x="5358" y="7764"/>
                    <a:pt x="5589" y="7764"/>
                  </a:cubicBezTo>
                  <a:cubicBezTo>
                    <a:pt x="6069" y="7764"/>
                    <a:pt x="6595" y="7643"/>
                    <a:pt x="6414" y="7100"/>
                  </a:cubicBezTo>
                  <a:cubicBezTo>
                    <a:pt x="6024" y="5936"/>
                    <a:pt x="4600" y="5946"/>
                    <a:pt x="3725" y="5342"/>
                  </a:cubicBezTo>
                  <a:cubicBezTo>
                    <a:pt x="2747" y="4664"/>
                    <a:pt x="2976" y="3242"/>
                    <a:pt x="2888" y="2046"/>
                  </a:cubicBezTo>
                  <a:cubicBezTo>
                    <a:pt x="2959" y="1435"/>
                    <a:pt x="2938" y="803"/>
                    <a:pt x="2611" y="385"/>
                  </a:cubicBezTo>
                  <a:cubicBezTo>
                    <a:pt x="2399" y="114"/>
                    <a:pt x="2132" y="1"/>
                    <a:pt x="18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7"/>
            <p:cNvSpPr/>
            <p:nvPr/>
          </p:nvSpPr>
          <p:spPr>
            <a:xfrm>
              <a:off x="865950" y="3742925"/>
              <a:ext cx="480425" cy="472350"/>
            </a:xfrm>
            <a:custGeom>
              <a:avLst/>
              <a:gdLst/>
              <a:ahLst/>
              <a:cxnLst/>
              <a:rect l="l" t="t" r="r" b="b"/>
              <a:pathLst>
                <a:path w="19217" h="18894" extrusionOk="0">
                  <a:moveTo>
                    <a:pt x="13365" y="1"/>
                  </a:moveTo>
                  <a:cubicBezTo>
                    <a:pt x="11573" y="1"/>
                    <a:pt x="10074" y="1206"/>
                    <a:pt x="8716" y="2344"/>
                  </a:cubicBezTo>
                  <a:cubicBezTo>
                    <a:pt x="7865" y="3059"/>
                    <a:pt x="6996" y="3752"/>
                    <a:pt x="6150" y="4469"/>
                  </a:cubicBezTo>
                  <a:cubicBezTo>
                    <a:pt x="5812" y="4757"/>
                    <a:pt x="5488" y="5109"/>
                    <a:pt x="5102" y="5332"/>
                  </a:cubicBezTo>
                  <a:cubicBezTo>
                    <a:pt x="4958" y="5416"/>
                    <a:pt x="4736" y="5447"/>
                    <a:pt x="4468" y="5447"/>
                  </a:cubicBezTo>
                  <a:cubicBezTo>
                    <a:pt x="3649" y="5447"/>
                    <a:pt x="2405" y="5151"/>
                    <a:pt x="1684" y="5151"/>
                  </a:cubicBezTo>
                  <a:cubicBezTo>
                    <a:pt x="1406" y="5151"/>
                    <a:pt x="1206" y="5195"/>
                    <a:pt x="1138" y="5317"/>
                  </a:cubicBezTo>
                  <a:cubicBezTo>
                    <a:pt x="0" y="7333"/>
                    <a:pt x="3522" y="12839"/>
                    <a:pt x="6336" y="12839"/>
                  </a:cubicBezTo>
                  <a:cubicBezTo>
                    <a:pt x="6386" y="12839"/>
                    <a:pt x="6435" y="12838"/>
                    <a:pt x="6484" y="12834"/>
                  </a:cubicBezTo>
                  <a:cubicBezTo>
                    <a:pt x="13652" y="12328"/>
                    <a:pt x="10515" y="11247"/>
                    <a:pt x="12581" y="8334"/>
                  </a:cubicBezTo>
                  <a:lnTo>
                    <a:pt x="12581" y="8334"/>
                  </a:lnTo>
                  <a:cubicBezTo>
                    <a:pt x="13261" y="10722"/>
                    <a:pt x="14045" y="13077"/>
                    <a:pt x="14934" y="15401"/>
                  </a:cubicBezTo>
                  <a:cubicBezTo>
                    <a:pt x="15330" y="16440"/>
                    <a:pt x="15729" y="17484"/>
                    <a:pt x="16171" y="18506"/>
                  </a:cubicBezTo>
                  <a:cubicBezTo>
                    <a:pt x="16814" y="18719"/>
                    <a:pt x="17486" y="18894"/>
                    <a:pt x="18021" y="18894"/>
                  </a:cubicBezTo>
                  <a:cubicBezTo>
                    <a:pt x="18434" y="18894"/>
                    <a:pt x="18765" y="18789"/>
                    <a:pt x="18937" y="18517"/>
                  </a:cubicBezTo>
                  <a:cubicBezTo>
                    <a:pt x="19000" y="18417"/>
                    <a:pt x="19071" y="18319"/>
                    <a:pt x="19145" y="18227"/>
                  </a:cubicBezTo>
                  <a:cubicBezTo>
                    <a:pt x="19198" y="17752"/>
                    <a:pt x="19216" y="17274"/>
                    <a:pt x="19204" y="16796"/>
                  </a:cubicBezTo>
                  <a:cubicBezTo>
                    <a:pt x="19131" y="14483"/>
                    <a:pt x="19131" y="12171"/>
                    <a:pt x="18835" y="9873"/>
                  </a:cubicBezTo>
                  <a:cubicBezTo>
                    <a:pt x="18524" y="7476"/>
                    <a:pt x="18137" y="4904"/>
                    <a:pt x="17265" y="2635"/>
                  </a:cubicBezTo>
                  <a:cubicBezTo>
                    <a:pt x="16703" y="1175"/>
                    <a:pt x="15715" y="404"/>
                    <a:pt x="14194" y="87"/>
                  </a:cubicBezTo>
                  <a:cubicBezTo>
                    <a:pt x="13910" y="28"/>
                    <a:pt x="13634" y="1"/>
                    <a:pt x="13365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7"/>
            <p:cNvSpPr/>
            <p:nvPr/>
          </p:nvSpPr>
          <p:spPr>
            <a:xfrm>
              <a:off x="1486475" y="3788650"/>
              <a:ext cx="97250" cy="95150"/>
            </a:xfrm>
            <a:custGeom>
              <a:avLst/>
              <a:gdLst/>
              <a:ahLst/>
              <a:cxnLst/>
              <a:rect l="l" t="t" r="r" b="b"/>
              <a:pathLst>
                <a:path w="3890" h="3806" extrusionOk="0">
                  <a:moveTo>
                    <a:pt x="2383" y="0"/>
                  </a:moveTo>
                  <a:cubicBezTo>
                    <a:pt x="1906" y="0"/>
                    <a:pt x="1409" y="579"/>
                    <a:pt x="1116" y="899"/>
                  </a:cubicBezTo>
                  <a:cubicBezTo>
                    <a:pt x="751" y="1296"/>
                    <a:pt x="318" y="1790"/>
                    <a:pt x="207" y="2337"/>
                  </a:cubicBezTo>
                  <a:cubicBezTo>
                    <a:pt x="0" y="3359"/>
                    <a:pt x="980" y="3806"/>
                    <a:pt x="1893" y="3806"/>
                  </a:cubicBezTo>
                  <a:cubicBezTo>
                    <a:pt x="2203" y="3806"/>
                    <a:pt x="2505" y="3754"/>
                    <a:pt x="2751" y="3656"/>
                  </a:cubicBezTo>
                  <a:cubicBezTo>
                    <a:pt x="3889" y="3200"/>
                    <a:pt x="3773" y="1596"/>
                    <a:pt x="3124" y="687"/>
                  </a:cubicBezTo>
                  <a:cubicBezTo>
                    <a:pt x="3026" y="300"/>
                    <a:pt x="2814" y="14"/>
                    <a:pt x="2403" y="0"/>
                  </a:cubicBezTo>
                  <a:cubicBezTo>
                    <a:pt x="2396" y="0"/>
                    <a:pt x="2389" y="0"/>
                    <a:pt x="2383" y="0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7"/>
            <p:cNvSpPr/>
            <p:nvPr/>
          </p:nvSpPr>
          <p:spPr>
            <a:xfrm>
              <a:off x="1254100" y="3508200"/>
              <a:ext cx="62650" cy="141075"/>
            </a:xfrm>
            <a:custGeom>
              <a:avLst/>
              <a:gdLst/>
              <a:ahLst/>
              <a:cxnLst/>
              <a:rect l="l" t="t" r="r" b="b"/>
              <a:pathLst>
                <a:path w="2506" h="5643" extrusionOk="0">
                  <a:moveTo>
                    <a:pt x="438" y="1"/>
                  </a:moveTo>
                  <a:cubicBezTo>
                    <a:pt x="400" y="1"/>
                    <a:pt x="362" y="26"/>
                    <a:pt x="366" y="70"/>
                  </a:cubicBezTo>
                  <a:cubicBezTo>
                    <a:pt x="432" y="1027"/>
                    <a:pt x="559" y="1994"/>
                    <a:pt x="814" y="2922"/>
                  </a:cubicBezTo>
                  <a:cubicBezTo>
                    <a:pt x="822" y="2950"/>
                    <a:pt x="843" y="2971"/>
                    <a:pt x="873" y="2977"/>
                  </a:cubicBezTo>
                  <a:cubicBezTo>
                    <a:pt x="778" y="3245"/>
                    <a:pt x="676" y="3516"/>
                    <a:pt x="570" y="3799"/>
                  </a:cubicBezTo>
                  <a:cubicBezTo>
                    <a:pt x="344" y="4409"/>
                    <a:pt x="186" y="5005"/>
                    <a:pt x="499" y="5608"/>
                  </a:cubicBezTo>
                  <a:cubicBezTo>
                    <a:pt x="511" y="5632"/>
                    <a:pt x="534" y="5643"/>
                    <a:pt x="558" y="5643"/>
                  </a:cubicBezTo>
                  <a:cubicBezTo>
                    <a:pt x="602" y="5643"/>
                    <a:pt x="647" y="5607"/>
                    <a:pt x="630" y="5557"/>
                  </a:cubicBezTo>
                  <a:cubicBezTo>
                    <a:pt x="1" y="3761"/>
                    <a:pt x="2506" y="1886"/>
                    <a:pt x="1448" y="56"/>
                  </a:cubicBezTo>
                  <a:cubicBezTo>
                    <a:pt x="1431" y="26"/>
                    <a:pt x="1406" y="14"/>
                    <a:pt x="1381" y="14"/>
                  </a:cubicBezTo>
                  <a:cubicBezTo>
                    <a:pt x="1336" y="14"/>
                    <a:pt x="1291" y="57"/>
                    <a:pt x="1297" y="115"/>
                  </a:cubicBezTo>
                  <a:cubicBezTo>
                    <a:pt x="1409" y="1091"/>
                    <a:pt x="1235" y="1889"/>
                    <a:pt x="959" y="2718"/>
                  </a:cubicBezTo>
                  <a:cubicBezTo>
                    <a:pt x="817" y="1828"/>
                    <a:pt x="916" y="849"/>
                    <a:pt x="502" y="36"/>
                  </a:cubicBezTo>
                  <a:cubicBezTo>
                    <a:pt x="489" y="12"/>
                    <a:pt x="464" y="1"/>
                    <a:pt x="438" y="1"/>
                  </a:cubicBezTo>
                  <a:close/>
                </a:path>
              </a:pathLst>
            </a:custGeom>
            <a:solidFill>
              <a:srgbClr val="BF8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7"/>
            <p:cNvSpPr/>
            <p:nvPr/>
          </p:nvSpPr>
          <p:spPr>
            <a:xfrm>
              <a:off x="1296900" y="3808050"/>
              <a:ext cx="48350" cy="199125"/>
            </a:xfrm>
            <a:custGeom>
              <a:avLst/>
              <a:gdLst/>
              <a:ahLst/>
              <a:cxnLst/>
              <a:rect l="l" t="t" r="r" b="b"/>
              <a:pathLst>
                <a:path w="1934" h="7965" extrusionOk="0">
                  <a:moveTo>
                    <a:pt x="147" y="0"/>
                  </a:moveTo>
                  <a:cubicBezTo>
                    <a:pt x="71" y="0"/>
                    <a:pt x="1" y="56"/>
                    <a:pt x="28" y="151"/>
                  </a:cubicBezTo>
                  <a:cubicBezTo>
                    <a:pt x="376" y="1349"/>
                    <a:pt x="1052" y="2410"/>
                    <a:pt x="1233" y="3674"/>
                  </a:cubicBezTo>
                  <a:cubicBezTo>
                    <a:pt x="1431" y="5062"/>
                    <a:pt x="1562" y="6468"/>
                    <a:pt x="1597" y="7871"/>
                  </a:cubicBezTo>
                  <a:cubicBezTo>
                    <a:pt x="1598" y="7932"/>
                    <a:pt x="1645" y="7964"/>
                    <a:pt x="1692" y="7964"/>
                  </a:cubicBezTo>
                  <a:cubicBezTo>
                    <a:pt x="1737" y="7964"/>
                    <a:pt x="1781" y="7935"/>
                    <a:pt x="1785" y="7875"/>
                  </a:cubicBezTo>
                  <a:cubicBezTo>
                    <a:pt x="1934" y="5342"/>
                    <a:pt x="1810" y="2201"/>
                    <a:pt x="263" y="58"/>
                  </a:cubicBezTo>
                  <a:cubicBezTo>
                    <a:pt x="235" y="18"/>
                    <a:pt x="190" y="0"/>
                    <a:pt x="147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7"/>
            <p:cNvSpPr/>
            <p:nvPr/>
          </p:nvSpPr>
          <p:spPr>
            <a:xfrm>
              <a:off x="1097525" y="3826875"/>
              <a:ext cx="122525" cy="241125"/>
            </a:xfrm>
            <a:custGeom>
              <a:avLst/>
              <a:gdLst/>
              <a:ahLst/>
              <a:cxnLst/>
              <a:rect l="l" t="t" r="r" b="b"/>
              <a:pathLst>
                <a:path w="4901" h="9645" extrusionOk="0">
                  <a:moveTo>
                    <a:pt x="1878" y="0"/>
                  </a:moveTo>
                  <a:cubicBezTo>
                    <a:pt x="1796" y="0"/>
                    <a:pt x="1712" y="74"/>
                    <a:pt x="1732" y="173"/>
                  </a:cubicBezTo>
                  <a:cubicBezTo>
                    <a:pt x="1903" y="989"/>
                    <a:pt x="1994" y="1863"/>
                    <a:pt x="2131" y="2720"/>
                  </a:cubicBezTo>
                  <a:cubicBezTo>
                    <a:pt x="1785" y="2494"/>
                    <a:pt x="1485" y="2206"/>
                    <a:pt x="1182" y="1923"/>
                  </a:cubicBezTo>
                  <a:cubicBezTo>
                    <a:pt x="896" y="1657"/>
                    <a:pt x="588" y="1286"/>
                    <a:pt x="197" y="1189"/>
                  </a:cubicBezTo>
                  <a:cubicBezTo>
                    <a:pt x="187" y="1186"/>
                    <a:pt x="177" y="1185"/>
                    <a:pt x="168" y="1185"/>
                  </a:cubicBezTo>
                  <a:cubicBezTo>
                    <a:pt x="83" y="1185"/>
                    <a:pt x="1" y="1275"/>
                    <a:pt x="56" y="1359"/>
                  </a:cubicBezTo>
                  <a:cubicBezTo>
                    <a:pt x="313" y="1738"/>
                    <a:pt x="764" y="2056"/>
                    <a:pt x="1115" y="2350"/>
                  </a:cubicBezTo>
                  <a:cubicBezTo>
                    <a:pt x="1445" y="2628"/>
                    <a:pt x="1790" y="2854"/>
                    <a:pt x="2182" y="3024"/>
                  </a:cubicBezTo>
                  <a:cubicBezTo>
                    <a:pt x="2206" y="3156"/>
                    <a:pt x="2232" y="3289"/>
                    <a:pt x="2260" y="3420"/>
                  </a:cubicBezTo>
                  <a:cubicBezTo>
                    <a:pt x="2048" y="4945"/>
                    <a:pt x="1372" y="6272"/>
                    <a:pt x="921" y="7739"/>
                  </a:cubicBezTo>
                  <a:cubicBezTo>
                    <a:pt x="903" y="7798"/>
                    <a:pt x="950" y="7840"/>
                    <a:pt x="999" y="7840"/>
                  </a:cubicBezTo>
                  <a:cubicBezTo>
                    <a:pt x="1024" y="7840"/>
                    <a:pt x="1049" y="7829"/>
                    <a:pt x="1066" y="7804"/>
                  </a:cubicBezTo>
                  <a:cubicBezTo>
                    <a:pt x="1810" y="6709"/>
                    <a:pt x="2244" y="5372"/>
                    <a:pt x="2408" y="4042"/>
                  </a:cubicBezTo>
                  <a:cubicBezTo>
                    <a:pt x="2479" y="4303"/>
                    <a:pt x="2564" y="4560"/>
                    <a:pt x="2665" y="4812"/>
                  </a:cubicBezTo>
                  <a:cubicBezTo>
                    <a:pt x="3313" y="6406"/>
                    <a:pt x="4185" y="7903"/>
                    <a:pt x="4666" y="9564"/>
                  </a:cubicBezTo>
                  <a:cubicBezTo>
                    <a:pt x="4682" y="9620"/>
                    <a:pt x="4727" y="9645"/>
                    <a:pt x="4771" y="9645"/>
                  </a:cubicBezTo>
                  <a:cubicBezTo>
                    <a:pt x="4836" y="9645"/>
                    <a:pt x="4901" y="9594"/>
                    <a:pt x="4880" y="9512"/>
                  </a:cubicBezTo>
                  <a:cubicBezTo>
                    <a:pt x="4448" y="7815"/>
                    <a:pt x="3545" y="6331"/>
                    <a:pt x="2994" y="4682"/>
                  </a:cubicBezTo>
                  <a:cubicBezTo>
                    <a:pt x="2501" y="3201"/>
                    <a:pt x="2719" y="1464"/>
                    <a:pt x="1992" y="72"/>
                  </a:cubicBezTo>
                  <a:cubicBezTo>
                    <a:pt x="1966" y="22"/>
                    <a:pt x="1922" y="0"/>
                    <a:pt x="1878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7"/>
            <p:cNvSpPr/>
            <p:nvPr/>
          </p:nvSpPr>
          <p:spPr>
            <a:xfrm>
              <a:off x="520000" y="3616725"/>
              <a:ext cx="658000" cy="732725"/>
            </a:xfrm>
            <a:custGeom>
              <a:avLst/>
              <a:gdLst/>
              <a:ahLst/>
              <a:cxnLst/>
              <a:rect l="l" t="t" r="r" b="b"/>
              <a:pathLst>
                <a:path w="26320" h="29309" extrusionOk="0">
                  <a:moveTo>
                    <a:pt x="18838" y="1"/>
                  </a:moveTo>
                  <a:cubicBezTo>
                    <a:pt x="18334" y="1"/>
                    <a:pt x="17833" y="106"/>
                    <a:pt x="17366" y="342"/>
                  </a:cubicBezTo>
                  <a:cubicBezTo>
                    <a:pt x="14808" y="1632"/>
                    <a:pt x="12855" y="3914"/>
                    <a:pt x="11594" y="6454"/>
                  </a:cubicBezTo>
                  <a:cubicBezTo>
                    <a:pt x="11263" y="7120"/>
                    <a:pt x="10980" y="7813"/>
                    <a:pt x="10720" y="8512"/>
                  </a:cubicBezTo>
                  <a:cubicBezTo>
                    <a:pt x="10360" y="9480"/>
                    <a:pt x="9936" y="10423"/>
                    <a:pt x="9607" y="11402"/>
                  </a:cubicBezTo>
                  <a:cubicBezTo>
                    <a:pt x="8988" y="13235"/>
                    <a:pt x="8512" y="15114"/>
                    <a:pt x="8118" y="17005"/>
                  </a:cubicBezTo>
                  <a:cubicBezTo>
                    <a:pt x="7640" y="19305"/>
                    <a:pt x="6185" y="23282"/>
                    <a:pt x="6845" y="25936"/>
                  </a:cubicBezTo>
                  <a:cubicBezTo>
                    <a:pt x="5302" y="26256"/>
                    <a:pt x="3775" y="26610"/>
                    <a:pt x="2238" y="27003"/>
                  </a:cubicBezTo>
                  <a:cubicBezTo>
                    <a:pt x="1550" y="27179"/>
                    <a:pt x="540" y="27220"/>
                    <a:pt x="0" y="27625"/>
                  </a:cubicBezTo>
                  <a:cubicBezTo>
                    <a:pt x="919" y="28166"/>
                    <a:pt x="1932" y="28385"/>
                    <a:pt x="2974" y="28385"/>
                  </a:cubicBezTo>
                  <a:cubicBezTo>
                    <a:pt x="4484" y="28385"/>
                    <a:pt x="6058" y="27925"/>
                    <a:pt x="7505" y="27317"/>
                  </a:cubicBezTo>
                  <a:cubicBezTo>
                    <a:pt x="8492" y="28493"/>
                    <a:pt x="10376" y="28699"/>
                    <a:pt x="12052" y="28699"/>
                  </a:cubicBezTo>
                  <a:cubicBezTo>
                    <a:pt x="12736" y="28699"/>
                    <a:pt x="13385" y="28665"/>
                    <a:pt x="13925" y="28648"/>
                  </a:cubicBezTo>
                  <a:cubicBezTo>
                    <a:pt x="14506" y="28630"/>
                    <a:pt x="15122" y="28599"/>
                    <a:pt x="15715" y="28492"/>
                  </a:cubicBezTo>
                  <a:cubicBezTo>
                    <a:pt x="16614" y="28751"/>
                    <a:pt x="17560" y="28896"/>
                    <a:pt x="18300" y="29078"/>
                  </a:cubicBezTo>
                  <a:cubicBezTo>
                    <a:pt x="18899" y="29226"/>
                    <a:pt x="19600" y="29258"/>
                    <a:pt x="20318" y="29258"/>
                  </a:cubicBezTo>
                  <a:cubicBezTo>
                    <a:pt x="20860" y="29258"/>
                    <a:pt x="21412" y="29240"/>
                    <a:pt x="21939" y="29240"/>
                  </a:cubicBezTo>
                  <a:cubicBezTo>
                    <a:pt x="22409" y="29240"/>
                    <a:pt x="22859" y="29254"/>
                    <a:pt x="23264" y="29309"/>
                  </a:cubicBezTo>
                  <a:cubicBezTo>
                    <a:pt x="23032" y="27755"/>
                    <a:pt x="22003" y="27352"/>
                    <a:pt x="20919" y="27352"/>
                  </a:cubicBezTo>
                  <a:cubicBezTo>
                    <a:pt x="19959" y="27352"/>
                    <a:pt x="18956" y="27668"/>
                    <a:pt x="18425" y="27782"/>
                  </a:cubicBezTo>
                  <a:cubicBezTo>
                    <a:pt x="18771" y="26603"/>
                    <a:pt x="19357" y="25393"/>
                    <a:pt x="19752" y="24158"/>
                  </a:cubicBezTo>
                  <a:cubicBezTo>
                    <a:pt x="20112" y="24918"/>
                    <a:pt x="20550" y="25919"/>
                    <a:pt x="21116" y="26406"/>
                  </a:cubicBezTo>
                  <a:cubicBezTo>
                    <a:pt x="21595" y="26819"/>
                    <a:pt x="22257" y="26889"/>
                    <a:pt x="22967" y="26903"/>
                  </a:cubicBezTo>
                  <a:cubicBezTo>
                    <a:pt x="23085" y="26905"/>
                    <a:pt x="23217" y="26909"/>
                    <a:pt x="23353" y="26909"/>
                  </a:cubicBezTo>
                  <a:cubicBezTo>
                    <a:pt x="24096" y="26909"/>
                    <a:pt x="24989" y="26804"/>
                    <a:pt x="24782" y="25913"/>
                  </a:cubicBezTo>
                  <a:cubicBezTo>
                    <a:pt x="24669" y="25424"/>
                    <a:pt x="24276" y="25175"/>
                    <a:pt x="23873" y="25175"/>
                  </a:cubicBezTo>
                  <a:cubicBezTo>
                    <a:pt x="23625" y="25175"/>
                    <a:pt x="23373" y="25269"/>
                    <a:pt x="23179" y="25460"/>
                  </a:cubicBezTo>
                  <a:cubicBezTo>
                    <a:pt x="22208" y="24213"/>
                    <a:pt x="21818" y="22288"/>
                    <a:pt x="21369" y="20777"/>
                  </a:cubicBezTo>
                  <a:cubicBezTo>
                    <a:pt x="20270" y="17058"/>
                    <a:pt x="19634" y="13192"/>
                    <a:pt x="18284" y="9556"/>
                  </a:cubicBezTo>
                  <a:lnTo>
                    <a:pt x="18284" y="9556"/>
                  </a:lnTo>
                  <a:cubicBezTo>
                    <a:pt x="18380" y="9565"/>
                    <a:pt x="18479" y="9581"/>
                    <a:pt x="18576" y="9584"/>
                  </a:cubicBezTo>
                  <a:cubicBezTo>
                    <a:pt x="19157" y="9605"/>
                    <a:pt x="20183" y="9699"/>
                    <a:pt x="21303" y="9699"/>
                  </a:cubicBezTo>
                  <a:cubicBezTo>
                    <a:pt x="23382" y="9699"/>
                    <a:pt x="25781" y="9376"/>
                    <a:pt x="26233" y="7665"/>
                  </a:cubicBezTo>
                  <a:cubicBezTo>
                    <a:pt x="26295" y="7454"/>
                    <a:pt x="26320" y="7225"/>
                    <a:pt x="26312" y="6972"/>
                  </a:cubicBezTo>
                  <a:cubicBezTo>
                    <a:pt x="26289" y="6018"/>
                    <a:pt x="25342" y="5745"/>
                    <a:pt x="24566" y="5399"/>
                  </a:cubicBezTo>
                  <a:cubicBezTo>
                    <a:pt x="24227" y="5252"/>
                    <a:pt x="23924" y="5090"/>
                    <a:pt x="23739" y="4855"/>
                  </a:cubicBezTo>
                  <a:cubicBezTo>
                    <a:pt x="22730" y="3570"/>
                    <a:pt x="22209" y="1163"/>
                    <a:pt x="20667" y="433"/>
                  </a:cubicBezTo>
                  <a:cubicBezTo>
                    <a:pt x="20093" y="163"/>
                    <a:pt x="19463" y="1"/>
                    <a:pt x="18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7"/>
            <p:cNvSpPr/>
            <p:nvPr/>
          </p:nvSpPr>
          <p:spPr>
            <a:xfrm>
              <a:off x="866625" y="3614400"/>
              <a:ext cx="167125" cy="178625"/>
            </a:xfrm>
            <a:custGeom>
              <a:avLst/>
              <a:gdLst/>
              <a:ahLst/>
              <a:cxnLst/>
              <a:rect l="l" t="t" r="r" b="b"/>
              <a:pathLst>
                <a:path w="6685" h="7145" extrusionOk="0">
                  <a:moveTo>
                    <a:pt x="4287" y="1"/>
                  </a:moveTo>
                  <a:cubicBezTo>
                    <a:pt x="3672" y="1"/>
                    <a:pt x="3054" y="106"/>
                    <a:pt x="2608" y="236"/>
                  </a:cubicBezTo>
                  <a:cubicBezTo>
                    <a:pt x="1492" y="557"/>
                    <a:pt x="456" y="1337"/>
                    <a:pt x="256" y="2546"/>
                  </a:cubicBezTo>
                  <a:cubicBezTo>
                    <a:pt x="1" y="4099"/>
                    <a:pt x="2021" y="6392"/>
                    <a:pt x="3327" y="6966"/>
                  </a:cubicBezTo>
                  <a:cubicBezTo>
                    <a:pt x="3607" y="7089"/>
                    <a:pt x="3851" y="7145"/>
                    <a:pt x="4066" y="7145"/>
                  </a:cubicBezTo>
                  <a:cubicBezTo>
                    <a:pt x="5691" y="7145"/>
                    <a:pt x="5598" y="3947"/>
                    <a:pt x="6167" y="2786"/>
                  </a:cubicBezTo>
                  <a:cubicBezTo>
                    <a:pt x="6471" y="2167"/>
                    <a:pt x="6685" y="1094"/>
                    <a:pt x="6136" y="559"/>
                  </a:cubicBezTo>
                  <a:cubicBezTo>
                    <a:pt x="5711" y="144"/>
                    <a:pt x="5001" y="1"/>
                    <a:pt x="4287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7"/>
            <p:cNvSpPr/>
            <p:nvPr/>
          </p:nvSpPr>
          <p:spPr>
            <a:xfrm>
              <a:off x="1123425" y="3751725"/>
              <a:ext cx="54625" cy="56975"/>
            </a:xfrm>
            <a:custGeom>
              <a:avLst/>
              <a:gdLst/>
              <a:ahLst/>
              <a:cxnLst/>
              <a:rect l="l" t="t" r="r" b="b"/>
              <a:pathLst>
                <a:path w="2185" h="2279" extrusionOk="0">
                  <a:moveTo>
                    <a:pt x="429" y="1"/>
                  </a:moveTo>
                  <a:cubicBezTo>
                    <a:pt x="424" y="4"/>
                    <a:pt x="424" y="10"/>
                    <a:pt x="420" y="13"/>
                  </a:cubicBezTo>
                  <a:cubicBezTo>
                    <a:pt x="1" y="842"/>
                    <a:pt x="867" y="2163"/>
                    <a:pt x="1745" y="2268"/>
                  </a:cubicBezTo>
                  <a:cubicBezTo>
                    <a:pt x="1801" y="2275"/>
                    <a:pt x="1857" y="2279"/>
                    <a:pt x="1912" y="2279"/>
                  </a:cubicBezTo>
                  <a:cubicBezTo>
                    <a:pt x="1974" y="2279"/>
                    <a:pt x="2036" y="2274"/>
                    <a:pt x="2098" y="2266"/>
                  </a:cubicBezTo>
                  <a:cubicBezTo>
                    <a:pt x="2159" y="2056"/>
                    <a:pt x="2184" y="1827"/>
                    <a:pt x="2176" y="1573"/>
                  </a:cubicBezTo>
                  <a:cubicBezTo>
                    <a:pt x="2152" y="618"/>
                    <a:pt x="1205" y="345"/>
                    <a:pt x="429" y="1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7"/>
            <p:cNvSpPr/>
            <p:nvPr/>
          </p:nvSpPr>
          <p:spPr>
            <a:xfrm>
              <a:off x="798200" y="3912875"/>
              <a:ext cx="222175" cy="272975"/>
            </a:xfrm>
            <a:custGeom>
              <a:avLst/>
              <a:gdLst/>
              <a:ahLst/>
              <a:cxnLst/>
              <a:rect l="l" t="t" r="r" b="b"/>
              <a:pathLst>
                <a:path w="8887" h="10919" extrusionOk="0">
                  <a:moveTo>
                    <a:pt x="4351" y="0"/>
                  </a:moveTo>
                  <a:cubicBezTo>
                    <a:pt x="4194" y="0"/>
                    <a:pt x="4043" y="106"/>
                    <a:pt x="4073" y="305"/>
                  </a:cubicBezTo>
                  <a:cubicBezTo>
                    <a:pt x="4388" y="2468"/>
                    <a:pt x="5226" y="4463"/>
                    <a:pt x="6241" y="6375"/>
                  </a:cubicBezTo>
                  <a:cubicBezTo>
                    <a:pt x="5849" y="6195"/>
                    <a:pt x="5398" y="6086"/>
                    <a:pt x="4860" y="6079"/>
                  </a:cubicBezTo>
                  <a:cubicBezTo>
                    <a:pt x="4850" y="6079"/>
                    <a:pt x="4841" y="6079"/>
                    <a:pt x="4831" y="6079"/>
                  </a:cubicBezTo>
                  <a:cubicBezTo>
                    <a:pt x="2633" y="6079"/>
                    <a:pt x="1098" y="8913"/>
                    <a:pt x="134" y="10511"/>
                  </a:cubicBezTo>
                  <a:cubicBezTo>
                    <a:pt x="0" y="10731"/>
                    <a:pt x="199" y="10918"/>
                    <a:pt x="403" y="10918"/>
                  </a:cubicBezTo>
                  <a:cubicBezTo>
                    <a:pt x="501" y="10918"/>
                    <a:pt x="601" y="10875"/>
                    <a:pt x="664" y="10770"/>
                  </a:cubicBezTo>
                  <a:cubicBezTo>
                    <a:pt x="1581" y="9250"/>
                    <a:pt x="2597" y="7485"/>
                    <a:pt x="4320" y="6786"/>
                  </a:cubicBezTo>
                  <a:cubicBezTo>
                    <a:pt x="4636" y="6658"/>
                    <a:pt x="4927" y="6600"/>
                    <a:pt x="5196" y="6600"/>
                  </a:cubicBezTo>
                  <a:cubicBezTo>
                    <a:pt x="6972" y="6600"/>
                    <a:pt x="7769" y="9126"/>
                    <a:pt x="8253" y="10539"/>
                  </a:cubicBezTo>
                  <a:cubicBezTo>
                    <a:pt x="8298" y="10673"/>
                    <a:pt x="8404" y="10730"/>
                    <a:pt x="8512" y="10730"/>
                  </a:cubicBezTo>
                  <a:cubicBezTo>
                    <a:pt x="8695" y="10730"/>
                    <a:pt x="8887" y="10567"/>
                    <a:pt x="8808" y="10340"/>
                  </a:cubicBezTo>
                  <a:cubicBezTo>
                    <a:pt x="8418" y="9197"/>
                    <a:pt x="8014" y="8002"/>
                    <a:pt x="7289" y="7170"/>
                  </a:cubicBezTo>
                  <a:cubicBezTo>
                    <a:pt x="7294" y="7111"/>
                    <a:pt x="7281" y="7052"/>
                    <a:pt x="7254" y="7001"/>
                  </a:cubicBezTo>
                  <a:cubicBezTo>
                    <a:pt x="6060" y="4890"/>
                    <a:pt x="5016" y="2682"/>
                    <a:pt x="4662" y="260"/>
                  </a:cubicBezTo>
                  <a:cubicBezTo>
                    <a:pt x="4636" y="84"/>
                    <a:pt x="4491" y="0"/>
                    <a:pt x="4351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7"/>
            <p:cNvSpPr/>
            <p:nvPr/>
          </p:nvSpPr>
          <p:spPr>
            <a:xfrm>
              <a:off x="709350" y="3390875"/>
              <a:ext cx="295600" cy="340225"/>
            </a:xfrm>
            <a:custGeom>
              <a:avLst/>
              <a:gdLst/>
              <a:ahLst/>
              <a:cxnLst/>
              <a:rect l="l" t="t" r="r" b="b"/>
              <a:pathLst>
                <a:path w="11824" h="13609" extrusionOk="0">
                  <a:moveTo>
                    <a:pt x="10188" y="0"/>
                  </a:moveTo>
                  <a:cubicBezTo>
                    <a:pt x="8379" y="0"/>
                    <a:pt x="5603" y="2928"/>
                    <a:pt x="4687" y="3931"/>
                  </a:cubicBezTo>
                  <a:cubicBezTo>
                    <a:pt x="2686" y="6121"/>
                    <a:pt x="1" y="9740"/>
                    <a:pt x="2211" y="12334"/>
                  </a:cubicBezTo>
                  <a:cubicBezTo>
                    <a:pt x="2827" y="13059"/>
                    <a:pt x="3541" y="13609"/>
                    <a:pt x="4362" y="13609"/>
                  </a:cubicBezTo>
                  <a:cubicBezTo>
                    <a:pt x="4689" y="13609"/>
                    <a:pt x="5032" y="13521"/>
                    <a:pt x="5393" y="13323"/>
                  </a:cubicBezTo>
                  <a:cubicBezTo>
                    <a:pt x="6108" y="12930"/>
                    <a:pt x="6556" y="11799"/>
                    <a:pt x="7101" y="11136"/>
                  </a:cubicBezTo>
                  <a:cubicBezTo>
                    <a:pt x="7158" y="11175"/>
                    <a:pt x="7222" y="11193"/>
                    <a:pt x="7285" y="11193"/>
                  </a:cubicBezTo>
                  <a:cubicBezTo>
                    <a:pt x="7410" y="11193"/>
                    <a:pt x="7532" y="11120"/>
                    <a:pt x="7585" y="10994"/>
                  </a:cubicBezTo>
                  <a:cubicBezTo>
                    <a:pt x="8029" y="9973"/>
                    <a:pt x="8299" y="8932"/>
                    <a:pt x="8992" y="8040"/>
                  </a:cubicBezTo>
                  <a:cubicBezTo>
                    <a:pt x="9453" y="7446"/>
                    <a:pt x="9620" y="6872"/>
                    <a:pt x="9598" y="6135"/>
                  </a:cubicBezTo>
                  <a:cubicBezTo>
                    <a:pt x="9561" y="4885"/>
                    <a:pt x="9637" y="4103"/>
                    <a:pt x="10107" y="2924"/>
                  </a:cubicBezTo>
                  <a:cubicBezTo>
                    <a:pt x="10392" y="2211"/>
                    <a:pt x="11824" y="1791"/>
                    <a:pt x="11522" y="1025"/>
                  </a:cubicBezTo>
                  <a:cubicBezTo>
                    <a:pt x="11233" y="291"/>
                    <a:pt x="10758" y="0"/>
                    <a:pt x="10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7"/>
            <p:cNvSpPr/>
            <p:nvPr/>
          </p:nvSpPr>
          <p:spPr>
            <a:xfrm>
              <a:off x="872600" y="3572550"/>
              <a:ext cx="168050" cy="98050"/>
            </a:xfrm>
            <a:custGeom>
              <a:avLst/>
              <a:gdLst/>
              <a:ahLst/>
              <a:cxnLst/>
              <a:rect l="l" t="t" r="r" b="b"/>
              <a:pathLst>
                <a:path w="6722" h="3922" extrusionOk="0">
                  <a:moveTo>
                    <a:pt x="2935" y="1"/>
                  </a:moveTo>
                  <a:cubicBezTo>
                    <a:pt x="2516" y="1"/>
                    <a:pt x="2102" y="97"/>
                    <a:pt x="1717" y="320"/>
                  </a:cubicBezTo>
                  <a:cubicBezTo>
                    <a:pt x="1240" y="595"/>
                    <a:pt x="996" y="1101"/>
                    <a:pt x="844" y="1645"/>
                  </a:cubicBezTo>
                  <a:cubicBezTo>
                    <a:pt x="305" y="2344"/>
                    <a:pt x="0" y="3192"/>
                    <a:pt x="838" y="3697"/>
                  </a:cubicBezTo>
                  <a:cubicBezTo>
                    <a:pt x="1127" y="3871"/>
                    <a:pt x="1478" y="3922"/>
                    <a:pt x="1839" y="3922"/>
                  </a:cubicBezTo>
                  <a:cubicBezTo>
                    <a:pt x="2255" y="3922"/>
                    <a:pt x="2684" y="3855"/>
                    <a:pt x="3048" y="3827"/>
                  </a:cubicBezTo>
                  <a:cubicBezTo>
                    <a:pt x="3798" y="3772"/>
                    <a:pt x="4602" y="3700"/>
                    <a:pt x="5263" y="3308"/>
                  </a:cubicBezTo>
                  <a:cubicBezTo>
                    <a:pt x="6721" y="2442"/>
                    <a:pt x="5164" y="634"/>
                    <a:pt x="4134" y="238"/>
                  </a:cubicBezTo>
                  <a:cubicBezTo>
                    <a:pt x="3744" y="89"/>
                    <a:pt x="3338" y="1"/>
                    <a:pt x="2935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7"/>
            <p:cNvSpPr/>
            <p:nvPr/>
          </p:nvSpPr>
          <p:spPr>
            <a:xfrm>
              <a:off x="785575" y="3567925"/>
              <a:ext cx="135875" cy="51075"/>
            </a:xfrm>
            <a:custGeom>
              <a:avLst/>
              <a:gdLst/>
              <a:ahLst/>
              <a:cxnLst/>
              <a:rect l="l" t="t" r="r" b="b"/>
              <a:pathLst>
                <a:path w="5435" h="2043" extrusionOk="0">
                  <a:moveTo>
                    <a:pt x="1165" y="1"/>
                  </a:moveTo>
                  <a:cubicBezTo>
                    <a:pt x="781" y="1"/>
                    <a:pt x="431" y="135"/>
                    <a:pt x="116" y="375"/>
                  </a:cubicBezTo>
                  <a:cubicBezTo>
                    <a:pt x="1" y="464"/>
                    <a:pt x="102" y="633"/>
                    <a:pt x="223" y="633"/>
                  </a:cubicBezTo>
                  <a:cubicBezTo>
                    <a:pt x="246" y="633"/>
                    <a:pt x="268" y="628"/>
                    <a:pt x="291" y="615"/>
                  </a:cubicBezTo>
                  <a:cubicBezTo>
                    <a:pt x="531" y="476"/>
                    <a:pt x="767" y="424"/>
                    <a:pt x="1008" y="424"/>
                  </a:cubicBezTo>
                  <a:cubicBezTo>
                    <a:pt x="1222" y="424"/>
                    <a:pt x="1441" y="465"/>
                    <a:pt x="1672" y="522"/>
                  </a:cubicBezTo>
                  <a:cubicBezTo>
                    <a:pt x="1701" y="530"/>
                    <a:pt x="1730" y="539"/>
                    <a:pt x="1760" y="547"/>
                  </a:cubicBezTo>
                  <a:cubicBezTo>
                    <a:pt x="1095" y="861"/>
                    <a:pt x="486" y="1253"/>
                    <a:pt x="107" y="1906"/>
                  </a:cubicBezTo>
                  <a:cubicBezTo>
                    <a:pt x="73" y="1962"/>
                    <a:pt x="119" y="2042"/>
                    <a:pt x="179" y="2042"/>
                  </a:cubicBezTo>
                  <a:cubicBezTo>
                    <a:pt x="193" y="2042"/>
                    <a:pt x="208" y="2038"/>
                    <a:pt x="223" y="2028"/>
                  </a:cubicBezTo>
                  <a:cubicBezTo>
                    <a:pt x="886" y="1566"/>
                    <a:pt x="1534" y="1119"/>
                    <a:pt x="2276" y="791"/>
                  </a:cubicBezTo>
                  <a:cubicBezTo>
                    <a:pt x="2335" y="765"/>
                    <a:pt x="2394" y="749"/>
                    <a:pt x="2453" y="729"/>
                  </a:cubicBezTo>
                  <a:cubicBezTo>
                    <a:pt x="2484" y="732"/>
                    <a:pt x="2516" y="734"/>
                    <a:pt x="2548" y="734"/>
                  </a:cubicBezTo>
                  <a:cubicBezTo>
                    <a:pt x="2617" y="734"/>
                    <a:pt x="2686" y="726"/>
                    <a:pt x="2754" y="709"/>
                  </a:cubicBezTo>
                  <a:cubicBezTo>
                    <a:pt x="2801" y="698"/>
                    <a:pt x="2839" y="664"/>
                    <a:pt x="2856" y="619"/>
                  </a:cubicBezTo>
                  <a:cubicBezTo>
                    <a:pt x="3645" y="469"/>
                    <a:pt x="4482" y="602"/>
                    <a:pt x="5260" y="329"/>
                  </a:cubicBezTo>
                  <a:cubicBezTo>
                    <a:pt x="5434" y="267"/>
                    <a:pt x="5394" y="19"/>
                    <a:pt x="5227" y="19"/>
                  </a:cubicBezTo>
                  <a:cubicBezTo>
                    <a:pt x="5214" y="19"/>
                    <a:pt x="5200" y="21"/>
                    <a:pt x="5185" y="24"/>
                  </a:cubicBezTo>
                  <a:cubicBezTo>
                    <a:pt x="4302" y="216"/>
                    <a:pt x="3393" y="53"/>
                    <a:pt x="2528" y="261"/>
                  </a:cubicBezTo>
                  <a:cubicBezTo>
                    <a:pt x="2190" y="117"/>
                    <a:pt x="1761" y="73"/>
                    <a:pt x="1426" y="21"/>
                  </a:cubicBezTo>
                  <a:cubicBezTo>
                    <a:pt x="1337" y="7"/>
                    <a:pt x="1250" y="1"/>
                    <a:pt x="1165" y="1"/>
                  </a:cubicBezTo>
                  <a:close/>
                </a:path>
              </a:pathLst>
            </a:custGeom>
            <a:solidFill>
              <a:srgbClr val="BF8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923350" y="3455500"/>
              <a:ext cx="56400" cy="120325"/>
            </a:xfrm>
            <a:custGeom>
              <a:avLst/>
              <a:gdLst/>
              <a:ahLst/>
              <a:cxnLst/>
              <a:rect l="l" t="t" r="r" b="b"/>
              <a:pathLst>
                <a:path w="2256" h="4813" extrusionOk="0">
                  <a:moveTo>
                    <a:pt x="1586" y="0"/>
                  </a:moveTo>
                  <a:cubicBezTo>
                    <a:pt x="1504" y="0"/>
                    <a:pt x="1424" y="54"/>
                    <a:pt x="1420" y="163"/>
                  </a:cubicBezTo>
                  <a:cubicBezTo>
                    <a:pt x="1366" y="1768"/>
                    <a:pt x="771" y="2991"/>
                    <a:pt x="87" y="4406"/>
                  </a:cubicBezTo>
                  <a:cubicBezTo>
                    <a:pt x="0" y="4586"/>
                    <a:pt x="152" y="4812"/>
                    <a:pt x="318" y="4812"/>
                  </a:cubicBezTo>
                  <a:cubicBezTo>
                    <a:pt x="373" y="4812"/>
                    <a:pt x="430" y="4787"/>
                    <a:pt x="480" y="4727"/>
                  </a:cubicBezTo>
                  <a:cubicBezTo>
                    <a:pt x="1403" y="3604"/>
                    <a:pt x="2255" y="1575"/>
                    <a:pt x="1762" y="126"/>
                  </a:cubicBezTo>
                  <a:cubicBezTo>
                    <a:pt x="1734" y="42"/>
                    <a:pt x="1659" y="0"/>
                    <a:pt x="1586" y="0"/>
                  </a:cubicBezTo>
                  <a:close/>
                </a:path>
              </a:pathLst>
            </a:custGeom>
            <a:solidFill>
              <a:srgbClr val="BF8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7"/>
            <p:cNvSpPr/>
            <p:nvPr/>
          </p:nvSpPr>
          <p:spPr>
            <a:xfrm>
              <a:off x="1599500" y="4003600"/>
              <a:ext cx="228800" cy="91850"/>
            </a:xfrm>
            <a:custGeom>
              <a:avLst/>
              <a:gdLst/>
              <a:ahLst/>
              <a:cxnLst/>
              <a:rect l="l" t="t" r="r" b="b"/>
              <a:pathLst>
                <a:path w="9152" h="3674" extrusionOk="0">
                  <a:moveTo>
                    <a:pt x="7172" y="1"/>
                  </a:moveTo>
                  <a:cubicBezTo>
                    <a:pt x="6959" y="1"/>
                    <a:pt x="6735" y="19"/>
                    <a:pt x="6507" y="52"/>
                  </a:cubicBezTo>
                  <a:cubicBezTo>
                    <a:pt x="6405" y="45"/>
                    <a:pt x="6298" y="42"/>
                    <a:pt x="6187" y="42"/>
                  </a:cubicBezTo>
                  <a:cubicBezTo>
                    <a:pt x="4407" y="42"/>
                    <a:pt x="1604" y="874"/>
                    <a:pt x="1145" y="1145"/>
                  </a:cubicBezTo>
                  <a:cubicBezTo>
                    <a:pt x="1" y="1822"/>
                    <a:pt x="1088" y="2896"/>
                    <a:pt x="1833" y="3247"/>
                  </a:cubicBezTo>
                  <a:cubicBezTo>
                    <a:pt x="2538" y="3580"/>
                    <a:pt x="3383" y="3674"/>
                    <a:pt x="4201" y="3674"/>
                  </a:cubicBezTo>
                  <a:cubicBezTo>
                    <a:pt x="4596" y="3674"/>
                    <a:pt x="4986" y="3652"/>
                    <a:pt x="5350" y="3624"/>
                  </a:cubicBezTo>
                  <a:cubicBezTo>
                    <a:pt x="6423" y="3542"/>
                    <a:pt x="7543" y="3273"/>
                    <a:pt x="8361" y="2542"/>
                  </a:cubicBezTo>
                  <a:cubicBezTo>
                    <a:pt x="8938" y="2027"/>
                    <a:pt x="9151" y="1021"/>
                    <a:pt x="8560" y="451"/>
                  </a:cubicBezTo>
                  <a:cubicBezTo>
                    <a:pt x="8227" y="128"/>
                    <a:pt x="7735" y="1"/>
                    <a:pt x="7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7"/>
            <p:cNvSpPr/>
            <p:nvPr/>
          </p:nvSpPr>
          <p:spPr>
            <a:xfrm>
              <a:off x="1660625" y="3295450"/>
              <a:ext cx="109200" cy="57925"/>
            </a:xfrm>
            <a:custGeom>
              <a:avLst/>
              <a:gdLst/>
              <a:ahLst/>
              <a:cxnLst/>
              <a:rect l="l" t="t" r="r" b="b"/>
              <a:pathLst>
                <a:path w="4368" h="2317" extrusionOk="0">
                  <a:moveTo>
                    <a:pt x="4368" y="0"/>
                  </a:moveTo>
                  <a:lnTo>
                    <a:pt x="1" y="13"/>
                  </a:lnTo>
                  <a:cubicBezTo>
                    <a:pt x="682" y="1740"/>
                    <a:pt x="1393" y="2317"/>
                    <a:pt x="2039" y="2317"/>
                  </a:cubicBezTo>
                  <a:cubicBezTo>
                    <a:pt x="3335" y="2317"/>
                    <a:pt x="4368" y="0"/>
                    <a:pt x="4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3" name="Google Shape;2743;p37"/>
          <p:cNvGrpSpPr/>
          <p:nvPr/>
        </p:nvGrpSpPr>
        <p:grpSpPr>
          <a:xfrm>
            <a:off x="5021272" y="3791145"/>
            <a:ext cx="453309" cy="1118990"/>
            <a:chOff x="5980250" y="1255500"/>
            <a:chExt cx="1400400" cy="3456875"/>
          </a:xfrm>
        </p:grpSpPr>
        <p:sp>
          <p:nvSpPr>
            <p:cNvPr id="2744" name="Google Shape;2744;p37"/>
            <p:cNvSpPr/>
            <p:nvPr/>
          </p:nvSpPr>
          <p:spPr>
            <a:xfrm>
              <a:off x="6180575" y="4598800"/>
              <a:ext cx="1200075" cy="113575"/>
            </a:xfrm>
            <a:custGeom>
              <a:avLst/>
              <a:gdLst/>
              <a:ahLst/>
              <a:cxnLst/>
              <a:rect l="l" t="t" r="r" b="b"/>
              <a:pathLst>
                <a:path w="48003" h="4543" extrusionOk="0">
                  <a:moveTo>
                    <a:pt x="24001" y="0"/>
                  </a:moveTo>
                  <a:cubicBezTo>
                    <a:pt x="10747" y="0"/>
                    <a:pt x="0" y="1016"/>
                    <a:pt x="0" y="2271"/>
                  </a:cubicBezTo>
                  <a:cubicBezTo>
                    <a:pt x="0" y="3525"/>
                    <a:pt x="10747" y="4542"/>
                    <a:pt x="24001" y="4542"/>
                  </a:cubicBezTo>
                  <a:cubicBezTo>
                    <a:pt x="37258" y="4542"/>
                    <a:pt x="48003" y="3525"/>
                    <a:pt x="48003" y="2271"/>
                  </a:cubicBezTo>
                  <a:cubicBezTo>
                    <a:pt x="48003" y="1016"/>
                    <a:pt x="37258" y="0"/>
                    <a:pt x="24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7"/>
            <p:cNvSpPr/>
            <p:nvPr/>
          </p:nvSpPr>
          <p:spPr>
            <a:xfrm>
              <a:off x="6553025" y="1871275"/>
              <a:ext cx="133100" cy="143575"/>
            </a:xfrm>
            <a:custGeom>
              <a:avLst/>
              <a:gdLst/>
              <a:ahLst/>
              <a:cxnLst/>
              <a:rect l="l" t="t" r="r" b="b"/>
              <a:pathLst>
                <a:path w="5324" h="5743" extrusionOk="0">
                  <a:moveTo>
                    <a:pt x="3570" y="0"/>
                  </a:moveTo>
                  <a:cubicBezTo>
                    <a:pt x="3473" y="0"/>
                    <a:pt x="3355" y="17"/>
                    <a:pt x="3214" y="53"/>
                  </a:cubicBezTo>
                  <a:cubicBezTo>
                    <a:pt x="513" y="740"/>
                    <a:pt x="101" y="5600"/>
                    <a:pt x="1" y="5742"/>
                  </a:cubicBezTo>
                  <a:lnTo>
                    <a:pt x="101" y="5602"/>
                  </a:lnTo>
                  <a:cubicBezTo>
                    <a:pt x="101" y="5602"/>
                    <a:pt x="5324" y="0"/>
                    <a:pt x="3570" y="0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7"/>
            <p:cNvSpPr/>
            <p:nvPr/>
          </p:nvSpPr>
          <p:spPr>
            <a:xfrm>
              <a:off x="6499400" y="2158100"/>
              <a:ext cx="60475" cy="175600"/>
            </a:xfrm>
            <a:custGeom>
              <a:avLst/>
              <a:gdLst/>
              <a:ahLst/>
              <a:cxnLst/>
              <a:rect l="l" t="t" r="r" b="b"/>
              <a:pathLst>
                <a:path w="2419" h="7024" extrusionOk="0">
                  <a:moveTo>
                    <a:pt x="1161" y="1"/>
                  </a:moveTo>
                  <a:cubicBezTo>
                    <a:pt x="1161" y="1"/>
                    <a:pt x="360" y="5494"/>
                    <a:pt x="1" y="6483"/>
                  </a:cubicBezTo>
                  <a:lnTo>
                    <a:pt x="2418" y="7023"/>
                  </a:lnTo>
                  <a:lnTo>
                    <a:pt x="2418" y="7023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7"/>
            <p:cNvSpPr/>
            <p:nvPr/>
          </p:nvSpPr>
          <p:spPr>
            <a:xfrm>
              <a:off x="5980250" y="2031750"/>
              <a:ext cx="484725" cy="264175"/>
            </a:xfrm>
            <a:custGeom>
              <a:avLst/>
              <a:gdLst/>
              <a:ahLst/>
              <a:cxnLst/>
              <a:rect l="l" t="t" r="r" b="b"/>
              <a:pathLst>
                <a:path w="19389" h="10567" extrusionOk="0">
                  <a:moveTo>
                    <a:pt x="1210" y="1"/>
                  </a:moveTo>
                  <a:lnTo>
                    <a:pt x="1" y="9448"/>
                  </a:lnTo>
                  <a:lnTo>
                    <a:pt x="19389" y="10566"/>
                  </a:lnTo>
                  <a:lnTo>
                    <a:pt x="19389" y="6617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5993725" y="2026800"/>
              <a:ext cx="461100" cy="262575"/>
            </a:xfrm>
            <a:custGeom>
              <a:avLst/>
              <a:gdLst/>
              <a:ahLst/>
              <a:cxnLst/>
              <a:rect l="l" t="t" r="r" b="b"/>
              <a:pathLst>
                <a:path w="18444" h="10503" extrusionOk="0">
                  <a:moveTo>
                    <a:pt x="1313" y="1"/>
                  </a:moveTo>
                  <a:lnTo>
                    <a:pt x="0" y="9253"/>
                  </a:lnTo>
                  <a:lnTo>
                    <a:pt x="18194" y="10503"/>
                  </a:lnTo>
                  <a:lnTo>
                    <a:pt x="18443" y="6207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7"/>
            <p:cNvSpPr/>
            <p:nvPr/>
          </p:nvSpPr>
          <p:spPr>
            <a:xfrm>
              <a:off x="6455375" y="3002950"/>
              <a:ext cx="628300" cy="1388050"/>
            </a:xfrm>
            <a:custGeom>
              <a:avLst/>
              <a:gdLst/>
              <a:ahLst/>
              <a:cxnLst/>
              <a:rect l="l" t="t" r="r" b="b"/>
              <a:pathLst>
                <a:path w="25132" h="55522" extrusionOk="0">
                  <a:moveTo>
                    <a:pt x="25112" y="51194"/>
                  </a:moveTo>
                  <a:cubicBezTo>
                    <a:pt x="25100" y="51194"/>
                    <a:pt x="25075" y="51431"/>
                    <a:pt x="25035" y="52136"/>
                  </a:cubicBezTo>
                  <a:lnTo>
                    <a:pt x="25035" y="52136"/>
                  </a:lnTo>
                  <a:cubicBezTo>
                    <a:pt x="25107" y="51936"/>
                    <a:pt x="25132" y="51194"/>
                    <a:pt x="25112" y="51194"/>
                  </a:cubicBezTo>
                  <a:close/>
                  <a:moveTo>
                    <a:pt x="15831" y="0"/>
                  </a:moveTo>
                  <a:cubicBezTo>
                    <a:pt x="10035" y="0"/>
                    <a:pt x="1139" y="3130"/>
                    <a:pt x="1139" y="3130"/>
                  </a:cubicBezTo>
                  <a:cubicBezTo>
                    <a:pt x="1173" y="5038"/>
                    <a:pt x="0" y="25052"/>
                    <a:pt x="2574" y="30782"/>
                  </a:cubicBezTo>
                  <a:cubicBezTo>
                    <a:pt x="5147" y="36510"/>
                    <a:pt x="20435" y="48903"/>
                    <a:pt x="20947" y="51750"/>
                  </a:cubicBezTo>
                  <a:cubicBezTo>
                    <a:pt x="21108" y="52641"/>
                    <a:pt x="21396" y="52878"/>
                    <a:pt x="21718" y="52878"/>
                  </a:cubicBezTo>
                  <a:cubicBezTo>
                    <a:pt x="22086" y="52878"/>
                    <a:pt x="22499" y="52569"/>
                    <a:pt x="22819" y="52569"/>
                  </a:cubicBezTo>
                  <a:cubicBezTo>
                    <a:pt x="23115" y="52569"/>
                    <a:pt x="23331" y="52834"/>
                    <a:pt x="23358" y="53855"/>
                  </a:cubicBezTo>
                  <a:cubicBezTo>
                    <a:pt x="23390" y="55023"/>
                    <a:pt x="23612" y="55521"/>
                    <a:pt x="23885" y="55521"/>
                  </a:cubicBezTo>
                  <a:cubicBezTo>
                    <a:pt x="24334" y="55521"/>
                    <a:pt x="24923" y="54169"/>
                    <a:pt x="25030" y="52230"/>
                  </a:cubicBezTo>
                  <a:cubicBezTo>
                    <a:pt x="25032" y="52198"/>
                    <a:pt x="25034" y="52166"/>
                    <a:pt x="25035" y="52136"/>
                  </a:cubicBezTo>
                  <a:lnTo>
                    <a:pt x="25035" y="52136"/>
                  </a:lnTo>
                  <a:cubicBezTo>
                    <a:pt x="25024" y="52167"/>
                    <a:pt x="25012" y="52184"/>
                    <a:pt x="24998" y="52184"/>
                  </a:cubicBezTo>
                  <a:cubicBezTo>
                    <a:pt x="24946" y="52184"/>
                    <a:pt x="24875" y="51904"/>
                    <a:pt x="24786" y="51045"/>
                  </a:cubicBezTo>
                  <a:cubicBezTo>
                    <a:pt x="24444" y="47750"/>
                    <a:pt x="22938" y="46746"/>
                    <a:pt x="17876" y="37687"/>
                  </a:cubicBezTo>
                  <a:cubicBezTo>
                    <a:pt x="15170" y="32842"/>
                    <a:pt x="10727" y="30184"/>
                    <a:pt x="10925" y="24726"/>
                  </a:cubicBezTo>
                  <a:cubicBezTo>
                    <a:pt x="11123" y="19270"/>
                    <a:pt x="20241" y="10172"/>
                    <a:pt x="20698" y="3130"/>
                  </a:cubicBezTo>
                  <a:cubicBezTo>
                    <a:pt x="20851" y="783"/>
                    <a:pt x="18729" y="0"/>
                    <a:pt x="15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7"/>
            <p:cNvSpPr/>
            <p:nvPr/>
          </p:nvSpPr>
          <p:spPr>
            <a:xfrm>
              <a:off x="6494450" y="2835525"/>
              <a:ext cx="532800" cy="1823750"/>
            </a:xfrm>
            <a:custGeom>
              <a:avLst/>
              <a:gdLst/>
              <a:ahLst/>
              <a:cxnLst/>
              <a:rect l="l" t="t" r="r" b="b"/>
              <a:pathLst>
                <a:path w="21312" h="72950" extrusionOk="0">
                  <a:moveTo>
                    <a:pt x="17241" y="1"/>
                  </a:moveTo>
                  <a:lnTo>
                    <a:pt x="2689" y="7625"/>
                  </a:lnTo>
                  <a:cubicBezTo>
                    <a:pt x="2689" y="7625"/>
                    <a:pt x="4271" y="26307"/>
                    <a:pt x="4241" y="33127"/>
                  </a:cubicBezTo>
                  <a:cubicBezTo>
                    <a:pt x="4214" y="39946"/>
                    <a:pt x="9560" y="60277"/>
                    <a:pt x="8058" y="65826"/>
                  </a:cubicBezTo>
                  <a:cubicBezTo>
                    <a:pt x="6556" y="71373"/>
                    <a:pt x="1" y="71885"/>
                    <a:pt x="2344" y="72655"/>
                  </a:cubicBezTo>
                  <a:cubicBezTo>
                    <a:pt x="2970" y="72860"/>
                    <a:pt x="3522" y="72950"/>
                    <a:pt x="4075" y="72950"/>
                  </a:cubicBezTo>
                  <a:cubicBezTo>
                    <a:pt x="5592" y="72950"/>
                    <a:pt x="7126" y="72278"/>
                    <a:pt x="10282" y="71481"/>
                  </a:cubicBezTo>
                  <a:cubicBezTo>
                    <a:pt x="14590" y="70395"/>
                    <a:pt x="13144" y="69154"/>
                    <a:pt x="13486" y="67471"/>
                  </a:cubicBezTo>
                  <a:cubicBezTo>
                    <a:pt x="13828" y="65790"/>
                    <a:pt x="16559" y="50206"/>
                    <a:pt x="14340" y="44528"/>
                  </a:cubicBezTo>
                  <a:cubicBezTo>
                    <a:pt x="12121" y="38851"/>
                    <a:pt x="12094" y="39596"/>
                    <a:pt x="16703" y="21373"/>
                  </a:cubicBezTo>
                  <a:cubicBezTo>
                    <a:pt x="21311" y="3151"/>
                    <a:pt x="17241" y="1"/>
                    <a:pt x="17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6544825" y="1683800"/>
              <a:ext cx="118700" cy="108200"/>
            </a:xfrm>
            <a:custGeom>
              <a:avLst/>
              <a:gdLst/>
              <a:ahLst/>
              <a:cxnLst/>
              <a:rect l="l" t="t" r="r" b="b"/>
              <a:pathLst>
                <a:path w="4748" h="4328" extrusionOk="0">
                  <a:moveTo>
                    <a:pt x="484" y="1"/>
                  </a:moveTo>
                  <a:lnTo>
                    <a:pt x="484" y="1"/>
                  </a:lnTo>
                  <a:cubicBezTo>
                    <a:pt x="426" y="245"/>
                    <a:pt x="531" y="1708"/>
                    <a:pt x="484" y="2648"/>
                  </a:cubicBezTo>
                  <a:cubicBezTo>
                    <a:pt x="434" y="3588"/>
                    <a:pt x="1" y="4117"/>
                    <a:pt x="844" y="4215"/>
                  </a:cubicBezTo>
                  <a:cubicBezTo>
                    <a:pt x="1184" y="4253"/>
                    <a:pt x="1657" y="4327"/>
                    <a:pt x="2147" y="4327"/>
                  </a:cubicBezTo>
                  <a:cubicBezTo>
                    <a:pt x="2870" y="4327"/>
                    <a:pt x="3629" y="4166"/>
                    <a:pt x="4047" y="3491"/>
                  </a:cubicBezTo>
                  <a:cubicBezTo>
                    <a:pt x="4747" y="2359"/>
                    <a:pt x="484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6504700" y="1470325"/>
              <a:ext cx="307625" cy="426950"/>
            </a:xfrm>
            <a:custGeom>
              <a:avLst/>
              <a:gdLst/>
              <a:ahLst/>
              <a:cxnLst/>
              <a:rect l="l" t="t" r="r" b="b"/>
              <a:pathLst>
                <a:path w="12305" h="17078" extrusionOk="0">
                  <a:moveTo>
                    <a:pt x="5402" y="1"/>
                  </a:moveTo>
                  <a:cubicBezTo>
                    <a:pt x="2298" y="1"/>
                    <a:pt x="1" y="1295"/>
                    <a:pt x="742" y="4378"/>
                  </a:cubicBezTo>
                  <a:cubicBezTo>
                    <a:pt x="1493" y="7507"/>
                    <a:pt x="2477" y="10910"/>
                    <a:pt x="4206" y="12183"/>
                  </a:cubicBezTo>
                  <a:cubicBezTo>
                    <a:pt x="4206" y="12183"/>
                    <a:pt x="4676" y="12415"/>
                    <a:pt x="5302" y="12415"/>
                  </a:cubicBezTo>
                  <a:cubicBezTo>
                    <a:pt x="5414" y="12415"/>
                    <a:pt x="5531" y="12408"/>
                    <a:pt x="5652" y="12390"/>
                  </a:cubicBezTo>
                  <a:lnTo>
                    <a:pt x="6017" y="16620"/>
                  </a:lnTo>
                  <a:cubicBezTo>
                    <a:pt x="6017" y="16620"/>
                    <a:pt x="7036" y="17078"/>
                    <a:pt x="8247" y="17078"/>
                  </a:cubicBezTo>
                  <a:cubicBezTo>
                    <a:pt x="9389" y="17078"/>
                    <a:pt x="10700" y="16670"/>
                    <a:pt x="11486" y="15087"/>
                  </a:cubicBezTo>
                  <a:lnTo>
                    <a:pt x="10279" y="7405"/>
                  </a:lnTo>
                  <a:cubicBezTo>
                    <a:pt x="10279" y="7405"/>
                    <a:pt x="12304" y="6252"/>
                    <a:pt x="12116" y="4172"/>
                  </a:cubicBezTo>
                  <a:cubicBezTo>
                    <a:pt x="12028" y="3211"/>
                    <a:pt x="11502" y="2952"/>
                    <a:pt x="10961" y="2952"/>
                  </a:cubicBezTo>
                  <a:cubicBezTo>
                    <a:pt x="10334" y="2952"/>
                    <a:pt x="9688" y="3300"/>
                    <a:pt x="9688" y="3300"/>
                  </a:cubicBezTo>
                  <a:cubicBezTo>
                    <a:pt x="9688" y="3300"/>
                    <a:pt x="8714" y="40"/>
                    <a:pt x="5540" y="2"/>
                  </a:cubicBezTo>
                  <a:cubicBezTo>
                    <a:pt x="5494" y="1"/>
                    <a:pt x="5448" y="1"/>
                    <a:pt x="5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6645975" y="1740575"/>
              <a:ext cx="107800" cy="56850"/>
            </a:xfrm>
            <a:custGeom>
              <a:avLst/>
              <a:gdLst/>
              <a:ahLst/>
              <a:cxnLst/>
              <a:rect l="l" t="t" r="r" b="b"/>
              <a:pathLst>
                <a:path w="4312" h="2274" extrusionOk="0">
                  <a:moveTo>
                    <a:pt x="3946" y="1"/>
                  </a:moveTo>
                  <a:cubicBezTo>
                    <a:pt x="3880" y="1"/>
                    <a:pt x="3744" y="75"/>
                    <a:pt x="3528" y="250"/>
                  </a:cubicBezTo>
                  <a:cubicBezTo>
                    <a:pt x="2118" y="1399"/>
                    <a:pt x="1" y="1579"/>
                    <a:pt x="1" y="1579"/>
                  </a:cubicBezTo>
                  <a:lnTo>
                    <a:pt x="61" y="2270"/>
                  </a:lnTo>
                  <a:lnTo>
                    <a:pt x="123" y="2273"/>
                  </a:lnTo>
                  <a:cubicBezTo>
                    <a:pt x="128" y="2273"/>
                    <a:pt x="134" y="2273"/>
                    <a:pt x="139" y="2273"/>
                  </a:cubicBezTo>
                  <a:cubicBezTo>
                    <a:pt x="2526" y="2273"/>
                    <a:pt x="4311" y="1"/>
                    <a:pt x="3946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6495650" y="1390800"/>
              <a:ext cx="489600" cy="378125"/>
            </a:xfrm>
            <a:custGeom>
              <a:avLst/>
              <a:gdLst/>
              <a:ahLst/>
              <a:cxnLst/>
              <a:rect l="l" t="t" r="r" b="b"/>
              <a:pathLst>
                <a:path w="19584" h="15125" extrusionOk="0">
                  <a:moveTo>
                    <a:pt x="6954" y="0"/>
                  </a:moveTo>
                  <a:cubicBezTo>
                    <a:pt x="5864" y="0"/>
                    <a:pt x="4628" y="193"/>
                    <a:pt x="3934" y="942"/>
                  </a:cubicBezTo>
                  <a:cubicBezTo>
                    <a:pt x="2730" y="2239"/>
                    <a:pt x="1240" y="1441"/>
                    <a:pt x="517" y="3874"/>
                  </a:cubicBezTo>
                  <a:cubicBezTo>
                    <a:pt x="214" y="4647"/>
                    <a:pt x="1" y="5660"/>
                    <a:pt x="285" y="6746"/>
                  </a:cubicBezTo>
                  <a:cubicBezTo>
                    <a:pt x="460" y="7952"/>
                    <a:pt x="910" y="9774"/>
                    <a:pt x="1847" y="10349"/>
                  </a:cubicBezTo>
                  <a:cubicBezTo>
                    <a:pt x="1847" y="10349"/>
                    <a:pt x="1688" y="9067"/>
                    <a:pt x="1654" y="7943"/>
                  </a:cubicBezTo>
                  <a:cubicBezTo>
                    <a:pt x="2333" y="7839"/>
                    <a:pt x="3153" y="7347"/>
                    <a:pt x="3975" y="7296"/>
                  </a:cubicBezTo>
                  <a:cubicBezTo>
                    <a:pt x="4049" y="7292"/>
                    <a:pt x="4120" y="7290"/>
                    <a:pt x="4190" y="7290"/>
                  </a:cubicBezTo>
                  <a:cubicBezTo>
                    <a:pt x="4948" y="7290"/>
                    <a:pt x="5460" y="7539"/>
                    <a:pt x="6075" y="7539"/>
                  </a:cubicBezTo>
                  <a:cubicBezTo>
                    <a:pt x="6413" y="7539"/>
                    <a:pt x="6782" y="7464"/>
                    <a:pt x="7240" y="7230"/>
                  </a:cubicBezTo>
                  <a:cubicBezTo>
                    <a:pt x="7253" y="7229"/>
                    <a:pt x="7267" y="7229"/>
                    <a:pt x="7280" y="7229"/>
                  </a:cubicBezTo>
                  <a:cubicBezTo>
                    <a:pt x="8519" y="7229"/>
                    <a:pt x="8989" y="8468"/>
                    <a:pt x="9427" y="8468"/>
                  </a:cubicBezTo>
                  <a:cubicBezTo>
                    <a:pt x="9490" y="8468"/>
                    <a:pt x="9553" y="8442"/>
                    <a:pt x="9617" y="8383"/>
                  </a:cubicBezTo>
                  <a:cubicBezTo>
                    <a:pt x="10184" y="7864"/>
                    <a:pt x="9795" y="6555"/>
                    <a:pt x="11177" y="6139"/>
                  </a:cubicBezTo>
                  <a:cubicBezTo>
                    <a:pt x="11177" y="6139"/>
                    <a:pt x="11242" y="6124"/>
                    <a:pt x="11343" y="6124"/>
                  </a:cubicBezTo>
                  <a:cubicBezTo>
                    <a:pt x="11658" y="6124"/>
                    <a:pt x="12322" y="6276"/>
                    <a:pt x="12390" y="7533"/>
                  </a:cubicBezTo>
                  <a:cubicBezTo>
                    <a:pt x="12428" y="8221"/>
                    <a:pt x="12198" y="8894"/>
                    <a:pt x="11780" y="9441"/>
                  </a:cubicBezTo>
                  <a:cubicBezTo>
                    <a:pt x="11452" y="9871"/>
                    <a:pt x="11071" y="10256"/>
                    <a:pt x="10642" y="10586"/>
                  </a:cubicBezTo>
                  <a:cubicBezTo>
                    <a:pt x="10642" y="10586"/>
                    <a:pt x="9943" y="11526"/>
                    <a:pt x="9727" y="12633"/>
                  </a:cubicBezTo>
                  <a:cubicBezTo>
                    <a:pt x="9642" y="13065"/>
                    <a:pt x="9654" y="13385"/>
                    <a:pt x="9699" y="13617"/>
                  </a:cubicBezTo>
                  <a:cubicBezTo>
                    <a:pt x="9635" y="13822"/>
                    <a:pt x="9583" y="14031"/>
                    <a:pt x="9544" y="14243"/>
                  </a:cubicBezTo>
                  <a:cubicBezTo>
                    <a:pt x="9420" y="14901"/>
                    <a:pt x="9592" y="15125"/>
                    <a:pt x="9936" y="15125"/>
                  </a:cubicBezTo>
                  <a:cubicBezTo>
                    <a:pt x="10504" y="15125"/>
                    <a:pt x="11541" y="14515"/>
                    <a:pt x="12492" y="14243"/>
                  </a:cubicBezTo>
                  <a:cubicBezTo>
                    <a:pt x="14018" y="13804"/>
                    <a:pt x="15766" y="12757"/>
                    <a:pt x="16638" y="11970"/>
                  </a:cubicBezTo>
                  <a:cubicBezTo>
                    <a:pt x="17512" y="11184"/>
                    <a:pt x="19584" y="10966"/>
                    <a:pt x="17728" y="8127"/>
                  </a:cubicBezTo>
                  <a:cubicBezTo>
                    <a:pt x="15872" y="5289"/>
                    <a:pt x="14184" y="827"/>
                    <a:pt x="10837" y="421"/>
                  </a:cubicBezTo>
                  <a:cubicBezTo>
                    <a:pt x="10286" y="235"/>
                    <a:pt x="9803" y="195"/>
                    <a:pt x="9488" y="195"/>
                  </a:cubicBezTo>
                  <a:cubicBezTo>
                    <a:pt x="9246" y="195"/>
                    <a:pt x="9103" y="218"/>
                    <a:pt x="9103" y="218"/>
                  </a:cubicBezTo>
                  <a:cubicBezTo>
                    <a:pt x="9103" y="218"/>
                    <a:pt x="8111" y="0"/>
                    <a:pt x="6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6571900" y="1255500"/>
              <a:ext cx="369450" cy="300325"/>
            </a:xfrm>
            <a:custGeom>
              <a:avLst/>
              <a:gdLst/>
              <a:ahLst/>
              <a:cxnLst/>
              <a:rect l="l" t="t" r="r" b="b"/>
              <a:pathLst>
                <a:path w="14778" h="12013" extrusionOk="0">
                  <a:moveTo>
                    <a:pt x="4928" y="0"/>
                  </a:moveTo>
                  <a:cubicBezTo>
                    <a:pt x="4440" y="0"/>
                    <a:pt x="4400" y="3483"/>
                    <a:pt x="4706" y="4860"/>
                  </a:cubicBezTo>
                  <a:cubicBezTo>
                    <a:pt x="4923" y="5833"/>
                    <a:pt x="5566" y="6369"/>
                    <a:pt x="5968" y="6768"/>
                  </a:cubicBezTo>
                  <a:cubicBezTo>
                    <a:pt x="5140" y="6127"/>
                    <a:pt x="4014" y="5707"/>
                    <a:pt x="2479" y="5707"/>
                  </a:cubicBezTo>
                  <a:cubicBezTo>
                    <a:pt x="2278" y="5707"/>
                    <a:pt x="2070" y="5714"/>
                    <a:pt x="1855" y="5729"/>
                  </a:cubicBezTo>
                  <a:cubicBezTo>
                    <a:pt x="1479" y="5873"/>
                    <a:pt x="1143" y="6075"/>
                    <a:pt x="884" y="6355"/>
                  </a:cubicBezTo>
                  <a:cubicBezTo>
                    <a:pt x="601" y="6660"/>
                    <a:pt x="302" y="6849"/>
                    <a:pt x="1" y="6991"/>
                  </a:cubicBezTo>
                  <a:cubicBezTo>
                    <a:pt x="30" y="6984"/>
                    <a:pt x="557" y="6854"/>
                    <a:pt x="1326" y="6854"/>
                  </a:cubicBezTo>
                  <a:cubicBezTo>
                    <a:pt x="3097" y="6854"/>
                    <a:pt x="6153" y="7543"/>
                    <a:pt x="7374" y="12012"/>
                  </a:cubicBezTo>
                  <a:cubicBezTo>
                    <a:pt x="7541" y="11819"/>
                    <a:pt x="7776" y="11657"/>
                    <a:pt x="8126" y="11551"/>
                  </a:cubicBezTo>
                  <a:cubicBezTo>
                    <a:pt x="8172" y="11544"/>
                    <a:pt x="8220" y="11538"/>
                    <a:pt x="8268" y="11538"/>
                  </a:cubicBezTo>
                  <a:cubicBezTo>
                    <a:pt x="8171" y="10822"/>
                    <a:pt x="8002" y="9977"/>
                    <a:pt x="7679" y="9156"/>
                  </a:cubicBezTo>
                  <a:lnTo>
                    <a:pt x="7679" y="9156"/>
                  </a:lnTo>
                  <a:lnTo>
                    <a:pt x="7815" y="9190"/>
                  </a:lnTo>
                  <a:cubicBezTo>
                    <a:pt x="9132" y="9530"/>
                    <a:pt x="10834" y="9403"/>
                    <a:pt x="12549" y="9536"/>
                  </a:cubicBezTo>
                  <a:cubicBezTo>
                    <a:pt x="12611" y="9541"/>
                    <a:pt x="12673" y="9544"/>
                    <a:pt x="12733" y="9544"/>
                  </a:cubicBezTo>
                  <a:cubicBezTo>
                    <a:pt x="14180" y="9544"/>
                    <a:pt x="14778" y="8178"/>
                    <a:pt x="14072" y="8178"/>
                  </a:cubicBezTo>
                  <a:cubicBezTo>
                    <a:pt x="14009" y="8178"/>
                    <a:pt x="13936" y="8189"/>
                    <a:pt x="13852" y="8213"/>
                  </a:cubicBezTo>
                  <a:cubicBezTo>
                    <a:pt x="13736" y="8245"/>
                    <a:pt x="13609" y="8260"/>
                    <a:pt x="13475" y="8260"/>
                  </a:cubicBezTo>
                  <a:cubicBezTo>
                    <a:pt x="12385" y="8260"/>
                    <a:pt x="10762" y="7294"/>
                    <a:pt x="9494" y="7096"/>
                  </a:cubicBezTo>
                  <a:cubicBezTo>
                    <a:pt x="9308" y="7067"/>
                    <a:pt x="9131" y="7054"/>
                    <a:pt x="8965" y="7054"/>
                  </a:cubicBezTo>
                  <a:cubicBezTo>
                    <a:pt x="7861" y="7054"/>
                    <a:pt x="7218" y="7617"/>
                    <a:pt x="7218" y="7617"/>
                  </a:cubicBezTo>
                  <a:cubicBezTo>
                    <a:pt x="7218" y="7617"/>
                    <a:pt x="7642" y="6996"/>
                    <a:pt x="7686" y="5491"/>
                  </a:cubicBezTo>
                  <a:cubicBezTo>
                    <a:pt x="7730" y="3986"/>
                    <a:pt x="6241" y="3153"/>
                    <a:pt x="5359" y="680"/>
                  </a:cubicBezTo>
                  <a:cubicBezTo>
                    <a:pt x="5189" y="201"/>
                    <a:pt x="5046" y="0"/>
                    <a:pt x="4928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6642225" y="1835400"/>
              <a:ext cx="11900" cy="37175"/>
            </a:xfrm>
            <a:custGeom>
              <a:avLst/>
              <a:gdLst/>
              <a:ahLst/>
              <a:cxnLst/>
              <a:rect l="l" t="t" r="r" b="b"/>
              <a:pathLst>
                <a:path w="476" h="1487" extrusionOk="0">
                  <a:moveTo>
                    <a:pt x="349" y="0"/>
                  </a:moveTo>
                  <a:cubicBezTo>
                    <a:pt x="1" y="641"/>
                    <a:pt x="143" y="1230"/>
                    <a:pt x="155" y="1278"/>
                  </a:cubicBezTo>
                  <a:cubicBezTo>
                    <a:pt x="166" y="1326"/>
                    <a:pt x="475" y="1486"/>
                    <a:pt x="475" y="1486"/>
                  </a:cubicBezTo>
                  <a:lnTo>
                    <a:pt x="349" y="0"/>
                  </a:lnTo>
                  <a:close/>
                </a:path>
              </a:pathLst>
            </a:custGeom>
            <a:solidFill>
              <a:srgbClr val="030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6426175" y="1777575"/>
              <a:ext cx="618825" cy="1521025"/>
            </a:xfrm>
            <a:custGeom>
              <a:avLst/>
              <a:gdLst/>
              <a:ahLst/>
              <a:cxnLst/>
              <a:rect l="l" t="t" r="r" b="b"/>
              <a:pathLst>
                <a:path w="24753" h="60841" extrusionOk="0">
                  <a:moveTo>
                    <a:pt x="15187" y="1"/>
                  </a:moveTo>
                  <a:cubicBezTo>
                    <a:pt x="15006" y="1"/>
                    <a:pt x="14851" y="37"/>
                    <a:pt x="14742" y="99"/>
                  </a:cubicBezTo>
                  <a:cubicBezTo>
                    <a:pt x="14273" y="365"/>
                    <a:pt x="11400" y="2879"/>
                    <a:pt x="10990" y="3114"/>
                  </a:cubicBezTo>
                  <a:cubicBezTo>
                    <a:pt x="10305" y="3506"/>
                    <a:pt x="9837" y="3653"/>
                    <a:pt x="9521" y="3653"/>
                  </a:cubicBezTo>
                  <a:cubicBezTo>
                    <a:pt x="8565" y="3653"/>
                    <a:pt x="8989" y="2314"/>
                    <a:pt x="8989" y="2313"/>
                  </a:cubicBezTo>
                  <a:lnTo>
                    <a:pt x="8989" y="2313"/>
                  </a:lnTo>
                  <a:cubicBezTo>
                    <a:pt x="8988" y="2314"/>
                    <a:pt x="5546" y="7174"/>
                    <a:pt x="4181" y="10168"/>
                  </a:cubicBezTo>
                  <a:cubicBezTo>
                    <a:pt x="2815" y="13162"/>
                    <a:pt x="2987" y="12891"/>
                    <a:pt x="3926" y="17118"/>
                  </a:cubicBezTo>
                  <a:cubicBezTo>
                    <a:pt x="4865" y="21344"/>
                    <a:pt x="3839" y="24329"/>
                    <a:pt x="2359" y="29508"/>
                  </a:cubicBezTo>
                  <a:cubicBezTo>
                    <a:pt x="878" y="34687"/>
                    <a:pt x="1" y="60261"/>
                    <a:pt x="1" y="60261"/>
                  </a:cubicBezTo>
                  <a:cubicBezTo>
                    <a:pt x="1589" y="60674"/>
                    <a:pt x="3491" y="60841"/>
                    <a:pt x="5526" y="60841"/>
                  </a:cubicBezTo>
                  <a:cubicBezTo>
                    <a:pt x="13991" y="60841"/>
                    <a:pt x="24752" y="57956"/>
                    <a:pt x="24752" y="57956"/>
                  </a:cubicBezTo>
                  <a:cubicBezTo>
                    <a:pt x="24580" y="52664"/>
                    <a:pt x="20830" y="38405"/>
                    <a:pt x="18809" y="34427"/>
                  </a:cubicBezTo>
                  <a:cubicBezTo>
                    <a:pt x="16789" y="30450"/>
                    <a:pt x="17926" y="24516"/>
                    <a:pt x="19126" y="20886"/>
                  </a:cubicBezTo>
                  <a:cubicBezTo>
                    <a:pt x="20326" y="17258"/>
                    <a:pt x="21209" y="8985"/>
                    <a:pt x="19946" y="6351"/>
                  </a:cubicBezTo>
                  <a:cubicBezTo>
                    <a:pt x="18684" y="3717"/>
                    <a:pt x="17672" y="3176"/>
                    <a:pt x="17105" y="1607"/>
                  </a:cubicBezTo>
                  <a:cubicBezTo>
                    <a:pt x="16669" y="400"/>
                    <a:pt x="15785" y="1"/>
                    <a:pt x="15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5980250" y="2164650"/>
              <a:ext cx="610850" cy="285875"/>
            </a:xfrm>
            <a:custGeom>
              <a:avLst/>
              <a:gdLst/>
              <a:ahLst/>
              <a:cxnLst/>
              <a:rect l="l" t="t" r="r" b="b"/>
              <a:pathLst>
                <a:path w="24434" h="11435" extrusionOk="0">
                  <a:moveTo>
                    <a:pt x="6267" y="0"/>
                  </a:moveTo>
                  <a:cubicBezTo>
                    <a:pt x="5611" y="0"/>
                    <a:pt x="1" y="4132"/>
                    <a:pt x="1" y="4132"/>
                  </a:cubicBezTo>
                  <a:lnTo>
                    <a:pt x="3218" y="5553"/>
                  </a:lnTo>
                  <a:lnTo>
                    <a:pt x="17445" y="11434"/>
                  </a:lnTo>
                  <a:lnTo>
                    <a:pt x="24434" y="7257"/>
                  </a:lnTo>
                  <a:cubicBezTo>
                    <a:pt x="24434" y="7257"/>
                    <a:pt x="6727" y="216"/>
                    <a:pt x="6306" y="8"/>
                  </a:cubicBezTo>
                  <a:cubicBezTo>
                    <a:pt x="6296" y="3"/>
                    <a:pt x="6283" y="0"/>
                    <a:pt x="626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6249450" y="2417475"/>
              <a:ext cx="291350" cy="97800"/>
            </a:xfrm>
            <a:custGeom>
              <a:avLst/>
              <a:gdLst/>
              <a:ahLst/>
              <a:cxnLst/>
              <a:rect l="l" t="t" r="r" b="b"/>
              <a:pathLst>
                <a:path w="11654" h="3912" extrusionOk="0">
                  <a:moveTo>
                    <a:pt x="722" y="0"/>
                  </a:moveTo>
                  <a:cubicBezTo>
                    <a:pt x="206" y="0"/>
                    <a:pt x="0" y="65"/>
                    <a:pt x="265" y="220"/>
                  </a:cubicBezTo>
                  <a:cubicBezTo>
                    <a:pt x="1727" y="1076"/>
                    <a:pt x="9428" y="3912"/>
                    <a:pt x="9428" y="3912"/>
                  </a:cubicBezTo>
                  <a:cubicBezTo>
                    <a:pt x="9428" y="3912"/>
                    <a:pt x="11632" y="1768"/>
                    <a:pt x="11644" y="1518"/>
                  </a:cubicBezTo>
                  <a:cubicBezTo>
                    <a:pt x="11653" y="1313"/>
                    <a:pt x="3046" y="0"/>
                    <a:pt x="722" y="0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6049350" y="2258125"/>
              <a:ext cx="777350" cy="253600"/>
            </a:xfrm>
            <a:custGeom>
              <a:avLst/>
              <a:gdLst/>
              <a:ahLst/>
              <a:cxnLst/>
              <a:rect l="l" t="t" r="r" b="b"/>
              <a:pathLst>
                <a:path w="31094" h="10144" extrusionOk="0">
                  <a:moveTo>
                    <a:pt x="1823" y="0"/>
                  </a:moveTo>
                  <a:cubicBezTo>
                    <a:pt x="1665" y="0"/>
                    <a:pt x="1624" y="120"/>
                    <a:pt x="1785" y="436"/>
                  </a:cubicBezTo>
                  <a:cubicBezTo>
                    <a:pt x="2255" y="1360"/>
                    <a:pt x="3741" y="2063"/>
                    <a:pt x="2880" y="2221"/>
                  </a:cubicBezTo>
                  <a:cubicBezTo>
                    <a:pt x="2704" y="2253"/>
                    <a:pt x="2524" y="2267"/>
                    <a:pt x="2345" y="2267"/>
                  </a:cubicBezTo>
                  <a:cubicBezTo>
                    <a:pt x="1648" y="2267"/>
                    <a:pt x="952" y="2052"/>
                    <a:pt x="455" y="1814"/>
                  </a:cubicBezTo>
                  <a:cubicBezTo>
                    <a:pt x="416" y="1796"/>
                    <a:pt x="384" y="1787"/>
                    <a:pt x="360" y="1787"/>
                  </a:cubicBezTo>
                  <a:cubicBezTo>
                    <a:pt x="1" y="1787"/>
                    <a:pt x="1321" y="3792"/>
                    <a:pt x="3741" y="5266"/>
                  </a:cubicBezTo>
                  <a:cubicBezTo>
                    <a:pt x="6322" y="6837"/>
                    <a:pt x="6324" y="6743"/>
                    <a:pt x="8672" y="7064"/>
                  </a:cubicBezTo>
                  <a:cubicBezTo>
                    <a:pt x="10975" y="7380"/>
                    <a:pt x="23437" y="10143"/>
                    <a:pt x="25741" y="10143"/>
                  </a:cubicBezTo>
                  <a:cubicBezTo>
                    <a:pt x="25785" y="10143"/>
                    <a:pt x="25826" y="10142"/>
                    <a:pt x="25862" y="10140"/>
                  </a:cubicBezTo>
                  <a:cubicBezTo>
                    <a:pt x="27806" y="10032"/>
                    <a:pt x="30780" y="3472"/>
                    <a:pt x="31094" y="1664"/>
                  </a:cubicBezTo>
                  <a:cubicBezTo>
                    <a:pt x="31094" y="1664"/>
                    <a:pt x="29294" y="1322"/>
                    <a:pt x="26788" y="1098"/>
                  </a:cubicBezTo>
                  <a:cubicBezTo>
                    <a:pt x="26380" y="1062"/>
                    <a:pt x="26069" y="1038"/>
                    <a:pt x="25828" y="1038"/>
                  </a:cubicBezTo>
                  <a:cubicBezTo>
                    <a:pt x="24593" y="1038"/>
                    <a:pt x="25193" y="1676"/>
                    <a:pt x="23832" y="4596"/>
                  </a:cubicBezTo>
                  <a:cubicBezTo>
                    <a:pt x="23655" y="4975"/>
                    <a:pt x="23054" y="5119"/>
                    <a:pt x="22165" y="5119"/>
                  </a:cubicBezTo>
                  <a:cubicBezTo>
                    <a:pt x="19303" y="5119"/>
                    <a:pt x="13454" y="3623"/>
                    <a:pt x="9151" y="3623"/>
                  </a:cubicBezTo>
                  <a:cubicBezTo>
                    <a:pt x="8989" y="3623"/>
                    <a:pt x="8829" y="3625"/>
                    <a:pt x="8672" y="3630"/>
                  </a:cubicBezTo>
                  <a:cubicBezTo>
                    <a:pt x="8672" y="3630"/>
                    <a:pt x="7968" y="3472"/>
                    <a:pt x="6636" y="2454"/>
                  </a:cubicBezTo>
                  <a:cubicBezTo>
                    <a:pt x="5306" y="1438"/>
                    <a:pt x="4289" y="1304"/>
                    <a:pt x="3427" y="784"/>
                  </a:cubicBezTo>
                  <a:cubicBezTo>
                    <a:pt x="2862" y="442"/>
                    <a:pt x="2127" y="0"/>
                    <a:pt x="1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6645125" y="1903125"/>
              <a:ext cx="261800" cy="435975"/>
            </a:xfrm>
            <a:custGeom>
              <a:avLst/>
              <a:gdLst/>
              <a:ahLst/>
              <a:cxnLst/>
              <a:rect l="l" t="t" r="r" b="b"/>
              <a:pathLst>
                <a:path w="10472" h="17439" extrusionOk="0">
                  <a:moveTo>
                    <a:pt x="5736" y="0"/>
                  </a:moveTo>
                  <a:cubicBezTo>
                    <a:pt x="4966" y="0"/>
                    <a:pt x="4192" y="397"/>
                    <a:pt x="3516" y="1329"/>
                  </a:cubicBezTo>
                  <a:cubicBezTo>
                    <a:pt x="1549" y="4040"/>
                    <a:pt x="1" y="15864"/>
                    <a:pt x="1" y="15864"/>
                  </a:cubicBezTo>
                  <a:cubicBezTo>
                    <a:pt x="482" y="15922"/>
                    <a:pt x="4893" y="17439"/>
                    <a:pt x="7178" y="17439"/>
                  </a:cubicBezTo>
                  <a:cubicBezTo>
                    <a:pt x="7786" y="17439"/>
                    <a:pt x="8243" y="17331"/>
                    <a:pt x="8437" y="17061"/>
                  </a:cubicBezTo>
                  <a:cubicBezTo>
                    <a:pt x="8905" y="16406"/>
                    <a:pt x="10472" y="6259"/>
                    <a:pt x="9375" y="3350"/>
                  </a:cubicBezTo>
                  <a:cubicBezTo>
                    <a:pt x="8656" y="1441"/>
                    <a:pt x="720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6913475" y="4117175"/>
              <a:ext cx="266875" cy="451525"/>
            </a:xfrm>
            <a:custGeom>
              <a:avLst/>
              <a:gdLst/>
              <a:ahLst/>
              <a:cxnLst/>
              <a:rect l="l" t="t" r="r" b="b"/>
              <a:pathLst>
                <a:path w="10675" h="18061" extrusionOk="0">
                  <a:moveTo>
                    <a:pt x="4303" y="1"/>
                  </a:moveTo>
                  <a:cubicBezTo>
                    <a:pt x="3636" y="1"/>
                    <a:pt x="1" y="6289"/>
                    <a:pt x="1" y="6289"/>
                  </a:cubicBezTo>
                  <a:cubicBezTo>
                    <a:pt x="1" y="6289"/>
                    <a:pt x="2905" y="8780"/>
                    <a:pt x="3380" y="9551"/>
                  </a:cubicBezTo>
                  <a:cubicBezTo>
                    <a:pt x="3854" y="10322"/>
                    <a:pt x="3441" y="13066"/>
                    <a:pt x="2490" y="15005"/>
                  </a:cubicBezTo>
                  <a:cubicBezTo>
                    <a:pt x="1539" y="16946"/>
                    <a:pt x="1601" y="17911"/>
                    <a:pt x="3261" y="18030"/>
                  </a:cubicBezTo>
                  <a:cubicBezTo>
                    <a:pt x="3517" y="18048"/>
                    <a:pt x="3753" y="18061"/>
                    <a:pt x="3971" y="18061"/>
                  </a:cubicBezTo>
                  <a:cubicBezTo>
                    <a:pt x="5164" y="18061"/>
                    <a:pt x="5841" y="17681"/>
                    <a:pt x="6658" y="15775"/>
                  </a:cubicBezTo>
                  <a:cubicBezTo>
                    <a:pt x="7623" y="13520"/>
                    <a:pt x="9723" y="10381"/>
                    <a:pt x="10198" y="8009"/>
                  </a:cubicBezTo>
                  <a:cubicBezTo>
                    <a:pt x="10674" y="5637"/>
                    <a:pt x="9132" y="4985"/>
                    <a:pt x="7530" y="3680"/>
                  </a:cubicBezTo>
                  <a:cubicBezTo>
                    <a:pt x="5930" y="2377"/>
                    <a:pt x="4921" y="182"/>
                    <a:pt x="4329" y="4"/>
                  </a:cubicBezTo>
                  <a:cubicBezTo>
                    <a:pt x="4321" y="2"/>
                    <a:pt x="4312" y="1"/>
                    <a:pt x="4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6483025" y="4398150"/>
              <a:ext cx="409050" cy="281900"/>
            </a:xfrm>
            <a:custGeom>
              <a:avLst/>
              <a:gdLst/>
              <a:ahLst/>
              <a:cxnLst/>
              <a:rect l="l" t="t" r="r" b="b"/>
              <a:pathLst>
                <a:path w="16362" h="11276" extrusionOk="0">
                  <a:moveTo>
                    <a:pt x="14904" y="0"/>
                  </a:moveTo>
                  <a:cubicBezTo>
                    <a:pt x="13506" y="0"/>
                    <a:pt x="7745" y="1556"/>
                    <a:pt x="7773" y="1759"/>
                  </a:cubicBezTo>
                  <a:cubicBezTo>
                    <a:pt x="8261" y="5401"/>
                    <a:pt x="5544" y="6868"/>
                    <a:pt x="2771" y="8572"/>
                  </a:cubicBezTo>
                  <a:cubicBezTo>
                    <a:pt x="0" y="10277"/>
                    <a:pt x="1196" y="10945"/>
                    <a:pt x="2771" y="11235"/>
                  </a:cubicBezTo>
                  <a:cubicBezTo>
                    <a:pt x="2922" y="11263"/>
                    <a:pt x="3109" y="11276"/>
                    <a:pt x="3328" y="11276"/>
                  </a:cubicBezTo>
                  <a:cubicBezTo>
                    <a:pt x="5412" y="11276"/>
                    <a:pt x="10355" y="10122"/>
                    <a:pt x="13209" y="9531"/>
                  </a:cubicBezTo>
                  <a:cubicBezTo>
                    <a:pt x="16362" y="8880"/>
                    <a:pt x="15437" y="6325"/>
                    <a:pt x="15111" y="4454"/>
                  </a:cubicBezTo>
                  <a:cubicBezTo>
                    <a:pt x="14784" y="2584"/>
                    <a:pt x="15111" y="19"/>
                    <a:pt x="15111" y="19"/>
                  </a:cubicBezTo>
                  <a:cubicBezTo>
                    <a:pt x="15060" y="6"/>
                    <a:pt x="14990" y="0"/>
                    <a:pt x="14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4" name="Google Shape;2764;p37"/>
          <p:cNvGrpSpPr/>
          <p:nvPr/>
        </p:nvGrpSpPr>
        <p:grpSpPr>
          <a:xfrm>
            <a:off x="5759284" y="3945937"/>
            <a:ext cx="826321" cy="951900"/>
            <a:chOff x="3825875" y="1790375"/>
            <a:chExt cx="3199075" cy="3685250"/>
          </a:xfrm>
        </p:grpSpPr>
        <p:sp>
          <p:nvSpPr>
            <p:cNvPr id="2765" name="Google Shape;2765;p37"/>
            <p:cNvSpPr/>
            <p:nvPr/>
          </p:nvSpPr>
          <p:spPr>
            <a:xfrm>
              <a:off x="4127000" y="1883750"/>
              <a:ext cx="998500" cy="1170125"/>
            </a:xfrm>
            <a:custGeom>
              <a:avLst/>
              <a:gdLst/>
              <a:ahLst/>
              <a:cxnLst/>
              <a:rect l="l" t="t" r="r" b="b"/>
              <a:pathLst>
                <a:path w="39940" h="46805" extrusionOk="0">
                  <a:moveTo>
                    <a:pt x="16245" y="1"/>
                  </a:moveTo>
                  <a:cubicBezTo>
                    <a:pt x="14419" y="1"/>
                    <a:pt x="12574" y="419"/>
                    <a:pt x="10958" y="1237"/>
                  </a:cubicBezTo>
                  <a:cubicBezTo>
                    <a:pt x="6617" y="3433"/>
                    <a:pt x="3782" y="7861"/>
                    <a:pt x="2240" y="12472"/>
                  </a:cubicBezTo>
                  <a:cubicBezTo>
                    <a:pt x="1" y="19172"/>
                    <a:pt x="146" y="26733"/>
                    <a:pt x="3107" y="33146"/>
                  </a:cubicBezTo>
                  <a:cubicBezTo>
                    <a:pt x="6067" y="39559"/>
                    <a:pt x="11926" y="44677"/>
                    <a:pt x="18808" y="46277"/>
                  </a:cubicBezTo>
                  <a:cubicBezTo>
                    <a:pt x="20298" y="46624"/>
                    <a:pt x="21834" y="46805"/>
                    <a:pt x="23367" y="46805"/>
                  </a:cubicBezTo>
                  <a:cubicBezTo>
                    <a:pt x="25966" y="46805"/>
                    <a:pt x="28557" y="46286"/>
                    <a:pt x="30904" y="45180"/>
                  </a:cubicBezTo>
                  <a:cubicBezTo>
                    <a:pt x="34637" y="43422"/>
                    <a:pt x="37685" y="40117"/>
                    <a:pt x="38812" y="36149"/>
                  </a:cubicBezTo>
                  <a:cubicBezTo>
                    <a:pt x="39939" y="32180"/>
                    <a:pt x="38999" y="27609"/>
                    <a:pt x="36152" y="24623"/>
                  </a:cubicBezTo>
                  <a:cubicBezTo>
                    <a:pt x="34017" y="22385"/>
                    <a:pt x="30973" y="21086"/>
                    <a:pt x="29134" y="18599"/>
                  </a:cubicBezTo>
                  <a:cubicBezTo>
                    <a:pt x="25980" y="14335"/>
                    <a:pt x="27292" y="7924"/>
                    <a:pt x="24153" y="3647"/>
                  </a:cubicBezTo>
                  <a:cubicBezTo>
                    <a:pt x="22348" y="1187"/>
                    <a:pt x="19322" y="1"/>
                    <a:pt x="16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7"/>
            <p:cNvSpPr/>
            <p:nvPr/>
          </p:nvSpPr>
          <p:spPr>
            <a:xfrm>
              <a:off x="4967200" y="5324850"/>
              <a:ext cx="250325" cy="147250"/>
            </a:xfrm>
            <a:custGeom>
              <a:avLst/>
              <a:gdLst/>
              <a:ahLst/>
              <a:cxnLst/>
              <a:rect l="l" t="t" r="r" b="b"/>
              <a:pathLst>
                <a:path w="10013" h="5890" extrusionOk="0">
                  <a:moveTo>
                    <a:pt x="1" y="0"/>
                  </a:moveTo>
                  <a:lnTo>
                    <a:pt x="647" y="5890"/>
                  </a:lnTo>
                  <a:lnTo>
                    <a:pt x="10013" y="5890"/>
                  </a:lnTo>
                  <a:cubicBezTo>
                    <a:pt x="9944" y="5335"/>
                    <a:pt x="3659" y="2910"/>
                    <a:pt x="3659" y="291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7"/>
            <p:cNvSpPr/>
            <p:nvPr/>
          </p:nvSpPr>
          <p:spPr>
            <a:xfrm>
              <a:off x="3825875" y="4989975"/>
              <a:ext cx="177525" cy="280525"/>
            </a:xfrm>
            <a:custGeom>
              <a:avLst/>
              <a:gdLst/>
              <a:ahLst/>
              <a:cxnLst/>
              <a:rect l="l" t="t" r="r" b="b"/>
              <a:pathLst>
                <a:path w="7101" h="11221" extrusionOk="0">
                  <a:moveTo>
                    <a:pt x="4804" y="0"/>
                  </a:moveTo>
                  <a:lnTo>
                    <a:pt x="0" y="3435"/>
                  </a:lnTo>
                  <a:lnTo>
                    <a:pt x="4797" y="11221"/>
                  </a:lnTo>
                  <a:cubicBezTo>
                    <a:pt x="5179" y="10814"/>
                    <a:pt x="4858" y="4633"/>
                    <a:pt x="4858" y="4633"/>
                  </a:cubicBezTo>
                  <a:lnTo>
                    <a:pt x="7100" y="2777"/>
                  </a:lnTo>
                  <a:lnTo>
                    <a:pt x="4804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3901525" y="3673525"/>
              <a:ext cx="715350" cy="1432275"/>
            </a:xfrm>
            <a:custGeom>
              <a:avLst/>
              <a:gdLst/>
              <a:ahLst/>
              <a:cxnLst/>
              <a:rect l="l" t="t" r="r" b="b"/>
              <a:pathLst>
                <a:path w="28614" h="57291" extrusionOk="0">
                  <a:moveTo>
                    <a:pt x="14854" y="0"/>
                  </a:moveTo>
                  <a:lnTo>
                    <a:pt x="17355" y="29254"/>
                  </a:lnTo>
                  <a:lnTo>
                    <a:pt x="1" y="53928"/>
                  </a:lnTo>
                  <a:lnTo>
                    <a:pt x="1832" y="57291"/>
                  </a:lnTo>
                  <a:cubicBezTo>
                    <a:pt x="1832" y="57291"/>
                    <a:pt x="26345" y="37344"/>
                    <a:pt x="26659" y="36780"/>
                  </a:cubicBezTo>
                  <a:cubicBezTo>
                    <a:pt x="26971" y="36216"/>
                    <a:pt x="28613" y="21542"/>
                    <a:pt x="28613" y="21542"/>
                  </a:cubicBezTo>
                  <a:lnTo>
                    <a:pt x="148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4169300" y="3283575"/>
              <a:ext cx="889400" cy="2114025"/>
            </a:xfrm>
            <a:custGeom>
              <a:avLst/>
              <a:gdLst/>
              <a:ahLst/>
              <a:cxnLst/>
              <a:rect l="l" t="t" r="r" b="b"/>
              <a:pathLst>
                <a:path w="35576" h="84561" extrusionOk="0">
                  <a:moveTo>
                    <a:pt x="3562" y="1"/>
                  </a:moveTo>
                  <a:cubicBezTo>
                    <a:pt x="2404" y="2019"/>
                    <a:pt x="1245" y="4878"/>
                    <a:pt x="860" y="8637"/>
                  </a:cubicBezTo>
                  <a:cubicBezTo>
                    <a:pt x="0" y="17009"/>
                    <a:pt x="17902" y="38249"/>
                    <a:pt x="17902" y="38249"/>
                  </a:cubicBezTo>
                  <a:lnTo>
                    <a:pt x="32188" y="84120"/>
                  </a:lnTo>
                  <a:lnTo>
                    <a:pt x="35575" y="84561"/>
                  </a:lnTo>
                  <a:cubicBezTo>
                    <a:pt x="35575" y="84561"/>
                    <a:pt x="29157" y="37609"/>
                    <a:pt x="28845" y="35541"/>
                  </a:cubicBezTo>
                  <a:cubicBezTo>
                    <a:pt x="28533" y="33471"/>
                    <a:pt x="19999" y="8731"/>
                    <a:pt x="19999" y="8731"/>
                  </a:cubicBezTo>
                  <a:lnTo>
                    <a:pt x="21476" y="3927"/>
                  </a:lnTo>
                  <a:cubicBezTo>
                    <a:pt x="16048" y="1135"/>
                    <a:pt x="9766" y="630"/>
                    <a:pt x="35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4184050" y="3283575"/>
              <a:ext cx="632450" cy="801275"/>
            </a:xfrm>
            <a:custGeom>
              <a:avLst/>
              <a:gdLst/>
              <a:ahLst/>
              <a:cxnLst/>
              <a:rect l="l" t="t" r="r" b="b"/>
              <a:pathLst>
                <a:path w="25298" h="32051" extrusionOk="0">
                  <a:moveTo>
                    <a:pt x="2972" y="1"/>
                  </a:moveTo>
                  <a:cubicBezTo>
                    <a:pt x="1812" y="2019"/>
                    <a:pt x="655" y="4878"/>
                    <a:pt x="270" y="8637"/>
                  </a:cubicBezTo>
                  <a:cubicBezTo>
                    <a:pt x="0" y="11262"/>
                    <a:pt x="1578" y="15149"/>
                    <a:pt x="3866" y="19251"/>
                  </a:cubicBezTo>
                  <a:lnTo>
                    <a:pt x="4961" y="32050"/>
                  </a:lnTo>
                  <a:cubicBezTo>
                    <a:pt x="7136" y="31724"/>
                    <a:pt x="9290" y="31268"/>
                    <a:pt x="11425" y="30724"/>
                  </a:cubicBezTo>
                  <a:cubicBezTo>
                    <a:pt x="11428" y="30727"/>
                    <a:pt x="11431" y="30731"/>
                    <a:pt x="11433" y="30735"/>
                  </a:cubicBezTo>
                  <a:cubicBezTo>
                    <a:pt x="11674" y="30674"/>
                    <a:pt x="11911" y="30596"/>
                    <a:pt x="12151" y="30534"/>
                  </a:cubicBezTo>
                  <a:cubicBezTo>
                    <a:pt x="12420" y="30462"/>
                    <a:pt x="12690" y="30396"/>
                    <a:pt x="12958" y="30322"/>
                  </a:cubicBezTo>
                  <a:lnTo>
                    <a:pt x="12950" y="30310"/>
                  </a:lnTo>
                  <a:cubicBezTo>
                    <a:pt x="15044" y="29732"/>
                    <a:pt x="17122" y="29095"/>
                    <a:pt x="19183" y="28399"/>
                  </a:cubicBezTo>
                  <a:cubicBezTo>
                    <a:pt x="21220" y="27707"/>
                    <a:pt x="23255" y="26895"/>
                    <a:pt x="25298" y="26086"/>
                  </a:cubicBezTo>
                  <a:cubicBezTo>
                    <a:pt x="22724" y="18344"/>
                    <a:pt x="19408" y="8731"/>
                    <a:pt x="19408" y="8731"/>
                  </a:cubicBezTo>
                  <a:lnTo>
                    <a:pt x="20886" y="3927"/>
                  </a:lnTo>
                  <a:cubicBezTo>
                    <a:pt x="15458" y="1135"/>
                    <a:pt x="9176" y="630"/>
                    <a:pt x="2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4312975" y="1941525"/>
              <a:ext cx="422375" cy="603300"/>
            </a:xfrm>
            <a:custGeom>
              <a:avLst/>
              <a:gdLst/>
              <a:ahLst/>
              <a:cxnLst/>
              <a:rect l="l" t="t" r="r" b="b"/>
              <a:pathLst>
                <a:path w="16895" h="24132" extrusionOk="0">
                  <a:moveTo>
                    <a:pt x="7173" y="1"/>
                  </a:moveTo>
                  <a:cubicBezTo>
                    <a:pt x="3765" y="1"/>
                    <a:pt x="448" y="1714"/>
                    <a:pt x="258" y="4995"/>
                  </a:cubicBezTo>
                  <a:cubicBezTo>
                    <a:pt x="0" y="9445"/>
                    <a:pt x="2137" y="13968"/>
                    <a:pt x="6327" y="16431"/>
                  </a:cubicBezTo>
                  <a:lnTo>
                    <a:pt x="3859" y="21172"/>
                  </a:lnTo>
                  <a:lnTo>
                    <a:pt x="11313" y="24131"/>
                  </a:lnTo>
                  <a:cubicBezTo>
                    <a:pt x="11313" y="24131"/>
                    <a:pt x="10556" y="17371"/>
                    <a:pt x="11788" y="16284"/>
                  </a:cubicBezTo>
                  <a:cubicBezTo>
                    <a:pt x="12018" y="16081"/>
                    <a:pt x="12401" y="16027"/>
                    <a:pt x="12848" y="16027"/>
                  </a:cubicBezTo>
                  <a:cubicBezTo>
                    <a:pt x="13356" y="16027"/>
                    <a:pt x="13948" y="16097"/>
                    <a:pt x="14491" y="16097"/>
                  </a:cubicBezTo>
                  <a:cubicBezTo>
                    <a:pt x="15140" y="16097"/>
                    <a:pt x="15720" y="15998"/>
                    <a:pt x="16010" y="15561"/>
                  </a:cubicBezTo>
                  <a:cubicBezTo>
                    <a:pt x="16235" y="15224"/>
                    <a:pt x="15820" y="12687"/>
                    <a:pt x="15655" y="10993"/>
                  </a:cubicBezTo>
                  <a:cubicBezTo>
                    <a:pt x="15640" y="10843"/>
                    <a:pt x="15794" y="10810"/>
                    <a:pt x="15997" y="10810"/>
                  </a:cubicBezTo>
                  <a:cubicBezTo>
                    <a:pt x="16156" y="10810"/>
                    <a:pt x="16346" y="10830"/>
                    <a:pt x="16507" y="10830"/>
                  </a:cubicBezTo>
                  <a:cubicBezTo>
                    <a:pt x="16726" y="10830"/>
                    <a:pt x="16894" y="10793"/>
                    <a:pt x="16870" y="10619"/>
                  </a:cubicBezTo>
                  <a:cubicBezTo>
                    <a:pt x="16794" y="10069"/>
                    <a:pt x="14582" y="7834"/>
                    <a:pt x="14654" y="7246"/>
                  </a:cubicBezTo>
                  <a:cubicBezTo>
                    <a:pt x="15259" y="2338"/>
                    <a:pt x="11154" y="1"/>
                    <a:pt x="7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4572025" y="2955600"/>
              <a:ext cx="822250" cy="622700"/>
            </a:xfrm>
            <a:custGeom>
              <a:avLst/>
              <a:gdLst/>
              <a:ahLst/>
              <a:cxnLst/>
              <a:rect l="l" t="t" r="r" b="b"/>
              <a:pathLst>
                <a:path w="32890" h="24908" extrusionOk="0">
                  <a:moveTo>
                    <a:pt x="5171" y="0"/>
                  </a:moveTo>
                  <a:lnTo>
                    <a:pt x="0" y="2440"/>
                  </a:lnTo>
                  <a:cubicBezTo>
                    <a:pt x="0" y="2440"/>
                    <a:pt x="5138" y="14838"/>
                    <a:pt x="6439" y="15927"/>
                  </a:cubicBezTo>
                  <a:cubicBezTo>
                    <a:pt x="7738" y="17015"/>
                    <a:pt x="24277" y="21232"/>
                    <a:pt x="24277" y="21232"/>
                  </a:cubicBezTo>
                  <a:cubicBezTo>
                    <a:pt x="24277" y="21232"/>
                    <a:pt x="25959" y="24866"/>
                    <a:pt x="26079" y="24907"/>
                  </a:cubicBezTo>
                  <a:cubicBezTo>
                    <a:pt x="26080" y="24908"/>
                    <a:pt x="26082" y="24908"/>
                    <a:pt x="26085" y="24908"/>
                  </a:cubicBezTo>
                  <a:cubicBezTo>
                    <a:pt x="26264" y="24908"/>
                    <a:pt x="28716" y="23416"/>
                    <a:pt x="28716" y="23416"/>
                  </a:cubicBezTo>
                  <a:cubicBezTo>
                    <a:pt x="28716" y="23416"/>
                    <a:pt x="29985" y="23983"/>
                    <a:pt x="30383" y="23986"/>
                  </a:cubicBezTo>
                  <a:cubicBezTo>
                    <a:pt x="30385" y="23986"/>
                    <a:pt x="30387" y="23986"/>
                    <a:pt x="30390" y="23986"/>
                  </a:cubicBezTo>
                  <a:cubicBezTo>
                    <a:pt x="30805" y="23986"/>
                    <a:pt x="32889" y="23643"/>
                    <a:pt x="32381" y="22809"/>
                  </a:cubicBezTo>
                  <a:cubicBezTo>
                    <a:pt x="31871" y="21969"/>
                    <a:pt x="27641" y="18395"/>
                    <a:pt x="26809" y="18110"/>
                  </a:cubicBezTo>
                  <a:cubicBezTo>
                    <a:pt x="25976" y="17825"/>
                    <a:pt x="11789" y="10711"/>
                    <a:pt x="11789" y="10711"/>
                  </a:cubicBezTo>
                  <a:lnTo>
                    <a:pt x="5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4643600" y="2891525"/>
              <a:ext cx="551650" cy="594925"/>
            </a:xfrm>
            <a:custGeom>
              <a:avLst/>
              <a:gdLst/>
              <a:ahLst/>
              <a:cxnLst/>
              <a:rect l="l" t="t" r="r" b="b"/>
              <a:pathLst>
                <a:path w="22066" h="23797" extrusionOk="0">
                  <a:moveTo>
                    <a:pt x="1885" y="1"/>
                  </a:moveTo>
                  <a:lnTo>
                    <a:pt x="169" y="2114"/>
                  </a:lnTo>
                  <a:cubicBezTo>
                    <a:pt x="169" y="2114"/>
                    <a:pt x="0" y="16891"/>
                    <a:pt x="2506" y="19611"/>
                  </a:cubicBezTo>
                  <a:cubicBezTo>
                    <a:pt x="5011" y="22332"/>
                    <a:pt x="21414" y="23797"/>
                    <a:pt x="21414" y="23797"/>
                  </a:cubicBezTo>
                  <a:lnTo>
                    <a:pt x="22066" y="19795"/>
                  </a:lnTo>
                  <a:cubicBezTo>
                    <a:pt x="22066" y="19795"/>
                    <a:pt x="19549" y="18562"/>
                    <a:pt x="17279" y="15683"/>
                  </a:cubicBezTo>
                  <a:cubicBezTo>
                    <a:pt x="16113" y="14204"/>
                    <a:pt x="13846" y="13844"/>
                    <a:pt x="11915" y="13844"/>
                  </a:cubicBezTo>
                  <a:cubicBezTo>
                    <a:pt x="10084" y="13844"/>
                    <a:pt x="8555" y="14167"/>
                    <a:pt x="8555" y="14167"/>
                  </a:cubicBezTo>
                  <a:lnTo>
                    <a:pt x="1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4412475" y="2352275"/>
              <a:ext cx="228750" cy="196725"/>
            </a:xfrm>
            <a:custGeom>
              <a:avLst/>
              <a:gdLst/>
              <a:ahLst/>
              <a:cxnLst/>
              <a:rect l="l" t="t" r="r" b="b"/>
              <a:pathLst>
                <a:path w="9150" h="7869" extrusionOk="0">
                  <a:moveTo>
                    <a:pt x="2347" y="1"/>
                  </a:moveTo>
                  <a:lnTo>
                    <a:pt x="0" y="3524"/>
                  </a:lnTo>
                  <a:lnTo>
                    <a:pt x="7416" y="7868"/>
                  </a:lnTo>
                  <a:lnTo>
                    <a:pt x="9149" y="4763"/>
                  </a:lnTo>
                  <a:lnTo>
                    <a:pt x="2347" y="1"/>
                  </a:lnTo>
                  <a:close/>
                </a:path>
              </a:pathLst>
            </a:custGeom>
            <a:solidFill>
              <a:srgbClr val="E6D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4111000" y="2426325"/>
              <a:ext cx="663825" cy="1164075"/>
            </a:xfrm>
            <a:custGeom>
              <a:avLst/>
              <a:gdLst/>
              <a:ahLst/>
              <a:cxnLst/>
              <a:rect l="l" t="t" r="r" b="b"/>
              <a:pathLst>
                <a:path w="26553" h="46563" extrusionOk="0">
                  <a:moveTo>
                    <a:pt x="13887" y="1"/>
                  </a:moveTo>
                  <a:cubicBezTo>
                    <a:pt x="10116" y="1"/>
                    <a:pt x="7029" y="4338"/>
                    <a:pt x="7029" y="4338"/>
                  </a:cubicBezTo>
                  <a:cubicBezTo>
                    <a:pt x="4013" y="17259"/>
                    <a:pt x="5879" y="25014"/>
                    <a:pt x="5879" y="25014"/>
                  </a:cubicBezTo>
                  <a:lnTo>
                    <a:pt x="0" y="39225"/>
                  </a:lnTo>
                  <a:lnTo>
                    <a:pt x="26552" y="46562"/>
                  </a:lnTo>
                  <a:lnTo>
                    <a:pt x="22673" y="23439"/>
                  </a:lnTo>
                  <a:cubicBezTo>
                    <a:pt x="22673" y="23439"/>
                    <a:pt x="26434" y="16599"/>
                    <a:pt x="26258" y="14622"/>
                  </a:cubicBezTo>
                  <a:cubicBezTo>
                    <a:pt x="26083" y="12647"/>
                    <a:pt x="17059" y="959"/>
                    <a:pt x="15906" y="441"/>
                  </a:cubicBezTo>
                  <a:cubicBezTo>
                    <a:pt x="15221" y="132"/>
                    <a:pt x="14543" y="1"/>
                    <a:pt x="13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4294375" y="3795075"/>
              <a:ext cx="136900" cy="191325"/>
            </a:xfrm>
            <a:custGeom>
              <a:avLst/>
              <a:gdLst/>
              <a:ahLst/>
              <a:cxnLst/>
              <a:rect l="l" t="t" r="r" b="b"/>
              <a:pathLst>
                <a:path w="5476" h="7653" extrusionOk="0">
                  <a:moveTo>
                    <a:pt x="287" y="1"/>
                  </a:moveTo>
                  <a:cubicBezTo>
                    <a:pt x="242" y="1"/>
                    <a:pt x="196" y="13"/>
                    <a:pt x="156" y="38"/>
                  </a:cubicBezTo>
                  <a:cubicBezTo>
                    <a:pt x="38" y="111"/>
                    <a:pt x="1" y="266"/>
                    <a:pt x="73" y="384"/>
                  </a:cubicBezTo>
                  <a:cubicBezTo>
                    <a:pt x="1547" y="2772"/>
                    <a:pt x="3153" y="5042"/>
                    <a:pt x="4948" y="7548"/>
                  </a:cubicBezTo>
                  <a:cubicBezTo>
                    <a:pt x="4994" y="7615"/>
                    <a:pt x="5070" y="7653"/>
                    <a:pt x="5151" y="7653"/>
                  </a:cubicBezTo>
                  <a:cubicBezTo>
                    <a:pt x="5356" y="7653"/>
                    <a:pt x="5475" y="7422"/>
                    <a:pt x="5356" y="7255"/>
                  </a:cubicBezTo>
                  <a:cubicBezTo>
                    <a:pt x="3567" y="4755"/>
                    <a:pt x="1968" y="2494"/>
                    <a:pt x="501" y="120"/>
                  </a:cubicBezTo>
                  <a:cubicBezTo>
                    <a:pt x="454" y="43"/>
                    <a:pt x="372" y="1"/>
                    <a:pt x="287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5957500" y="1889425"/>
              <a:ext cx="401875" cy="568475"/>
            </a:xfrm>
            <a:custGeom>
              <a:avLst/>
              <a:gdLst/>
              <a:ahLst/>
              <a:cxnLst/>
              <a:rect l="l" t="t" r="r" b="b"/>
              <a:pathLst>
                <a:path w="16075" h="22739" extrusionOk="0">
                  <a:moveTo>
                    <a:pt x="7516" y="1"/>
                  </a:moveTo>
                  <a:cubicBezTo>
                    <a:pt x="4658" y="1"/>
                    <a:pt x="1823" y="942"/>
                    <a:pt x="1184" y="3221"/>
                  </a:cubicBezTo>
                  <a:cubicBezTo>
                    <a:pt x="1" y="7429"/>
                    <a:pt x="381" y="9469"/>
                    <a:pt x="2522" y="15451"/>
                  </a:cubicBezTo>
                  <a:lnTo>
                    <a:pt x="1212" y="21416"/>
                  </a:lnTo>
                  <a:lnTo>
                    <a:pt x="9441" y="22739"/>
                  </a:lnTo>
                  <a:lnTo>
                    <a:pt x="10938" y="16986"/>
                  </a:lnTo>
                  <a:cubicBezTo>
                    <a:pt x="10938" y="16986"/>
                    <a:pt x="11616" y="17170"/>
                    <a:pt x="12380" y="17170"/>
                  </a:cubicBezTo>
                  <a:cubicBezTo>
                    <a:pt x="12980" y="17170"/>
                    <a:pt x="13632" y="17056"/>
                    <a:pt x="14051" y="16652"/>
                  </a:cubicBezTo>
                  <a:cubicBezTo>
                    <a:pt x="14449" y="16269"/>
                    <a:pt x="14814" y="14589"/>
                    <a:pt x="14968" y="11933"/>
                  </a:cubicBezTo>
                  <a:cubicBezTo>
                    <a:pt x="14971" y="11874"/>
                    <a:pt x="15020" y="11852"/>
                    <a:pt x="15096" y="11852"/>
                  </a:cubicBezTo>
                  <a:cubicBezTo>
                    <a:pt x="15304" y="11852"/>
                    <a:pt x="15714" y="12018"/>
                    <a:pt x="15924" y="12018"/>
                  </a:cubicBezTo>
                  <a:cubicBezTo>
                    <a:pt x="16002" y="12018"/>
                    <a:pt x="16052" y="11996"/>
                    <a:pt x="16054" y="11933"/>
                  </a:cubicBezTo>
                  <a:cubicBezTo>
                    <a:pt x="16074" y="11366"/>
                    <a:pt x="14169" y="8789"/>
                    <a:pt x="14334" y="7741"/>
                  </a:cubicBezTo>
                  <a:cubicBezTo>
                    <a:pt x="14943" y="3899"/>
                    <a:pt x="14620" y="2871"/>
                    <a:pt x="13507" y="1783"/>
                  </a:cubicBezTo>
                  <a:cubicBezTo>
                    <a:pt x="12372" y="675"/>
                    <a:pt x="9936" y="1"/>
                    <a:pt x="7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6648325" y="5205075"/>
              <a:ext cx="309875" cy="256225"/>
            </a:xfrm>
            <a:custGeom>
              <a:avLst/>
              <a:gdLst/>
              <a:ahLst/>
              <a:cxnLst/>
              <a:rect l="l" t="t" r="r" b="b"/>
              <a:pathLst>
                <a:path w="12395" h="10249" extrusionOk="0">
                  <a:moveTo>
                    <a:pt x="3155" y="0"/>
                  </a:moveTo>
                  <a:lnTo>
                    <a:pt x="1" y="864"/>
                  </a:lnTo>
                  <a:lnTo>
                    <a:pt x="2566" y="10248"/>
                  </a:lnTo>
                  <a:lnTo>
                    <a:pt x="12395" y="7557"/>
                  </a:lnTo>
                  <a:cubicBezTo>
                    <a:pt x="12202" y="7088"/>
                    <a:pt x="5371" y="6675"/>
                    <a:pt x="5371" y="6675"/>
                  </a:cubicBezTo>
                  <a:lnTo>
                    <a:pt x="3155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5188575" y="5189050"/>
              <a:ext cx="242875" cy="286575"/>
            </a:xfrm>
            <a:custGeom>
              <a:avLst/>
              <a:gdLst/>
              <a:ahLst/>
              <a:cxnLst/>
              <a:rect l="l" t="t" r="r" b="b"/>
              <a:pathLst>
                <a:path w="9715" h="11463" extrusionOk="0">
                  <a:moveTo>
                    <a:pt x="5066" y="1"/>
                  </a:moveTo>
                  <a:lnTo>
                    <a:pt x="1" y="8308"/>
                  </a:lnTo>
                  <a:lnTo>
                    <a:pt x="4084" y="11463"/>
                  </a:lnTo>
                  <a:lnTo>
                    <a:pt x="9714" y="11463"/>
                  </a:lnTo>
                  <a:lnTo>
                    <a:pt x="5562" y="10372"/>
                  </a:lnTo>
                  <a:lnTo>
                    <a:pt x="4524" y="7895"/>
                  </a:lnTo>
                  <a:lnTo>
                    <a:pt x="7860" y="1703"/>
                  </a:lnTo>
                  <a:lnTo>
                    <a:pt x="5066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5256050" y="4371300"/>
              <a:ext cx="624775" cy="964150"/>
            </a:xfrm>
            <a:custGeom>
              <a:avLst/>
              <a:gdLst/>
              <a:ahLst/>
              <a:cxnLst/>
              <a:rect l="l" t="t" r="r" b="b"/>
              <a:pathLst>
                <a:path w="24991" h="38566" extrusionOk="0">
                  <a:moveTo>
                    <a:pt x="15991" y="1"/>
                  </a:moveTo>
                  <a:lnTo>
                    <a:pt x="1" y="36593"/>
                  </a:lnTo>
                  <a:lnTo>
                    <a:pt x="2924" y="38565"/>
                  </a:lnTo>
                  <a:lnTo>
                    <a:pt x="22036" y="9239"/>
                  </a:lnTo>
                  <a:lnTo>
                    <a:pt x="24990" y="2206"/>
                  </a:lnTo>
                  <a:cubicBezTo>
                    <a:pt x="23523" y="1921"/>
                    <a:pt x="22382" y="1231"/>
                    <a:pt x="20897" y="949"/>
                  </a:cubicBezTo>
                  <a:cubicBezTo>
                    <a:pt x="18726" y="538"/>
                    <a:pt x="18111" y="591"/>
                    <a:pt x="159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6296150" y="4328950"/>
              <a:ext cx="471600" cy="1015525"/>
            </a:xfrm>
            <a:custGeom>
              <a:avLst/>
              <a:gdLst/>
              <a:ahLst/>
              <a:cxnLst/>
              <a:rect l="l" t="t" r="r" b="b"/>
              <a:pathLst>
                <a:path w="18864" h="40621" extrusionOk="0">
                  <a:moveTo>
                    <a:pt x="7473" y="0"/>
                  </a:moveTo>
                  <a:cubicBezTo>
                    <a:pt x="4156" y="1236"/>
                    <a:pt x="3417" y="2576"/>
                    <a:pt x="0" y="3523"/>
                  </a:cubicBezTo>
                  <a:lnTo>
                    <a:pt x="526" y="5973"/>
                  </a:lnTo>
                  <a:lnTo>
                    <a:pt x="15375" y="40620"/>
                  </a:lnTo>
                  <a:lnTo>
                    <a:pt x="18864" y="39932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5617200" y="3665475"/>
              <a:ext cx="921675" cy="794425"/>
            </a:xfrm>
            <a:custGeom>
              <a:avLst/>
              <a:gdLst/>
              <a:ahLst/>
              <a:cxnLst/>
              <a:rect l="l" t="t" r="r" b="b"/>
              <a:pathLst>
                <a:path w="36867" h="31777" extrusionOk="0">
                  <a:moveTo>
                    <a:pt x="4515" y="1"/>
                  </a:moveTo>
                  <a:lnTo>
                    <a:pt x="1" y="29346"/>
                  </a:lnTo>
                  <a:cubicBezTo>
                    <a:pt x="2159" y="29945"/>
                    <a:pt x="4327" y="30506"/>
                    <a:pt x="6536" y="30929"/>
                  </a:cubicBezTo>
                  <a:cubicBezTo>
                    <a:pt x="8076" y="31223"/>
                    <a:pt x="9610" y="31478"/>
                    <a:pt x="11128" y="31777"/>
                  </a:cubicBezTo>
                  <a:lnTo>
                    <a:pt x="18071" y="13925"/>
                  </a:lnTo>
                  <a:lnTo>
                    <a:pt x="25403" y="31054"/>
                  </a:lnTo>
                  <a:cubicBezTo>
                    <a:pt x="28940" y="30084"/>
                    <a:pt x="33437" y="27979"/>
                    <a:pt x="36866" y="26698"/>
                  </a:cubicBezTo>
                  <a:lnTo>
                    <a:pt x="300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5683550" y="2304700"/>
              <a:ext cx="755175" cy="1477100"/>
            </a:xfrm>
            <a:custGeom>
              <a:avLst/>
              <a:gdLst/>
              <a:ahLst/>
              <a:cxnLst/>
              <a:rect l="l" t="t" r="r" b="b"/>
              <a:pathLst>
                <a:path w="30207" h="59084" extrusionOk="0">
                  <a:moveTo>
                    <a:pt x="12014" y="1"/>
                  </a:moveTo>
                  <a:cubicBezTo>
                    <a:pt x="12014" y="1"/>
                    <a:pt x="10728" y="1795"/>
                    <a:pt x="9693" y="2687"/>
                  </a:cubicBezTo>
                  <a:cubicBezTo>
                    <a:pt x="8657" y="3578"/>
                    <a:pt x="5647" y="7941"/>
                    <a:pt x="4988" y="11772"/>
                  </a:cubicBezTo>
                  <a:cubicBezTo>
                    <a:pt x="4329" y="15602"/>
                    <a:pt x="2824" y="23841"/>
                    <a:pt x="3671" y="24821"/>
                  </a:cubicBezTo>
                  <a:cubicBezTo>
                    <a:pt x="4517" y="25802"/>
                    <a:pt x="5270" y="34103"/>
                    <a:pt x="5270" y="34103"/>
                  </a:cubicBezTo>
                  <a:lnTo>
                    <a:pt x="0" y="57698"/>
                  </a:lnTo>
                  <a:cubicBezTo>
                    <a:pt x="3356" y="58737"/>
                    <a:pt x="7831" y="59083"/>
                    <a:pt x="12306" y="59083"/>
                  </a:cubicBezTo>
                  <a:cubicBezTo>
                    <a:pt x="21256" y="59083"/>
                    <a:pt x="30206" y="57698"/>
                    <a:pt x="30206" y="57698"/>
                  </a:cubicBezTo>
                  <a:lnTo>
                    <a:pt x="25501" y="29141"/>
                  </a:lnTo>
                  <a:cubicBezTo>
                    <a:pt x="25501" y="29141"/>
                    <a:pt x="26913" y="18364"/>
                    <a:pt x="26819" y="17383"/>
                  </a:cubicBezTo>
                  <a:cubicBezTo>
                    <a:pt x="26725" y="16404"/>
                    <a:pt x="22490" y="7675"/>
                    <a:pt x="19864" y="4657"/>
                  </a:cubicBezTo>
                  <a:cubicBezTo>
                    <a:pt x="17239" y="1639"/>
                    <a:pt x="12014" y="1"/>
                    <a:pt x="12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5626425" y="2281275"/>
              <a:ext cx="400275" cy="424800"/>
            </a:xfrm>
            <a:custGeom>
              <a:avLst/>
              <a:gdLst/>
              <a:ahLst/>
              <a:cxnLst/>
              <a:rect l="l" t="t" r="r" b="b"/>
              <a:pathLst>
                <a:path w="16011" h="16992" extrusionOk="0">
                  <a:moveTo>
                    <a:pt x="6969" y="1"/>
                  </a:moveTo>
                  <a:cubicBezTo>
                    <a:pt x="5540" y="1"/>
                    <a:pt x="4435" y="112"/>
                    <a:pt x="4110" y="322"/>
                  </a:cubicBezTo>
                  <a:cubicBezTo>
                    <a:pt x="3103" y="972"/>
                    <a:pt x="5452" y="3027"/>
                    <a:pt x="5200" y="4390"/>
                  </a:cubicBezTo>
                  <a:cubicBezTo>
                    <a:pt x="4949" y="5753"/>
                    <a:pt x="1" y="7526"/>
                    <a:pt x="1677" y="10498"/>
                  </a:cubicBezTo>
                  <a:cubicBezTo>
                    <a:pt x="3355" y="13470"/>
                    <a:pt x="8304" y="16991"/>
                    <a:pt x="8304" y="16991"/>
                  </a:cubicBezTo>
                  <a:lnTo>
                    <a:pt x="16011" y="1582"/>
                  </a:lnTo>
                  <a:cubicBezTo>
                    <a:pt x="14370" y="489"/>
                    <a:pt x="9960" y="1"/>
                    <a:pt x="69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5893450" y="1790375"/>
              <a:ext cx="503575" cy="553625"/>
            </a:xfrm>
            <a:custGeom>
              <a:avLst/>
              <a:gdLst/>
              <a:ahLst/>
              <a:cxnLst/>
              <a:rect l="l" t="t" r="r" b="b"/>
              <a:pathLst>
                <a:path w="20143" h="22145" extrusionOk="0">
                  <a:moveTo>
                    <a:pt x="13553" y="1245"/>
                  </a:moveTo>
                  <a:cubicBezTo>
                    <a:pt x="13535" y="1268"/>
                    <a:pt x="13518" y="1292"/>
                    <a:pt x="13504" y="1318"/>
                  </a:cubicBezTo>
                  <a:cubicBezTo>
                    <a:pt x="13520" y="1294"/>
                    <a:pt x="13537" y="1269"/>
                    <a:pt x="13553" y="1245"/>
                  </a:cubicBezTo>
                  <a:close/>
                  <a:moveTo>
                    <a:pt x="15584" y="1"/>
                  </a:moveTo>
                  <a:cubicBezTo>
                    <a:pt x="14691" y="1"/>
                    <a:pt x="14065" y="514"/>
                    <a:pt x="13553" y="1245"/>
                  </a:cubicBezTo>
                  <a:lnTo>
                    <a:pt x="13553" y="1245"/>
                  </a:lnTo>
                  <a:cubicBezTo>
                    <a:pt x="13659" y="1119"/>
                    <a:pt x="13821" y="1060"/>
                    <a:pt x="13989" y="1060"/>
                  </a:cubicBezTo>
                  <a:cubicBezTo>
                    <a:pt x="14250" y="1060"/>
                    <a:pt x="14528" y="1201"/>
                    <a:pt x="14640" y="1444"/>
                  </a:cubicBezTo>
                  <a:cubicBezTo>
                    <a:pt x="14838" y="1870"/>
                    <a:pt x="14601" y="2403"/>
                    <a:pt x="14212" y="2669"/>
                  </a:cubicBezTo>
                  <a:cubicBezTo>
                    <a:pt x="13841" y="2922"/>
                    <a:pt x="13372" y="2983"/>
                    <a:pt x="12920" y="2983"/>
                  </a:cubicBezTo>
                  <a:cubicBezTo>
                    <a:pt x="12900" y="2983"/>
                    <a:pt x="12880" y="2982"/>
                    <a:pt x="12859" y="2982"/>
                  </a:cubicBezTo>
                  <a:cubicBezTo>
                    <a:pt x="11755" y="2969"/>
                    <a:pt x="10677" y="2677"/>
                    <a:pt x="9611" y="2389"/>
                  </a:cubicBezTo>
                  <a:cubicBezTo>
                    <a:pt x="8545" y="2103"/>
                    <a:pt x="7464" y="1816"/>
                    <a:pt x="6359" y="1813"/>
                  </a:cubicBezTo>
                  <a:cubicBezTo>
                    <a:pt x="6355" y="1813"/>
                    <a:pt x="6350" y="1813"/>
                    <a:pt x="6345" y="1813"/>
                  </a:cubicBezTo>
                  <a:cubicBezTo>
                    <a:pt x="5245" y="1813"/>
                    <a:pt x="4104" y="2130"/>
                    <a:pt x="3317" y="2897"/>
                  </a:cubicBezTo>
                  <a:cubicBezTo>
                    <a:pt x="2526" y="3666"/>
                    <a:pt x="2252" y="5157"/>
                    <a:pt x="2770" y="6132"/>
                  </a:cubicBezTo>
                  <a:cubicBezTo>
                    <a:pt x="0" y="7266"/>
                    <a:pt x="1918" y="12107"/>
                    <a:pt x="2770" y="14246"/>
                  </a:cubicBezTo>
                  <a:cubicBezTo>
                    <a:pt x="3621" y="16385"/>
                    <a:pt x="5084" y="19411"/>
                    <a:pt x="5084" y="19411"/>
                  </a:cubicBezTo>
                  <a:lnTo>
                    <a:pt x="7921" y="16636"/>
                  </a:lnTo>
                  <a:cubicBezTo>
                    <a:pt x="7921" y="16636"/>
                    <a:pt x="5756" y="14120"/>
                    <a:pt x="6707" y="12989"/>
                  </a:cubicBezTo>
                  <a:cubicBezTo>
                    <a:pt x="6938" y="12713"/>
                    <a:pt x="7172" y="12609"/>
                    <a:pt x="7394" y="12609"/>
                  </a:cubicBezTo>
                  <a:cubicBezTo>
                    <a:pt x="8082" y="12609"/>
                    <a:pt x="8649" y="13617"/>
                    <a:pt x="8649" y="13617"/>
                  </a:cubicBezTo>
                  <a:cubicBezTo>
                    <a:pt x="8649" y="13617"/>
                    <a:pt x="8964" y="18964"/>
                    <a:pt x="9710" y="19278"/>
                  </a:cubicBezTo>
                  <a:cubicBezTo>
                    <a:pt x="10382" y="19562"/>
                    <a:pt x="13990" y="22145"/>
                    <a:pt x="16055" y="22145"/>
                  </a:cubicBezTo>
                  <a:cubicBezTo>
                    <a:pt x="16281" y="22145"/>
                    <a:pt x="16489" y="22114"/>
                    <a:pt x="16672" y="22046"/>
                  </a:cubicBezTo>
                  <a:cubicBezTo>
                    <a:pt x="18532" y="21355"/>
                    <a:pt x="17530" y="15895"/>
                    <a:pt x="17530" y="15895"/>
                  </a:cubicBezTo>
                  <a:lnTo>
                    <a:pt x="14795" y="15578"/>
                  </a:lnTo>
                  <a:cubicBezTo>
                    <a:pt x="12287" y="15288"/>
                    <a:pt x="10422" y="13120"/>
                    <a:pt x="10510" y="10597"/>
                  </a:cubicBezTo>
                  <a:lnTo>
                    <a:pt x="10510" y="10597"/>
                  </a:lnTo>
                  <a:cubicBezTo>
                    <a:pt x="10510" y="10597"/>
                    <a:pt x="11089" y="10790"/>
                    <a:pt x="11781" y="10790"/>
                  </a:cubicBezTo>
                  <a:cubicBezTo>
                    <a:pt x="12657" y="10790"/>
                    <a:pt x="13713" y="10482"/>
                    <a:pt x="14012" y="9089"/>
                  </a:cubicBezTo>
                  <a:cubicBezTo>
                    <a:pt x="16075" y="8792"/>
                    <a:pt x="18577" y="7939"/>
                    <a:pt x="19359" y="6006"/>
                  </a:cubicBezTo>
                  <a:cubicBezTo>
                    <a:pt x="20142" y="4073"/>
                    <a:pt x="19519" y="1582"/>
                    <a:pt x="17752" y="476"/>
                  </a:cubicBezTo>
                  <a:lnTo>
                    <a:pt x="17752" y="476"/>
                  </a:lnTo>
                  <a:cubicBezTo>
                    <a:pt x="17786" y="996"/>
                    <a:pt x="17576" y="1504"/>
                    <a:pt x="17184" y="1850"/>
                  </a:cubicBezTo>
                  <a:cubicBezTo>
                    <a:pt x="17464" y="954"/>
                    <a:pt x="16553" y="13"/>
                    <a:pt x="15614" y="1"/>
                  </a:cubicBezTo>
                  <a:cubicBezTo>
                    <a:pt x="15604" y="1"/>
                    <a:pt x="15594" y="1"/>
                    <a:pt x="15584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5882225" y="1816525"/>
              <a:ext cx="344325" cy="374400"/>
            </a:xfrm>
            <a:custGeom>
              <a:avLst/>
              <a:gdLst/>
              <a:ahLst/>
              <a:cxnLst/>
              <a:rect l="l" t="t" r="r" b="b"/>
              <a:pathLst>
                <a:path w="13773" h="14976" extrusionOk="0">
                  <a:moveTo>
                    <a:pt x="6371" y="0"/>
                  </a:moveTo>
                  <a:cubicBezTo>
                    <a:pt x="6174" y="0"/>
                    <a:pt x="5979" y="7"/>
                    <a:pt x="5788" y="21"/>
                  </a:cubicBezTo>
                  <a:cubicBezTo>
                    <a:pt x="2350" y="272"/>
                    <a:pt x="169" y="2201"/>
                    <a:pt x="85" y="5217"/>
                  </a:cubicBezTo>
                  <a:cubicBezTo>
                    <a:pt x="0" y="8235"/>
                    <a:pt x="3968" y="14976"/>
                    <a:pt x="3968" y="14976"/>
                  </a:cubicBezTo>
                  <a:cubicBezTo>
                    <a:pt x="9110" y="12569"/>
                    <a:pt x="13772" y="1913"/>
                    <a:pt x="13772" y="1913"/>
                  </a:cubicBezTo>
                  <a:cubicBezTo>
                    <a:pt x="13772" y="1913"/>
                    <a:pt x="9718" y="0"/>
                    <a:pt x="6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5251100" y="3291975"/>
              <a:ext cx="197325" cy="359100"/>
            </a:xfrm>
            <a:custGeom>
              <a:avLst/>
              <a:gdLst/>
              <a:ahLst/>
              <a:cxnLst/>
              <a:rect l="l" t="t" r="r" b="b"/>
              <a:pathLst>
                <a:path w="7893" h="14364" extrusionOk="0">
                  <a:moveTo>
                    <a:pt x="6342" y="1"/>
                  </a:moveTo>
                  <a:cubicBezTo>
                    <a:pt x="3247" y="5434"/>
                    <a:pt x="1052" y="7673"/>
                    <a:pt x="799" y="8404"/>
                  </a:cubicBezTo>
                  <a:cubicBezTo>
                    <a:pt x="238" y="10021"/>
                    <a:pt x="1" y="10935"/>
                    <a:pt x="1332" y="11033"/>
                  </a:cubicBezTo>
                  <a:cubicBezTo>
                    <a:pt x="2618" y="11129"/>
                    <a:pt x="1949" y="12824"/>
                    <a:pt x="2918" y="12824"/>
                  </a:cubicBezTo>
                  <a:cubicBezTo>
                    <a:pt x="2950" y="12824"/>
                    <a:pt x="2984" y="12822"/>
                    <a:pt x="3020" y="12818"/>
                  </a:cubicBezTo>
                  <a:cubicBezTo>
                    <a:pt x="3051" y="12815"/>
                    <a:pt x="3080" y="12813"/>
                    <a:pt x="3108" y="12813"/>
                  </a:cubicBezTo>
                  <a:cubicBezTo>
                    <a:pt x="3980" y="12813"/>
                    <a:pt x="3715" y="14363"/>
                    <a:pt x="4346" y="14363"/>
                  </a:cubicBezTo>
                  <a:cubicBezTo>
                    <a:pt x="4438" y="14363"/>
                    <a:pt x="4549" y="14330"/>
                    <a:pt x="4686" y="14254"/>
                  </a:cubicBezTo>
                  <a:cubicBezTo>
                    <a:pt x="5789" y="13644"/>
                    <a:pt x="5665" y="11048"/>
                    <a:pt x="5665" y="11048"/>
                  </a:cubicBezTo>
                  <a:cubicBezTo>
                    <a:pt x="5665" y="11048"/>
                    <a:pt x="7893" y="10178"/>
                    <a:pt x="6152" y="7421"/>
                  </a:cubicBezTo>
                  <a:cubicBezTo>
                    <a:pt x="5699" y="6703"/>
                    <a:pt x="6692" y="5021"/>
                    <a:pt x="7421" y="4103"/>
                  </a:cubicBezTo>
                  <a:cubicBezTo>
                    <a:pt x="6843" y="3142"/>
                    <a:pt x="6837" y="1009"/>
                    <a:pt x="6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5320925" y="2418525"/>
              <a:ext cx="741250" cy="1046025"/>
            </a:xfrm>
            <a:custGeom>
              <a:avLst/>
              <a:gdLst/>
              <a:ahLst/>
              <a:cxnLst/>
              <a:rect l="l" t="t" r="r" b="b"/>
              <a:pathLst>
                <a:path w="29650" h="41841" extrusionOk="0">
                  <a:moveTo>
                    <a:pt x="23259" y="0"/>
                  </a:moveTo>
                  <a:cubicBezTo>
                    <a:pt x="23076" y="0"/>
                    <a:pt x="22901" y="41"/>
                    <a:pt x="22737" y="127"/>
                  </a:cubicBezTo>
                  <a:cubicBezTo>
                    <a:pt x="19331" y="1918"/>
                    <a:pt x="1" y="38660"/>
                    <a:pt x="1" y="38660"/>
                  </a:cubicBezTo>
                  <a:lnTo>
                    <a:pt x="5002" y="41841"/>
                  </a:lnTo>
                  <a:cubicBezTo>
                    <a:pt x="5002" y="41841"/>
                    <a:pt x="9370" y="34702"/>
                    <a:pt x="11756" y="32923"/>
                  </a:cubicBezTo>
                  <a:cubicBezTo>
                    <a:pt x="14142" y="31146"/>
                    <a:pt x="14912" y="30372"/>
                    <a:pt x="15139" y="26890"/>
                  </a:cubicBezTo>
                  <a:cubicBezTo>
                    <a:pt x="15366" y="23408"/>
                    <a:pt x="26282" y="14792"/>
                    <a:pt x="28026" y="10931"/>
                  </a:cubicBezTo>
                  <a:cubicBezTo>
                    <a:pt x="29649" y="7339"/>
                    <a:pt x="25716" y="0"/>
                    <a:pt x="23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6001825" y="1906225"/>
              <a:ext cx="147775" cy="209800"/>
            </a:xfrm>
            <a:custGeom>
              <a:avLst/>
              <a:gdLst/>
              <a:ahLst/>
              <a:cxnLst/>
              <a:rect l="l" t="t" r="r" b="b"/>
              <a:pathLst>
                <a:path w="5911" h="8392" extrusionOk="0">
                  <a:moveTo>
                    <a:pt x="5623" y="1"/>
                  </a:moveTo>
                  <a:cubicBezTo>
                    <a:pt x="5530" y="1"/>
                    <a:pt x="5439" y="54"/>
                    <a:pt x="5396" y="144"/>
                  </a:cubicBezTo>
                  <a:cubicBezTo>
                    <a:pt x="4014" y="2994"/>
                    <a:pt x="2228" y="5630"/>
                    <a:pt x="94" y="7969"/>
                  </a:cubicBezTo>
                  <a:cubicBezTo>
                    <a:pt x="1" y="8072"/>
                    <a:pt x="7" y="8233"/>
                    <a:pt x="112" y="8326"/>
                  </a:cubicBezTo>
                  <a:cubicBezTo>
                    <a:pt x="158" y="8368"/>
                    <a:pt x="218" y="8391"/>
                    <a:pt x="281" y="8391"/>
                  </a:cubicBezTo>
                  <a:cubicBezTo>
                    <a:pt x="352" y="8391"/>
                    <a:pt x="418" y="8361"/>
                    <a:pt x="466" y="8308"/>
                  </a:cubicBezTo>
                  <a:cubicBezTo>
                    <a:pt x="2632" y="5932"/>
                    <a:pt x="4446" y="3256"/>
                    <a:pt x="5850" y="362"/>
                  </a:cubicBezTo>
                  <a:cubicBezTo>
                    <a:pt x="5911" y="238"/>
                    <a:pt x="5859" y="86"/>
                    <a:pt x="5733" y="26"/>
                  </a:cubicBezTo>
                  <a:cubicBezTo>
                    <a:pt x="5698" y="9"/>
                    <a:pt x="5660" y="1"/>
                    <a:pt x="5623" y="1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5733900" y="2348250"/>
              <a:ext cx="205125" cy="583300"/>
            </a:xfrm>
            <a:custGeom>
              <a:avLst/>
              <a:gdLst/>
              <a:ahLst/>
              <a:cxnLst/>
              <a:rect l="l" t="t" r="r" b="b"/>
              <a:pathLst>
                <a:path w="8205" h="23332" extrusionOk="0">
                  <a:moveTo>
                    <a:pt x="7922" y="0"/>
                  </a:moveTo>
                  <a:cubicBezTo>
                    <a:pt x="7865" y="0"/>
                    <a:pt x="7807" y="20"/>
                    <a:pt x="7759" y="60"/>
                  </a:cubicBezTo>
                  <a:cubicBezTo>
                    <a:pt x="928" y="5853"/>
                    <a:pt x="0" y="15774"/>
                    <a:pt x="1410" y="23126"/>
                  </a:cubicBezTo>
                  <a:cubicBezTo>
                    <a:pt x="1431" y="23246"/>
                    <a:pt x="1536" y="23331"/>
                    <a:pt x="1657" y="23331"/>
                  </a:cubicBezTo>
                  <a:cubicBezTo>
                    <a:pt x="1673" y="23331"/>
                    <a:pt x="1688" y="23330"/>
                    <a:pt x="1704" y="23327"/>
                  </a:cubicBezTo>
                  <a:cubicBezTo>
                    <a:pt x="1840" y="23300"/>
                    <a:pt x="1929" y="23168"/>
                    <a:pt x="1904" y="23033"/>
                  </a:cubicBezTo>
                  <a:cubicBezTo>
                    <a:pt x="521" y="15819"/>
                    <a:pt x="1419" y="6098"/>
                    <a:pt x="8086" y="444"/>
                  </a:cubicBezTo>
                  <a:cubicBezTo>
                    <a:pt x="8192" y="353"/>
                    <a:pt x="8204" y="194"/>
                    <a:pt x="8115" y="89"/>
                  </a:cubicBezTo>
                  <a:cubicBezTo>
                    <a:pt x="8064" y="30"/>
                    <a:pt x="7994" y="0"/>
                    <a:pt x="7922" y="0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6015425" y="2465275"/>
              <a:ext cx="616275" cy="705750"/>
            </a:xfrm>
            <a:custGeom>
              <a:avLst/>
              <a:gdLst/>
              <a:ahLst/>
              <a:cxnLst/>
              <a:rect l="l" t="t" r="r" b="b"/>
              <a:pathLst>
                <a:path w="24651" h="28230" extrusionOk="0">
                  <a:moveTo>
                    <a:pt x="2571" y="0"/>
                  </a:moveTo>
                  <a:cubicBezTo>
                    <a:pt x="399" y="0"/>
                    <a:pt x="0" y="17864"/>
                    <a:pt x="3888" y="23413"/>
                  </a:cubicBezTo>
                  <a:cubicBezTo>
                    <a:pt x="6260" y="26798"/>
                    <a:pt x="7578" y="28230"/>
                    <a:pt x="9801" y="28230"/>
                  </a:cubicBezTo>
                  <a:cubicBezTo>
                    <a:pt x="11410" y="28230"/>
                    <a:pt x="13493" y="27480"/>
                    <a:pt x="16793" y="26178"/>
                  </a:cubicBezTo>
                  <a:cubicBezTo>
                    <a:pt x="24651" y="23079"/>
                    <a:pt x="15521" y="18843"/>
                    <a:pt x="15521" y="18843"/>
                  </a:cubicBezTo>
                  <a:lnTo>
                    <a:pt x="12557" y="18843"/>
                  </a:lnTo>
                  <a:cubicBezTo>
                    <a:pt x="12557" y="18843"/>
                    <a:pt x="5400" y="2205"/>
                    <a:pt x="2926" y="151"/>
                  </a:cubicBezTo>
                  <a:cubicBezTo>
                    <a:pt x="2803" y="49"/>
                    <a:pt x="2685" y="0"/>
                    <a:pt x="2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6948875" y="2699425"/>
              <a:ext cx="47225" cy="115400"/>
            </a:xfrm>
            <a:custGeom>
              <a:avLst/>
              <a:gdLst/>
              <a:ahLst/>
              <a:cxnLst/>
              <a:rect l="l" t="t" r="r" b="b"/>
              <a:pathLst>
                <a:path w="1889" h="4616" extrusionOk="0">
                  <a:moveTo>
                    <a:pt x="1461" y="1"/>
                  </a:moveTo>
                  <a:cubicBezTo>
                    <a:pt x="1449" y="1"/>
                    <a:pt x="1436" y="5"/>
                    <a:pt x="1424" y="14"/>
                  </a:cubicBezTo>
                  <a:cubicBezTo>
                    <a:pt x="1135" y="224"/>
                    <a:pt x="875" y="1514"/>
                    <a:pt x="875" y="1514"/>
                  </a:cubicBezTo>
                  <a:lnTo>
                    <a:pt x="767" y="2140"/>
                  </a:lnTo>
                  <a:cubicBezTo>
                    <a:pt x="767" y="2140"/>
                    <a:pt x="554" y="2062"/>
                    <a:pt x="406" y="2062"/>
                  </a:cubicBezTo>
                  <a:cubicBezTo>
                    <a:pt x="334" y="2062"/>
                    <a:pt x="278" y="2081"/>
                    <a:pt x="270" y="2136"/>
                  </a:cubicBezTo>
                  <a:cubicBezTo>
                    <a:pt x="245" y="2304"/>
                    <a:pt x="77" y="3096"/>
                    <a:pt x="77" y="3096"/>
                  </a:cubicBezTo>
                  <a:lnTo>
                    <a:pt x="1" y="4615"/>
                  </a:lnTo>
                  <a:lnTo>
                    <a:pt x="1579" y="2852"/>
                  </a:lnTo>
                  <a:cubicBezTo>
                    <a:pt x="1889" y="2143"/>
                    <a:pt x="1727" y="1"/>
                    <a:pt x="1461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6897375" y="2551275"/>
              <a:ext cx="127575" cy="297700"/>
            </a:xfrm>
            <a:custGeom>
              <a:avLst/>
              <a:gdLst/>
              <a:ahLst/>
              <a:cxnLst/>
              <a:rect l="l" t="t" r="r" b="b"/>
              <a:pathLst>
                <a:path w="5103" h="11908" extrusionOk="0">
                  <a:moveTo>
                    <a:pt x="3229" y="0"/>
                  </a:moveTo>
                  <a:lnTo>
                    <a:pt x="1767" y="5208"/>
                  </a:lnTo>
                  <a:lnTo>
                    <a:pt x="1" y="11739"/>
                  </a:lnTo>
                  <a:lnTo>
                    <a:pt x="1639" y="11907"/>
                  </a:lnTo>
                  <a:lnTo>
                    <a:pt x="5102" y="703"/>
                  </a:lnTo>
                  <a:lnTo>
                    <a:pt x="3229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6432300" y="2673675"/>
              <a:ext cx="559000" cy="414800"/>
            </a:xfrm>
            <a:custGeom>
              <a:avLst/>
              <a:gdLst/>
              <a:ahLst/>
              <a:cxnLst/>
              <a:rect l="l" t="t" r="r" b="b"/>
              <a:pathLst>
                <a:path w="22360" h="16592" extrusionOk="0">
                  <a:moveTo>
                    <a:pt x="18579" y="1"/>
                  </a:moveTo>
                  <a:cubicBezTo>
                    <a:pt x="18478" y="1"/>
                    <a:pt x="18386" y="89"/>
                    <a:pt x="18315" y="316"/>
                  </a:cubicBezTo>
                  <a:lnTo>
                    <a:pt x="17691" y="2997"/>
                  </a:lnTo>
                  <a:lnTo>
                    <a:pt x="16800" y="3882"/>
                  </a:lnTo>
                  <a:cubicBezTo>
                    <a:pt x="16338" y="4519"/>
                    <a:pt x="15805" y="7217"/>
                    <a:pt x="15805" y="7217"/>
                  </a:cubicBezTo>
                  <a:lnTo>
                    <a:pt x="0" y="10682"/>
                  </a:lnTo>
                  <a:lnTo>
                    <a:pt x="1496" y="16592"/>
                  </a:lnTo>
                  <a:cubicBezTo>
                    <a:pt x="1496" y="16592"/>
                    <a:pt x="16616" y="10680"/>
                    <a:pt x="17404" y="10395"/>
                  </a:cubicBezTo>
                  <a:cubicBezTo>
                    <a:pt x="17404" y="10395"/>
                    <a:pt x="19725" y="8563"/>
                    <a:pt x="20193" y="8212"/>
                  </a:cubicBezTo>
                  <a:cubicBezTo>
                    <a:pt x="20663" y="7860"/>
                    <a:pt x="22125" y="4233"/>
                    <a:pt x="22242" y="3882"/>
                  </a:cubicBezTo>
                  <a:cubicBezTo>
                    <a:pt x="22360" y="3531"/>
                    <a:pt x="19550" y="3356"/>
                    <a:pt x="19550" y="3356"/>
                  </a:cubicBezTo>
                  <a:cubicBezTo>
                    <a:pt x="19550" y="3356"/>
                    <a:pt x="19469" y="1617"/>
                    <a:pt x="19324" y="1058"/>
                  </a:cubicBezTo>
                  <a:cubicBezTo>
                    <a:pt x="19265" y="830"/>
                    <a:pt x="18885" y="1"/>
                    <a:pt x="1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6403425" y="2803775"/>
              <a:ext cx="464025" cy="315975"/>
            </a:xfrm>
            <a:custGeom>
              <a:avLst/>
              <a:gdLst/>
              <a:ahLst/>
              <a:cxnLst/>
              <a:rect l="l" t="t" r="r" b="b"/>
              <a:pathLst>
                <a:path w="18561" h="12639" extrusionOk="0">
                  <a:moveTo>
                    <a:pt x="15955" y="0"/>
                  </a:moveTo>
                  <a:lnTo>
                    <a:pt x="7903" y="2213"/>
                  </a:lnTo>
                  <a:cubicBezTo>
                    <a:pt x="7903" y="2213"/>
                    <a:pt x="7719" y="3353"/>
                    <a:pt x="6536" y="3353"/>
                  </a:cubicBezTo>
                  <a:cubicBezTo>
                    <a:pt x="6058" y="3353"/>
                    <a:pt x="5418" y="3167"/>
                    <a:pt x="4561" y="2645"/>
                  </a:cubicBezTo>
                  <a:cubicBezTo>
                    <a:pt x="4059" y="2340"/>
                    <a:pt x="3596" y="2213"/>
                    <a:pt x="3174" y="2213"/>
                  </a:cubicBezTo>
                  <a:cubicBezTo>
                    <a:pt x="1094" y="2213"/>
                    <a:pt x="1" y="5303"/>
                    <a:pt x="1" y="5303"/>
                  </a:cubicBezTo>
                  <a:lnTo>
                    <a:pt x="1273" y="12638"/>
                  </a:lnTo>
                  <a:lnTo>
                    <a:pt x="18561" y="5191"/>
                  </a:lnTo>
                  <a:lnTo>
                    <a:pt x="159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5872325" y="2435125"/>
              <a:ext cx="391050" cy="743325"/>
            </a:xfrm>
            <a:custGeom>
              <a:avLst/>
              <a:gdLst/>
              <a:ahLst/>
              <a:cxnLst/>
              <a:rect l="l" t="t" r="r" b="b"/>
              <a:pathLst>
                <a:path w="15642" h="29733" extrusionOk="0">
                  <a:moveTo>
                    <a:pt x="4860" y="1"/>
                  </a:moveTo>
                  <a:cubicBezTo>
                    <a:pt x="3757" y="1"/>
                    <a:pt x="2818" y="349"/>
                    <a:pt x="2049" y="1034"/>
                  </a:cubicBezTo>
                  <a:cubicBezTo>
                    <a:pt x="733" y="2213"/>
                    <a:pt x="0" y="4440"/>
                    <a:pt x="90" y="6994"/>
                  </a:cubicBezTo>
                  <a:cubicBezTo>
                    <a:pt x="189" y="9786"/>
                    <a:pt x="1248" y="12407"/>
                    <a:pt x="2377" y="14824"/>
                  </a:cubicBezTo>
                  <a:cubicBezTo>
                    <a:pt x="4110" y="18532"/>
                    <a:pt x="6153" y="22089"/>
                    <a:pt x="8483" y="25455"/>
                  </a:cubicBezTo>
                  <a:cubicBezTo>
                    <a:pt x="9266" y="26587"/>
                    <a:pt x="10129" y="27763"/>
                    <a:pt x="11299" y="28620"/>
                  </a:cubicBezTo>
                  <a:cubicBezTo>
                    <a:pt x="12291" y="29347"/>
                    <a:pt x="13394" y="29732"/>
                    <a:pt x="14438" y="29732"/>
                  </a:cubicBezTo>
                  <a:cubicBezTo>
                    <a:pt x="14773" y="29732"/>
                    <a:pt x="15107" y="29690"/>
                    <a:pt x="15432" y="29607"/>
                  </a:cubicBezTo>
                  <a:cubicBezTo>
                    <a:pt x="15564" y="29570"/>
                    <a:pt x="15641" y="29434"/>
                    <a:pt x="15607" y="29302"/>
                  </a:cubicBezTo>
                  <a:cubicBezTo>
                    <a:pt x="15578" y="29189"/>
                    <a:pt x="15476" y="29113"/>
                    <a:pt x="15364" y="29113"/>
                  </a:cubicBezTo>
                  <a:cubicBezTo>
                    <a:pt x="15345" y="29113"/>
                    <a:pt x="15326" y="29115"/>
                    <a:pt x="15306" y="29119"/>
                  </a:cubicBezTo>
                  <a:cubicBezTo>
                    <a:pt x="15034" y="29190"/>
                    <a:pt x="14747" y="29225"/>
                    <a:pt x="14453" y="29225"/>
                  </a:cubicBezTo>
                  <a:cubicBezTo>
                    <a:pt x="13512" y="29225"/>
                    <a:pt x="12493" y="28871"/>
                    <a:pt x="11594" y="28213"/>
                  </a:cubicBezTo>
                  <a:cubicBezTo>
                    <a:pt x="10487" y="27402"/>
                    <a:pt x="9654" y="26264"/>
                    <a:pt x="8896" y="25168"/>
                  </a:cubicBezTo>
                  <a:cubicBezTo>
                    <a:pt x="6582" y="21824"/>
                    <a:pt x="4553" y="18293"/>
                    <a:pt x="2831" y="14611"/>
                  </a:cubicBezTo>
                  <a:cubicBezTo>
                    <a:pt x="1726" y="12241"/>
                    <a:pt x="689" y="9677"/>
                    <a:pt x="593" y="6975"/>
                  </a:cubicBezTo>
                  <a:cubicBezTo>
                    <a:pt x="508" y="4570"/>
                    <a:pt x="1176" y="2490"/>
                    <a:pt x="2385" y="1410"/>
                  </a:cubicBezTo>
                  <a:cubicBezTo>
                    <a:pt x="3057" y="808"/>
                    <a:pt x="3891" y="506"/>
                    <a:pt x="4870" y="506"/>
                  </a:cubicBezTo>
                  <a:cubicBezTo>
                    <a:pt x="5123" y="506"/>
                    <a:pt x="5385" y="526"/>
                    <a:pt x="5657" y="566"/>
                  </a:cubicBezTo>
                  <a:cubicBezTo>
                    <a:pt x="5670" y="569"/>
                    <a:pt x="5684" y="570"/>
                    <a:pt x="5698" y="570"/>
                  </a:cubicBezTo>
                  <a:cubicBezTo>
                    <a:pt x="5820" y="570"/>
                    <a:pt x="5927" y="479"/>
                    <a:pt x="5943" y="353"/>
                  </a:cubicBezTo>
                  <a:cubicBezTo>
                    <a:pt x="5963" y="216"/>
                    <a:pt x="5870" y="89"/>
                    <a:pt x="5733" y="68"/>
                  </a:cubicBezTo>
                  <a:cubicBezTo>
                    <a:pt x="5431" y="23"/>
                    <a:pt x="5140" y="1"/>
                    <a:pt x="4860" y="1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6079950" y="2538750"/>
              <a:ext cx="213525" cy="361600"/>
            </a:xfrm>
            <a:custGeom>
              <a:avLst/>
              <a:gdLst/>
              <a:ahLst/>
              <a:cxnLst/>
              <a:rect l="l" t="t" r="r" b="b"/>
              <a:pathLst>
                <a:path w="8541" h="14464" extrusionOk="0">
                  <a:moveTo>
                    <a:pt x="287" y="1"/>
                  </a:moveTo>
                  <a:cubicBezTo>
                    <a:pt x="200" y="1"/>
                    <a:pt x="115" y="47"/>
                    <a:pt x="69" y="128"/>
                  </a:cubicBezTo>
                  <a:cubicBezTo>
                    <a:pt x="1" y="246"/>
                    <a:pt x="40" y="398"/>
                    <a:pt x="158" y="469"/>
                  </a:cubicBezTo>
                  <a:cubicBezTo>
                    <a:pt x="1330" y="1138"/>
                    <a:pt x="1927" y="2383"/>
                    <a:pt x="2559" y="3700"/>
                  </a:cubicBezTo>
                  <a:cubicBezTo>
                    <a:pt x="3099" y="4826"/>
                    <a:pt x="3658" y="5991"/>
                    <a:pt x="4615" y="6807"/>
                  </a:cubicBezTo>
                  <a:cubicBezTo>
                    <a:pt x="4904" y="7053"/>
                    <a:pt x="5222" y="7261"/>
                    <a:pt x="5528" y="7460"/>
                  </a:cubicBezTo>
                  <a:cubicBezTo>
                    <a:pt x="5878" y="7688"/>
                    <a:pt x="6209" y="7903"/>
                    <a:pt x="6499" y="8172"/>
                  </a:cubicBezTo>
                  <a:cubicBezTo>
                    <a:pt x="8035" y="9595"/>
                    <a:pt x="7989" y="12026"/>
                    <a:pt x="7826" y="14193"/>
                  </a:cubicBezTo>
                  <a:cubicBezTo>
                    <a:pt x="7815" y="14332"/>
                    <a:pt x="7920" y="14454"/>
                    <a:pt x="8058" y="14463"/>
                  </a:cubicBezTo>
                  <a:lnTo>
                    <a:pt x="8077" y="14463"/>
                  </a:lnTo>
                  <a:cubicBezTo>
                    <a:pt x="8207" y="14463"/>
                    <a:pt x="8317" y="14363"/>
                    <a:pt x="8327" y="14233"/>
                  </a:cubicBezTo>
                  <a:cubicBezTo>
                    <a:pt x="8500" y="11947"/>
                    <a:pt x="8541" y="9378"/>
                    <a:pt x="6841" y="7803"/>
                  </a:cubicBezTo>
                  <a:cubicBezTo>
                    <a:pt x="6520" y="7506"/>
                    <a:pt x="6155" y="7269"/>
                    <a:pt x="5804" y="7038"/>
                  </a:cubicBezTo>
                  <a:cubicBezTo>
                    <a:pt x="5496" y="6839"/>
                    <a:pt x="5207" y="6649"/>
                    <a:pt x="4942" y="6424"/>
                  </a:cubicBezTo>
                  <a:cubicBezTo>
                    <a:pt x="4065" y="5676"/>
                    <a:pt x="3529" y="4561"/>
                    <a:pt x="3012" y="3481"/>
                  </a:cubicBezTo>
                  <a:cubicBezTo>
                    <a:pt x="2375" y="2152"/>
                    <a:pt x="1715" y="778"/>
                    <a:pt x="408" y="32"/>
                  </a:cubicBezTo>
                  <a:cubicBezTo>
                    <a:pt x="369" y="11"/>
                    <a:pt x="328" y="1"/>
                    <a:pt x="287" y="1"/>
                  </a:cubicBezTo>
                  <a:close/>
                </a:path>
              </a:pathLst>
            </a:custGeom>
            <a:solidFill>
              <a:srgbClr val="3E70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3980700" y="3107725"/>
              <a:ext cx="735200" cy="603325"/>
            </a:xfrm>
            <a:custGeom>
              <a:avLst/>
              <a:gdLst/>
              <a:ahLst/>
              <a:cxnLst/>
              <a:rect l="l" t="t" r="r" b="b"/>
              <a:pathLst>
                <a:path w="29408" h="24133" extrusionOk="0">
                  <a:moveTo>
                    <a:pt x="4633" y="0"/>
                  </a:moveTo>
                  <a:lnTo>
                    <a:pt x="1" y="18076"/>
                  </a:lnTo>
                  <a:lnTo>
                    <a:pt x="25292" y="24132"/>
                  </a:lnTo>
                  <a:cubicBezTo>
                    <a:pt x="26933" y="17891"/>
                    <a:pt x="27456" y="11419"/>
                    <a:pt x="29407" y="5270"/>
                  </a:cubicBezTo>
                  <a:lnTo>
                    <a:pt x="4633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4186425" y="3409375"/>
              <a:ext cx="189375" cy="362025"/>
            </a:xfrm>
            <a:custGeom>
              <a:avLst/>
              <a:gdLst/>
              <a:ahLst/>
              <a:cxnLst/>
              <a:rect l="l" t="t" r="r" b="b"/>
              <a:pathLst>
                <a:path w="7575" h="14481" extrusionOk="0">
                  <a:moveTo>
                    <a:pt x="4030" y="1"/>
                  </a:moveTo>
                  <a:cubicBezTo>
                    <a:pt x="2077" y="5939"/>
                    <a:pt x="372" y="8572"/>
                    <a:pt x="269" y="9339"/>
                  </a:cubicBezTo>
                  <a:cubicBezTo>
                    <a:pt x="59" y="10904"/>
                    <a:pt x="1" y="11828"/>
                    <a:pt x="1034" y="11828"/>
                  </a:cubicBezTo>
                  <a:cubicBezTo>
                    <a:pt x="1120" y="11828"/>
                    <a:pt x="1213" y="11822"/>
                    <a:pt x="1314" y="11809"/>
                  </a:cubicBezTo>
                  <a:cubicBezTo>
                    <a:pt x="1370" y="11802"/>
                    <a:pt x="1423" y="11798"/>
                    <a:pt x="1472" y="11798"/>
                  </a:cubicBezTo>
                  <a:cubicBezTo>
                    <a:pt x="2511" y="11798"/>
                    <a:pt x="2341" y="13264"/>
                    <a:pt x="3090" y="13264"/>
                  </a:cubicBezTo>
                  <a:cubicBezTo>
                    <a:pt x="3160" y="13264"/>
                    <a:pt x="3237" y="13251"/>
                    <a:pt x="3325" y="13223"/>
                  </a:cubicBezTo>
                  <a:cubicBezTo>
                    <a:pt x="3401" y="13199"/>
                    <a:pt x="3472" y="13188"/>
                    <a:pt x="3538" y="13188"/>
                  </a:cubicBezTo>
                  <a:cubicBezTo>
                    <a:pt x="4242" y="13188"/>
                    <a:pt x="4338" y="14480"/>
                    <a:pt x="4863" y="14480"/>
                  </a:cubicBezTo>
                  <a:cubicBezTo>
                    <a:pt x="4970" y="14480"/>
                    <a:pt x="5094" y="14427"/>
                    <a:pt x="5244" y="14299"/>
                  </a:cubicBezTo>
                  <a:cubicBezTo>
                    <a:pt x="6203" y="13481"/>
                    <a:pt x="5564" y="10961"/>
                    <a:pt x="5564" y="10961"/>
                  </a:cubicBezTo>
                  <a:cubicBezTo>
                    <a:pt x="5564" y="10961"/>
                    <a:pt x="7574" y="9666"/>
                    <a:pt x="5320" y="7311"/>
                  </a:cubicBezTo>
                  <a:cubicBezTo>
                    <a:pt x="4733" y="6696"/>
                    <a:pt x="5370" y="4852"/>
                    <a:pt x="5902" y="3806"/>
                  </a:cubicBezTo>
                  <a:cubicBezTo>
                    <a:pt x="5145" y="2981"/>
                    <a:pt x="4715" y="891"/>
                    <a:pt x="4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4207375" y="2523125"/>
              <a:ext cx="312200" cy="1051225"/>
            </a:xfrm>
            <a:custGeom>
              <a:avLst/>
              <a:gdLst/>
              <a:ahLst/>
              <a:cxnLst/>
              <a:rect l="l" t="t" r="r" b="b"/>
              <a:pathLst>
                <a:path w="12488" h="42049" extrusionOk="0">
                  <a:moveTo>
                    <a:pt x="4288" y="1"/>
                  </a:moveTo>
                  <a:cubicBezTo>
                    <a:pt x="3810" y="1"/>
                    <a:pt x="3423" y="145"/>
                    <a:pt x="3174" y="466"/>
                  </a:cubicBezTo>
                  <a:cubicBezTo>
                    <a:pt x="820" y="3510"/>
                    <a:pt x="0" y="41231"/>
                    <a:pt x="0" y="41231"/>
                  </a:cubicBezTo>
                  <a:lnTo>
                    <a:pt x="5870" y="42049"/>
                  </a:lnTo>
                  <a:cubicBezTo>
                    <a:pt x="5870" y="42049"/>
                    <a:pt x="6880" y="33741"/>
                    <a:pt x="8313" y="31132"/>
                  </a:cubicBezTo>
                  <a:cubicBezTo>
                    <a:pt x="9745" y="28524"/>
                    <a:pt x="10123" y="27500"/>
                    <a:pt x="8885" y="24237"/>
                  </a:cubicBezTo>
                  <a:cubicBezTo>
                    <a:pt x="7647" y="20975"/>
                    <a:pt x="12488" y="12337"/>
                    <a:pt x="12471" y="8100"/>
                  </a:cubicBezTo>
                  <a:cubicBezTo>
                    <a:pt x="12459" y="4507"/>
                    <a:pt x="6956" y="1"/>
                    <a:pt x="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4671400" y="2949325"/>
              <a:ext cx="68325" cy="410775"/>
            </a:xfrm>
            <a:custGeom>
              <a:avLst/>
              <a:gdLst/>
              <a:ahLst/>
              <a:cxnLst/>
              <a:rect l="l" t="t" r="r" b="b"/>
              <a:pathLst>
                <a:path w="2733" h="16431" extrusionOk="0">
                  <a:moveTo>
                    <a:pt x="1197" y="0"/>
                  </a:moveTo>
                  <a:cubicBezTo>
                    <a:pt x="1098" y="0"/>
                    <a:pt x="1004" y="59"/>
                    <a:pt x="964" y="155"/>
                  </a:cubicBezTo>
                  <a:lnTo>
                    <a:pt x="24" y="2423"/>
                  </a:lnTo>
                  <a:cubicBezTo>
                    <a:pt x="6" y="2466"/>
                    <a:pt x="1" y="2512"/>
                    <a:pt x="8" y="2560"/>
                  </a:cubicBezTo>
                  <a:lnTo>
                    <a:pt x="2214" y="16219"/>
                  </a:lnTo>
                  <a:cubicBezTo>
                    <a:pt x="2235" y="16340"/>
                    <a:pt x="2339" y="16431"/>
                    <a:pt x="2464" y="16431"/>
                  </a:cubicBezTo>
                  <a:cubicBezTo>
                    <a:pt x="2476" y="16429"/>
                    <a:pt x="2490" y="16429"/>
                    <a:pt x="2503" y="16427"/>
                  </a:cubicBezTo>
                  <a:cubicBezTo>
                    <a:pt x="2639" y="16404"/>
                    <a:pt x="2733" y="16275"/>
                    <a:pt x="2711" y="16138"/>
                  </a:cubicBezTo>
                  <a:lnTo>
                    <a:pt x="516" y="2549"/>
                  </a:lnTo>
                  <a:lnTo>
                    <a:pt x="1428" y="347"/>
                  </a:lnTo>
                  <a:cubicBezTo>
                    <a:pt x="1481" y="220"/>
                    <a:pt x="1420" y="72"/>
                    <a:pt x="1292" y="19"/>
                  </a:cubicBezTo>
                  <a:cubicBezTo>
                    <a:pt x="1261" y="6"/>
                    <a:pt x="1228" y="0"/>
                    <a:pt x="1197" y="0"/>
                  </a:cubicBezTo>
                  <a:close/>
                </a:path>
              </a:pathLst>
            </a:custGeom>
            <a:solidFill>
              <a:srgbClr val="E08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4397950" y="2572075"/>
              <a:ext cx="79775" cy="530100"/>
            </a:xfrm>
            <a:custGeom>
              <a:avLst/>
              <a:gdLst/>
              <a:ahLst/>
              <a:cxnLst/>
              <a:rect l="l" t="t" r="r" b="b"/>
              <a:pathLst>
                <a:path w="3191" h="21204" extrusionOk="0">
                  <a:moveTo>
                    <a:pt x="285" y="0"/>
                  </a:moveTo>
                  <a:cubicBezTo>
                    <a:pt x="186" y="0"/>
                    <a:pt x="92" y="60"/>
                    <a:pt x="53" y="157"/>
                  </a:cubicBezTo>
                  <a:cubicBezTo>
                    <a:pt x="0" y="286"/>
                    <a:pt x="63" y="434"/>
                    <a:pt x="192" y="486"/>
                  </a:cubicBezTo>
                  <a:cubicBezTo>
                    <a:pt x="1252" y="915"/>
                    <a:pt x="2074" y="2005"/>
                    <a:pt x="2389" y="3398"/>
                  </a:cubicBezTo>
                  <a:cubicBezTo>
                    <a:pt x="2681" y="4685"/>
                    <a:pt x="2549" y="6033"/>
                    <a:pt x="2419" y="7337"/>
                  </a:cubicBezTo>
                  <a:lnTo>
                    <a:pt x="1079" y="20927"/>
                  </a:lnTo>
                  <a:cubicBezTo>
                    <a:pt x="1065" y="21065"/>
                    <a:pt x="1166" y="21189"/>
                    <a:pt x="1304" y="21202"/>
                  </a:cubicBezTo>
                  <a:cubicBezTo>
                    <a:pt x="1312" y="21204"/>
                    <a:pt x="1322" y="21204"/>
                    <a:pt x="1330" y="21204"/>
                  </a:cubicBezTo>
                  <a:cubicBezTo>
                    <a:pt x="1459" y="21202"/>
                    <a:pt x="1567" y="21105"/>
                    <a:pt x="1579" y="20976"/>
                  </a:cubicBezTo>
                  <a:lnTo>
                    <a:pt x="2921" y="7386"/>
                  </a:lnTo>
                  <a:cubicBezTo>
                    <a:pt x="3052" y="6043"/>
                    <a:pt x="3191" y="4654"/>
                    <a:pt x="2882" y="3288"/>
                  </a:cubicBezTo>
                  <a:cubicBezTo>
                    <a:pt x="2529" y="1732"/>
                    <a:pt x="1594" y="510"/>
                    <a:pt x="380" y="19"/>
                  </a:cubicBezTo>
                  <a:cubicBezTo>
                    <a:pt x="349" y="6"/>
                    <a:pt x="317" y="0"/>
                    <a:pt x="285" y="0"/>
                  </a:cubicBezTo>
                  <a:close/>
                </a:path>
              </a:pathLst>
            </a:custGeom>
            <a:solidFill>
              <a:srgbClr val="E08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4190725" y="1923125"/>
              <a:ext cx="542300" cy="429175"/>
            </a:xfrm>
            <a:custGeom>
              <a:avLst/>
              <a:gdLst/>
              <a:ahLst/>
              <a:cxnLst/>
              <a:rect l="l" t="t" r="r" b="b"/>
              <a:pathLst>
                <a:path w="21692" h="17167" extrusionOk="0">
                  <a:moveTo>
                    <a:pt x="12783" y="1"/>
                  </a:moveTo>
                  <a:cubicBezTo>
                    <a:pt x="9161" y="1"/>
                    <a:pt x="4786" y="1067"/>
                    <a:pt x="3096" y="5763"/>
                  </a:cubicBezTo>
                  <a:cubicBezTo>
                    <a:pt x="0" y="14360"/>
                    <a:pt x="11217" y="17167"/>
                    <a:pt x="11217" y="17167"/>
                  </a:cubicBezTo>
                  <a:cubicBezTo>
                    <a:pt x="18452" y="12852"/>
                    <a:pt x="21691" y="5763"/>
                    <a:pt x="21691" y="5763"/>
                  </a:cubicBezTo>
                  <a:lnTo>
                    <a:pt x="18282" y="736"/>
                  </a:lnTo>
                  <a:cubicBezTo>
                    <a:pt x="18282" y="736"/>
                    <a:pt x="15792" y="1"/>
                    <a:pt x="127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37"/>
          <p:cNvGrpSpPr/>
          <p:nvPr/>
        </p:nvGrpSpPr>
        <p:grpSpPr>
          <a:xfrm>
            <a:off x="6921654" y="3946049"/>
            <a:ext cx="473014" cy="951809"/>
            <a:chOff x="593750" y="358750"/>
            <a:chExt cx="1769600" cy="3560825"/>
          </a:xfrm>
        </p:grpSpPr>
        <p:sp>
          <p:nvSpPr>
            <p:cNvPr id="2805" name="Google Shape;2805;p37"/>
            <p:cNvSpPr/>
            <p:nvPr/>
          </p:nvSpPr>
          <p:spPr>
            <a:xfrm>
              <a:off x="2053450" y="3649000"/>
              <a:ext cx="309900" cy="256225"/>
            </a:xfrm>
            <a:custGeom>
              <a:avLst/>
              <a:gdLst/>
              <a:ahLst/>
              <a:cxnLst/>
              <a:rect l="l" t="t" r="r" b="b"/>
              <a:pathLst>
                <a:path w="12396" h="10249" extrusionOk="0">
                  <a:moveTo>
                    <a:pt x="3156" y="1"/>
                  </a:moveTo>
                  <a:lnTo>
                    <a:pt x="1" y="863"/>
                  </a:lnTo>
                  <a:lnTo>
                    <a:pt x="2567" y="10248"/>
                  </a:lnTo>
                  <a:lnTo>
                    <a:pt x="12396" y="7557"/>
                  </a:lnTo>
                  <a:cubicBezTo>
                    <a:pt x="12203" y="7088"/>
                    <a:pt x="5372" y="6676"/>
                    <a:pt x="5372" y="6676"/>
                  </a:cubicBezTo>
                  <a:lnTo>
                    <a:pt x="3156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593750" y="3633000"/>
              <a:ext cx="242850" cy="286575"/>
            </a:xfrm>
            <a:custGeom>
              <a:avLst/>
              <a:gdLst/>
              <a:ahLst/>
              <a:cxnLst/>
              <a:rect l="l" t="t" r="r" b="b"/>
              <a:pathLst>
                <a:path w="9714" h="11463" extrusionOk="0">
                  <a:moveTo>
                    <a:pt x="5065" y="0"/>
                  </a:moveTo>
                  <a:lnTo>
                    <a:pt x="0" y="8307"/>
                  </a:lnTo>
                  <a:lnTo>
                    <a:pt x="4083" y="11462"/>
                  </a:lnTo>
                  <a:lnTo>
                    <a:pt x="9713" y="11462"/>
                  </a:lnTo>
                  <a:lnTo>
                    <a:pt x="5561" y="10372"/>
                  </a:lnTo>
                  <a:lnTo>
                    <a:pt x="4524" y="7895"/>
                  </a:lnTo>
                  <a:lnTo>
                    <a:pt x="7858" y="1703"/>
                  </a:lnTo>
                  <a:lnTo>
                    <a:pt x="5065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652075" y="2084250"/>
              <a:ext cx="1546375" cy="1718875"/>
            </a:xfrm>
            <a:custGeom>
              <a:avLst/>
              <a:gdLst/>
              <a:ahLst/>
              <a:cxnLst/>
              <a:rect l="l" t="t" r="r" b="b"/>
              <a:pathLst>
                <a:path w="61855" h="68755" extrusionOk="0">
                  <a:moveTo>
                    <a:pt x="41792" y="1"/>
                  </a:moveTo>
                  <a:lnTo>
                    <a:pt x="19326" y="1007"/>
                  </a:lnTo>
                  <a:lnTo>
                    <a:pt x="14607" y="31677"/>
                  </a:lnTo>
                  <a:lnTo>
                    <a:pt x="0" y="65427"/>
                  </a:lnTo>
                  <a:lnTo>
                    <a:pt x="4200" y="68419"/>
                  </a:lnTo>
                  <a:lnTo>
                    <a:pt x="23149" y="39528"/>
                  </a:lnTo>
                  <a:lnTo>
                    <a:pt x="31876" y="17950"/>
                  </a:lnTo>
                  <a:lnTo>
                    <a:pt x="40483" y="33518"/>
                  </a:lnTo>
                  <a:lnTo>
                    <a:pt x="56152" y="68754"/>
                  </a:lnTo>
                  <a:lnTo>
                    <a:pt x="61855" y="67276"/>
                  </a:lnTo>
                  <a:lnTo>
                    <a:pt x="41792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1456100" y="2272975"/>
              <a:ext cx="114500" cy="211325"/>
            </a:xfrm>
            <a:custGeom>
              <a:avLst/>
              <a:gdLst/>
              <a:ahLst/>
              <a:cxnLst/>
              <a:rect l="l" t="t" r="r" b="b"/>
              <a:pathLst>
                <a:path w="4580" h="8453" extrusionOk="0">
                  <a:moveTo>
                    <a:pt x="4291" y="0"/>
                  </a:moveTo>
                  <a:cubicBezTo>
                    <a:pt x="4209" y="0"/>
                    <a:pt x="4128" y="41"/>
                    <a:pt x="4080" y="115"/>
                  </a:cubicBezTo>
                  <a:cubicBezTo>
                    <a:pt x="3600" y="861"/>
                    <a:pt x="2853" y="2444"/>
                    <a:pt x="2060" y="4121"/>
                  </a:cubicBezTo>
                  <a:cubicBezTo>
                    <a:pt x="1310" y="5708"/>
                    <a:pt x="536" y="7348"/>
                    <a:pt x="75" y="8063"/>
                  </a:cubicBezTo>
                  <a:cubicBezTo>
                    <a:pt x="0" y="8181"/>
                    <a:pt x="34" y="8335"/>
                    <a:pt x="151" y="8411"/>
                  </a:cubicBezTo>
                  <a:cubicBezTo>
                    <a:pt x="191" y="8437"/>
                    <a:pt x="237" y="8452"/>
                    <a:pt x="286" y="8452"/>
                  </a:cubicBezTo>
                  <a:cubicBezTo>
                    <a:pt x="372" y="8452"/>
                    <a:pt x="452" y="8409"/>
                    <a:pt x="499" y="8337"/>
                  </a:cubicBezTo>
                  <a:cubicBezTo>
                    <a:pt x="977" y="7592"/>
                    <a:pt x="1724" y="6011"/>
                    <a:pt x="2516" y="4337"/>
                  </a:cubicBezTo>
                  <a:cubicBezTo>
                    <a:pt x="3266" y="2748"/>
                    <a:pt x="4042" y="1106"/>
                    <a:pt x="4503" y="389"/>
                  </a:cubicBezTo>
                  <a:cubicBezTo>
                    <a:pt x="4579" y="271"/>
                    <a:pt x="4545" y="115"/>
                    <a:pt x="4427" y="41"/>
                  </a:cubicBezTo>
                  <a:cubicBezTo>
                    <a:pt x="4385" y="13"/>
                    <a:pt x="4338" y="0"/>
                    <a:pt x="4291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1284525" y="439625"/>
              <a:ext cx="394725" cy="552625"/>
            </a:xfrm>
            <a:custGeom>
              <a:avLst/>
              <a:gdLst/>
              <a:ahLst/>
              <a:cxnLst/>
              <a:rect l="l" t="t" r="r" b="b"/>
              <a:pathLst>
                <a:path w="15789" h="22105" extrusionOk="0">
                  <a:moveTo>
                    <a:pt x="7306" y="1"/>
                  </a:moveTo>
                  <a:cubicBezTo>
                    <a:pt x="4528" y="1"/>
                    <a:pt x="1772" y="915"/>
                    <a:pt x="1150" y="3131"/>
                  </a:cubicBezTo>
                  <a:cubicBezTo>
                    <a:pt x="1" y="7222"/>
                    <a:pt x="1066" y="11869"/>
                    <a:pt x="4464" y="15020"/>
                  </a:cubicBezTo>
                  <a:lnTo>
                    <a:pt x="2185" y="20818"/>
                  </a:lnTo>
                  <a:lnTo>
                    <a:pt x="8171" y="22104"/>
                  </a:lnTo>
                  <a:lnTo>
                    <a:pt x="10633" y="16513"/>
                  </a:lnTo>
                  <a:cubicBezTo>
                    <a:pt x="10633" y="16513"/>
                    <a:pt x="11291" y="16691"/>
                    <a:pt x="12033" y="16691"/>
                  </a:cubicBezTo>
                  <a:cubicBezTo>
                    <a:pt x="12616" y="16691"/>
                    <a:pt x="13252" y="16581"/>
                    <a:pt x="13659" y="16188"/>
                  </a:cubicBezTo>
                  <a:cubicBezTo>
                    <a:pt x="14006" y="15853"/>
                    <a:pt x="14357" y="14062"/>
                    <a:pt x="14534" y="11832"/>
                  </a:cubicBezTo>
                  <a:cubicBezTo>
                    <a:pt x="14554" y="11565"/>
                    <a:pt x="14573" y="11292"/>
                    <a:pt x="14588" y="11016"/>
                  </a:cubicBezTo>
                  <a:cubicBezTo>
                    <a:pt x="14591" y="10969"/>
                    <a:pt x="14623" y="10951"/>
                    <a:pt x="14675" y="10951"/>
                  </a:cubicBezTo>
                  <a:cubicBezTo>
                    <a:pt x="14894" y="10951"/>
                    <a:pt x="15462" y="11279"/>
                    <a:pt x="15681" y="11279"/>
                  </a:cubicBezTo>
                  <a:cubicBezTo>
                    <a:pt x="15734" y="11279"/>
                    <a:pt x="15766" y="11260"/>
                    <a:pt x="15768" y="11211"/>
                  </a:cubicBezTo>
                  <a:cubicBezTo>
                    <a:pt x="15788" y="10607"/>
                    <a:pt x="14654" y="8921"/>
                    <a:pt x="14644" y="8311"/>
                  </a:cubicBezTo>
                  <a:cubicBezTo>
                    <a:pt x="14593" y="5493"/>
                    <a:pt x="14184" y="2763"/>
                    <a:pt x="13130" y="1733"/>
                  </a:cubicBezTo>
                  <a:cubicBezTo>
                    <a:pt x="12027" y="656"/>
                    <a:pt x="9659" y="1"/>
                    <a:pt x="7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723775" y="358750"/>
              <a:ext cx="970975" cy="941925"/>
            </a:xfrm>
            <a:custGeom>
              <a:avLst/>
              <a:gdLst/>
              <a:ahLst/>
              <a:cxnLst/>
              <a:rect l="l" t="t" r="r" b="b"/>
              <a:pathLst>
                <a:path w="38839" h="37677" extrusionOk="0">
                  <a:moveTo>
                    <a:pt x="29663" y="0"/>
                  </a:moveTo>
                  <a:cubicBezTo>
                    <a:pt x="28051" y="0"/>
                    <a:pt x="26412" y="345"/>
                    <a:pt x="24879" y="1005"/>
                  </a:cubicBezTo>
                  <a:cubicBezTo>
                    <a:pt x="20951" y="2696"/>
                    <a:pt x="17872" y="5838"/>
                    <a:pt x="14603" y="8594"/>
                  </a:cubicBezTo>
                  <a:cubicBezTo>
                    <a:pt x="11217" y="11451"/>
                    <a:pt x="7503" y="13986"/>
                    <a:pt x="4681" y="17400"/>
                  </a:cubicBezTo>
                  <a:cubicBezTo>
                    <a:pt x="1858" y="20814"/>
                    <a:pt x="1" y="25411"/>
                    <a:pt x="1150" y="29689"/>
                  </a:cubicBezTo>
                  <a:cubicBezTo>
                    <a:pt x="2435" y="34474"/>
                    <a:pt x="7448" y="37676"/>
                    <a:pt x="12408" y="37676"/>
                  </a:cubicBezTo>
                  <a:cubicBezTo>
                    <a:pt x="12734" y="37676"/>
                    <a:pt x="13061" y="37662"/>
                    <a:pt x="13386" y="37634"/>
                  </a:cubicBezTo>
                  <a:cubicBezTo>
                    <a:pt x="18648" y="37176"/>
                    <a:pt x="23289" y="33500"/>
                    <a:pt x="25796" y="28851"/>
                  </a:cubicBezTo>
                  <a:cubicBezTo>
                    <a:pt x="28303" y="24203"/>
                    <a:pt x="28901" y="18712"/>
                    <a:pt x="28429" y="13452"/>
                  </a:cubicBezTo>
                  <a:cubicBezTo>
                    <a:pt x="31865" y="11603"/>
                    <a:pt x="35320" y="10051"/>
                    <a:pt x="38756" y="8202"/>
                  </a:cubicBezTo>
                  <a:cubicBezTo>
                    <a:pt x="38838" y="6147"/>
                    <a:pt x="38001" y="4073"/>
                    <a:pt x="36517" y="2649"/>
                  </a:cubicBezTo>
                  <a:cubicBezTo>
                    <a:pt x="34637" y="843"/>
                    <a:pt x="32183" y="0"/>
                    <a:pt x="296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979950" y="979675"/>
              <a:ext cx="281375" cy="889575"/>
            </a:xfrm>
            <a:custGeom>
              <a:avLst/>
              <a:gdLst/>
              <a:ahLst/>
              <a:cxnLst/>
              <a:rect l="l" t="t" r="r" b="b"/>
              <a:pathLst>
                <a:path w="11255" h="35583" extrusionOk="0">
                  <a:moveTo>
                    <a:pt x="11255" y="0"/>
                  </a:moveTo>
                  <a:cubicBezTo>
                    <a:pt x="11255" y="1"/>
                    <a:pt x="6039" y="2488"/>
                    <a:pt x="3020" y="6263"/>
                  </a:cubicBezTo>
                  <a:cubicBezTo>
                    <a:pt x="0" y="10037"/>
                    <a:pt x="0" y="33521"/>
                    <a:pt x="1426" y="34276"/>
                  </a:cubicBezTo>
                  <a:cubicBezTo>
                    <a:pt x="2661" y="34929"/>
                    <a:pt x="8086" y="35583"/>
                    <a:pt x="9799" y="35583"/>
                  </a:cubicBezTo>
                  <a:cubicBezTo>
                    <a:pt x="10064" y="35583"/>
                    <a:pt x="10240" y="35567"/>
                    <a:pt x="10298" y="35534"/>
                  </a:cubicBezTo>
                  <a:cubicBezTo>
                    <a:pt x="10735" y="35283"/>
                    <a:pt x="10298" y="28321"/>
                    <a:pt x="10298" y="28321"/>
                  </a:cubicBezTo>
                  <a:lnTo>
                    <a:pt x="112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1108400" y="920325"/>
              <a:ext cx="626425" cy="1189125"/>
            </a:xfrm>
            <a:custGeom>
              <a:avLst/>
              <a:gdLst/>
              <a:ahLst/>
              <a:cxnLst/>
              <a:rect l="l" t="t" r="r" b="b"/>
              <a:pathLst>
                <a:path w="25057" h="47565" extrusionOk="0">
                  <a:moveTo>
                    <a:pt x="10882" y="0"/>
                  </a:moveTo>
                  <a:cubicBezTo>
                    <a:pt x="9454" y="0"/>
                    <a:pt x="7967" y="375"/>
                    <a:pt x="7066" y="1212"/>
                  </a:cubicBezTo>
                  <a:cubicBezTo>
                    <a:pt x="5186" y="2958"/>
                    <a:pt x="3099" y="8598"/>
                    <a:pt x="2665" y="10209"/>
                  </a:cubicBezTo>
                  <a:cubicBezTo>
                    <a:pt x="2231" y="11821"/>
                    <a:pt x="1750" y="36123"/>
                    <a:pt x="1750" y="36123"/>
                  </a:cubicBezTo>
                  <a:lnTo>
                    <a:pt x="543" y="40835"/>
                  </a:lnTo>
                  <a:cubicBezTo>
                    <a:pt x="1" y="41920"/>
                    <a:pt x="188" y="43229"/>
                    <a:pt x="1014" y="44117"/>
                  </a:cubicBezTo>
                  <a:lnTo>
                    <a:pt x="1073" y="47564"/>
                  </a:lnTo>
                  <a:lnTo>
                    <a:pt x="23539" y="46558"/>
                  </a:lnTo>
                  <a:lnTo>
                    <a:pt x="25057" y="43181"/>
                  </a:lnTo>
                  <a:lnTo>
                    <a:pt x="21210" y="24715"/>
                  </a:lnTo>
                  <a:cubicBezTo>
                    <a:pt x="21210" y="24715"/>
                    <a:pt x="22820" y="19745"/>
                    <a:pt x="23136" y="17328"/>
                  </a:cubicBezTo>
                  <a:cubicBezTo>
                    <a:pt x="23451" y="14911"/>
                    <a:pt x="15617" y="2689"/>
                    <a:pt x="14498" y="1212"/>
                  </a:cubicBezTo>
                  <a:cubicBezTo>
                    <a:pt x="13915" y="442"/>
                    <a:pt x="12434" y="0"/>
                    <a:pt x="10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1205925" y="964025"/>
              <a:ext cx="285250" cy="147075"/>
            </a:xfrm>
            <a:custGeom>
              <a:avLst/>
              <a:gdLst/>
              <a:ahLst/>
              <a:cxnLst/>
              <a:rect l="l" t="t" r="r" b="b"/>
              <a:pathLst>
                <a:path w="11410" h="5883" extrusionOk="0">
                  <a:moveTo>
                    <a:pt x="5061" y="1"/>
                  </a:moveTo>
                  <a:cubicBezTo>
                    <a:pt x="4216" y="1"/>
                    <a:pt x="3270" y="187"/>
                    <a:pt x="2216" y="626"/>
                  </a:cubicBezTo>
                  <a:cubicBezTo>
                    <a:pt x="2216" y="626"/>
                    <a:pt x="317" y="2695"/>
                    <a:pt x="1" y="5001"/>
                  </a:cubicBezTo>
                  <a:cubicBezTo>
                    <a:pt x="1" y="5001"/>
                    <a:pt x="1937" y="3019"/>
                    <a:pt x="5000" y="3019"/>
                  </a:cubicBezTo>
                  <a:cubicBezTo>
                    <a:pt x="6801" y="3019"/>
                    <a:pt x="8993" y="3704"/>
                    <a:pt x="11410" y="5883"/>
                  </a:cubicBezTo>
                  <a:cubicBezTo>
                    <a:pt x="11410" y="5883"/>
                    <a:pt x="9812" y="1"/>
                    <a:pt x="5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1628800" y="2026950"/>
              <a:ext cx="258800" cy="280550"/>
            </a:xfrm>
            <a:custGeom>
              <a:avLst/>
              <a:gdLst/>
              <a:ahLst/>
              <a:cxnLst/>
              <a:rect l="l" t="t" r="r" b="b"/>
              <a:pathLst>
                <a:path w="10352" h="11222" extrusionOk="0">
                  <a:moveTo>
                    <a:pt x="0" y="0"/>
                  </a:moveTo>
                  <a:cubicBezTo>
                    <a:pt x="2335" y="5800"/>
                    <a:pt x="2728" y="8912"/>
                    <a:pt x="3143" y="9563"/>
                  </a:cubicBezTo>
                  <a:cubicBezTo>
                    <a:pt x="3777" y="10556"/>
                    <a:pt x="4243" y="11222"/>
                    <a:pt x="4767" y="11222"/>
                  </a:cubicBezTo>
                  <a:cubicBezTo>
                    <a:pt x="5005" y="11222"/>
                    <a:pt x="5254" y="11085"/>
                    <a:pt x="5536" y="10778"/>
                  </a:cubicBezTo>
                  <a:cubicBezTo>
                    <a:pt x="5751" y="10545"/>
                    <a:pt x="5968" y="10464"/>
                    <a:pt x="6183" y="10464"/>
                  </a:cubicBezTo>
                  <a:cubicBezTo>
                    <a:pt x="6660" y="10464"/>
                    <a:pt x="7123" y="10862"/>
                    <a:pt x="7515" y="10862"/>
                  </a:cubicBezTo>
                  <a:cubicBezTo>
                    <a:pt x="7687" y="10862"/>
                    <a:pt x="7845" y="10785"/>
                    <a:pt x="7984" y="10564"/>
                  </a:cubicBezTo>
                  <a:cubicBezTo>
                    <a:pt x="8122" y="10346"/>
                    <a:pt x="8299" y="10271"/>
                    <a:pt x="8493" y="10271"/>
                  </a:cubicBezTo>
                  <a:cubicBezTo>
                    <a:pt x="8908" y="10271"/>
                    <a:pt x="9398" y="10609"/>
                    <a:pt x="9742" y="10609"/>
                  </a:cubicBezTo>
                  <a:cubicBezTo>
                    <a:pt x="9939" y="10609"/>
                    <a:pt x="10087" y="10498"/>
                    <a:pt x="10145" y="10149"/>
                  </a:cubicBezTo>
                  <a:cubicBezTo>
                    <a:pt x="10351" y="8907"/>
                    <a:pt x="8239" y="7391"/>
                    <a:pt x="8239" y="7391"/>
                  </a:cubicBezTo>
                  <a:cubicBezTo>
                    <a:pt x="8239" y="7391"/>
                    <a:pt x="8941" y="5106"/>
                    <a:pt x="5699" y="4757"/>
                  </a:cubicBezTo>
                  <a:cubicBezTo>
                    <a:pt x="4854" y="4666"/>
                    <a:pt x="4152" y="2845"/>
                    <a:pt x="3884" y="1703"/>
                  </a:cubicBezTo>
                  <a:cubicBezTo>
                    <a:pt x="2773" y="1560"/>
                    <a:pt x="1098" y="23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1226725" y="1077025"/>
              <a:ext cx="559850" cy="1077275"/>
            </a:xfrm>
            <a:custGeom>
              <a:avLst/>
              <a:gdLst/>
              <a:ahLst/>
              <a:cxnLst/>
              <a:rect l="l" t="t" r="r" b="b"/>
              <a:pathLst>
                <a:path w="22394" h="43091" extrusionOk="0">
                  <a:moveTo>
                    <a:pt x="3778" y="1"/>
                  </a:moveTo>
                  <a:cubicBezTo>
                    <a:pt x="2138" y="1"/>
                    <a:pt x="885" y="423"/>
                    <a:pt x="712" y="1341"/>
                  </a:cubicBezTo>
                  <a:cubicBezTo>
                    <a:pt x="0" y="5121"/>
                    <a:pt x="16797" y="43091"/>
                    <a:pt x="16797" y="43091"/>
                  </a:cubicBezTo>
                  <a:lnTo>
                    <a:pt x="22393" y="41147"/>
                  </a:lnTo>
                  <a:cubicBezTo>
                    <a:pt x="22393" y="41147"/>
                    <a:pt x="19511" y="33289"/>
                    <a:pt x="19599" y="30316"/>
                  </a:cubicBezTo>
                  <a:cubicBezTo>
                    <a:pt x="19686" y="27341"/>
                    <a:pt x="19559" y="26256"/>
                    <a:pt x="16970" y="23916"/>
                  </a:cubicBezTo>
                  <a:cubicBezTo>
                    <a:pt x="14384" y="21575"/>
                    <a:pt x="14408" y="7670"/>
                    <a:pt x="12464" y="3905"/>
                  </a:cubicBezTo>
                  <a:cubicBezTo>
                    <a:pt x="11202" y="1458"/>
                    <a:pt x="6823" y="1"/>
                    <a:pt x="3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6" name="Google Shape;2816;p37"/>
          <p:cNvGrpSpPr/>
          <p:nvPr/>
        </p:nvGrpSpPr>
        <p:grpSpPr>
          <a:xfrm>
            <a:off x="7652907" y="3945969"/>
            <a:ext cx="286192" cy="951661"/>
            <a:chOff x="2551825" y="238125"/>
            <a:chExt cx="1107125" cy="3681475"/>
          </a:xfrm>
        </p:grpSpPr>
        <p:sp>
          <p:nvSpPr>
            <p:cNvPr id="2817" name="Google Shape;2817;p37"/>
            <p:cNvSpPr/>
            <p:nvPr/>
          </p:nvSpPr>
          <p:spPr>
            <a:xfrm>
              <a:off x="2717875" y="1937350"/>
              <a:ext cx="764850" cy="669725"/>
            </a:xfrm>
            <a:custGeom>
              <a:avLst/>
              <a:gdLst/>
              <a:ahLst/>
              <a:cxnLst/>
              <a:rect l="l" t="t" r="r" b="b"/>
              <a:pathLst>
                <a:path w="30594" h="26789" extrusionOk="0">
                  <a:moveTo>
                    <a:pt x="991" y="1"/>
                  </a:moveTo>
                  <a:cubicBezTo>
                    <a:pt x="688" y="5067"/>
                    <a:pt x="536" y="19037"/>
                    <a:pt x="0" y="26789"/>
                  </a:cubicBezTo>
                  <a:lnTo>
                    <a:pt x="11462" y="26789"/>
                  </a:lnTo>
                  <a:lnTo>
                    <a:pt x="14635" y="11438"/>
                  </a:lnTo>
                  <a:lnTo>
                    <a:pt x="16645" y="11476"/>
                  </a:lnTo>
                  <a:lnTo>
                    <a:pt x="17995" y="26789"/>
                  </a:lnTo>
                  <a:lnTo>
                    <a:pt x="30376" y="26789"/>
                  </a:lnTo>
                  <a:cubicBezTo>
                    <a:pt x="30565" y="19993"/>
                    <a:pt x="30593" y="7122"/>
                    <a:pt x="30353" y="786"/>
                  </a:cubicBezTo>
                  <a:lnTo>
                    <a:pt x="9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2551825" y="2581925"/>
              <a:ext cx="452625" cy="1337675"/>
            </a:xfrm>
            <a:custGeom>
              <a:avLst/>
              <a:gdLst/>
              <a:ahLst/>
              <a:cxnLst/>
              <a:rect l="l" t="t" r="r" b="b"/>
              <a:pathLst>
                <a:path w="18105" h="53507" extrusionOk="0">
                  <a:moveTo>
                    <a:pt x="11767" y="1"/>
                  </a:moveTo>
                  <a:lnTo>
                    <a:pt x="6642" y="1006"/>
                  </a:lnTo>
                  <a:cubicBezTo>
                    <a:pt x="5472" y="22682"/>
                    <a:pt x="4373" y="50267"/>
                    <a:pt x="4373" y="50267"/>
                  </a:cubicBezTo>
                  <a:lnTo>
                    <a:pt x="0" y="53507"/>
                  </a:lnTo>
                  <a:lnTo>
                    <a:pt x="6827" y="53507"/>
                  </a:lnTo>
                  <a:lnTo>
                    <a:pt x="18104" y="1007"/>
                  </a:lnTo>
                  <a:lnTo>
                    <a:pt x="117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3167725" y="2481275"/>
              <a:ext cx="309575" cy="1438325"/>
            </a:xfrm>
            <a:custGeom>
              <a:avLst/>
              <a:gdLst/>
              <a:ahLst/>
              <a:cxnLst/>
              <a:rect l="l" t="t" r="r" b="b"/>
              <a:pathLst>
                <a:path w="12383" h="57533" extrusionOk="0">
                  <a:moveTo>
                    <a:pt x="3233" y="1"/>
                  </a:moveTo>
                  <a:lnTo>
                    <a:pt x="1" y="5032"/>
                  </a:lnTo>
                  <a:lnTo>
                    <a:pt x="5425" y="57533"/>
                  </a:lnTo>
                  <a:lnTo>
                    <a:pt x="12254" y="57533"/>
                  </a:lnTo>
                  <a:lnTo>
                    <a:pt x="8369" y="54580"/>
                  </a:lnTo>
                  <a:cubicBezTo>
                    <a:pt x="8369" y="54580"/>
                    <a:pt x="11813" y="30143"/>
                    <a:pt x="12382" y="5032"/>
                  </a:cubicBezTo>
                  <a:lnTo>
                    <a:pt x="3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3061825" y="2006125"/>
              <a:ext cx="56725" cy="171775"/>
            </a:xfrm>
            <a:custGeom>
              <a:avLst/>
              <a:gdLst/>
              <a:ahLst/>
              <a:cxnLst/>
              <a:rect l="l" t="t" r="r" b="b"/>
              <a:pathLst>
                <a:path w="2269" h="6871" extrusionOk="0">
                  <a:moveTo>
                    <a:pt x="280" y="0"/>
                  </a:moveTo>
                  <a:cubicBezTo>
                    <a:pt x="258" y="0"/>
                    <a:pt x="237" y="3"/>
                    <a:pt x="215" y="9"/>
                  </a:cubicBezTo>
                  <a:cubicBezTo>
                    <a:pt x="81" y="44"/>
                    <a:pt x="1" y="182"/>
                    <a:pt x="37" y="316"/>
                  </a:cubicBezTo>
                  <a:lnTo>
                    <a:pt x="1741" y="6684"/>
                  </a:lnTo>
                  <a:cubicBezTo>
                    <a:pt x="1771" y="6793"/>
                    <a:pt x="1870" y="6871"/>
                    <a:pt x="1984" y="6871"/>
                  </a:cubicBezTo>
                  <a:cubicBezTo>
                    <a:pt x="2149" y="6869"/>
                    <a:pt x="2269" y="6713"/>
                    <a:pt x="2228" y="6553"/>
                  </a:cubicBezTo>
                  <a:lnTo>
                    <a:pt x="524" y="188"/>
                  </a:lnTo>
                  <a:cubicBezTo>
                    <a:pt x="494" y="74"/>
                    <a:pt x="391" y="0"/>
                    <a:pt x="280" y="0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2583225" y="745700"/>
              <a:ext cx="1075725" cy="1295400"/>
            </a:xfrm>
            <a:custGeom>
              <a:avLst/>
              <a:gdLst/>
              <a:ahLst/>
              <a:cxnLst/>
              <a:rect l="l" t="t" r="r" b="b"/>
              <a:pathLst>
                <a:path w="43029" h="51816" extrusionOk="0">
                  <a:moveTo>
                    <a:pt x="19346" y="185"/>
                  </a:moveTo>
                  <a:cubicBezTo>
                    <a:pt x="16833" y="185"/>
                    <a:pt x="4260" y="6915"/>
                    <a:pt x="3949" y="8482"/>
                  </a:cubicBezTo>
                  <a:cubicBezTo>
                    <a:pt x="3364" y="11416"/>
                    <a:pt x="1933" y="18406"/>
                    <a:pt x="1468" y="21337"/>
                  </a:cubicBezTo>
                  <a:cubicBezTo>
                    <a:pt x="0" y="30562"/>
                    <a:pt x="1097" y="41139"/>
                    <a:pt x="2638" y="50055"/>
                  </a:cubicBezTo>
                  <a:lnTo>
                    <a:pt x="6377" y="47667"/>
                  </a:lnTo>
                  <a:lnTo>
                    <a:pt x="34243" y="49864"/>
                  </a:lnTo>
                  <a:lnTo>
                    <a:pt x="38089" y="51816"/>
                  </a:lnTo>
                  <a:cubicBezTo>
                    <a:pt x="38089" y="51816"/>
                    <a:pt x="41260" y="41800"/>
                    <a:pt x="42515" y="36114"/>
                  </a:cubicBezTo>
                  <a:cubicBezTo>
                    <a:pt x="43029" y="33783"/>
                    <a:pt x="40674" y="9395"/>
                    <a:pt x="39164" y="7558"/>
                  </a:cubicBezTo>
                  <a:cubicBezTo>
                    <a:pt x="37655" y="5723"/>
                    <a:pt x="30509" y="1758"/>
                    <a:pt x="26434" y="826"/>
                  </a:cubicBezTo>
                  <a:cubicBezTo>
                    <a:pt x="22826" y="0"/>
                    <a:pt x="21753" y="324"/>
                    <a:pt x="19419" y="187"/>
                  </a:cubicBezTo>
                  <a:cubicBezTo>
                    <a:pt x="19396" y="186"/>
                    <a:pt x="19372" y="185"/>
                    <a:pt x="19346" y="18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2865800" y="1448650"/>
              <a:ext cx="328825" cy="278625"/>
            </a:xfrm>
            <a:custGeom>
              <a:avLst/>
              <a:gdLst/>
              <a:ahLst/>
              <a:cxnLst/>
              <a:rect l="l" t="t" r="r" b="b"/>
              <a:pathLst>
                <a:path w="13153" h="11145" extrusionOk="0">
                  <a:moveTo>
                    <a:pt x="12869" y="0"/>
                  </a:moveTo>
                  <a:cubicBezTo>
                    <a:pt x="12794" y="0"/>
                    <a:pt x="12719" y="34"/>
                    <a:pt x="12668" y="97"/>
                  </a:cubicBezTo>
                  <a:cubicBezTo>
                    <a:pt x="9305" y="4461"/>
                    <a:pt x="5004" y="8117"/>
                    <a:pt x="231" y="10669"/>
                  </a:cubicBezTo>
                  <a:cubicBezTo>
                    <a:pt x="0" y="10793"/>
                    <a:pt x="87" y="11143"/>
                    <a:pt x="349" y="11144"/>
                  </a:cubicBezTo>
                  <a:cubicBezTo>
                    <a:pt x="391" y="11143"/>
                    <a:pt x="432" y="11133"/>
                    <a:pt x="468" y="11114"/>
                  </a:cubicBezTo>
                  <a:cubicBezTo>
                    <a:pt x="5304" y="8528"/>
                    <a:pt x="9661" y="4823"/>
                    <a:pt x="13067" y="405"/>
                  </a:cubicBezTo>
                  <a:cubicBezTo>
                    <a:pt x="13152" y="294"/>
                    <a:pt x="13132" y="137"/>
                    <a:pt x="13022" y="51"/>
                  </a:cubicBezTo>
                  <a:cubicBezTo>
                    <a:pt x="12976" y="17"/>
                    <a:pt x="12922" y="0"/>
                    <a:pt x="12869" y="0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3079100" y="1487625"/>
              <a:ext cx="192600" cy="321725"/>
            </a:xfrm>
            <a:custGeom>
              <a:avLst/>
              <a:gdLst/>
              <a:ahLst/>
              <a:cxnLst/>
              <a:rect l="l" t="t" r="r" b="b"/>
              <a:pathLst>
                <a:path w="7704" h="12869" extrusionOk="0">
                  <a:moveTo>
                    <a:pt x="7419" y="0"/>
                  </a:moveTo>
                  <a:cubicBezTo>
                    <a:pt x="7312" y="0"/>
                    <a:pt x="7212" y="69"/>
                    <a:pt x="7178" y="177"/>
                  </a:cubicBezTo>
                  <a:cubicBezTo>
                    <a:pt x="5647" y="4789"/>
                    <a:pt x="3329" y="8296"/>
                    <a:pt x="86" y="12462"/>
                  </a:cubicBezTo>
                  <a:cubicBezTo>
                    <a:pt x="0" y="12572"/>
                    <a:pt x="19" y="12731"/>
                    <a:pt x="129" y="12815"/>
                  </a:cubicBezTo>
                  <a:cubicBezTo>
                    <a:pt x="174" y="12850"/>
                    <a:pt x="228" y="12868"/>
                    <a:pt x="284" y="12869"/>
                  </a:cubicBezTo>
                  <a:cubicBezTo>
                    <a:pt x="361" y="12869"/>
                    <a:pt x="434" y="12832"/>
                    <a:pt x="482" y="12771"/>
                  </a:cubicBezTo>
                  <a:cubicBezTo>
                    <a:pt x="3759" y="8565"/>
                    <a:pt x="6101" y="5017"/>
                    <a:pt x="7656" y="336"/>
                  </a:cubicBezTo>
                  <a:cubicBezTo>
                    <a:pt x="7703" y="203"/>
                    <a:pt x="7631" y="57"/>
                    <a:pt x="7497" y="13"/>
                  </a:cubicBezTo>
                  <a:cubicBezTo>
                    <a:pt x="7471" y="4"/>
                    <a:pt x="7445" y="0"/>
                    <a:pt x="7419" y="0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7"/>
            <p:cNvSpPr/>
            <p:nvPr/>
          </p:nvSpPr>
          <p:spPr>
            <a:xfrm>
              <a:off x="2756325" y="933050"/>
              <a:ext cx="72900" cy="952000"/>
            </a:xfrm>
            <a:custGeom>
              <a:avLst/>
              <a:gdLst/>
              <a:ahLst/>
              <a:cxnLst/>
              <a:rect l="l" t="t" r="r" b="b"/>
              <a:pathLst>
                <a:path w="2916" h="38080" extrusionOk="0">
                  <a:moveTo>
                    <a:pt x="752" y="0"/>
                  </a:moveTo>
                  <a:cubicBezTo>
                    <a:pt x="708" y="0"/>
                    <a:pt x="664" y="12"/>
                    <a:pt x="623" y="36"/>
                  </a:cubicBezTo>
                  <a:cubicBezTo>
                    <a:pt x="504" y="106"/>
                    <a:pt x="465" y="262"/>
                    <a:pt x="536" y="382"/>
                  </a:cubicBezTo>
                  <a:cubicBezTo>
                    <a:pt x="2418" y="3552"/>
                    <a:pt x="2353" y="11199"/>
                    <a:pt x="2016" y="15217"/>
                  </a:cubicBezTo>
                  <a:cubicBezTo>
                    <a:pt x="1738" y="18550"/>
                    <a:pt x="1436" y="21766"/>
                    <a:pt x="1143" y="24876"/>
                  </a:cubicBezTo>
                  <a:cubicBezTo>
                    <a:pt x="751" y="29028"/>
                    <a:pt x="347" y="33321"/>
                    <a:pt x="12" y="37810"/>
                  </a:cubicBezTo>
                  <a:cubicBezTo>
                    <a:pt x="1" y="37948"/>
                    <a:pt x="105" y="38069"/>
                    <a:pt x="243" y="38078"/>
                  </a:cubicBezTo>
                  <a:cubicBezTo>
                    <a:pt x="250" y="38080"/>
                    <a:pt x="257" y="38080"/>
                    <a:pt x="262" y="38080"/>
                  </a:cubicBezTo>
                  <a:cubicBezTo>
                    <a:pt x="394" y="38080"/>
                    <a:pt x="503" y="37978"/>
                    <a:pt x="513" y="37848"/>
                  </a:cubicBezTo>
                  <a:cubicBezTo>
                    <a:pt x="848" y="33363"/>
                    <a:pt x="1253" y="29074"/>
                    <a:pt x="1643" y="24925"/>
                  </a:cubicBezTo>
                  <a:cubicBezTo>
                    <a:pt x="1936" y="21812"/>
                    <a:pt x="2240" y="18594"/>
                    <a:pt x="2518" y="15260"/>
                  </a:cubicBezTo>
                  <a:cubicBezTo>
                    <a:pt x="2859" y="11181"/>
                    <a:pt x="2916" y="3405"/>
                    <a:pt x="969" y="125"/>
                  </a:cubicBezTo>
                  <a:cubicBezTo>
                    <a:pt x="922" y="45"/>
                    <a:pt x="838" y="0"/>
                    <a:pt x="752" y="0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3016400" y="616550"/>
              <a:ext cx="227650" cy="203650"/>
            </a:xfrm>
            <a:custGeom>
              <a:avLst/>
              <a:gdLst/>
              <a:ahLst/>
              <a:cxnLst/>
              <a:rect l="l" t="t" r="r" b="b"/>
              <a:pathLst>
                <a:path w="9106" h="8146" extrusionOk="0">
                  <a:moveTo>
                    <a:pt x="0" y="1"/>
                  </a:moveTo>
                  <a:lnTo>
                    <a:pt x="0" y="5874"/>
                  </a:lnTo>
                  <a:cubicBezTo>
                    <a:pt x="0" y="5874"/>
                    <a:pt x="2143" y="8146"/>
                    <a:pt x="4871" y="8146"/>
                  </a:cubicBezTo>
                  <a:cubicBezTo>
                    <a:pt x="6204" y="8146"/>
                    <a:pt x="7676" y="7604"/>
                    <a:pt x="9106" y="5992"/>
                  </a:cubicBezTo>
                  <a:lnTo>
                    <a:pt x="87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2926600" y="275100"/>
              <a:ext cx="414650" cy="470675"/>
            </a:xfrm>
            <a:custGeom>
              <a:avLst/>
              <a:gdLst/>
              <a:ahLst/>
              <a:cxnLst/>
              <a:rect l="l" t="t" r="r" b="b"/>
              <a:pathLst>
                <a:path w="16586" h="18827" extrusionOk="0">
                  <a:moveTo>
                    <a:pt x="8487" y="0"/>
                  </a:moveTo>
                  <a:cubicBezTo>
                    <a:pt x="8358" y="0"/>
                    <a:pt x="8227" y="2"/>
                    <a:pt x="8093" y="6"/>
                  </a:cubicBezTo>
                  <a:cubicBezTo>
                    <a:pt x="3908" y="131"/>
                    <a:pt x="2664" y="3970"/>
                    <a:pt x="2394" y="7982"/>
                  </a:cubicBezTo>
                  <a:cubicBezTo>
                    <a:pt x="2265" y="7914"/>
                    <a:pt x="2110" y="7873"/>
                    <a:pt x="1926" y="7873"/>
                  </a:cubicBezTo>
                  <a:cubicBezTo>
                    <a:pt x="1784" y="7873"/>
                    <a:pt x="1625" y="7897"/>
                    <a:pt x="1445" y="7951"/>
                  </a:cubicBezTo>
                  <a:cubicBezTo>
                    <a:pt x="0" y="8385"/>
                    <a:pt x="1003" y="12028"/>
                    <a:pt x="2502" y="12589"/>
                  </a:cubicBezTo>
                  <a:cubicBezTo>
                    <a:pt x="3055" y="16256"/>
                    <a:pt x="4993" y="18606"/>
                    <a:pt x="7769" y="18813"/>
                  </a:cubicBezTo>
                  <a:cubicBezTo>
                    <a:pt x="7883" y="18822"/>
                    <a:pt x="7996" y="18826"/>
                    <a:pt x="8108" y="18826"/>
                  </a:cubicBezTo>
                  <a:cubicBezTo>
                    <a:pt x="10512" y="18826"/>
                    <a:pt x="12392" y="16878"/>
                    <a:pt x="13547" y="14005"/>
                  </a:cubicBezTo>
                  <a:cubicBezTo>
                    <a:pt x="15108" y="13659"/>
                    <a:pt x="16585" y="10159"/>
                    <a:pt x="15205" y="9541"/>
                  </a:cubicBezTo>
                  <a:cubicBezTo>
                    <a:pt x="15051" y="9470"/>
                    <a:pt x="14890" y="9424"/>
                    <a:pt x="14723" y="9402"/>
                  </a:cubicBezTo>
                  <a:cubicBezTo>
                    <a:pt x="15382" y="5202"/>
                    <a:pt x="15118" y="0"/>
                    <a:pt x="8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3025300" y="691800"/>
              <a:ext cx="200450" cy="60300"/>
            </a:xfrm>
            <a:custGeom>
              <a:avLst/>
              <a:gdLst/>
              <a:ahLst/>
              <a:cxnLst/>
              <a:rect l="l" t="t" r="r" b="b"/>
              <a:pathLst>
                <a:path w="8018" h="2412" extrusionOk="0">
                  <a:moveTo>
                    <a:pt x="284" y="1"/>
                  </a:moveTo>
                  <a:cubicBezTo>
                    <a:pt x="228" y="1"/>
                    <a:pt x="172" y="20"/>
                    <a:pt x="126" y="58"/>
                  </a:cubicBezTo>
                  <a:cubicBezTo>
                    <a:pt x="17" y="145"/>
                    <a:pt x="1" y="303"/>
                    <a:pt x="89" y="412"/>
                  </a:cubicBezTo>
                  <a:cubicBezTo>
                    <a:pt x="1056" y="1601"/>
                    <a:pt x="2341" y="2288"/>
                    <a:pt x="3802" y="2398"/>
                  </a:cubicBezTo>
                  <a:cubicBezTo>
                    <a:pt x="3920" y="2407"/>
                    <a:pt x="4038" y="2411"/>
                    <a:pt x="4154" y="2411"/>
                  </a:cubicBezTo>
                  <a:cubicBezTo>
                    <a:pt x="5539" y="2411"/>
                    <a:pt x="6836" y="1793"/>
                    <a:pt x="7924" y="607"/>
                  </a:cubicBezTo>
                  <a:cubicBezTo>
                    <a:pt x="8017" y="505"/>
                    <a:pt x="8011" y="347"/>
                    <a:pt x="7908" y="253"/>
                  </a:cubicBezTo>
                  <a:cubicBezTo>
                    <a:pt x="7859" y="208"/>
                    <a:pt x="7799" y="186"/>
                    <a:pt x="7738" y="186"/>
                  </a:cubicBezTo>
                  <a:cubicBezTo>
                    <a:pt x="7670" y="186"/>
                    <a:pt x="7603" y="214"/>
                    <a:pt x="7553" y="268"/>
                  </a:cubicBezTo>
                  <a:cubicBezTo>
                    <a:pt x="6551" y="1358"/>
                    <a:pt x="5412" y="1908"/>
                    <a:pt x="4160" y="1908"/>
                  </a:cubicBezTo>
                  <a:cubicBezTo>
                    <a:pt x="4054" y="1908"/>
                    <a:pt x="3946" y="1904"/>
                    <a:pt x="3838" y="1896"/>
                  </a:cubicBezTo>
                  <a:cubicBezTo>
                    <a:pt x="2520" y="1797"/>
                    <a:pt x="1357" y="1174"/>
                    <a:pt x="480" y="94"/>
                  </a:cubicBezTo>
                  <a:cubicBezTo>
                    <a:pt x="430" y="33"/>
                    <a:pt x="357" y="1"/>
                    <a:pt x="284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49175" y="1937350"/>
              <a:ext cx="161550" cy="183125"/>
            </a:xfrm>
            <a:custGeom>
              <a:avLst/>
              <a:gdLst/>
              <a:ahLst/>
              <a:cxnLst/>
              <a:rect l="l" t="t" r="r" b="b"/>
              <a:pathLst>
                <a:path w="6462" h="7325" extrusionOk="0">
                  <a:moveTo>
                    <a:pt x="3739" y="1"/>
                  </a:moveTo>
                  <a:lnTo>
                    <a:pt x="0" y="2389"/>
                  </a:lnTo>
                  <a:cubicBezTo>
                    <a:pt x="0" y="2389"/>
                    <a:pt x="2532" y="7325"/>
                    <a:pt x="4186" y="7325"/>
                  </a:cubicBezTo>
                  <a:cubicBezTo>
                    <a:pt x="4563" y="7325"/>
                    <a:pt x="4894" y="7068"/>
                    <a:pt x="5140" y="6438"/>
                  </a:cubicBezTo>
                  <a:cubicBezTo>
                    <a:pt x="6461" y="3046"/>
                    <a:pt x="3739" y="1"/>
                    <a:pt x="3739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2952125" y="238125"/>
              <a:ext cx="385900" cy="291125"/>
            </a:xfrm>
            <a:custGeom>
              <a:avLst/>
              <a:gdLst/>
              <a:ahLst/>
              <a:cxnLst/>
              <a:rect l="l" t="t" r="r" b="b"/>
              <a:pathLst>
                <a:path w="15436" h="11645" extrusionOk="0">
                  <a:moveTo>
                    <a:pt x="8313" y="0"/>
                  </a:moveTo>
                  <a:cubicBezTo>
                    <a:pt x="7878" y="0"/>
                    <a:pt x="7418" y="59"/>
                    <a:pt x="6939" y="197"/>
                  </a:cubicBezTo>
                  <a:cubicBezTo>
                    <a:pt x="3649" y="1139"/>
                    <a:pt x="1007" y="3152"/>
                    <a:pt x="504" y="4537"/>
                  </a:cubicBezTo>
                  <a:cubicBezTo>
                    <a:pt x="1" y="5921"/>
                    <a:pt x="1373" y="9461"/>
                    <a:pt x="1373" y="9461"/>
                  </a:cubicBezTo>
                  <a:lnTo>
                    <a:pt x="2265" y="10892"/>
                  </a:lnTo>
                  <a:lnTo>
                    <a:pt x="3211" y="10892"/>
                  </a:lnTo>
                  <a:lnTo>
                    <a:pt x="3211" y="8437"/>
                  </a:lnTo>
                  <a:cubicBezTo>
                    <a:pt x="3211" y="8437"/>
                    <a:pt x="4404" y="7227"/>
                    <a:pt x="4530" y="5850"/>
                  </a:cubicBezTo>
                  <a:lnTo>
                    <a:pt x="11677" y="6360"/>
                  </a:lnTo>
                  <a:cubicBezTo>
                    <a:pt x="11677" y="6360"/>
                    <a:pt x="11450" y="8122"/>
                    <a:pt x="12015" y="8814"/>
                  </a:cubicBezTo>
                  <a:lnTo>
                    <a:pt x="12015" y="11645"/>
                  </a:lnTo>
                  <a:lnTo>
                    <a:pt x="12896" y="11645"/>
                  </a:lnTo>
                  <a:lnTo>
                    <a:pt x="13702" y="10881"/>
                  </a:lnTo>
                  <a:cubicBezTo>
                    <a:pt x="13702" y="10881"/>
                    <a:pt x="15436" y="4600"/>
                    <a:pt x="14732" y="3026"/>
                  </a:cubicBezTo>
                  <a:cubicBezTo>
                    <a:pt x="14322" y="2112"/>
                    <a:pt x="13662" y="1921"/>
                    <a:pt x="13181" y="1921"/>
                  </a:cubicBezTo>
                  <a:cubicBezTo>
                    <a:pt x="12835" y="1921"/>
                    <a:pt x="12582" y="2020"/>
                    <a:pt x="12582" y="2020"/>
                  </a:cubicBezTo>
                  <a:cubicBezTo>
                    <a:pt x="12582" y="2020"/>
                    <a:pt x="10864" y="0"/>
                    <a:pt x="8313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346025" y="1992275"/>
              <a:ext cx="189350" cy="182550"/>
            </a:xfrm>
            <a:custGeom>
              <a:avLst/>
              <a:gdLst/>
              <a:ahLst/>
              <a:cxnLst/>
              <a:rect l="l" t="t" r="r" b="b"/>
              <a:pathLst>
                <a:path w="7574" h="7302" extrusionOk="0">
                  <a:moveTo>
                    <a:pt x="3731" y="1"/>
                  </a:moveTo>
                  <a:cubicBezTo>
                    <a:pt x="3731" y="1"/>
                    <a:pt x="1" y="4175"/>
                    <a:pt x="1848" y="6755"/>
                  </a:cubicBezTo>
                  <a:cubicBezTo>
                    <a:pt x="2123" y="7138"/>
                    <a:pt x="2443" y="7301"/>
                    <a:pt x="2788" y="7301"/>
                  </a:cubicBezTo>
                  <a:cubicBezTo>
                    <a:pt x="4765" y="7301"/>
                    <a:pt x="7574" y="1953"/>
                    <a:pt x="7574" y="1953"/>
                  </a:cubicBezTo>
                  <a:cubicBezTo>
                    <a:pt x="7574" y="1953"/>
                    <a:pt x="4249" y="42"/>
                    <a:pt x="3731" y="1"/>
                  </a:cubicBezTo>
                  <a:close/>
                </a:path>
              </a:pathLst>
            </a:custGeom>
            <a:solidFill>
              <a:srgbClr val="FDC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402025" y="948675"/>
              <a:ext cx="109175" cy="1031125"/>
            </a:xfrm>
            <a:custGeom>
              <a:avLst/>
              <a:gdLst/>
              <a:ahLst/>
              <a:cxnLst/>
              <a:rect l="l" t="t" r="r" b="b"/>
              <a:pathLst>
                <a:path w="4367" h="41245" extrusionOk="0">
                  <a:moveTo>
                    <a:pt x="3724" y="1"/>
                  </a:moveTo>
                  <a:cubicBezTo>
                    <a:pt x="3608" y="1"/>
                    <a:pt x="3504" y="80"/>
                    <a:pt x="3477" y="197"/>
                  </a:cubicBezTo>
                  <a:cubicBezTo>
                    <a:pt x="3344" y="793"/>
                    <a:pt x="3318" y="3858"/>
                    <a:pt x="3284" y="8812"/>
                  </a:cubicBezTo>
                  <a:cubicBezTo>
                    <a:pt x="3242" y="14932"/>
                    <a:pt x="3185" y="23315"/>
                    <a:pt x="2750" y="24221"/>
                  </a:cubicBezTo>
                  <a:cubicBezTo>
                    <a:pt x="2433" y="24879"/>
                    <a:pt x="2651" y="25795"/>
                    <a:pt x="2903" y="26854"/>
                  </a:cubicBezTo>
                  <a:cubicBezTo>
                    <a:pt x="3329" y="28636"/>
                    <a:pt x="3811" y="30655"/>
                    <a:pt x="2111" y="32266"/>
                  </a:cubicBezTo>
                  <a:cubicBezTo>
                    <a:pt x="0" y="34268"/>
                    <a:pt x="1052" y="36521"/>
                    <a:pt x="1746" y="38013"/>
                  </a:cubicBezTo>
                  <a:cubicBezTo>
                    <a:pt x="2019" y="38599"/>
                    <a:pt x="2278" y="39153"/>
                    <a:pt x="2232" y="39461"/>
                  </a:cubicBezTo>
                  <a:cubicBezTo>
                    <a:pt x="2076" y="40532"/>
                    <a:pt x="1501" y="40745"/>
                    <a:pt x="1480" y="40753"/>
                  </a:cubicBezTo>
                  <a:cubicBezTo>
                    <a:pt x="1361" y="40790"/>
                    <a:pt x="1286" y="40908"/>
                    <a:pt x="1305" y="41031"/>
                  </a:cubicBezTo>
                  <a:cubicBezTo>
                    <a:pt x="1324" y="41154"/>
                    <a:pt x="1430" y="41244"/>
                    <a:pt x="1555" y="41244"/>
                  </a:cubicBezTo>
                  <a:cubicBezTo>
                    <a:pt x="1581" y="41244"/>
                    <a:pt x="1606" y="41240"/>
                    <a:pt x="1631" y="41232"/>
                  </a:cubicBezTo>
                  <a:cubicBezTo>
                    <a:pt x="1668" y="41221"/>
                    <a:pt x="2526" y="40938"/>
                    <a:pt x="2731" y="39534"/>
                  </a:cubicBezTo>
                  <a:cubicBezTo>
                    <a:pt x="2797" y="39077"/>
                    <a:pt x="2536" y="38514"/>
                    <a:pt x="2203" y="37800"/>
                  </a:cubicBezTo>
                  <a:cubicBezTo>
                    <a:pt x="1493" y="36279"/>
                    <a:pt x="610" y="34384"/>
                    <a:pt x="2457" y="32632"/>
                  </a:cubicBezTo>
                  <a:cubicBezTo>
                    <a:pt x="4367" y="30822"/>
                    <a:pt x="3827" y="28556"/>
                    <a:pt x="3393" y="26737"/>
                  </a:cubicBezTo>
                  <a:cubicBezTo>
                    <a:pt x="3162" y="25772"/>
                    <a:pt x="2964" y="24936"/>
                    <a:pt x="3203" y="24440"/>
                  </a:cubicBezTo>
                  <a:cubicBezTo>
                    <a:pt x="3653" y="23506"/>
                    <a:pt x="3732" y="17097"/>
                    <a:pt x="3788" y="8816"/>
                  </a:cubicBezTo>
                  <a:cubicBezTo>
                    <a:pt x="3816" y="4733"/>
                    <a:pt x="3841" y="878"/>
                    <a:pt x="3968" y="306"/>
                  </a:cubicBezTo>
                  <a:cubicBezTo>
                    <a:pt x="3998" y="170"/>
                    <a:pt x="3912" y="36"/>
                    <a:pt x="3777" y="6"/>
                  </a:cubicBezTo>
                  <a:cubicBezTo>
                    <a:pt x="3759" y="2"/>
                    <a:pt x="3741" y="1"/>
                    <a:pt x="3724" y="1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2787150" y="1978825"/>
              <a:ext cx="63250" cy="182775"/>
            </a:xfrm>
            <a:custGeom>
              <a:avLst/>
              <a:gdLst/>
              <a:ahLst/>
              <a:cxnLst/>
              <a:rect l="l" t="t" r="r" b="b"/>
              <a:pathLst>
                <a:path w="2530" h="7311" extrusionOk="0">
                  <a:moveTo>
                    <a:pt x="285" y="1"/>
                  </a:moveTo>
                  <a:cubicBezTo>
                    <a:pt x="210" y="1"/>
                    <a:pt x="135" y="35"/>
                    <a:pt x="85" y="99"/>
                  </a:cubicBezTo>
                  <a:cubicBezTo>
                    <a:pt x="1" y="209"/>
                    <a:pt x="21" y="368"/>
                    <a:pt x="131" y="452"/>
                  </a:cubicBezTo>
                  <a:cubicBezTo>
                    <a:pt x="1080" y="1182"/>
                    <a:pt x="1730" y="2327"/>
                    <a:pt x="1871" y="3516"/>
                  </a:cubicBezTo>
                  <a:cubicBezTo>
                    <a:pt x="2011" y="4705"/>
                    <a:pt x="1645" y="5970"/>
                    <a:pt x="892" y="6899"/>
                  </a:cubicBezTo>
                  <a:cubicBezTo>
                    <a:pt x="759" y="7065"/>
                    <a:pt x="876" y="7309"/>
                    <a:pt x="1087" y="7310"/>
                  </a:cubicBezTo>
                  <a:cubicBezTo>
                    <a:pt x="1163" y="7310"/>
                    <a:pt x="1235" y="7275"/>
                    <a:pt x="1282" y="7217"/>
                  </a:cubicBezTo>
                  <a:cubicBezTo>
                    <a:pt x="2137" y="6161"/>
                    <a:pt x="2529" y="4805"/>
                    <a:pt x="2370" y="3457"/>
                  </a:cubicBezTo>
                  <a:cubicBezTo>
                    <a:pt x="2210" y="2108"/>
                    <a:pt x="1514" y="881"/>
                    <a:pt x="437" y="53"/>
                  </a:cubicBezTo>
                  <a:cubicBezTo>
                    <a:pt x="392" y="18"/>
                    <a:pt x="338" y="1"/>
                    <a:pt x="285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7"/>
            <p:cNvSpPr/>
            <p:nvPr/>
          </p:nvSpPr>
          <p:spPr>
            <a:xfrm>
              <a:off x="3341825" y="2190450"/>
              <a:ext cx="101875" cy="63150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3795" y="1"/>
                  </a:moveTo>
                  <a:cubicBezTo>
                    <a:pt x="3730" y="1"/>
                    <a:pt x="3665" y="26"/>
                    <a:pt x="3616" y="77"/>
                  </a:cubicBezTo>
                  <a:cubicBezTo>
                    <a:pt x="2700" y="1051"/>
                    <a:pt x="1515" y="1730"/>
                    <a:pt x="211" y="2027"/>
                  </a:cubicBezTo>
                  <a:cubicBezTo>
                    <a:pt x="85" y="2055"/>
                    <a:pt x="1" y="2173"/>
                    <a:pt x="14" y="2300"/>
                  </a:cubicBezTo>
                  <a:cubicBezTo>
                    <a:pt x="29" y="2429"/>
                    <a:pt x="138" y="2525"/>
                    <a:pt x="265" y="2525"/>
                  </a:cubicBezTo>
                  <a:cubicBezTo>
                    <a:pt x="284" y="2524"/>
                    <a:pt x="302" y="2523"/>
                    <a:pt x="321" y="2518"/>
                  </a:cubicBezTo>
                  <a:cubicBezTo>
                    <a:pt x="1711" y="2207"/>
                    <a:pt x="3012" y="1462"/>
                    <a:pt x="3983" y="420"/>
                  </a:cubicBezTo>
                  <a:cubicBezTo>
                    <a:pt x="4074" y="318"/>
                    <a:pt x="4067" y="162"/>
                    <a:pt x="3967" y="69"/>
                  </a:cubicBezTo>
                  <a:cubicBezTo>
                    <a:pt x="3919" y="23"/>
                    <a:pt x="3857" y="1"/>
                    <a:pt x="3795" y="1"/>
                  </a:cubicBezTo>
                  <a:close/>
                </a:path>
              </a:pathLst>
            </a:custGeom>
            <a:solidFill>
              <a:srgbClr val="559A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p38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RESOURCES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39" name="Google Shape;2839;p38"/>
          <p:cNvSpPr txBox="1"/>
          <p:nvPr/>
        </p:nvSpPr>
        <p:spPr>
          <a:xfrm>
            <a:off x="642050" y="1369887"/>
            <a:ext cx="5308200" cy="28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Did you like the resources on this template? Get them for free at our other websites.</a:t>
            </a: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VECTORS</a:t>
            </a:r>
            <a:endParaRPr sz="1100">
              <a:solidFill>
                <a:srgbClr val="434343"/>
              </a:solidFill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 nature landing page template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EFEFE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 estate logotypes set</a:t>
            </a:r>
            <a:endParaRPr sz="1000">
              <a:solidFill>
                <a:srgbClr val="434343"/>
              </a:solidFill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Modern office building collection with flat design</a:t>
            </a:r>
            <a:endParaRPr sz="1000">
              <a:solidFill>
                <a:srgbClr val="434343"/>
              </a:solidFill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Nature decorative landscape flat design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EFEFE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Woman enjoying her free time</a:t>
            </a:r>
            <a:endParaRPr sz="1000">
              <a:solidFill>
                <a:srgbClr val="434343"/>
              </a:solidFill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Teamwork concept for landing page</a:t>
            </a:r>
            <a:endParaRPr sz="1000">
              <a:solidFill>
                <a:srgbClr val="434343"/>
              </a:solidFill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timeline concept</a:t>
            </a:r>
            <a:endParaRPr sz="1000">
              <a:solidFill>
                <a:srgbClr val="434343"/>
              </a:solidFill>
              <a:highlight>
                <a:srgbClr val="FFFFFF"/>
              </a:highlight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1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of different houses</a:t>
            </a:r>
            <a:endParaRPr sz="1000">
              <a:solidFill>
                <a:srgbClr val="434343"/>
              </a:solidFill>
              <a:highlight>
                <a:srgbClr val="FFFFFF"/>
              </a:highlight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1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House for rent concept background</a:t>
            </a:r>
            <a:endParaRPr sz="1000">
              <a:solidFill>
                <a:srgbClr val="434343"/>
              </a:solidFill>
              <a:highlight>
                <a:srgbClr val="FFFFFF"/>
              </a:highlight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1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House for rent concept background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Eco village using renewable energies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EFEFE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 background with a house for rent</a:t>
            </a:r>
            <a:endParaRPr sz="1000">
              <a:solidFill>
                <a:srgbClr val="434343"/>
              </a:solidFill>
              <a:highlight>
                <a:srgbClr val="FFFFFF"/>
              </a:highlight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2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Family outdoors</a:t>
            </a:r>
            <a:endParaRPr sz="1000">
              <a:solidFill>
                <a:srgbClr val="434343"/>
              </a:solidFill>
              <a:highlight>
                <a:srgbClr val="FFFFFF"/>
              </a:highlight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2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of young people reading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Colorful people doing different actions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EFEFE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Christmas town background in flat style</a:t>
            </a:r>
            <a:endParaRPr sz="1000">
              <a:solidFill>
                <a:srgbClr val="434343"/>
              </a:solidFill>
              <a:highlight>
                <a:srgbClr val="FFFFFF"/>
              </a:highlight>
              <a:uFill>
                <a:noFill/>
              </a:uFill>
              <a:latin typeface="EB Garamond"/>
              <a:ea typeface="EB Garamond"/>
              <a:cs typeface="EB Garamond"/>
              <a:sym typeface="EB Garamond"/>
              <a:hlinkClick r:id="rId2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of people enjoying their free time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2413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EB Garamond"/>
              <a:buChar char="◂"/>
            </a:pPr>
            <a:r>
              <a:rPr lang="en" sz="1000">
                <a:solidFill>
                  <a:srgbClr val="434343"/>
                </a:solidFill>
                <a:highlight>
                  <a:srgbClr val="FFFFFF"/>
                </a:highlight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flat christmas town background</a:t>
            </a:r>
            <a:endParaRPr sz="1000">
              <a:solidFill>
                <a:srgbClr val="434343"/>
              </a:solidFill>
              <a:highlight>
                <a:srgbClr val="FFFFFF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5" name="Google Shape;5975;p43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...and our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sets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 editable icons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6" name="Google Shape;5976;p43"/>
          <p:cNvSpPr txBox="1">
            <a:spLocks noGrp="1"/>
          </p:cNvSpPr>
          <p:nvPr>
            <p:ph type="body" idx="4294967295"/>
          </p:nvPr>
        </p:nvSpPr>
        <p:spPr>
          <a:xfrm>
            <a:off x="828875" y="1610275"/>
            <a:ext cx="7525800" cy="4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icons, keeping the quality.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 can </a:t>
            </a:r>
            <a:r>
              <a:rPr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change the stroke and fill color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; just select the icon and click on the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paint bucket/pen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Google Slides, you can also use </a:t>
            </a:r>
            <a:r>
              <a:rPr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Flaticon’s extension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allowing you to customize and add even more icons.</a:t>
            </a:r>
            <a:b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7" name="Google Shape;5977;p43"/>
          <p:cNvGrpSpPr/>
          <p:nvPr/>
        </p:nvGrpSpPr>
        <p:grpSpPr>
          <a:xfrm>
            <a:off x="866243" y="2291587"/>
            <a:ext cx="415546" cy="355053"/>
            <a:chOff x="866243" y="2291587"/>
            <a:chExt cx="415546" cy="355053"/>
          </a:xfrm>
        </p:grpSpPr>
        <p:sp>
          <p:nvSpPr>
            <p:cNvPr id="5978" name="Google Shape;5978;p43"/>
            <p:cNvSpPr/>
            <p:nvPr/>
          </p:nvSpPr>
          <p:spPr>
            <a:xfrm>
              <a:off x="1053756" y="2523748"/>
              <a:ext cx="103998" cy="81706"/>
            </a:xfrm>
            <a:custGeom>
              <a:avLst/>
              <a:gdLst/>
              <a:ahLst/>
              <a:cxnLst/>
              <a:rect l="l" t="t" r="r" b="b"/>
              <a:pathLst>
                <a:path w="3275" h="2573" extrusionOk="0">
                  <a:moveTo>
                    <a:pt x="2358" y="393"/>
                  </a:moveTo>
                  <a:cubicBezTo>
                    <a:pt x="2418" y="393"/>
                    <a:pt x="2465" y="429"/>
                    <a:pt x="2489" y="488"/>
                  </a:cubicBezTo>
                  <a:lnTo>
                    <a:pt x="2823" y="1262"/>
                  </a:lnTo>
                  <a:cubicBezTo>
                    <a:pt x="2846" y="1322"/>
                    <a:pt x="2823" y="1405"/>
                    <a:pt x="2739" y="1441"/>
                  </a:cubicBezTo>
                  <a:lnTo>
                    <a:pt x="989" y="2179"/>
                  </a:lnTo>
                  <a:cubicBezTo>
                    <a:pt x="977" y="2179"/>
                    <a:pt x="953" y="2203"/>
                    <a:pt x="929" y="2203"/>
                  </a:cubicBezTo>
                  <a:cubicBezTo>
                    <a:pt x="870" y="2203"/>
                    <a:pt x="822" y="2167"/>
                    <a:pt x="787" y="2108"/>
                  </a:cubicBezTo>
                  <a:lnTo>
                    <a:pt x="465" y="1334"/>
                  </a:lnTo>
                  <a:cubicBezTo>
                    <a:pt x="441" y="1262"/>
                    <a:pt x="465" y="1191"/>
                    <a:pt x="537" y="1155"/>
                  </a:cubicBezTo>
                  <a:lnTo>
                    <a:pt x="2299" y="417"/>
                  </a:lnTo>
                  <a:cubicBezTo>
                    <a:pt x="2311" y="417"/>
                    <a:pt x="2322" y="393"/>
                    <a:pt x="2358" y="393"/>
                  </a:cubicBezTo>
                  <a:close/>
                  <a:moveTo>
                    <a:pt x="2358" y="0"/>
                  </a:moveTo>
                  <a:cubicBezTo>
                    <a:pt x="2287" y="0"/>
                    <a:pt x="2227" y="12"/>
                    <a:pt x="2144" y="36"/>
                  </a:cubicBezTo>
                  <a:lnTo>
                    <a:pt x="394" y="786"/>
                  </a:lnTo>
                  <a:cubicBezTo>
                    <a:pt x="120" y="905"/>
                    <a:pt x="1" y="1203"/>
                    <a:pt x="108" y="1465"/>
                  </a:cubicBezTo>
                  <a:lnTo>
                    <a:pt x="429" y="2239"/>
                  </a:lnTo>
                  <a:cubicBezTo>
                    <a:pt x="525" y="2441"/>
                    <a:pt x="703" y="2572"/>
                    <a:pt x="929" y="2572"/>
                  </a:cubicBezTo>
                  <a:cubicBezTo>
                    <a:pt x="1001" y="2572"/>
                    <a:pt x="1060" y="2560"/>
                    <a:pt x="1132" y="2524"/>
                  </a:cubicBezTo>
                  <a:lnTo>
                    <a:pt x="2894" y="1786"/>
                  </a:lnTo>
                  <a:cubicBezTo>
                    <a:pt x="3156" y="1679"/>
                    <a:pt x="3275" y="1370"/>
                    <a:pt x="3180" y="1096"/>
                  </a:cubicBezTo>
                  <a:lnTo>
                    <a:pt x="2846" y="322"/>
                  </a:lnTo>
                  <a:cubicBezTo>
                    <a:pt x="2763" y="131"/>
                    <a:pt x="2584" y="0"/>
                    <a:pt x="23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43"/>
            <p:cNvSpPr/>
            <p:nvPr/>
          </p:nvSpPr>
          <p:spPr>
            <a:xfrm>
              <a:off x="1076461" y="2409176"/>
              <a:ext cx="79419" cy="60525"/>
            </a:xfrm>
            <a:custGeom>
              <a:avLst/>
              <a:gdLst/>
              <a:ahLst/>
              <a:cxnLst/>
              <a:rect l="l" t="t" r="r" b="b"/>
              <a:pathLst>
                <a:path w="2501" h="1906" extrusionOk="0">
                  <a:moveTo>
                    <a:pt x="1250" y="370"/>
                  </a:moveTo>
                  <a:cubicBezTo>
                    <a:pt x="1715" y="370"/>
                    <a:pt x="2119" y="620"/>
                    <a:pt x="2119" y="941"/>
                  </a:cubicBezTo>
                  <a:cubicBezTo>
                    <a:pt x="2119" y="1251"/>
                    <a:pt x="1715" y="1501"/>
                    <a:pt x="1250" y="1501"/>
                  </a:cubicBezTo>
                  <a:cubicBezTo>
                    <a:pt x="798" y="1501"/>
                    <a:pt x="393" y="1251"/>
                    <a:pt x="393" y="941"/>
                  </a:cubicBezTo>
                  <a:cubicBezTo>
                    <a:pt x="393" y="620"/>
                    <a:pt x="786" y="370"/>
                    <a:pt x="1250" y="370"/>
                  </a:cubicBezTo>
                  <a:close/>
                  <a:moveTo>
                    <a:pt x="1250" y="1"/>
                  </a:moveTo>
                  <a:cubicBezTo>
                    <a:pt x="929" y="1"/>
                    <a:pt x="631" y="96"/>
                    <a:pt x="393" y="251"/>
                  </a:cubicBezTo>
                  <a:cubicBezTo>
                    <a:pt x="143" y="429"/>
                    <a:pt x="0" y="691"/>
                    <a:pt x="0" y="953"/>
                  </a:cubicBezTo>
                  <a:cubicBezTo>
                    <a:pt x="0" y="1227"/>
                    <a:pt x="143" y="1465"/>
                    <a:pt x="393" y="1656"/>
                  </a:cubicBezTo>
                  <a:cubicBezTo>
                    <a:pt x="631" y="1822"/>
                    <a:pt x="929" y="1906"/>
                    <a:pt x="1250" y="1906"/>
                  </a:cubicBezTo>
                  <a:cubicBezTo>
                    <a:pt x="1584" y="1906"/>
                    <a:pt x="1881" y="1810"/>
                    <a:pt x="2119" y="1656"/>
                  </a:cubicBezTo>
                  <a:cubicBezTo>
                    <a:pt x="2369" y="1477"/>
                    <a:pt x="2500" y="1227"/>
                    <a:pt x="2500" y="953"/>
                  </a:cubicBezTo>
                  <a:cubicBezTo>
                    <a:pt x="2500" y="691"/>
                    <a:pt x="2358" y="429"/>
                    <a:pt x="2119" y="251"/>
                  </a:cubicBezTo>
                  <a:cubicBezTo>
                    <a:pt x="1881" y="96"/>
                    <a:pt x="1584" y="1"/>
                    <a:pt x="125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43"/>
            <p:cNvSpPr/>
            <p:nvPr/>
          </p:nvSpPr>
          <p:spPr>
            <a:xfrm>
              <a:off x="985324" y="2448488"/>
              <a:ext cx="86628" cy="94185"/>
            </a:xfrm>
            <a:custGeom>
              <a:avLst/>
              <a:gdLst/>
              <a:ahLst/>
              <a:cxnLst/>
              <a:rect l="l" t="t" r="r" b="b"/>
              <a:pathLst>
                <a:path w="2728" h="2966" extrusionOk="0">
                  <a:moveTo>
                    <a:pt x="977" y="370"/>
                  </a:moveTo>
                  <a:lnTo>
                    <a:pt x="1537" y="430"/>
                  </a:lnTo>
                  <a:cubicBezTo>
                    <a:pt x="1608" y="442"/>
                    <a:pt x="1680" y="489"/>
                    <a:pt x="1715" y="561"/>
                  </a:cubicBezTo>
                  <a:lnTo>
                    <a:pt x="2287" y="1858"/>
                  </a:lnTo>
                  <a:cubicBezTo>
                    <a:pt x="2322" y="1918"/>
                    <a:pt x="2322" y="1977"/>
                    <a:pt x="2311" y="2037"/>
                  </a:cubicBezTo>
                  <a:cubicBezTo>
                    <a:pt x="2299" y="2096"/>
                    <a:pt x="2251" y="2144"/>
                    <a:pt x="2191" y="2156"/>
                  </a:cubicBezTo>
                  <a:lnTo>
                    <a:pt x="1310" y="2549"/>
                  </a:lnTo>
                  <a:cubicBezTo>
                    <a:pt x="1287" y="2561"/>
                    <a:pt x="1251" y="2561"/>
                    <a:pt x="1227" y="2561"/>
                  </a:cubicBezTo>
                  <a:cubicBezTo>
                    <a:pt x="1132" y="2561"/>
                    <a:pt x="1060" y="2513"/>
                    <a:pt x="1013" y="2430"/>
                  </a:cubicBezTo>
                  <a:lnTo>
                    <a:pt x="429" y="1132"/>
                  </a:lnTo>
                  <a:cubicBezTo>
                    <a:pt x="406" y="1061"/>
                    <a:pt x="406" y="977"/>
                    <a:pt x="465" y="906"/>
                  </a:cubicBezTo>
                  <a:lnTo>
                    <a:pt x="787" y="465"/>
                  </a:lnTo>
                  <a:cubicBezTo>
                    <a:pt x="834" y="406"/>
                    <a:pt x="906" y="370"/>
                    <a:pt x="977" y="370"/>
                  </a:cubicBezTo>
                  <a:close/>
                  <a:moveTo>
                    <a:pt x="965" y="1"/>
                  </a:moveTo>
                  <a:cubicBezTo>
                    <a:pt x="775" y="1"/>
                    <a:pt x="596" y="84"/>
                    <a:pt x="477" y="251"/>
                  </a:cubicBezTo>
                  <a:lnTo>
                    <a:pt x="156" y="703"/>
                  </a:lnTo>
                  <a:cubicBezTo>
                    <a:pt x="13" y="882"/>
                    <a:pt x="1" y="1096"/>
                    <a:pt x="84" y="1311"/>
                  </a:cubicBezTo>
                  <a:lnTo>
                    <a:pt x="667" y="2608"/>
                  </a:lnTo>
                  <a:cubicBezTo>
                    <a:pt x="775" y="2823"/>
                    <a:pt x="977" y="2966"/>
                    <a:pt x="1215" y="2966"/>
                  </a:cubicBezTo>
                  <a:cubicBezTo>
                    <a:pt x="1310" y="2966"/>
                    <a:pt x="1382" y="2942"/>
                    <a:pt x="1453" y="2906"/>
                  </a:cubicBezTo>
                  <a:lnTo>
                    <a:pt x="2334" y="2513"/>
                  </a:lnTo>
                  <a:cubicBezTo>
                    <a:pt x="2489" y="2454"/>
                    <a:pt x="2608" y="2335"/>
                    <a:pt x="2644" y="2168"/>
                  </a:cubicBezTo>
                  <a:cubicBezTo>
                    <a:pt x="2727" y="2025"/>
                    <a:pt x="2727" y="1858"/>
                    <a:pt x="2656" y="1715"/>
                  </a:cubicBezTo>
                  <a:lnTo>
                    <a:pt x="2072" y="418"/>
                  </a:lnTo>
                  <a:cubicBezTo>
                    <a:pt x="1977" y="227"/>
                    <a:pt x="1787" y="84"/>
                    <a:pt x="1572" y="61"/>
                  </a:cubicBezTo>
                  <a:cubicBezTo>
                    <a:pt x="1370" y="49"/>
                    <a:pt x="1156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43"/>
            <p:cNvSpPr/>
            <p:nvPr/>
          </p:nvSpPr>
          <p:spPr>
            <a:xfrm>
              <a:off x="1014062" y="2472336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43"/>
            <p:cNvSpPr/>
            <p:nvPr/>
          </p:nvSpPr>
          <p:spPr>
            <a:xfrm>
              <a:off x="866243" y="2291587"/>
              <a:ext cx="415546" cy="355053"/>
            </a:xfrm>
            <a:custGeom>
              <a:avLst/>
              <a:gdLst/>
              <a:ahLst/>
              <a:cxnLst/>
              <a:rect l="l" t="t" r="r" b="b"/>
              <a:pathLst>
                <a:path w="13086" h="11181" extrusionOk="0">
                  <a:moveTo>
                    <a:pt x="7620" y="1430"/>
                  </a:moveTo>
                  <a:lnTo>
                    <a:pt x="7620" y="1989"/>
                  </a:lnTo>
                  <a:lnTo>
                    <a:pt x="5453" y="1989"/>
                  </a:lnTo>
                  <a:lnTo>
                    <a:pt x="5453" y="1430"/>
                  </a:lnTo>
                  <a:close/>
                  <a:moveTo>
                    <a:pt x="7608" y="406"/>
                  </a:moveTo>
                  <a:cubicBezTo>
                    <a:pt x="8168" y="406"/>
                    <a:pt x="8632" y="858"/>
                    <a:pt x="8632" y="1430"/>
                  </a:cubicBezTo>
                  <a:lnTo>
                    <a:pt x="8632" y="1989"/>
                  </a:lnTo>
                  <a:lnTo>
                    <a:pt x="7989" y="1989"/>
                  </a:lnTo>
                  <a:lnTo>
                    <a:pt x="7989" y="1430"/>
                  </a:lnTo>
                  <a:cubicBezTo>
                    <a:pt x="7989" y="1215"/>
                    <a:pt x="7811" y="1037"/>
                    <a:pt x="7608" y="1037"/>
                  </a:cubicBezTo>
                  <a:lnTo>
                    <a:pt x="5453" y="1037"/>
                  </a:lnTo>
                  <a:cubicBezTo>
                    <a:pt x="5239" y="1037"/>
                    <a:pt x="5060" y="1215"/>
                    <a:pt x="5060" y="1430"/>
                  </a:cubicBezTo>
                  <a:lnTo>
                    <a:pt x="5060" y="1989"/>
                  </a:lnTo>
                  <a:lnTo>
                    <a:pt x="4417" y="1989"/>
                  </a:lnTo>
                  <a:lnTo>
                    <a:pt x="4417" y="1430"/>
                  </a:lnTo>
                  <a:cubicBezTo>
                    <a:pt x="4417" y="858"/>
                    <a:pt x="4882" y="406"/>
                    <a:pt x="5453" y="406"/>
                  </a:cubicBezTo>
                  <a:close/>
                  <a:moveTo>
                    <a:pt x="2929" y="2096"/>
                  </a:moveTo>
                  <a:cubicBezTo>
                    <a:pt x="3013" y="2096"/>
                    <a:pt x="3072" y="2156"/>
                    <a:pt x="3072" y="2227"/>
                  </a:cubicBezTo>
                  <a:lnTo>
                    <a:pt x="3072" y="3299"/>
                  </a:lnTo>
                  <a:cubicBezTo>
                    <a:pt x="3072" y="3382"/>
                    <a:pt x="3132" y="3454"/>
                    <a:pt x="3203" y="3478"/>
                  </a:cubicBezTo>
                  <a:cubicBezTo>
                    <a:pt x="3224" y="3486"/>
                    <a:pt x="3246" y="3490"/>
                    <a:pt x="3267" y="3490"/>
                  </a:cubicBezTo>
                  <a:cubicBezTo>
                    <a:pt x="3365" y="3490"/>
                    <a:pt x="3453" y="3406"/>
                    <a:pt x="3453" y="3299"/>
                  </a:cubicBezTo>
                  <a:lnTo>
                    <a:pt x="3453" y="2358"/>
                  </a:lnTo>
                  <a:lnTo>
                    <a:pt x="9632" y="2358"/>
                  </a:lnTo>
                  <a:lnTo>
                    <a:pt x="9632" y="10502"/>
                  </a:lnTo>
                  <a:lnTo>
                    <a:pt x="3453" y="10502"/>
                  </a:lnTo>
                  <a:lnTo>
                    <a:pt x="3453" y="4073"/>
                  </a:lnTo>
                  <a:cubicBezTo>
                    <a:pt x="3453" y="3978"/>
                    <a:pt x="3370" y="3882"/>
                    <a:pt x="3263" y="3882"/>
                  </a:cubicBezTo>
                  <a:cubicBezTo>
                    <a:pt x="3155" y="3882"/>
                    <a:pt x="3072" y="3978"/>
                    <a:pt x="3072" y="4073"/>
                  </a:cubicBezTo>
                  <a:lnTo>
                    <a:pt x="3072" y="10657"/>
                  </a:lnTo>
                  <a:cubicBezTo>
                    <a:pt x="3072" y="10728"/>
                    <a:pt x="3013" y="10788"/>
                    <a:pt x="2929" y="10788"/>
                  </a:cubicBezTo>
                  <a:lnTo>
                    <a:pt x="2310" y="10788"/>
                  </a:lnTo>
                  <a:cubicBezTo>
                    <a:pt x="2239" y="10788"/>
                    <a:pt x="2179" y="10728"/>
                    <a:pt x="2179" y="10657"/>
                  </a:cubicBezTo>
                  <a:lnTo>
                    <a:pt x="2179" y="2227"/>
                  </a:lnTo>
                  <a:cubicBezTo>
                    <a:pt x="2179" y="2156"/>
                    <a:pt x="2239" y="2096"/>
                    <a:pt x="2310" y="2096"/>
                  </a:cubicBezTo>
                  <a:close/>
                  <a:moveTo>
                    <a:pt x="10775" y="2096"/>
                  </a:moveTo>
                  <a:cubicBezTo>
                    <a:pt x="10847" y="2096"/>
                    <a:pt x="10906" y="2156"/>
                    <a:pt x="10906" y="2227"/>
                  </a:cubicBezTo>
                  <a:lnTo>
                    <a:pt x="10906" y="10657"/>
                  </a:lnTo>
                  <a:cubicBezTo>
                    <a:pt x="10906" y="10728"/>
                    <a:pt x="10847" y="10788"/>
                    <a:pt x="10775" y="10788"/>
                  </a:cubicBezTo>
                  <a:lnTo>
                    <a:pt x="10156" y="10788"/>
                  </a:lnTo>
                  <a:cubicBezTo>
                    <a:pt x="10073" y="10788"/>
                    <a:pt x="10013" y="10728"/>
                    <a:pt x="10013" y="10657"/>
                  </a:cubicBezTo>
                  <a:lnTo>
                    <a:pt x="10013" y="2227"/>
                  </a:lnTo>
                  <a:cubicBezTo>
                    <a:pt x="10013" y="2156"/>
                    <a:pt x="10073" y="2096"/>
                    <a:pt x="10156" y="2096"/>
                  </a:cubicBezTo>
                  <a:close/>
                  <a:moveTo>
                    <a:pt x="5465" y="1"/>
                  </a:moveTo>
                  <a:cubicBezTo>
                    <a:pt x="4691" y="1"/>
                    <a:pt x="4048" y="644"/>
                    <a:pt x="4048" y="1418"/>
                  </a:cubicBezTo>
                  <a:lnTo>
                    <a:pt x="4048" y="1977"/>
                  </a:lnTo>
                  <a:lnTo>
                    <a:pt x="3394" y="1977"/>
                  </a:lnTo>
                  <a:cubicBezTo>
                    <a:pt x="3310" y="1811"/>
                    <a:pt x="3132" y="1692"/>
                    <a:pt x="2929" y="1692"/>
                  </a:cubicBezTo>
                  <a:lnTo>
                    <a:pt x="2310" y="1692"/>
                  </a:lnTo>
                  <a:cubicBezTo>
                    <a:pt x="2096" y="1692"/>
                    <a:pt x="1941" y="1811"/>
                    <a:pt x="1846" y="1977"/>
                  </a:cubicBezTo>
                  <a:lnTo>
                    <a:pt x="1310" y="1977"/>
                  </a:lnTo>
                  <a:cubicBezTo>
                    <a:pt x="596" y="1977"/>
                    <a:pt x="0" y="2561"/>
                    <a:pt x="0" y="3287"/>
                  </a:cubicBezTo>
                  <a:lnTo>
                    <a:pt x="0" y="7990"/>
                  </a:lnTo>
                  <a:cubicBezTo>
                    <a:pt x="0" y="8097"/>
                    <a:pt x="96" y="8180"/>
                    <a:pt x="191" y="8180"/>
                  </a:cubicBezTo>
                  <a:cubicBezTo>
                    <a:pt x="298" y="8180"/>
                    <a:pt x="393" y="8097"/>
                    <a:pt x="393" y="7990"/>
                  </a:cubicBezTo>
                  <a:lnTo>
                    <a:pt x="393" y="3287"/>
                  </a:lnTo>
                  <a:cubicBezTo>
                    <a:pt x="393" y="2787"/>
                    <a:pt x="810" y="2370"/>
                    <a:pt x="1310" y="2370"/>
                  </a:cubicBezTo>
                  <a:lnTo>
                    <a:pt x="1786" y="2370"/>
                  </a:lnTo>
                  <a:lnTo>
                    <a:pt x="1786" y="10502"/>
                  </a:lnTo>
                  <a:lnTo>
                    <a:pt x="1310" y="10502"/>
                  </a:lnTo>
                  <a:cubicBezTo>
                    <a:pt x="810" y="10502"/>
                    <a:pt x="393" y="10085"/>
                    <a:pt x="393" y="9585"/>
                  </a:cubicBezTo>
                  <a:lnTo>
                    <a:pt x="393" y="8764"/>
                  </a:lnTo>
                  <a:cubicBezTo>
                    <a:pt x="393" y="8657"/>
                    <a:pt x="298" y="8573"/>
                    <a:pt x="191" y="8573"/>
                  </a:cubicBezTo>
                  <a:cubicBezTo>
                    <a:pt x="96" y="8573"/>
                    <a:pt x="0" y="8657"/>
                    <a:pt x="0" y="8764"/>
                  </a:cubicBezTo>
                  <a:lnTo>
                    <a:pt x="0" y="9585"/>
                  </a:lnTo>
                  <a:cubicBezTo>
                    <a:pt x="0" y="10300"/>
                    <a:pt x="584" y="10895"/>
                    <a:pt x="1310" y="10895"/>
                  </a:cubicBezTo>
                  <a:lnTo>
                    <a:pt x="1846" y="10895"/>
                  </a:lnTo>
                  <a:cubicBezTo>
                    <a:pt x="1941" y="11062"/>
                    <a:pt x="2120" y="11181"/>
                    <a:pt x="2310" y="11181"/>
                  </a:cubicBezTo>
                  <a:lnTo>
                    <a:pt x="2929" y="11181"/>
                  </a:lnTo>
                  <a:cubicBezTo>
                    <a:pt x="3144" y="11181"/>
                    <a:pt x="3310" y="11062"/>
                    <a:pt x="3394" y="10895"/>
                  </a:cubicBezTo>
                  <a:lnTo>
                    <a:pt x="9692" y="10895"/>
                  </a:lnTo>
                  <a:cubicBezTo>
                    <a:pt x="9775" y="11062"/>
                    <a:pt x="9954" y="11181"/>
                    <a:pt x="10156" y="11181"/>
                  </a:cubicBezTo>
                  <a:lnTo>
                    <a:pt x="10775" y="11181"/>
                  </a:lnTo>
                  <a:cubicBezTo>
                    <a:pt x="10978" y="11181"/>
                    <a:pt x="11145" y="11062"/>
                    <a:pt x="11240" y="10895"/>
                  </a:cubicBezTo>
                  <a:lnTo>
                    <a:pt x="11776" y="10895"/>
                  </a:lnTo>
                  <a:cubicBezTo>
                    <a:pt x="12490" y="10895"/>
                    <a:pt x="13085" y="10312"/>
                    <a:pt x="13085" y="9585"/>
                  </a:cubicBezTo>
                  <a:lnTo>
                    <a:pt x="13085" y="4894"/>
                  </a:lnTo>
                  <a:cubicBezTo>
                    <a:pt x="13085" y="4787"/>
                    <a:pt x="12990" y="4704"/>
                    <a:pt x="12883" y="4704"/>
                  </a:cubicBezTo>
                  <a:cubicBezTo>
                    <a:pt x="12788" y="4704"/>
                    <a:pt x="12692" y="4787"/>
                    <a:pt x="12692" y="4894"/>
                  </a:cubicBezTo>
                  <a:lnTo>
                    <a:pt x="12692" y="9585"/>
                  </a:lnTo>
                  <a:cubicBezTo>
                    <a:pt x="12692" y="10085"/>
                    <a:pt x="12276" y="10502"/>
                    <a:pt x="11776" y="10502"/>
                  </a:cubicBezTo>
                  <a:lnTo>
                    <a:pt x="11299" y="10502"/>
                  </a:lnTo>
                  <a:lnTo>
                    <a:pt x="11299" y="2370"/>
                  </a:lnTo>
                  <a:lnTo>
                    <a:pt x="11776" y="2370"/>
                  </a:lnTo>
                  <a:cubicBezTo>
                    <a:pt x="12276" y="2370"/>
                    <a:pt x="12692" y="2787"/>
                    <a:pt x="12692" y="3287"/>
                  </a:cubicBezTo>
                  <a:lnTo>
                    <a:pt x="12692" y="4120"/>
                  </a:lnTo>
                  <a:cubicBezTo>
                    <a:pt x="12692" y="4240"/>
                    <a:pt x="12788" y="4311"/>
                    <a:pt x="12895" y="4311"/>
                  </a:cubicBezTo>
                  <a:cubicBezTo>
                    <a:pt x="12990" y="4311"/>
                    <a:pt x="13085" y="4228"/>
                    <a:pt x="13085" y="4120"/>
                  </a:cubicBezTo>
                  <a:lnTo>
                    <a:pt x="13085" y="3287"/>
                  </a:lnTo>
                  <a:cubicBezTo>
                    <a:pt x="13085" y="2573"/>
                    <a:pt x="12502" y="1977"/>
                    <a:pt x="11776" y="1977"/>
                  </a:cubicBezTo>
                  <a:lnTo>
                    <a:pt x="11240" y="1977"/>
                  </a:lnTo>
                  <a:cubicBezTo>
                    <a:pt x="11145" y="1811"/>
                    <a:pt x="10966" y="1692"/>
                    <a:pt x="10775" y="1692"/>
                  </a:cubicBezTo>
                  <a:lnTo>
                    <a:pt x="10156" y="1692"/>
                  </a:lnTo>
                  <a:cubicBezTo>
                    <a:pt x="9942" y="1692"/>
                    <a:pt x="9775" y="1811"/>
                    <a:pt x="9692" y="1977"/>
                  </a:cubicBezTo>
                  <a:lnTo>
                    <a:pt x="9037" y="1977"/>
                  </a:lnTo>
                  <a:lnTo>
                    <a:pt x="9037" y="1418"/>
                  </a:lnTo>
                  <a:cubicBezTo>
                    <a:pt x="9037" y="644"/>
                    <a:pt x="8394" y="1"/>
                    <a:pt x="7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3" name="Google Shape;5983;p43"/>
          <p:cNvSpPr/>
          <p:nvPr/>
        </p:nvSpPr>
        <p:spPr>
          <a:xfrm>
            <a:off x="1411794" y="2287808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4" name="Google Shape;5984;p43"/>
          <p:cNvGrpSpPr/>
          <p:nvPr/>
        </p:nvGrpSpPr>
        <p:grpSpPr>
          <a:xfrm>
            <a:off x="1958520" y="2302574"/>
            <a:ext cx="359213" cy="327807"/>
            <a:chOff x="1958520" y="2302574"/>
            <a:chExt cx="359213" cy="327807"/>
          </a:xfrm>
        </p:grpSpPr>
        <p:sp>
          <p:nvSpPr>
            <p:cNvPr id="5985" name="Google Shape;5985;p43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43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43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8" name="Google Shape;5988;p43"/>
          <p:cNvGrpSpPr/>
          <p:nvPr/>
        </p:nvGrpSpPr>
        <p:grpSpPr>
          <a:xfrm>
            <a:off x="2579882" y="2287427"/>
            <a:ext cx="207582" cy="359594"/>
            <a:chOff x="2656082" y="2287427"/>
            <a:chExt cx="207582" cy="359594"/>
          </a:xfrm>
        </p:grpSpPr>
        <p:sp>
          <p:nvSpPr>
            <p:cNvPr id="5989" name="Google Shape;5989;p43"/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43"/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43"/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43"/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3" name="Google Shape;5993;p43"/>
          <p:cNvGrpSpPr/>
          <p:nvPr/>
        </p:nvGrpSpPr>
        <p:grpSpPr>
          <a:xfrm>
            <a:off x="3049653" y="2321468"/>
            <a:ext cx="362991" cy="290018"/>
            <a:chOff x="3049653" y="2321468"/>
            <a:chExt cx="362991" cy="290018"/>
          </a:xfrm>
        </p:grpSpPr>
        <p:sp>
          <p:nvSpPr>
            <p:cNvPr id="5994" name="Google Shape;5994;p43"/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43"/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43"/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43"/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8" name="Google Shape;5998;p43"/>
          <p:cNvGrpSpPr/>
          <p:nvPr/>
        </p:nvGrpSpPr>
        <p:grpSpPr>
          <a:xfrm>
            <a:off x="3564243" y="2289904"/>
            <a:ext cx="422342" cy="355243"/>
            <a:chOff x="3564243" y="2289904"/>
            <a:chExt cx="422342" cy="355243"/>
          </a:xfrm>
        </p:grpSpPr>
        <p:sp>
          <p:nvSpPr>
            <p:cNvPr id="5999" name="Google Shape;5999;p43"/>
            <p:cNvSpPr/>
            <p:nvPr/>
          </p:nvSpPr>
          <p:spPr>
            <a:xfrm>
              <a:off x="3564243" y="2291587"/>
              <a:ext cx="66177" cy="351655"/>
            </a:xfrm>
            <a:custGeom>
              <a:avLst/>
              <a:gdLst/>
              <a:ahLst/>
              <a:cxnLst/>
              <a:rect l="l" t="t" r="r" b="b"/>
              <a:pathLst>
                <a:path w="2084" h="11074" extrusionOk="0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43"/>
            <p:cNvSpPr/>
            <p:nvPr/>
          </p:nvSpPr>
          <p:spPr>
            <a:xfrm>
              <a:off x="3636835" y="2373674"/>
              <a:ext cx="236702" cy="236289"/>
            </a:xfrm>
            <a:custGeom>
              <a:avLst/>
              <a:gdLst/>
              <a:ahLst/>
              <a:cxnLst/>
              <a:rect l="l" t="t" r="r" b="b"/>
              <a:pathLst>
                <a:path w="7454" h="7441" extrusionOk="0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43"/>
            <p:cNvSpPr/>
            <p:nvPr/>
          </p:nvSpPr>
          <p:spPr>
            <a:xfrm>
              <a:off x="3685230" y="2324104"/>
              <a:ext cx="237083" cy="235971"/>
            </a:xfrm>
            <a:custGeom>
              <a:avLst/>
              <a:gdLst/>
              <a:ahLst/>
              <a:cxnLst/>
              <a:rect l="l" t="t" r="r" b="b"/>
              <a:pathLst>
                <a:path w="7466" h="7431" extrusionOk="0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43"/>
            <p:cNvSpPr/>
            <p:nvPr/>
          </p:nvSpPr>
          <p:spPr>
            <a:xfrm>
              <a:off x="3663668" y="2351699"/>
              <a:ext cx="230668" cy="230668"/>
            </a:xfrm>
            <a:custGeom>
              <a:avLst/>
              <a:gdLst/>
              <a:ahLst/>
              <a:cxnLst/>
              <a:rect l="l" t="t" r="r" b="b"/>
              <a:pathLst>
                <a:path w="7264" h="7264" extrusionOk="0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43"/>
            <p:cNvSpPr/>
            <p:nvPr/>
          </p:nvSpPr>
          <p:spPr>
            <a:xfrm>
              <a:off x="3933998" y="2289904"/>
              <a:ext cx="52586" cy="355243"/>
            </a:xfrm>
            <a:custGeom>
              <a:avLst/>
              <a:gdLst/>
              <a:ahLst/>
              <a:cxnLst/>
              <a:rect l="l" t="t" r="r" b="b"/>
              <a:pathLst>
                <a:path w="1656" h="11187" extrusionOk="0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4" name="Google Shape;6004;p43"/>
          <p:cNvSpPr/>
          <p:nvPr/>
        </p:nvSpPr>
        <p:spPr>
          <a:xfrm>
            <a:off x="4143835" y="2288189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5" name="Google Shape;6005;p43"/>
          <p:cNvGrpSpPr/>
          <p:nvPr/>
        </p:nvGrpSpPr>
        <p:grpSpPr>
          <a:xfrm>
            <a:off x="4687894" y="2289713"/>
            <a:ext cx="359594" cy="353909"/>
            <a:chOff x="4687894" y="2289713"/>
            <a:chExt cx="359594" cy="353909"/>
          </a:xfrm>
        </p:grpSpPr>
        <p:sp>
          <p:nvSpPr>
            <p:cNvPr id="6006" name="Google Shape;6006;p43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43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43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9" name="Google Shape;6009;p43"/>
          <p:cNvSpPr/>
          <p:nvPr/>
        </p:nvSpPr>
        <p:spPr>
          <a:xfrm>
            <a:off x="5234620" y="2287078"/>
            <a:ext cx="358832" cy="359562"/>
          </a:xfrm>
          <a:custGeom>
            <a:avLst/>
            <a:gdLst/>
            <a:ahLst/>
            <a:cxnLst/>
            <a:rect l="l" t="t" r="r" b="b"/>
            <a:pathLst>
              <a:path w="11300" h="11323" extrusionOk="0">
                <a:moveTo>
                  <a:pt x="5620" y="333"/>
                </a:moveTo>
                <a:cubicBezTo>
                  <a:pt x="5715" y="333"/>
                  <a:pt x="5787" y="405"/>
                  <a:pt x="5787" y="500"/>
                </a:cubicBezTo>
                <a:lnTo>
                  <a:pt x="5787" y="560"/>
                </a:lnTo>
                <a:lnTo>
                  <a:pt x="5453" y="560"/>
                </a:lnTo>
                <a:lnTo>
                  <a:pt x="5453" y="500"/>
                </a:lnTo>
                <a:cubicBezTo>
                  <a:pt x="5453" y="405"/>
                  <a:pt x="5536" y="333"/>
                  <a:pt x="5620" y="333"/>
                </a:cubicBezTo>
                <a:close/>
                <a:moveTo>
                  <a:pt x="5465" y="917"/>
                </a:moveTo>
                <a:lnTo>
                  <a:pt x="5465" y="5822"/>
                </a:lnTo>
                <a:cubicBezTo>
                  <a:pt x="5120" y="5560"/>
                  <a:pt x="4703" y="5405"/>
                  <a:pt x="4251" y="5405"/>
                </a:cubicBezTo>
                <a:cubicBezTo>
                  <a:pt x="3810" y="5405"/>
                  <a:pt x="3393" y="5560"/>
                  <a:pt x="3060" y="5810"/>
                </a:cubicBezTo>
                <a:cubicBezTo>
                  <a:pt x="3108" y="4536"/>
                  <a:pt x="3370" y="3322"/>
                  <a:pt x="3834" y="2417"/>
                </a:cubicBezTo>
                <a:cubicBezTo>
                  <a:pt x="4286" y="1524"/>
                  <a:pt x="4846" y="1000"/>
                  <a:pt x="5465" y="917"/>
                </a:cubicBezTo>
                <a:close/>
                <a:moveTo>
                  <a:pt x="5822" y="917"/>
                </a:moveTo>
                <a:cubicBezTo>
                  <a:pt x="6441" y="1000"/>
                  <a:pt x="7037" y="1584"/>
                  <a:pt x="7501" y="2524"/>
                </a:cubicBezTo>
                <a:cubicBezTo>
                  <a:pt x="7526" y="2582"/>
                  <a:pt x="7579" y="2617"/>
                  <a:pt x="7642" y="2617"/>
                </a:cubicBezTo>
                <a:cubicBezTo>
                  <a:pt x="7669" y="2617"/>
                  <a:pt x="7698" y="2610"/>
                  <a:pt x="7727" y="2596"/>
                </a:cubicBezTo>
                <a:cubicBezTo>
                  <a:pt x="7811" y="2548"/>
                  <a:pt x="7834" y="2465"/>
                  <a:pt x="7799" y="2369"/>
                </a:cubicBezTo>
                <a:cubicBezTo>
                  <a:pt x="7525" y="1810"/>
                  <a:pt x="7215" y="1381"/>
                  <a:pt x="6858" y="1060"/>
                </a:cubicBezTo>
                <a:lnTo>
                  <a:pt x="6810" y="1024"/>
                </a:lnTo>
                <a:lnTo>
                  <a:pt x="6810" y="1024"/>
                </a:lnTo>
                <a:cubicBezTo>
                  <a:pt x="7799" y="1238"/>
                  <a:pt x="8692" y="1715"/>
                  <a:pt x="9406" y="2453"/>
                </a:cubicBezTo>
                <a:cubicBezTo>
                  <a:pt x="10311" y="3358"/>
                  <a:pt x="10847" y="4536"/>
                  <a:pt x="10954" y="5798"/>
                </a:cubicBezTo>
                <a:cubicBezTo>
                  <a:pt x="10597" y="5560"/>
                  <a:pt x="10180" y="5405"/>
                  <a:pt x="9751" y="5405"/>
                </a:cubicBezTo>
                <a:cubicBezTo>
                  <a:pt x="9299" y="5405"/>
                  <a:pt x="8870" y="5560"/>
                  <a:pt x="8537" y="5822"/>
                </a:cubicBezTo>
                <a:cubicBezTo>
                  <a:pt x="8513" y="4834"/>
                  <a:pt x="8346" y="3893"/>
                  <a:pt x="8061" y="3060"/>
                </a:cubicBezTo>
                <a:cubicBezTo>
                  <a:pt x="8042" y="2984"/>
                  <a:pt x="7977" y="2946"/>
                  <a:pt x="7909" y="2946"/>
                </a:cubicBezTo>
                <a:cubicBezTo>
                  <a:pt x="7892" y="2946"/>
                  <a:pt x="7875" y="2948"/>
                  <a:pt x="7858" y="2953"/>
                </a:cubicBezTo>
                <a:cubicBezTo>
                  <a:pt x="7763" y="2988"/>
                  <a:pt x="7727" y="3072"/>
                  <a:pt x="7751" y="3167"/>
                </a:cubicBezTo>
                <a:cubicBezTo>
                  <a:pt x="8025" y="3953"/>
                  <a:pt x="8180" y="4858"/>
                  <a:pt x="8215" y="5810"/>
                </a:cubicBezTo>
                <a:cubicBezTo>
                  <a:pt x="7882" y="5560"/>
                  <a:pt x="7453" y="5405"/>
                  <a:pt x="7025" y="5405"/>
                </a:cubicBezTo>
                <a:cubicBezTo>
                  <a:pt x="6572" y="5405"/>
                  <a:pt x="6156" y="5560"/>
                  <a:pt x="5822" y="5822"/>
                </a:cubicBezTo>
                <a:lnTo>
                  <a:pt x="5822" y="917"/>
                </a:lnTo>
                <a:close/>
                <a:moveTo>
                  <a:pt x="5596" y="8299"/>
                </a:moveTo>
                <a:cubicBezTo>
                  <a:pt x="5679" y="8299"/>
                  <a:pt x="5751" y="8370"/>
                  <a:pt x="5751" y="8453"/>
                </a:cubicBezTo>
                <a:lnTo>
                  <a:pt x="5751" y="9894"/>
                </a:lnTo>
                <a:lnTo>
                  <a:pt x="5787" y="9894"/>
                </a:lnTo>
                <a:cubicBezTo>
                  <a:pt x="5787" y="10489"/>
                  <a:pt x="5310" y="10978"/>
                  <a:pt x="4727" y="10978"/>
                </a:cubicBezTo>
                <a:cubicBezTo>
                  <a:pt x="4286" y="10978"/>
                  <a:pt x="3882" y="10704"/>
                  <a:pt x="3715" y="10287"/>
                </a:cubicBezTo>
                <a:cubicBezTo>
                  <a:pt x="3703" y="10239"/>
                  <a:pt x="3703" y="10192"/>
                  <a:pt x="3739" y="10144"/>
                </a:cubicBezTo>
                <a:cubicBezTo>
                  <a:pt x="3762" y="10097"/>
                  <a:pt x="3822" y="10073"/>
                  <a:pt x="3870" y="10073"/>
                </a:cubicBezTo>
                <a:cubicBezTo>
                  <a:pt x="3941" y="10073"/>
                  <a:pt x="4001" y="10108"/>
                  <a:pt x="4012" y="10168"/>
                </a:cubicBezTo>
                <a:cubicBezTo>
                  <a:pt x="4120" y="10454"/>
                  <a:pt x="4393" y="10632"/>
                  <a:pt x="4691" y="10644"/>
                </a:cubicBezTo>
                <a:cubicBezTo>
                  <a:pt x="4882" y="10644"/>
                  <a:pt x="5072" y="10573"/>
                  <a:pt x="5203" y="10442"/>
                </a:cubicBezTo>
                <a:cubicBezTo>
                  <a:pt x="5358" y="10287"/>
                  <a:pt x="5429" y="10097"/>
                  <a:pt x="5429" y="9906"/>
                </a:cubicBezTo>
                <a:lnTo>
                  <a:pt x="5429" y="8453"/>
                </a:lnTo>
                <a:cubicBezTo>
                  <a:pt x="5429" y="8370"/>
                  <a:pt x="5501" y="8299"/>
                  <a:pt x="5596" y="8299"/>
                </a:cubicBezTo>
                <a:close/>
                <a:moveTo>
                  <a:pt x="5644" y="0"/>
                </a:moveTo>
                <a:cubicBezTo>
                  <a:pt x="5370" y="0"/>
                  <a:pt x="5144" y="226"/>
                  <a:pt x="5144" y="500"/>
                </a:cubicBezTo>
                <a:lnTo>
                  <a:pt x="5144" y="583"/>
                </a:lnTo>
                <a:cubicBezTo>
                  <a:pt x="4215" y="667"/>
                  <a:pt x="3322" y="976"/>
                  <a:pt x="2524" y="1500"/>
                </a:cubicBezTo>
                <a:cubicBezTo>
                  <a:pt x="1631" y="2096"/>
                  <a:pt x="917" y="2929"/>
                  <a:pt x="476" y="3905"/>
                </a:cubicBezTo>
                <a:cubicBezTo>
                  <a:pt x="429" y="4001"/>
                  <a:pt x="476" y="4084"/>
                  <a:pt x="560" y="4131"/>
                </a:cubicBezTo>
                <a:cubicBezTo>
                  <a:pt x="585" y="4144"/>
                  <a:pt x="610" y="4150"/>
                  <a:pt x="633" y="4150"/>
                </a:cubicBezTo>
                <a:cubicBezTo>
                  <a:pt x="697" y="4150"/>
                  <a:pt x="751" y="4106"/>
                  <a:pt x="786" y="4036"/>
                </a:cubicBezTo>
                <a:cubicBezTo>
                  <a:pt x="1203" y="3119"/>
                  <a:pt x="1869" y="2346"/>
                  <a:pt x="2727" y="1774"/>
                </a:cubicBezTo>
                <a:cubicBezTo>
                  <a:pt x="3262" y="1417"/>
                  <a:pt x="3858" y="1167"/>
                  <a:pt x="4477" y="1036"/>
                </a:cubicBezTo>
                <a:lnTo>
                  <a:pt x="4477" y="1036"/>
                </a:lnTo>
                <a:cubicBezTo>
                  <a:pt x="4132" y="1310"/>
                  <a:pt x="3822" y="1738"/>
                  <a:pt x="3560" y="2274"/>
                </a:cubicBezTo>
                <a:cubicBezTo>
                  <a:pt x="3072" y="3239"/>
                  <a:pt x="2774" y="4489"/>
                  <a:pt x="2739" y="5822"/>
                </a:cubicBezTo>
                <a:cubicBezTo>
                  <a:pt x="2393" y="5560"/>
                  <a:pt x="1977" y="5405"/>
                  <a:pt x="1536" y="5405"/>
                </a:cubicBezTo>
                <a:cubicBezTo>
                  <a:pt x="1095" y="5405"/>
                  <a:pt x="667" y="5560"/>
                  <a:pt x="345" y="5810"/>
                </a:cubicBezTo>
                <a:cubicBezTo>
                  <a:pt x="369" y="5405"/>
                  <a:pt x="441" y="5024"/>
                  <a:pt x="560" y="4643"/>
                </a:cubicBezTo>
                <a:cubicBezTo>
                  <a:pt x="595" y="4560"/>
                  <a:pt x="548" y="4465"/>
                  <a:pt x="464" y="4441"/>
                </a:cubicBezTo>
                <a:cubicBezTo>
                  <a:pt x="445" y="4436"/>
                  <a:pt x="427" y="4434"/>
                  <a:pt x="409" y="4434"/>
                </a:cubicBezTo>
                <a:cubicBezTo>
                  <a:pt x="338" y="4434"/>
                  <a:pt x="279" y="4472"/>
                  <a:pt x="250" y="4548"/>
                </a:cubicBezTo>
                <a:cubicBezTo>
                  <a:pt x="83" y="5084"/>
                  <a:pt x="0" y="5644"/>
                  <a:pt x="0" y="6227"/>
                </a:cubicBezTo>
                <a:cubicBezTo>
                  <a:pt x="0" y="6287"/>
                  <a:pt x="24" y="6334"/>
                  <a:pt x="72" y="6358"/>
                </a:cubicBezTo>
                <a:cubicBezTo>
                  <a:pt x="107" y="6385"/>
                  <a:pt x="150" y="6398"/>
                  <a:pt x="184" y="6398"/>
                </a:cubicBezTo>
                <a:cubicBezTo>
                  <a:pt x="195" y="6398"/>
                  <a:pt x="205" y="6397"/>
                  <a:pt x="214" y="6394"/>
                </a:cubicBezTo>
                <a:cubicBezTo>
                  <a:pt x="250" y="6370"/>
                  <a:pt x="286" y="6358"/>
                  <a:pt x="298" y="6334"/>
                </a:cubicBezTo>
                <a:cubicBezTo>
                  <a:pt x="583" y="5977"/>
                  <a:pt x="1048" y="5751"/>
                  <a:pt x="1524" y="5751"/>
                </a:cubicBezTo>
                <a:cubicBezTo>
                  <a:pt x="2024" y="5751"/>
                  <a:pt x="2477" y="5977"/>
                  <a:pt x="2762" y="6334"/>
                </a:cubicBezTo>
                <a:cubicBezTo>
                  <a:pt x="2798" y="6370"/>
                  <a:pt x="2834" y="6394"/>
                  <a:pt x="2893" y="6394"/>
                </a:cubicBezTo>
                <a:cubicBezTo>
                  <a:pt x="2941" y="6394"/>
                  <a:pt x="3000" y="6358"/>
                  <a:pt x="3036" y="6334"/>
                </a:cubicBezTo>
                <a:cubicBezTo>
                  <a:pt x="3322" y="5977"/>
                  <a:pt x="3786" y="5751"/>
                  <a:pt x="4263" y="5751"/>
                </a:cubicBezTo>
                <a:cubicBezTo>
                  <a:pt x="4727" y="5751"/>
                  <a:pt x="5179" y="5941"/>
                  <a:pt x="5477" y="6287"/>
                </a:cubicBezTo>
                <a:lnTo>
                  <a:pt x="5477" y="7965"/>
                </a:lnTo>
                <a:cubicBezTo>
                  <a:pt x="5275" y="8049"/>
                  <a:pt x="5132" y="8227"/>
                  <a:pt x="5132" y="8442"/>
                </a:cubicBezTo>
                <a:lnTo>
                  <a:pt x="5132" y="9894"/>
                </a:lnTo>
                <a:cubicBezTo>
                  <a:pt x="5132" y="10013"/>
                  <a:pt x="5084" y="10108"/>
                  <a:pt x="5013" y="10192"/>
                </a:cubicBezTo>
                <a:cubicBezTo>
                  <a:pt x="4941" y="10263"/>
                  <a:pt x="4834" y="10311"/>
                  <a:pt x="4727" y="10311"/>
                </a:cubicBezTo>
                <a:cubicBezTo>
                  <a:pt x="4560" y="10311"/>
                  <a:pt x="4417" y="10204"/>
                  <a:pt x="4358" y="10049"/>
                </a:cubicBezTo>
                <a:cubicBezTo>
                  <a:pt x="4286" y="9858"/>
                  <a:pt x="4108" y="9739"/>
                  <a:pt x="3893" y="9739"/>
                </a:cubicBezTo>
                <a:cubicBezTo>
                  <a:pt x="3739" y="9739"/>
                  <a:pt x="3572" y="9835"/>
                  <a:pt x="3477" y="9966"/>
                </a:cubicBezTo>
                <a:cubicBezTo>
                  <a:pt x="3393" y="10097"/>
                  <a:pt x="3358" y="10275"/>
                  <a:pt x="3441" y="10430"/>
                </a:cubicBezTo>
                <a:cubicBezTo>
                  <a:pt x="3643" y="10966"/>
                  <a:pt x="4179" y="11323"/>
                  <a:pt x="4751" y="11323"/>
                </a:cubicBezTo>
                <a:lnTo>
                  <a:pt x="4763" y="11323"/>
                </a:lnTo>
                <a:cubicBezTo>
                  <a:pt x="5513" y="11299"/>
                  <a:pt x="6144" y="10668"/>
                  <a:pt x="6144" y="9894"/>
                </a:cubicBezTo>
                <a:lnTo>
                  <a:pt x="6144" y="8442"/>
                </a:lnTo>
                <a:cubicBezTo>
                  <a:pt x="6144" y="8227"/>
                  <a:pt x="6013" y="8049"/>
                  <a:pt x="5798" y="7965"/>
                </a:cubicBezTo>
                <a:lnTo>
                  <a:pt x="5798" y="6287"/>
                </a:lnTo>
                <a:cubicBezTo>
                  <a:pt x="6084" y="5941"/>
                  <a:pt x="6537" y="5751"/>
                  <a:pt x="7001" y="5751"/>
                </a:cubicBezTo>
                <a:cubicBezTo>
                  <a:pt x="7501" y="5751"/>
                  <a:pt x="7953" y="5977"/>
                  <a:pt x="8239" y="6334"/>
                </a:cubicBezTo>
                <a:cubicBezTo>
                  <a:pt x="8275" y="6370"/>
                  <a:pt x="8311" y="6394"/>
                  <a:pt x="8370" y="6394"/>
                </a:cubicBezTo>
                <a:cubicBezTo>
                  <a:pt x="8418" y="6394"/>
                  <a:pt x="8477" y="6358"/>
                  <a:pt x="8513" y="6334"/>
                </a:cubicBezTo>
                <a:cubicBezTo>
                  <a:pt x="8799" y="5977"/>
                  <a:pt x="9263" y="5751"/>
                  <a:pt x="9739" y="5751"/>
                </a:cubicBezTo>
                <a:cubicBezTo>
                  <a:pt x="10239" y="5751"/>
                  <a:pt x="10704" y="5977"/>
                  <a:pt x="10978" y="6334"/>
                </a:cubicBezTo>
                <a:cubicBezTo>
                  <a:pt x="11013" y="6370"/>
                  <a:pt x="11049" y="6394"/>
                  <a:pt x="11109" y="6394"/>
                </a:cubicBezTo>
                <a:cubicBezTo>
                  <a:pt x="11132" y="6394"/>
                  <a:pt x="11144" y="6394"/>
                  <a:pt x="11180" y="6370"/>
                </a:cubicBezTo>
                <a:cubicBezTo>
                  <a:pt x="11251" y="6346"/>
                  <a:pt x="11299" y="6287"/>
                  <a:pt x="11299" y="6215"/>
                </a:cubicBezTo>
                <a:cubicBezTo>
                  <a:pt x="11275" y="4715"/>
                  <a:pt x="10704" y="3298"/>
                  <a:pt x="9620" y="2226"/>
                </a:cubicBezTo>
                <a:cubicBezTo>
                  <a:pt x="8668" y="1274"/>
                  <a:pt x="7453" y="702"/>
                  <a:pt x="6132" y="583"/>
                </a:cubicBezTo>
                <a:lnTo>
                  <a:pt x="6132" y="500"/>
                </a:lnTo>
                <a:cubicBezTo>
                  <a:pt x="6132" y="226"/>
                  <a:pt x="5906" y="0"/>
                  <a:pt x="5644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0" name="Google Shape;6010;p43"/>
          <p:cNvGrpSpPr/>
          <p:nvPr/>
        </p:nvGrpSpPr>
        <p:grpSpPr>
          <a:xfrm>
            <a:off x="6372624" y="2308227"/>
            <a:ext cx="263567" cy="317614"/>
            <a:chOff x="6421399" y="2308227"/>
            <a:chExt cx="263567" cy="317614"/>
          </a:xfrm>
        </p:grpSpPr>
        <p:sp>
          <p:nvSpPr>
            <p:cNvPr id="6011" name="Google Shape;6011;p43"/>
            <p:cNvSpPr/>
            <p:nvPr/>
          </p:nvSpPr>
          <p:spPr>
            <a:xfrm>
              <a:off x="6421399" y="2308227"/>
              <a:ext cx="263567" cy="317614"/>
            </a:xfrm>
            <a:custGeom>
              <a:avLst/>
              <a:gdLst/>
              <a:ahLst/>
              <a:cxnLst/>
              <a:rect l="l" t="t" r="r" b="b"/>
              <a:pathLst>
                <a:path w="8300" h="10002" extrusionOk="0">
                  <a:moveTo>
                    <a:pt x="4192" y="298"/>
                  </a:moveTo>
                  <a:cubicBezTo>
                    <a:pt x="4501" y="298"/>
                    <a:pt x="4775" y="513"/>
                    <a:pt x="4835" y="810"/>
                  </a:cubicBezTo>
                  <a:lnTo>
                    <a:pt x="3430" y="810"/>
                  </a:lnTo>
                  <a:cubicBezTo>
                    <a:pt x="3513" y="513"/>
                    <a:pt x="3775" y="298"/>
                    <a:pt x="4085" y="298"/>
                  </a:cubicBezTo>
                  <a:close/>
                  <a:moveTo>
                    <a:pt x="5918" y="1108"/>
                  </a:moveTo>
                  <a:cubicBezTo>
                    <a:pt x="6275" y="1108"/>
                    <a:pt x="6585" y="1275"/>
                    <a:pt x="6799" y="1560"/>
                  </a:cubicBezTo>
                  <a:lnTo>
                    <a:pt x="1465" y="1560"/>
                  </a:lnTo>
                  <a:cubicBezTo>
                    <a:pt x="1680" y="1275"/>
                    <a:pt x="1989" y="1108"/>
                    <a:pt x="2346" y="1108"/>
                  </a:cubicBezTo>
                  <a:close/>
                  <a:moveTo>
                    <a:pt x="4085" y="1"/>
                  </a:moveTo>
                  <a:cubicBezTo>
                    <a:pt x="3608" y="1"/>
                    <a:pt x="3215" y="346"/>
                    <a:pt x="3156" y="810"/>
                  </a:cubicBezTo>
                  <a:lnTo>
                    <a:pt x="2346" y="810"/>
                  </a:lnTo>
                  <a:cubicBezTo>
                    <a:pt x="1822" y="810"/>
                    <a:pt x="1370" y="1096"/>
                    <a:pt x="1132" y="1560"/>
                  </a:cubicBezTo>
                  <a:lnTo>
                    <a:pt x="596" y="1560"/>
                  </a:lnTo>
                  <a:cubicBezTo>
                    <a:pt x="263" y="1560"/>
                    <a:pt x="1" y="1822"/>
                    <a:pt x="1" y="2156"/>
                  </a:cubicBezTo>
                  <a:cubicBezTo>
                    <a:pt x="1" y="2477"/>
                    <a:pt x="263" y="2751"/>
                    <a:pt x="596" y="2751"/>
                  </a:cubicBezTo>
                  <a:lnTo>
                    <a:pt x="1013" y="2751"/>
                  </a:lnTo>
                  <a:lnTo>
                    <a:pt x="1370" y="9359"/>
                  </a:lnTo>
                  <a:cubicBezTo>
                    <a:pt x="1382" y="9716"/>
                    <a:pt x="1680" y="10002"/>
                    <a:pt x="2037" y="10002"/>
                  </a:cubicBezTo>
                  <a:lnTo>
                    <a:pt x="4466" y="10002"/>
                  </a:lnTo>
                  <a:cubicBezTo>
                    <a:pt x="4537" y="10002"/>
                    <a:pt x="4609" y="9942"/>
                    <a:pt x="4609" y="9847"/>
                  </a:cubicBezTo>
                  <a:cubicBezTo>
                    <a:pt x="4609" y="9752"/>
                    <a:pt x="4549" y="9704"/>
                    <a:pt x="4466" y="9704"/>
                  </a:cubicBezTo>
                  <a:lnTo>
                    <a:pt x="2037" y="9704"/>
                  </a:lnTo>
                  <a:cubicBezTo>
                    <a:pt x="1822" y="9704"/>
                    <a:pt x="1668" y="9538"/>
                    <a:pt x="1644" y="9347"/>
                  </a:cubicBezTo>
                  <a:lnTo>
                    <a:pt x="1287" y="2751"/>
                  </a:lnTo>
                  <a:lnTo>
                    <a:pt x="2084" y="2751"/>
                  </a:lnTo>
                  <a:cubicBezTo>
                    <a:pt x="2156" y="2751"/>
                    <a:pt x="2227" y="2692"/>
                    <a:pt x="2227" y="2596"/>
                  </a:cubicBezTo>
                  <a:cubicBezTo>
                    <a:pt x="2227" y="2525"/>
                    <a:pt x="2168" y="2453"/>
                    <a:pt x="2084" y="2453"/>
                  </a:cubicBezTo>
                  <a:lnTo>
                    <a:pt x="596" y="2453"/>
                  </a:lnTo>
                  <a:cubicBezTo>
                    <a:pt x="429" y="2453"/>
                    <a:pt x="298" y="2322"/>
                    <a:pt x="298" y="2156"/>
                  </a:cubicBezTo>
                  <a:cubicBezTo>
                    <a:pt x="298" y="1989"/>
                    <a:pt x="429" y="1858"/>
                    <a:pt x="596" y="1858"/>
                  </a:cubicBezTo>
                  <a:lnTo>
                    <a:pt x="7704" y="1858"/>
                  </a:lnTo>
                  <a:cubicBezTo>
                    <a:pt x="7871" y="1858"/>
                    <a:pt x="8002" y="1989"/>
                    <a:pt x="8002" y="2156"/>
                  </a:cubicBezTo>
                  <a:cubicBezTo>
                    <a:pt x="8002" y="2322"/>
                    <a:pt x="7871" y="2453"/>
                    <a:pt x="7704" y="2453"/>
                  </a:cubicBezTo>
                  <a:lnTo>
                    <a:pt x="2763" y="2453"/>
                  </a:lnTo>
                  <a:cubicBezTo>
                    <a:pt x="2692" y="2453"/>
                    <a:pt x="2620" y="2513"/>
                    <a:pt x="2620" y="2596"/>
                  </a:cubicBezTo>
                  <a:cubicBezTo>
                    <a:pt x="2620" y="2680"/>
                    <a:pt x="2680" y="2751"/>
                    <a:pt x="2763" y="2751"/>
                  </a:cubicBezTo>
                  <a:lnTo>
                    <a:pt x="7002" y="2751"/>
                  </a:lnTo>
                  <a:lnTo>
                    <a:pt x="6633" y="9347"/>
                  </a:lnTo>
                  <a:cubicBezTo>
                    <a:pt x="6621" y="9550"/>
                    <a:pt x="6454" y="9704"/>
                    <a:pt x="6252" y="9704"/>
                  </a:cubicBezTo>
                  <a:lnTo>
                    <a:pt x="5156" y="9704"/>
                  </a:lnTo>
                  <a:cubicBezTo>
                    <a:pt x="5085" y="9704"/>
                    <a:pt x="5013" y="9752"/>
                    <a:pt x="5013" y="9847"/>
                  </a:cubicBezTo>
                  <a:cubicBezTo>
                    <a:pt x="5013" y="9942"/>
                    <a:pt x="5073" y="10002"/>
                    <a:pt x="5156" y="10002"/>
                  </a:cubicBezTo>
                  <a:lnTo>
                    <a:pt x="6252" y="10002"/>
                  </a:lnTo>
                  <a:cubicBezTo>
                    <a:pt x="6609" y="10002"/>
                    <a:pt x="6906" y="9716"/>
                    <a:pt x="6918" y="9359"/>
                  </a:cubicBezTo>
                  <a:lnTo>
                    <a:pt x="7287" y="2751"/>
                  </a:lnTo>
                  <a:lnTo>
                    <a:pt x="7704" y="2751"/>
                  </a:lnTo>
                  <a:cubicBezTo>
                    <a:pt x="8038" y="2751"/>
                    <a:pt x="8299" y="2477"/>
                    <a:pt x="8299" y="2156"/>
                  </a:cubicBezTo>
                  <a:cubicBezTo>
                    <a:pt x="8288" y="1822"/>
                    <a:pt x="8014" y="1560"/>
                    <a:pt x="7692" y="1560"/>
                  </a:cubicBezTo>
                  <a:lnTo>
                    <a:pt x="7145" y="1560"/>
                  </a:lnTo>
                  <a:cubicBezTo>
                    <a:pt x="6906" y="1108"/>
                    <a:pt x="6442" y="810"/>
                    <a:pt x="5918" y="810"/>
                  </a:cubicBezTo>
                  <a:lnTo>
                    <a:pt x="5132" y="810"/>
                  </a:lnTo>
                  <a:cubicBezTo>
                    <a:pt x="5073" y="346"/>
                    <a:pt x="4668" y="1"/>
                    <a:pt x="419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43"/>
            <p:cNvSpPr/>
            <p:nvPr/>
          </p:nvSpPr>
          <p:spPr>
            <a:xfrm>
              <a:off x="6539750" y="2414860"/>
              <a:ext cx="26484" cy="162236"/>
            </a:xfrm>
            <a:custGeom>
              <a:avLst/>
              <a:gdLst/>
              <a:ahLst/>
              <a:cxnLst/>
              <a:rect l="l" t="t" r="r" b="b"/>
              <a:pathLst>
                <a:path w="834" h="5109" extrusionOk="0">
                  <a:moveTo>
                    <a:pt x="405" y="286"/>
                  </a:moveTo>
                  <a:cubicBezTo>
                    <a:pt x="477" y="298"/>
                    <a:pt x="536" y="346"/>
                    <a:pt x="536" y="417"/>
                  </a:cubicBezTo>
                  <a:lnTo>
                    <a:pt x="536" y="4691"/>
                  </a:lnTo>
                  <a:cubicBezTo>
                    <a:pt x="536" y="4763"/>
                    <a:pt x="477" y="4822"/>
                    <a:pt x="405" y="4822"/>
                  </a:cubicBezTo>
                  <a:cubicBezTo>
                    <a:pt x="334" y="4822"/>
                    <a:pt x="274" y="4763"/>
                    <a:pt x="274" y="4691"/>
                  </a:cubicBezTo>
                  <a:lnTo>
                    <a:pt x="274" y="417"/>
                  </a:lnTo>
                  <a:cubicBezTo>
                    <a:pt x="274" y="346"/>
                    <a:pt x="334" y="286"/>
                    <a:pt x="405" y="286"/>
                  </a:cubicBezTo>
                  <a:close/>
                  <a:moveTo>
                    <a:pt x="417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4691"/>
                  </a:lnTo>
                  <a:cubicBezTo>
                    <a:pt x="0" y="4930"/>
                    <a:pt x="203" y="5108"/>
                    <a:pt x="417" y="5108"/>
                  </a:cubicBezTo>
                  <a:cubicBezTo>
                    <a:pt x="655" y="5108"/>
                    <a:pt x="834" y="4918"/>
                    <a:pt x="834" y="4691"/>
                  </a:cubicBezTo>
                  <a:lnTo>
                    <a:pt x="834" y="417"/>
                  </a:lnTo>
                  <a:cubicBezTo>
                    <a:pt x="834" y="191"/>
                    <a:pt x="64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43"/>
            <p:cNvSpPr/>
            <p:nvPr/>
          </p:nvSpPr>
          <p:spPr>
            <a:xfrm>
              <a:off x="6590018" y="2414479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537" y="0"/>
                  </a:moveTo>
                  <a:cubicBezTo>
                    <a:pt x="311" y="0"/>
                    <a:pt x="120" y="179"/>
                    <a:pt x="120" y="417"/>
                  </a:cubicBezTo>
                  <a:lnTo>
                    <a:pt x="1" y="4691"/>
                  </a:lnTo>
                  <a:cubicBezTo>
                    <a:pt x="1" y="4811"/>
                    <a:pt x="49" y="4906"/>
                    <a:pt x="120" y="5001"/>
                  </a:cubicBezTo>
                  <a:cubicBezTo>
                    <a:pt x="191" y="5084"/>
                    <a:pt x="311" y="5132"/>
                    <a:pt x="418" y="5132"/>
                  </a:cubicBezTo>
                  <a:cubicBezTo>
                    <a:pt x="644" y="5132"/>
                    <a:pt x="834" y="4953"/>
                    <a:pt x="834" y="4715"/>
                  </a:cubicBezTo>
                  <a:lnTo>
                    <a:pt x="846" y="4025"/>
                  </a:lnTo>
                  <a:cubicBezTo>
                    <a:pt x="846" y="3953"/>
                    <a:pt x="787" y="3882"/>
                    <a:pt x="703" y="3882"/>
                  </a:cubicBezTo>
                  <a:cubicBezTo>
                    <a:pt x="620" y="3882"/>
                    <a:pt x="549" y="3941"/>
                    <a:pt x="549" y="4025"/>
                  </a:cubicBezTo>
                  <a:lnTo>
                    <a:pt x="537" y="4715"/>
                  </a:lnTo>
                  <a:cubicBezTo>
                    <a:pt x="537" y="4787"/>
                    <a:pt x="477" y="4834"/>
                    <a:pt x="406" y="4834"/>
                  </a:cubicBezTo>
                  <a:cubicBezTo>
                    <a:pt x="370" y="4834"/>
                    <a:pt x="322" y="4822"/>
                    <a:pt x="311" y="4787"/>
                  </a:cubicBezTo>
                  <a:cubicBezTo>
                    <a:pt x="287" y="4763"/>
                    <a:pt x="263" y="4727"/>
                    <a:pt x="287" y="4703"/>
                  </a:cubicBezTo>
                  <a:lnTo>
                    <a:pt x="406" y="429"/>
                  </a:lnTo>
                  <a:cubicBezTo>
                    <a:pt x="406" y="358"/>
                    <a:pt x="465" y="310"/>
                    <a:pt x="537" y="310"/>
                  </a:cubicBezTo>
                  <a:cubicBezTo>
                    <a:pt x="561" y="310"/>
                    <a:pt x="608" y="322"/>
                    <a:pt x="620" y="358"/>
                  </a:cubicBezTo>
                  <a:cubicBezTo>
                    <a:pt x="656" y="381"/>
                    <a:pt x="668" y="417"/>
                    <a:pt x="656" y="441"/>
                  </a:cubicBezTo>
                  <a:lnTo>
                    <a:pt x="561" y="3358"/>
                  </a:lnTo>
                  <a:cubicBezTo>
                    <a:pt x="561" y="3441"/>
                    <a:pt x="644" y="3513"/>
                    <a:pt x="715" y="3513"/>
                  </a:cubicBezTo>
                  <a:cubicBezTo>
                    <a:pt x="787" y="3513"/>
                    <a:pt x="858" y="3453"/>
                    <a:pt x="858" y="3358"/>
                  </a:cubicBezTo>
                  <a:lnTo>
                    <a:pt x="953" y="441"/>
                  </a:lnTo>
                  <a:cubicBezTo>
                    <a:pt x="953" y="322"/>
                    <a:pt x="906" y="227"/>
                    <a:pt x="834" y="131"/>
                  </a:cubicBezTo>
                  <a:cubicBezTo>
                    <a:pt x="763" y="36"/>
                    <a:pt x="644" y="0"/>
                    <a:pt x="5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43"/>
            <p:cNvSpPr/>
            <p:nvPr/>
          </p:nvSpPr>
          <p:spPr>
            <a:xfrm>
              <a:off x="6486052" y="2414860"/>
              <a:ext cx="30294" cy="162967"/>
            </a:xfrm>
            <a:custGeom>
              <a:avLst/>
              <a:gdLst/>
              <a:ahLst/>
              <a:cxnLst/>
              <a:rect l="l" t="t" r="r" b="b"/>
              <a:pathLst>
                <a:path w="954" h="5132" extrusionOk="0">
                  <a:moveTo>
                    <a:pt x="406" y="298"/>
                  </a:moveTo>
                  <a:cubicBezTo>
                    <a:pt x="477" y="298"/>
                    <a:pt x="537" y="358"/>
                    <a:pt x="537" y="417"/>
                  </a:cubicBezTo>
                  <a:lnTo>
                    <a:pt x="656" y="4691"/>
                  </a:lnTo>
                  <a:cubicBezTo>
                    <a:pt x="668" y="4715"/>
                    <a:pt x="656" y="4763"/>
                    <a:pt x="620" y="4775"/>
                  </a:cubicBezTo>
                  <a:cubicBezTo>
                    <a:pt x="596" y="4810"/>
                    <a:pt x="560" y="4822"/>
                    <a:pt x="537" y="4822"/>
                  </a:cubicBezTo>
                  <a:cubicBezTo>
                    <a:pt x="465" y="4822"/>
                    <a:pt x="406" y="4763"/>
                    <a:pt x="406" y="4703"/>
                  </a:cubicBezTo>
                  <a:lnTo>
                    <a:pt x="287" y="429"/>
                  </a:lnTo>
                  <a:cubicBezTo>
                    <a:pt x="287" y="405"/>
                    <a:pt x="298" y="358"/>
                    <a:pt x="310" y="346"/>
                  </a:cubicBezTo>
                  <a:cubicBezTo>
                    <a:pt x="346" y="310"/>
                    <a:pt x="370" y="298"/>
                    <a:pt x="406" y="298"/>
                  </a:cubicBezTo>
                  <a:close/>
                  <a:moveTo>
                    <a:pt x="417" y="0"/>
                  </a:moveTo>
                  <a:cubicBezTo>
                    <a:pt x="298" y="0"/>
                    <a:pt x="191" y="48"/>
                    <a:pt x="120" y="131"/>
                  </a:cubicBezTo>
                  <a:cubicBezTo>
                    <a:pt x="48" y="227"/>
                    <a:pt x="1" y="334"/>
                    <a:pt x="1" y="453"/>
                  </a:cubicBezTo>
                  <a:lnTo>
                    <a:pt x="120" y="4715"/>
                  </a:lnTo>
                  <a:cubicBezTo>
                    <a:pt x="120" y="4941"/>
                    <a:pt x="310" y="5132"/>
                    <a:pt x="537" y="5132"/>
                  </a:cubicBezTo>
                  <a:cubicBezTo>
                    <a:pt x="656" y="5132"/>
                    <a:pt x="763" y="5096"/>
                    <a:pt x="834" y="5001"/>
                  </a:cubicBezTo>
                  <a:cubicBezTo>
                    <a:pt x="906" y="4918"/>
                    <a:pt x="953" y="4810"/>
                    <a:pt x="953" y="4691"/>
                  </a:cubicBezTo>
                  <a:lnTo>
                    <a:pt x="834" y="417"/>
                  </a:lnTo>
                  <a:cubicBezTo>
                    <a:pt x="834" y="179"/>
                    <a:pt x="644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5" name="Google Shape;6015;p43"/>
          <p:cNvGrpSpPr/>
          <p:nvPr/>
        </p:nvGrpSpPr>
        <p:grpSpPr>
          <a:xfrm>
            <a:off x="6870193" y="2295620"/>
            <a:ext cx="360356" cy="343462"/>
            <a:chOff x="6870193" y="2295620"/>
            <a:chExt cx="360356" cy="343462"/>
          </a:xfrm>
        </p:grpSpPr>
        <p:sp>
          <p:nvSpPr>
            <p:cNvPr id="6016" name="Google Shape;6016;p43"/>
            <p:cNvSpPr/>
            <p:nvPr/>
          </p:nvSpPr>
          <p:spPr>
            <a:xfrm>
              <a:off x="6870193" y="2295620"/>
              <a:ext cx="360356" cy="343462"/>
            </a:xfrm>
            <a:custGeom>
              <a:avLst/>
              <a:gdLst/>
              <a:ahLst/>
              <a:cxnLst/>
              <a:rect l="l" t="t" r="r" b="b"/>
              <a:pathLst>
                <a:path w="11348" h="10816" extrusionOk="0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43"/>
            <p:cNvSpPr/>
            <p:nvPr/>
          </p:nvSpPr>
          <p:spPr>
            <a:xfrm>
              <a:off x="6920842" y="2577064"/>
              <a:ext cx="36709" cy="36677"/>
            </a:xfrm>
            <a:custGeom>
              <a:avLst/>
              <a:gdLst/>
              <a:ahLst/>
              <a:cxnLst/>
              <a:rect l="l" t="t" r="r" b="b"/>
              <a:pathLst>
                <a:path w="1156" h="1155" extrusionOk="0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8" name="Google Shape;6018;p43"/>
          <p:cNvGrpSpPr/>
          <p:nvPr/>
        </p:nvGrpSpPr>
        <p:grpSpPr>
          <a:xfrm>
            <a:off x="7441465" y="2302860"/>
            <a:ext cx="342192" cy="327140"/>
            <a:chOff x="7441465" y="2302860"/>
            <a:chExt cx="342192" cy="327140"/>
          </a:xfrm>
        </p:grpSpPr>
        <p:sp>
          <p:nvSpPr>
            <p:cNvPr id="6019" name="Google Shape;6019;p43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43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1" name="Google Shape;6021;p43"/>
          <p:cNvGrpSpPr/>
          <p:nvPr/>
        </p:nvGrpSpPr>
        <p:grpSpPr>
          <a:xfrm>
            <a:off x="7989683" y="2350207"/>
            <a:ext cx="332761" cy="234066"/>
            <a:chOff x="7989683" y="2350207"/>
            <a:chExt cx="332761" cy="234066"/>
          </a:xfrm>
        </p:grpSpPr>
        <p:sp>
          <p:nvSpPr>
            <p:cNvPr id="6022" name="Google Shape;6022;p43"/>
            <p:cNvSpPr/>
            <p:nvPr/>
          </p:nvSpPr>
          <p:spPr>
            <a:xfrm>
              <a:off x="8258902" y="2396188"/>
              <a:ext cx="29119" cy="22101"/>
            </a:xfrm>
            <a:custGeom>
              <a:avLst/>
              <a:gdLst/>
              <a:ahLst/>
              <a:cxnLst/>
              <a:rect l="l" t="t" r="r" b="b"/>
              <a:pathLst>
                <a:path w="917" h="696" extrusionOk="0">
                  <a:moveTo>
                    <a:pt x="165" y="0"/>
                  </a:moveTo>
                  <a:cubicBezTo>
                    <a:pt x="114" y="0"/>
                    <a:pt x="64" y="22"/>
                    <a:pt x="36" y="64"/>
                  </a:cubicBezTo>
                  <a:cubicBezTo>
                    <a:pt x="0" y="148"/>
                    <a:pt x="12" y="243"/>
                    <a:pt x="84" y="291"/>
                  </a:cubicBezTo>
                  <a:cubicBezTo>
                    <a:pt x="262" y="410"/>
                    <a:pt x="441" y="529"/>
                    <a:pt x="631" y="660"/>
                  </a:cubicBezTo>
                  <a:cubicBezTo>
                    <a:pt x="667" y="684"/>
                    <a:pt x="691" y="695"/>
                    <a:pt x="726" y="695"/>
                  </a:cubicBezTo>
                  <a:cubicBezTo>
                    <a:pt x="762" y="695"/>
                    <a:pt x="834" y="660"/>
                    <a:pt x="857" y="624"/>
                  </a:cubicBezTo>
                  <a:cubicBezTo>
                    <a:pt x="917" y="565"/>
                    <a:pt x="893" y="457"/>
                    <a:pt x="810" y="398"/>
                  </a:cubicBezTo>
                  <a:cubicBezTo>
                    <a:pt x="619" y="267"/>
                    <a:pt x="441" y="148"/>
                    <a:pt x="262" y="29"/>
                  </a:cubicBezTo>
                  <a:cubicBezTo>
                    <a:pt x="234" y="10"/>
                    <a:pt x="199" y="0"/>
                    <a:pt x="1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43"/>
            <p:cNvSpPr/>
            <p:nvPr/>
          </p:nvSpPr>
          <p:spPr>
            <a:xfrm>
              <a:off x="8051320" y="2350207"/>
              <a:ext cx="194753" cy="49919"/>
            </a:xfrm>
            <a:custGeom>
              <a:avLst/>
              <a:gdLst/>
              <a:ahLst/>
              <a:cxnLst/>
              <a:rect l="l" t="t" r="r" b="b"/>
              <a:pathLst>
                <a:path w="6133" h="1572" extrusionOk="0">
                  <a:moveTo>
                    <a:pt x="3299" y="0"/>
                  </a:moveTo>
                  <a:cubicBezTo>
                    <a:pt x="2501" y="0"/>
                    <a:pt x="1441" y="417"/>
                    <a:pt x="108" y="1274"/>
                  </a:cubicBezTo>
                  <a:cubicBezTo>
                    <a:pt x="24" y="1322"/>
                    <a:pt x="1" y="1429"/>
                    <a:pt x="60" y="1501"/>
                  </a:cubicBezTo>
                  <a:cubicBezTo>
                    <a:pt x="84" y="1548"/>
                    <a:pt x="144" y="1572"/>
                    <a:pt x="191" y="1572"/>
                  </a:cubicBezTo>
                  <a:cubicBezTo>
                    <a:pt x="227" y="1572"/>
                    <a:pt x="251" y="1560"/>
                    <a:pt x="286" y="1548"/>
                  </a:cubicBezTo>
                  <a:cubicBezTo>
                    <a:pt x="1572" y="727"/>
                    <a:pt x="2560" y="322"/>
                    <a:pt x="3299" y="322"/>
                  </a:cubicBezTo>
                  <a:cubicBezTo>
                    <a:pt x="3954" y="322"/>
                    <a:pt x="4787" y="643"/>
                    <a:pt x="5859" y="1262"/>
                  </a:cubicBezTo>
                  <a:cubicBezTo>
                    <a:pt x="5885" y="1277"/>
                    <a:pt x="5912" y="1284"/>
                    <a:pt x="5939" y="1284"/>
                  </a:cubicBezTo>
                  <a:cubicBezTo>
                    <a:pt x="5997" y="1284"/>
                    <a:pt x="6052" y="1252"/>
                    <a:pt x="6085" y="1203"/>
                  </a:cubicBezTo>
                  <a:cubicBezTo>
                    <a:pt x="6132" y="1131"/>
                    <a:pt x="6097" y="1024"/>
                    <a:pt x="6025" y="977"/>
                  </a:cubicBezTo>
                  <a:cubicBezTo>
                    <a:pt x="4906" y="322"/>
                    <a:pt x="4013" y="0"/>
                    <a:pt x="32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43"/>
            <p:cNvSpPr/>
            <p:nvPr/>
          </p:nvSpPr>
          <p:spPr>
            <a:xfrm>
              <a:off x="7989683" y="2378183"/>
              <a:ext cx="332761" cy="206090"/>
            </a:xfrm>
            <a:custGeom>
              <a:avLst/>
              <a:gdLst/>
              <a:ahLst/>
              <a:cxnLst/>
              <a:rect l="l" t="t" r="r" b="b"/>
              <a:pathLst>
                <a:path w="10479" h="6490" extrusionOk="0">
                  <a:moveTo>
                    <a:pt x="5240" y="334"/>
                  </a:moveTo>
                  <a:cubicBezTo>
                    <a:pt x="6597" y="334"/>
                    <a:pt x="9276" y="2453"/>
                    <a:pt x="10086" y="3096"/>
                  </a:cubicBezTo>
                  <a:cubicBezTo>
                    <a:pt x="10121" y="3132"/>
                    <a:pt x="10157" y="3179"/>
                    <a:pt x="10157" y="3239"/>
                  </a:cubicBezTo>
                  <a:cubicBezTo>
                    <a:pt x="10157" y="3298"/>
                    <a:pt x="10121" y="3346"/>
                    <a:pt x="10086" y="3394"/>
                  </a:cubicBezTo>
                  <a:cubicBezTo>
                    <a:pt x="9288" y="4025"/>
                    <a:pt x="6597" y="6144"/>
                    <a:pt x="5240" y="6144"/>
                  </a:cubicBezTo>
                  <a:cubicBezTo>
                    <a:pt x="3894" y="6144"/>
                    <a:pt x="1215" y="4025"/>
                    <a:pt x="406" y="3394"/>
                  </a:cubicBezTo>
                  <a:cubicBezTo>
                    <a:pt x="358" y="3346"/>
                    <a:pt x="334" y="3298"/>
                    <a:pt x="334" y="3239"/>
                  </a:cubicBezTo>
                  <a:cubicBezTo>
                    <a:pt x="334" y="3179"/>
                    <a:pt x="358" y="3120"/>
                    <a:pt x="406" y="3096"/>
                  </a:cubicBezTo>
                  <a:cubicBezTo>
                    <a:pt x="1192" y="2453"/>
                    <a:pt x="3894" y="334"/>
                    <a:pt x="5240" y="334"/>
                  </a:cubicBezTo>
                  <a:close/>
                  <a:moveTo>
                    <a:pt x="5240" y="0"/>
                  </a:moveTo>
                  <a:cubicBezTo>
                    <a:pt x="3811" y="0"/>
                    <a:pt x="1239" y="1977"/>
                    <a:pt x="191" y="2822"/>
                  </a:cubicBezTo>
                  <a:cubicBezTo>
                    <a:pt x="84" y="2929"/>
                    <a:pt x="1" y="3072"/>
                    <a:pt x="1" y="3239"/>
                  </a:cubicBezTo>
                  <a:cubicBezTo>
                    <a:pt x="1" y="3406"/>
                    <a:pt x="84" y="3548"/>
                    <a:pt x="191" y="3656"/>
                  </a:cubicBezTo>
                  <a:cubicBezTo>
                    <a:pt x="1239" y="4501"/>
                    <a:pt x="3811" y="6489"/>
                    <a:pt x="5240" y="6489"/>
                  </a:cubicBezTo>
                  <a:cubicBezTo>
                    <a:pt x="6657" y="6489"/>
                    <a:pt x="9252" y="4501"/>
                    <a:pt x="10288" y="3656"/>
                  </a:cubicBezTo>
                  <a:cubicBezTo>
                    <a:pt x="10407" y="3548"/>
                    <a:pt x="10478" y="3406"/>
                    <a:pt x="10478" y="3239"/>
                  </a:cubicBezTo>
                  <a:cubicBezTo>
                    <a:pt x="10478" y="3072"/>
                    <a:pt x="10407" y="2929"/>
                    <a:pt x="10288" y="2822"/>
                  </a:cubicBezTo>
                  <a:cubicBezTo>
                    <a:pt x="9252" y="1977"/>
                    <a:pt x="6668" y="0"/>
                    <a:pt x="52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43"/>
            <p:cNvSpPr/>
            <p:nvPr/>
          </p:nvSpPr>
          <p:spPr>
            <a:xfrm>
              <a:off x="8081201" y="2405746"/>
              <a:ext cx="151598" cy="149884"/>
            </a:xfrm>
            <a:custGeom>
              <a:avLst/>
              <a:gdLst/>
              <a:ahLst/>
              <a:cxnLst/>
              <a:rect l="l" t="t" r="r" b="b"/>
              <a:pathLst>
                <a:path w="4774" h="4720" extrusionOk="0">
                  <a:moveTo>
                    <a:pt x="2351" y="1"/>
                  </a:moveTo>
                  <a:cubicBezTo>
                    <a:pt x="2329" y="1"/>
                    <a:pt x="2308" y="1"/>
                    <a:pt x="2286" y="2"/>
                  </a:cubicBezTo>
                  <a:cubicBezTo>
                    <a:pt x="1048" y="49"/>
                    <a:pt x="36" y="1049"/>
                    <a:pt x="12" y="2288"/>
                  </a:cubicBezTo>
                  <a:cubicBezTo>
                    <a:pt x="0" y="2907"/>
                    <a:pt x="203" y="3478"/>
                    <a:pt x="572" y="3907"/>
                  </a:cubicBezTo>
                  <a:cubicBezTo>
                    <a:pt x="602" y="3943"/>
                    <a:pt x="646" y="3960"/>
                    <a:pt x="691" y="3960"/>
                  </a:cubicBezTo>
                  <a:cubicBezTo>
                    <a:pt x="735" y="3960"/>
                    <a:pt x="780" y="3943"/>
                    <a:pt x="810" y="3907"/>
                  </a:cubicBezTo>
                  <a:cubicBezTo>
                    <a:pt x="869" y="3847"/>
                    <a:pt x="869" y="3740"/>
                    <a:pt x="810" y="3681"/>
                  </a:cubicBezTo>
                  <a:cubicBezTo>
                    <a:pt x="488" y="3312"/>
                    <a:pt x="310" y="2800"/>
                    <a:pt x="322" y="2264"/>
                  </a:cubicBezTo>
                  <a:cubicBezTo>
                    <a:pt x="369" y="1228"/>
                    <a:pt x="1215" y="383"/>
                    <a:pt x="2262" y="335"/>
                  </a:cubicBezTo>
                  <a:cubicBezTo>
                    <a:pt x="2297" y="333"/>
                    <a:pt x="2332" y="332"/>
                    <a:pt x="2366" y="332"/>
                  </a:cubicBezTo>
                  <a:cubicBezTo>
                    <a:pt x="3487" y="332"/>
                    <a:pt x="4416" y="1263"/>
                    <a:pt x="4382" y="2407"/>
                  </a:cubicBezTo>
                  <a:cubicBezTo>
                    <a:pt x="4370" y="3478"/>
                    <a:pt x="3489" y="4347"/>
                    <a:pt x="2417" y="4395"/>
                  </a:cubicBezTo>
                  <a:cubicBezTo>
                    <a:pt x="2394" y="4396"/>
                    <a:pt x="2371" y="4396"/>
                    <a:pt x="2348" y="4396"/>
                  </a:cubicBezTo>
                  <a:cubicBezTo>
                    <a:pt x="2003" y="4396"/>
                    <a:pt x="1671" y="4313"/>
                    <a:pt x="1381" y="4157"/>
                  </a:cubicBezTo>
                  <a:cubicBezTo>
                    <a:pt x="1355" y="4141"/>
                    <a:pt x="1323" y="4132"/>
                    <a:pt x="1290" y="4132"/>
                  </a:cubicBezTo>
                  <a:cubicBezTo>
                    <a:pt x="1248" y="4132"/>
                    <a:pt x="1206" y="4147"/>
                    <a:pt x="1179" y="4181"/>
                  </a:cubicBezTo>
                  <a:cubicBezTo>
                    <a:pt x="1108" y="4264"/>
                    <a:pt x="1119" y="4395"/>
                    <a:pt x="1227" y="4443"/>
                  </a:cubicBezTo>
                  <a:cubicBezTo>
                    <a:pt x="1540" y="4615"/>
                    <a:pt x="1902" y="4720"/>
                    <a:pt x="2287" y="4720"/>
                  </a:cubicBezTo>
                  <a:cubicBezTo>
                    <a:pt x="2326" y="4720"/>
                    <a:pt x="2366" y="4719"/>
                    <a:pt x="2405" y="4716"/>
                  </a:cubicBezTo>
                  <a:cubicBezTo>
                    <a:pt x="3655" y="4693"/>
                    <a:pt x="4679" y="3681"/>
                    <a:pt x="4715" y="2442"/>
                  </a:cubicBezTo>
                  <a:cubicBezTo>
                    <a:pt x="4774" y="1095"/>
                    <a:pt x="3690" y="1"/>
                    <a:pt x="23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43"/>
            <p:cNvSpPr/>
            <p:nvPr/>
          </p:nvSpPr>
          <p:spPr>
            <a:xfrm>
              <a:off x="8115973" y="2440550"/>
              <a:ext cx="80562" cy="80213"/>
            </a:xfrm>
            <a:custGeom>
              <a:avLst/>
              <a:gdLst/>
              <a:ahLst/>
              <a:cxnLst/>
              <a:rect l="l" t="t" r="r" b="b"/>
              <a:pathLst>
                <a:path w="2537" h="2526" extrusionOk="0">
                  <a:moveTo>
                    <a:pt x="1263" y="1"/>
                  </a:moveTo>
                  <a:cubicBezTo>
                    <a:pt x="572" y="1"/>
                    <a:pt x="1" y="561"/>
                    <a:pt x="1" y="1263"/>
                  </a:cubicBezTo>
                  <a:cubicBezTo>
                    <a:pt x="1" y="1965"/>
                    <a:pt x="572" y="2525"/>
                    <a:pt x="1263" y="2525"/>
                  </a:cubicBezTo>
                  <a:cubicBezTo>
                    <a:pt x="1965" y="2525"/>
                    <a:pt x="2537" y="1965"/>
                    <a:pt x="2537" y="1263"/>
                  </a:cubicBezTo>
                  <a:cubicBezTo>
                    <a:pt x="2537" y="1168"/>
                    <a:pt x="2453" y="1096"/>
                    <a:pt x="2370" y="1096"/>
                  </a:cubicBezTo>
                  <a:cubicBezTo>
                    <a:pt x="2275" y="1096"/>
                    <a:pt x="2203" y="1168"/>
                    <a:pt x="2203" y="1263"/>
                  </a:cubicBezTo>
                  <a:cubicBezTo>
                    <a:pt x="2203" y="1787"/>
                    <a:pt x="1787" y="2204"/>
                    <a:pt x="1263" y="2204"/>
                  </a:cubicBezTo>
                  <a:cubicBezTo>
                    <a:pt x="751" y="2204"/>
                    <a:pt x="334" y="1787"/>
                    <a:pt x="334" y="1263"/>
                  </a:cubicBezTo>
                  <a:cubicBezTo>
                    <a:pt x="334" y="739"/>
                    <a:pt x="751" y="322"/>
                    <a:pt x="1263" y="322"/>
                  </a:cubicBezTo>
                  <a:cubicBezTo>
                    <a:pt x="1358" y="322"/>
                    <a:pt x="1429" y="251"/>
                    <a:pt x="1429" y="156"/>
                  </a:cubicBezTo>
                  <a:cubicBezTo>
                    <a:pt x="1429" y="72"/>
                    <a:pt x="1358" y="1"/>
                    <a:pt x="12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43"/>
            <p:cNvSpPr/>
            <p:nvPr/>
          </p:nvSpPr>
          <p:spPr>
            <a:xfrm>
              <a:off x="8164749" y="2447377"/>
              <a:ext cx="24610" cy="24610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382" y="0"/>
                  </a:moveTo>
                  <a:cubicBezTo>
                    <a:pt x="179" y="0"/>
                    <a:pt x="1" y="179"/>
                    <a:pt x="1" y="393"/>
                  </a:cubicBezTo>
                  <a:cubicBezTo>
                    <a:pt x="1" y="596"/>
                    <a:pt x="179" y="774"/>
                    <a:pt x="382" y="774"/>
                  </a:cubicBezTo>
                  <a:cubicBezTo>
                    <a:pt x="596" y="774"/>
                    <a:pt x="774" y="596"/>
                    <a:pt x="774" y="393"/>
                  </a:cubicBezTo>
                  <a:cubicBezTo>
                    <a:pt x="774" y="179"/>
                    <a:pt x="608" y="0"/>
                    <a:pt x="3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8" name="Google Shape;6028;p43"/>
          <p:cNvGrpSpPr/>
          <p:nvPr/>
        </p:nvGrpSpPr>
        <p:grpSpPr>
          <a:xfrm>
            <a:off x="5823294" y="2309751"/>
            <a:ext cx="315327" cy="314978"/>
            <a:chOff x="5823294" y="2309751"/>
            <a:chExt cx="315327" cy="314978"/>
          </a:xfrm>
        </p:grpSpPr>
        <p:sp>
          <p:nvSpPr>
            <p:cNvPr id="6029" name="Google Shape;6029;p43"/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43"/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43"/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43"/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43"/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43"/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43"/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43"/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43"/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43"/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43"/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43"/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43"/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43"/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43"/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43"/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43"/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6" name="Google Shape;6046;p43"/>
          <p:cNvGrpSpPr/>
          <p:nvPr/>
        </p:nvGrpSpPr>
        <p:grpSpPr>
          <a:xfrm>
            <a:off x="2497275" y="2744159"/>
            <a:ext cx="370930" cy="370549"/>
            <a:chOff x="2497275" y="2744159"/>
            <a:chExt cx="370930" cy="370549"/>
          </a:xfrm>
        </p:grpSpPr>
        <p:sp>
          <p:nvSpPr>
            <p:cNvPr id="6047" name="Google Shape;6047;p43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43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43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43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43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43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3" name="Google Shape;6053;p43"/>
          <p:cNvGrpSpPr/>
          <p:nvPr/>
        </p:nvGrpSpPr>
        <p:grpSpPr>
          <a:xfrm>
            <a:off x="860940" y="2746477"/>
            <a:ext cx="371883" cy="365691"/>
            <a:chOff x="860940" y="2746477"/>
            <a:chExt cx="371883" cy="365691"/>
          </a:xfrm>
        </p:grpSpPr>
        <p:sp>
          <p:nvSpPr>
            <p:cNvPr id="6054" name="Google Shape;6054;p43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43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43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43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43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9" name="Google Shape;6059;p43"/>
          <p:cNvGrpSpPr/>
          <p:nvPr/>
        </p:nvGrpSpPr>
        <p:grpSpPr>
          <a:xfrm>
            <a:off x="1493849" y="2775533"/>
            <a:ext cx="283985" cy="341080"/>
            <a:chOff x="1493849" y="2775533"/>
            <a:chExt cx="283985" cy="341080"/>
          </a:xfrm>
        </p:grpSpPr>
        <p:sp>
          <p:nvSpPr>
            <p:cNvPr id="6060" name="Google Shape;6060;p43"/>
            <p:cNvSpPr/>
            <p:nvPr/>
          </p:nvSpPr>
          <p:spPr>
            <a:xfrm>
              <a:off x="1493849" y="2775533"/>
              <a:ext cx="283985" cy="341080"/>
            </a:xfrm>
            <a:custGeom>
              <a:avLst/>
              <a:gdLst/>
              <a:ahLst/>
              <a:cxnLst/>
              <a:rect l="l" t="t" r="r" b="b"/>
              <a:pathLst>
                <a:path w="8943" h="10741" extrusionOk="0">
                  <a:moveTo>
                    <a:pt x="8430" y="1013"/>
                  </a:moveTo>
                  <a:cubicBezTo>
                    <a:pt x="8466" y="1013"/>
                    <a:pt x="8514" y="1025"/>
                    <a:pt x="8549" y="1061"/>
                  </a:cubicBezTo>
                  <a:cubicBezTo>
                    <a:pt x="8573" y="1084"/>
                    <a:pt x="8585" y="1132"/>
                    <a:pt x="8585" y="1180"/>
                  </a:cubicBezTo>
                  <a:lnTo>
                    <a:pt x="8585" y="1846"/>
                  </a:lnTo>
                  <a:cubicBezTo>
                    <a:pt x="8585" y="2454"/>
                    <a:pt x="8454" y="2906"/>
                    <a:pt x="8192" y="3204"/>
                  </a:cubicBezTo>
                  <a:cubicBezTo>
                    <a:pt x="7954" y="3466"/>
                    <a:pt x="7633" y="3585"/>
                    <a:pt x="7323" y="3716"/>
                  </a:cubicBezTo>
                  <a:cubicBezTo>
                    <a:pt x="7180" y="3775"/>
                    <a:pt x="7025" y="3835"/>
                    <a:pt x="6894" y="3918"/>
                  </a:cubicBezTo>
                  <a:cubicBezTo>
                    <a:pt x="7037" y="3466"/>
                    <a:pt x="7121" y="2989"/>
                    <a:pt x="7121" y="2501"/>
                  </a:cubicBezTo>
                  <a:lnTo>
                    <a:pt x="7121" y="1811"/>
                  </a:lnTo>
                  <a:cubicBezTo>
                    <a:pt x="7335" y="1811"/>
                    <a:pt x="7549" y="1715"/>
                    <a:pt x="7680" y="1513"/>
                  </a:cubicBezTo>
                  <a:lnTo>
                    <a:pt x="7799" y="1334"/>
                  </a:lnTo>
                  <a:cubicBezTo>
                    <a:pt x="7954" y="1132"/>
                    <a:pt x="8168" y="1013"/>
                    <a:pt x="8430" y="1013"/>
                  </a:cubicBezTo>
                  <a:close/>
                  <a:moveTo>
                    <a:pt x="453" y="1025"/>
                  </a:moveTo>
                  <a:cubicBezTo>
                    <a:pt x="703" y="1025"/>
                    <a:pt x="929" y="1144"/>
                    <a:pt x="1072" y="1358"/>
                  </a:cubicBezTo>
                  <a:lnTo>
                    <a:pt x="1191" y="1537"/>
                  </a:lnTo>
                  <a:cubicBezTo>
                    <a:pt x="1322" y="1703"/>
                    <a:pt x="1537" y="1834"/>
                    <a:pt x="1763" y="1834"/>
                  </a:cubicBezTo>
                  <a:lnTo>
                    <a:pt x="1763" y="2513"/>
                  </a:lnTo>
                  <a:cubicBezTo>
                    <a:pt x="1763" y="2989"/>
                    <a:pt x="1834" y="3466"/>
                    <a:pt x="1977" y="3930"/>
                  </a:cubicBezTo>
                  <a:cubicBezTo>
                    <a:pt x="1846" y="3835"/>
                    <a:pt x="1703" y="3775"/>
                    <a:pt x="1548" y="3716"/>
                  </a:cubicBezTo>
                  <a:cubicBezTo>
                    <a:pt x="1239" y="3597"/>
                    <a:pt x="929" y="3466"/>
                    <a:pt x="691" y="3204"/>
                  </a:cubicBezTo>
                  <a:cubicBezTo>
                    <a:pt x="417" y="2906"/>
                    <a:pt x="286" y="2454"/>
                    <a:pt x="286" y="1846"/>
                  </a:cubicBezTo>
                  <a:lnTo>
                    <a:pt x="286" y="1191"/>
                  </a:lnTo>
                  <a:cubicBezTo>
                    <a:pt x="286" y="1144"/>
                    <a:pt x="298" y="1096"/>
                    <a:pt x="334" y="1072"/>
                  </a:cubicBezTo>
                  <a:cubicBezTo>
                    <a:pt x="358" y="1037"/>
                    <a:pt x="405" y="1025"/>
                    <a:pt x="453" y="1025"/>
                  </a:cubicBezTo>
                  <a:close/>
                  <a:moveTo>
                    <a:pt x="7097" y="299"/>
                  </a:moveTo>
                  <a:lnTo>
                    <a:pt x="7097" y="668"/>
                  </a:lnTo>
                  <a:lnTo>
                    <a:pt x="5739" y="668"/>
                  </a:lnTo>
                  <a:cubicBezTo>
                    <a:pt x="5656" y="668"/>
                    <a:pt x="5585" y="739"/>
                    <a:pt x="5585" y="834"/>
                  </a:cubicBezTo>
                  <a:cubicBezTo>
                    <a:pt x="5585" y="918"/>
                    <a:pt x="5656" y="1001"/>
                    <a:pt x="5739" y="1001"/>
                  </a:cubicBezTo>
                  <a:lnTo>
                    <a:pt x="6775" y="1001"/>
                  </a:lnTo>
                  <a:lnTo>
                    <a:pt x="6775" y="2513"/>
                  </a:lnTo>
                  <a:cubicBezTo>
                    <a:pt x="6787" y="3882"/>
                    <a:pt x="6132" y="5192"/>
                    <a:pt x="5013" y="6014"/>
                  </a:cubicBezTo>
                  <a:lnTo>
                    <a:pt x="4894" y="6097"/>
                  </a:lnTo>
                  <a:cubicBezTo>
                    <a:pt x="4870" y="6097"/>
                    <a:pt x="4835" y="6085"/>
                    <a:pt x="4811" y="6085"/>
                  </a:cubicBezTo>
                  <a:lnTo>
                    <a:pt x="4037" y="6085"/>
                  </a:lnTo>
                  <a:cubicBezTo>
                    <a:pt x="4001" y="6085"/>
                    <a:pt x="3977" y="6085"/>
                    <a:pt x="3942" y="6097"/>
                  </a:cubicBezTo>
                  <a:lnTo>
                    <a:pt x="3823" y="6014"/>
                  </a:lnTo>
                  <a:cubicBezTo>
                    <a:pt x="2727" y="5192"/>
                    <a:pt x="2060" y="3882"/>
                    <a:pt x="2060" y="2513"/>
                  </a:cubicBezTo>
                  <a:lnTo>
                    <a:pt x="2060" y="1001"/>
                  </a:lnTo>
                  <a:lnTo>
                    <a:pt x="5013" y="1001"/>
                  </a:lnTo>
                  <a:cubicBezTo>
                    <a:pt x="5108" y="1001"/>
                    <a:pt x="5180" y="918"/>
                    <a:pt x="5180" y="834"/>
                  </a:cubicBezTo>
                  <a:cubicBezTo>
                    <a:pt x="5180" y="739"/>
                    <a:pt x="5108" y="668"/>
                    <a:pt x="5013" y="668"/>
                  </a:cubicBezTo>
                  <a:lnTo>
                    <a:pt x="1727" y="668"/>
                  </a:lnTo>
                  <a:lnTo>
                    <a:pt x="1727" y="299"/>
                  </a:lnTo>
                  <a:close/>
                  <a:moveTo>
                    <a:pt x="4823" y="6395"/>
                  </a:moveTo>
                  <a:cubicBezTo>
                    <a:pt x="4882" y="6395"/>
                    <a:pt x="4930" y="6442"/>
                    <a:pt x="4930" y="6502"/>
                  </a:cubicBezTo>
                  <a:lnTo>
                    <a:pt x="4930" y="6621"/>
                  </a:lnTo>
                  <a:cubicBezTo>
                    <a:pt x="4930" y="6680"/>
                    <a:pt x="4882" y="6728"/>
                    <a:pt x="4823" y="6728"/>
                  </a:cubicBezTo>
                  <a:lnTo>
                    <a:pt x="4049" y="6728"/>
                  </a:lnTo>
                  <a:cubicBezTo>
                    <a:pt x="3989" y="6728"/>
                    <a:pt x="3942" y="6680"/>
                    <a:pt x="3942" y="6621"/>
                  </a:cubicBezTo>
                  <a:lnTo>
                    <a:pt x="3942" y="6502"/>
                  </a:lnTo>
                  <a:cubicBezTo>
                    <a:pt x="3942" y="6442"/>
                    <a:pt x="3989" y="6395"/>
                    <a:pt x="4049" y="6395"/>
                  </a:cubicBezTo>
                  <a:close/>
                  <a:moveTo>
                    <a:pt x="4620" y="7037"/>
                  </a:moveTo>
                  <a:lnTo>
                    <a:pt x="4620" y="8573"/>
                  </a:lnTo>
                  <a:lnTo>
                    <a:pt x="4239" y="8573"/>
                  </a:lnTo>
                  <a:lnTo>
                    <a:pt x="4239" y="7037"/>
                  </a:lnTo>
                  <a:close/>
                  <a:moveTo>
                    <a:pt x="5418" y="8883"/>
                  </a:moveTo>
                  <a:cubicBezTo>
                    <a:pt x="5525" y="8883"/>
                    <a:pt x="5608" y="8978"/>
                    <a:pt x="5608" y="9073"/>
                  </a:cubicBezTo>
                  <a:lnTo>
                    <a:pt x="5608" y="9252"/>
                  </a:lnTo>
                  <a:lnTo>
                    <a:pt x="4215" y="9252"/>
                  </a:lnTo>
                  <a:cubicBezTo>
                    <a:pt x="4120" y="9252"/>
                    <a:pt x="4049" y="9335"/>
                    <a:pt x="4049" y="9419"/>
                  </a:cubicBezTo>
                  <a:cubicBezTo>
                    <a:pt x="4049" y="9514"/>
                    <a:pt x="4120" y="9585"/>
                    <a:pt x="4215" y="9585"/>
                  </a:cubicBezTo>
                  <a:lnTo>
                    <a:pt x="6370" y="9585"/>
                  </a:lnTo>
                  <a:cubicBezTo>
                    <a:pt x="6382" y="9585"/>
                    <a:pt x="6406" y="9597"/>
                    <a:pt x="6418" y="9609"/>
                  </a:cubicBezTo>
                  <a:lnTo>
                    <a:pt x="6561" y="10371"/>
                  </a:lnTo>
                  <a:cubicBezTo>
                    <a:pt x="6561" y="10383"/>
                    <a:pt x="6561" y="10407"/>
                    <a:pt x="6549" y="10407"/>
                  </a:cubicBezTo>
                  <a:cubicBezTo>
                    <a:pt x="6549" y="10407"/>
                    <a:pt x="6537" y="10419"/>
                    <a:pt x="6525" y="10419"/>
                  </a:cubicBezTo>
                  <a:lnTo>
                    <a:pt x="2370" y="10419"/>
                  </a:lnTo>
                  <a:cubicBezTo>
                    <a:pt x="2358" y="10419"/>
                    <a:pt x="2334" y="10407"/>
                    <a:pt x="2334" y="10407"/>
                  </a:cubicBezTo>
                  <a:cubicBezTo>
                    <a:pt x="2334" y="10407"/>
                    <a:pt x="2322" y="10383"/>
                    <a:pt x="2322" y="10371"/>
                  </a:cubicBezTo>
                  <a:lnTo>
                    <a:pt x="2477" y="9609"/>
                  </a:lnTo>
                  <a:cubicBezTo>
                    <a:pt x="2477" y="9597"/>
                    <a:pt x="2489" y="9585"/>
                    <a:pt x="2513" y="9585"/>
                  </a:cubicBezTo>
                  <a:lnTo>
                    <a:pt x="3489" y="9585"/>
                  </a:lnTo>
                  <a:cubicBezTo>
                    <a:pt x="3573" y="9585"/>
                    <a:pt x="3644" y="9514"/>
                    <a:pt x="3644" y="9419"/>
                  </a:cubicBezTo>
                  <a:cubicBezTo>
                    <a:pt x="3644" y="9335"/>
                    <a:pt x="3573" y="9252"/>
                    <a:pt x="3489" y="9252"/>
                  </a:cubicBezTo>
                  <a:lnTo>
                    <a:pt x="3263" y="9252"/>
                  </a:lnTo>
                  <a:lnTo>
                    <a:pt x="3263" y="9073"/>
                  </a:lnTo>
                  <a:cubicBezTo>
                    <a:pt x="3263" y="8978"/>
                    <a:pt x="3346" y="8883"/>
                    <a:pt x="3453" y="8883"/>
                  </a:cubicBezTo>
                  <a:close/>
                  <a:moveTo>
                    <a:pt x="1739" y="1"/>
                  </a:moveTo>
                  <a:cubicBezTo>
                    <a:pt x="1572" y="1"/>
                    <a:pt x="1441" y="132"/>
                    <a:pt x="1441" y="299"/>
                  </a:cubicBezTo>
                  <a:lnTo>
                    <a:pt x="1441" y="703"/>
                  </a:lnTo>
                  <a:cubicBezTo>
                    <a:pt x="1441" y="858"/>
                    <a:pt x="1572" y="1001"/>
                    <a:pt x="1739" y="1001"/>
                  </a:cubicBezTo>
                  <a:lnTo>
                    <a:pt x="1775" y="1001"/>
                  </a:lnTo>
                  <a:lnTo>
                    <a:pt x="1775" y="1513"/>
                  </a:lnTo>
                  <a:cubicBezTo>
                    <a:pt x="1656" y="1513"/>
                    <a:pt x="1537" y="1453"/>
                    <a:pt x="1477" y="1358"/>
                  </a:cubicBezTo>
                  <a:lnTo>
                    <a:pt x="1358" y="1180"/>
                  </a:lnTo>
                  <a:cubicBezTo>
                    <a:pt x="1156" y="882"/>
                    <a:pt x="822" y="715"/>
                    <a:pt x="477" y="715"/>
                  </a:cubicBezTo>
                  <a:cubicBezTo>
                    <a:pt x="346" y="715"/>
                    <a:pt x="227" y="763"/>
                    <a:pt x="132" y="846"/>
                  </a:cubicBezTo>
                  <a:cubicBezTo>
                    <a:pt x="48" y="941"/>
                    <a:pt x="1" y="1049"/>
                    <a:pt x="1" y="1191"/>
                  </a:cubicBezTo>
                  <a:lnTo>
                    <a:pt x="1" y="1846"/>
                  </a:lnTo>
                  <a:cubicBezTo>
                    <a:pt x="1" y="3418"/>
                    <a:pt x="798" y="3751"/>
                    <a:pt x="1465" y="4013"/>
                  </a:cubicBezTo>
                  <a:cubicBezTo>
                    <a:pt x="1810" y="4168"/>
                    <a:pt x="2144" y="4299"/>
                    <a:pt x="2299" y="4609"/>
                  </a:cubicBezTo>
                  <a:cubicBezTo>
                    <a:pt x="2334" y="4704"/>
                    <a:pt x="2322" y="4775"/>
                    <a:pt x="2263" y="4847"/>
                  </a:cubicBezTo>
                  <a:cubicBezTo>
                    <a:pt x="2212" y="4914"/>
                    <a:pt x="2120" y="4946"/>
                    <a:pt x="2041" y="4946"/>
                  </a:cubicBezTo>
                  <a:cubicBezTo>
                    <a:pt x="2008" y="4946"/>
                    <a:pt x="1978" y="4940"/>
                    <a:pt x="1953" y="4930"/>
                  </a:cubicBezTo>
                  <a:cubicBezTo>
                    <a:pt x="1834" y="4882"/>
                    <a:pt x="1822" y="4728"/>
                    <a:pt x="1834" y="4632"/>
                  </a:cubicBezTo>
                  <a:cubicBezTo>
                    <a:pt x="1834" y="4537"/>
                    <a:pt x="1775" y="4466"/>
                    <a:pt x="1679" y="4466"/>
                  </a:cubicBezTo>
                  <a:cubicBezTo>
                    <a:pt x="1596" y="4466"/>
                    <a:pt x="1513" y="4525"/>
                    <a:pt x="1513" y="4609"/>
                  </a:cubicBezTo>
                  <a:cubicBezTo>
                    <a:pt x="1513" y="4740"/>
                    <a:pt x="1537" y="5085"/>
                    <a:pt x="1834" y="5228"/>
                  </a:cubicBezTo>
                  <a:cubicBezTo>
                    <a:pt x="1906" y="5252"/>
                    <a:pt x="1965" y="5263"/>
                    <a:pt x="2037" y="5263"/>
                  </a:cubicBezTo>
                  <a:cubicBezTo>
                    <a:pt x="2203" y="5263"/>
                    <a:pt x="2382" y="5192"/>
                    <a:pt x="2489" y="5073"/>
                  </a:cubicBezTo>
                  <a:cubicBezTo>
                    <a:pt x="2501" y="5061"/>
                    <a:pt x="2513" y="5049"/>
                    <a:pt x="2513" y="5025"/>
                  </a:cubicBezTo>
                  <a:cubicBezTo>
                    <a:pt x="2811" y="5502"/>
                    <a:pt x="3215" y="5942"/>
                    <a:pt x="3680" y="6275"/>
                  </a:cubicBezTo>
                  <a:lnTo>
                    <a:pt x="3703" y="6299"/>
                  </a:lnTo>
                  <a:cubicBezTo>
                    <a:pt x="3656" y="6347"/>
                    <a:pt x="3644" y="6430"/>
                    <a:pt x="3644" y="6514"/>
                  </a:cubicBezTo>
                  <a:lnTo>
                    <a:pt x="3644" y="6633"/>
                  </a:lnTo>
                  <a:cubicBezTo>
                    <a:pt x="3644" y="6835"/>
                    <a:pt x="3775" y="6990"/>
                    <a:pt x="3965" y="7037"/>
                  </a:cubicBezTo>
                  <a:lnTo>
                    <a:pt x="3965" y="8585"/>
                  </a:lnTo>
                  <a:lnTo>
                    <a:pt x="3489" y="8585"/>
                  </a:lnTo>
                  <a:cubicBezTo>
                    <a:pt x="3203" y="8585"/>
                    <a:pt x="2977" y="8811"/>
                    <a:pt x="2977" y="9085"/>
                  </a:cubicBezTo>
                  <a:lnTo>
                    <a:pt x="2977" y="9264"/>
                  </a:lnTo>
                  <a:lnTo>
                    <a:pt x="2549" y="9264"/>
                  </a:lnTo>
                  <a:cubicBezTo>
                    <a:pt x="2382" y="9264"/>
                    <a:pt x="2239" y="9383"/>
                    <a:pt x="2203" y="9550"/>
                  </a:cubicBezTo>
                  <a:lnTo>
                    <a:pt x="2060" y="10312"/>
                  </a:lnTo>
                  <a:cubicBezTo>
                    <a:pt x="2037" y="10419"/>
                    <a:pt x="2060" y="10514"/>
                    <a:pt x="2132" y="10609"/>
                  </a:cubicBezTo>
                  <a:cubicBezTo>
                    <a:pt x="2203" y="10693"/>
                    <a:pt x="2299" y="10740"/>
                    <a:pt x="2394" y="10740"/>
                  </a:cubicBezTo>
                  <a:lnTo>
                    <a:pt x="6549" y="10740"/>
                  </a:lnTo>
                  <a:cubicBezTo>
                    <a:pt x="6656" y="10740"/>
                    <a:pt x="6763" y="10693"/>
                    <a:pt x="6823" y="10609"/>
                  </a:cubicBezTo>
                  <a:cubicBezTo>
                    <a:pt x="6894" y="10514"/>
                    <a:pt x="6906" y="10419"/>
                    <a:pt x="6894" y="10312"/>
                  </a:cubicBezTo>
                  <a:lnTo>
                    <a:pt x="6740" y="9550"/>
                  </a:lnTo>
                  <a:cubicBezTo>
                    <a:pt x="6716" y="9383"/>
                    <a:pt x="6561" y="9264"/>
                    <a:pt x="6406" y="9264"/>
                  </a:cubicBezTo>
                  <a:lnTo>
                    <a:pt x="5966" y="9264"/>
                  </a:lnTo>
                  <a:lnTo>
                    <a:pt x="5966" y="9085"/>
                  </a:lnTo>
                  <a:cubicBezTo>
                    <a:pt x="5966" y="8811"/>
                    <a:pt x="5751" y="8585"/>
                    <a:pt x="5466" y="8585"/>
                  </a:cubicBezTo>
                  <a:lnTo>
                    <a:pt x="4989" y="8585"/>
                  </a:lnTo>
                  <a:lnTo>
                    <a:pt x="4989" y="7037"/>
                  </a:lnTo>
                  <a:cubicBezTo>
                    <a:pt x="5168" y="6990"/>
                    <a:pt x="5299" y="6835"/>
                    <a:pt x="5299" y="6633"/>
                  </a:cubicBezTo>
                  <a:lnTo>
                    <a:pt x="5299" y="6502"/>
                  </a:lnTo>
                  <a:cubicBezTo>
                    <a:pt x="5299" y="6430"/>
                    <a:pt x="5275" y="6359"/>
                    <a:pt x="5239" y="6275"/>
                  </a:cubicBezTo>
                  <a:lnTo>
                    <a:pt x="5275" y="6264"/>
                  </a:lnTo>
                  <a:cubicBezTo>
                    <a:pt x="5728" y="5918"/>
                    <a:pt x="6132" y="5490"/>
                    <a:pt x="6430" y="5013"/>
                  </a:cubicBezTo>
                  <a:cubicBezTo>
                    <a:pt x="6442" y="5025"/>
                    <a:pt x="6466" y="5049"/>
                    <a:pt x="6466" y="5061"/>
                  </a:cubicBezTo>
                  <a:cubicBezTo>
                    <a:pt x="6585" y="5180"/>
                    <a:pt x="6740" y="5252"/>
                    <a:pt x="6906" y="5252"/>
                  </a:cubicBezTo>
                  <a:cubicBezTo>
                    <a:pt x="6978" y="5252"/>
                    <a:pt x="7061" y="5240"/>
                    <a:pt x="7121" y="5204"/>
                  </a:cubicBezTo>
                  <a:cubicBezTo>
                    <a:pt x="7418" y="5073"/>
                    <a:pt x="7442" y="4751"/>
                    <a:pt x="7430" y="4597"/>
                  </a:cubicBezTo>
                  <a:cubicBezTo>
                    <a:pt x="7430" y="4513"/>
                    <a:pt x="7359" y="4454"/>
                    <a:pt x="7263" y="4454"/>
                  </a:cubicBezTo>
                  <a:cubicBezTo>
                    <a:pt x="7180" y="4454"/>
                    <a:pt x="7121" y="4525"/>
                    <a:pt x="7121" y="4609"/>
                  </a:cubicBezTo>
                  <a:cubicBezTo>
                    <a:pt x="7121" y="4716"/>
                    <a:pt x="7097" y="4871"/>
                    <a:pt x="7002" y="4906"/>
                  </a:cubicBezTo>
                  <a:cubicBezTo>
                    <a:pt x="6975" y="4920"/>
                    <a:pt x="6945" y="4925"/>
                    <a:pt x="6913" y="4925"/>
                  </a:cubicBezTo>
                  <a:cubicBezTo>
                    <a:pt x="6831" y="4925"/>
                    <a:pt x="6740" y="4886"/>
                    <a:pt x="6680" y="4835"/>
                  </a:cubicBezTo>
                  <a:cubicBezTo>
                    <a:pt x="6621" y="4775"/>
                    <a:pt x="6609" y="4692"/>
                    <a:pt x="6656" y="4597"/>
                  </a:cubicBezTo>
                  <a:cubicBezTo>
                    <a:pt x="6799" y="4287"/>
                    <a:pt x="7121" y="4156"/>
                    <a:pt x="7490" y="4001"/>
                  </a:cubicBezTo>
                  <a:cubicBezTo>
                    <a:pt x="8145" y="3739"/>
                    <a:pt x="8942" y="3406"/>
                    <a:pt x="8942" y="1834"/>
                  </a:cubicBezTo>
                  <a:lnTo>
                    <a:pt x="8942" y="1180"/>
                  </a:lnTo>
                  <a:cubicBezTo>
                    <a:pt x="8907" y="1061"/>
                    <a:pt x="8847" y="941"/>
                    <a:pt x="8752" y="846"/>
                  </a:cubicBezTo>
                  <a:cubicBezTo>
                    <a:pt x="8668" y="763"/>
                    <a:pt x="8549" y="715"/>
                    <a:pt x="8406" y="715"/>
                  </a:cubicBezTo>
                  <a:cubicBezTo>
                    <a:pt x="8049" y="715"/>
                    <a:pt x="7728" y="894"/>
                    <a:pt x="7537" y="1180"/>
                  </a:cubicBezTo>
                  <a:lnTo>
                    <a:pt x="7418" y="1358"/>
                  </a:lnTo>
                  <a:cubicBezTo>
                    <a:pt x="7335" y="1453"/>
                    <a:pt x="7240" y="1513"/>
                    <a:pt x="7121" y="1513"/>
                  </a:cubicBezTo>
                  <a:lnTo>
                    <a:pt x="7121" y="1001"/>
                  </a:lnTo>
                  <a:lnTo>
                    <a:pt x="7144" y="1001"/>
                  </a:lnTo>
                  <a:cubicBezTo>
                    <a:pt x="7311" y="1001"/>
                    <a:pt x="7442" y="858"/>
                    <a:pt x="7442" y="703"/>
                  </a:cubicBezTo>
                  <a:lnTo>
                    <a:pt x="7442" y="299"/>
                  </a:lnTo>
                  <a:cubicBezTo>
                    <a:pt x="7442" y="132"/>
                    <a:pt x="7311" y="1"/>
                    <a:pt x="7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43"/>
            <p:cNvSpPr/>
            <p:nvPr/>
          </p:nvSpPr>
          <p:spPr>
            <a:xfrm>
              <a:off x="1590638" y="2834153"/>
              <a:ext cx="88501" cy="84754"/>
            </a:xfrm>
            <a:custGeom>
              <a:avLst/>
              <a:gdLst/>
              <a:ahLst/>
              <a:cxnLst/>
              <a:rect l="l" t="t" r="r" b="b"/>
              <a:pathLst>
                <a:path w="2787" h="2669" extrusionOk="0">
                  <a:moveTo>
                    <a:pt x="1358" y="488"/>
                  </a:moveTo>
                  <a:lnTo>
                    <a:pt x="1596" y="977"/>
                  </a:lnTo>
                  <a:cubicBezTo>
                    <a:pt x="1632" y="1036"/>
                    <a:pt x="1668" y="1072"/>
                    <a:pt x="1751" y="1084"/>
                  </a:cubicBezTo>
                  <a:lnTo>
                    <a:pt x="2299" y="1155"/>
                  </a:lnTo>
                  <a:lnTo>
                    <a:pt x="1929" y="1548"/>
                  </a:lnTo>
                  <a:cubicBezTo>
                    <a:pt x="1882" y="1596"/>
                    <a:pt x="1870" y="1655"/>
                    <a:pt x="1870" y="1715"/>
                  </a:cubicBezTo>
                  <a:lnTo>
                    <a:pt x="1953" y="2263"/>
                  </a:lnTo>
                  <a:lnTo>
                    <a:pt x="1465" y="2012"/>
                  </a:lnTo>
                  <a:cubicBezTo>
                    <a:pt x="1429" y="1989"/>
                    <a:pt x="1406" y="1989"/>
                    <a:pt x="1370" y="1989"/>
                  </a:cubicBezTo>
                  <a:cubicBezTo>
                    <a:pt x="1346" y="1989"/>
                    <a:pt x="1310" y="1989"/>
                    <a:pt x="1287" y="2012"/>
                  </a:cubicBezTo>
                  <a:lnTo>
                    <a:pt x="798" y="2263"/>
                  </a:lnTo>
                  <a:lnTo>
                    <a:pt x="882" y="1715"/>
                  </a:lnTo>
                  <a:cubicBezTo>
                    <a:pt x="894" y="1655"/>
                    <a:pt x="870" y="1596"/>
                    <a:pt x="822" y="1548"/>
                  </a:cubicBezTo>
                  <a:lnTo>
                    <a:pt x="417" y="1155"/>
                  </a:lnTo>
                  <a:lnTo>
                    <a:pt x="977" y="1084"/>
                  </a:lnTo>
                  <a:cubicBezTo>
                    <a:pt x="1036" y="1072"/>
                    <a:pt x="1096" y="1036"/>
                    <a:pt x="1120" y="977"/>
                  </a:cubicBezTo>
                  <a:lnTo>
                    <a:pt x="1358" y="488"/>
                  </a:lnTo>
                  <a:close/>
                  <a:moveTo>
                    <a:pt x="1406" y="0"/>
                  </a:moveTo>
                  <a:cubicBezTo>
                    <a:pt x="1334" y="0"/>
                    <a:pt x="1275" y="48"/>
                    <a:pt x="1239" y="107"/>
                  </a:cubicBezTo>
                  <a:lnTo>
                    <a:pt x="917" y="774"/>
                  </a:lnTo>
                  <a:lnTo>
                    <a:pt x="179" y="881"/>
                  </a:lnTo>
                  <a:cubicBezTo>
                    <a:pt x="108" y="893"/>
                    <a:pt x="48" y="941"/>
                    <a:pt x="36" y="1012"/>
                  </a:cubicBezTo>
                  <a:cubicBezTo>
                    <a:pt x="1" y="1084"/>
                    <a:pt x="36" y="1155"/>
                    <a:pt x="84" y="1203"/>
                  </a:cubicBezTo>
                  <a:lnTo>
                    <a:pt x="620" y="1727"/>
                  </a:lnTo>
                  <a:lnTo>
                    <a:pt x="501" y="2453"/>
                  </a:lnTo>
                  <a:cubicBezTo>
                    <a:pt x="477" y="2524"/>
                    <a:pt x="513" y="2608"/>
                    <a:pt x="572" y="2632"/>
                  </a:cubicBezTo>
                  <a:cubicBezTo>
                    <a:pt x="604" y="2657"/>
                    <a:pt x="639" y="2669"/>
                    <a:pt x="674" y="2669"/>
                  </a:cubicBezTo>
                  <a:cubicBezTo>
                    <a:pt x="705" y="2669"/>
                    <a:pt x="735" y="2660"/>
                    <a:pt x="763" y="2644"/>
                  </a:cubicBezTo>
                  <a:lnTo>
                    <a:pt x="1417" y="2310"/>
                  </a:lnTo>
                  <a:lnTo>
                    <a:pt x="2072" y="2644"/>
                  </a:lnTo>
                  <a:cubicBezTo>
                    <a:pt x="2108" y="2667"/>
                    <a:pt x="2132" y="2667"/>
                    <a:pt x="2168" y="2667"/>
                  </a:cubicBezTo>
                  <a:cubicBezTo>
                    <a:pt x="2203" y="2667"/>
                    <a:pt x="2239" y="2644"/>
                    <a:pt x="2263" y="2632"/>
                  </a:cubicBezTo>
                  <a:cubicBezTo>
                    <a:pt x="2322" y="2584"/>
                    <a:pt x="2358" y="2513"/>
                    <a:pt x="2346" y="2453"/>
                  </a:cubicBezTo>
                  <a:lnTo>
                    <a:pt x="2227" y="1727"/>
                  </a:lnTo>
                  <a:lnTo>
                    <a:pt x="2763" y="1203"/>
                  </a:lnTo>
                  <a:cubicBezTo>
                    <a:pt x="2775" y="1155"/>
                    <a:pt x="2787" y="1084"/>
                    <a:pt x="2775" y="1012"/>
                  </a:cubicBezTo>
                  <a:cubicBezTo>
                    <a:pt x="2739" y="941"/>
                    <a:pt x="2703" y="893"/>
                    <a:pt x="2620" y="881"/>
                  </a:cubicBezTo>
                  <a:lnTo>
                    <a:pt x="1894" y="774"/>
                  </a:lnTo>
                  <a:lnTo>
                    <a:pt x="1572" y="107"/>
                  </a:lnTo>
                  <a:cubicBezTo>
                    <a:pt x="1537" y="48"/>
                    <a:pt x="1465" y="0"/>
                    <a:pt x="1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2" name="Google Shape;6062;p43"/>
          <p:cNvGrpSpPr/>
          <p:nvPr/>
        </p:nvGrpSpPr>
        <p:grpSpPr>
          <a:xfrm>
            <a:off x="1952836" y="2774422"/>
            <a:ext cx="372835" cy="342573"/>
            <a:chOff x="1952836" y="2774422"/>
            <a:chExt cx="372835" cy="342573"/>
          </a:xfrm>
        </p:grpSpPr>
        <p:sp>
          <p:nvSpPr>
            <p:cNvPr id="6063" name="Google Shape;6063;p43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43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43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6" name="Google Shape;6066;p43"/>
          <p:cNvGrpSpPr/>
          <p:nvPr/>
        </p:nvGrpSpPr>
        <p:grpSpPr>
          <a:xfrm>
            <a:off x="3079916" y="2744477"/>
            <a:ext cx="332729" cy="372518"/>
            <a:chOff x="3079916" y="2744477"/>
            <a:chExt cx="332729" cy="372518"/>
          </a:xfrm>
        </p:grpSpPr>
        <p:sp>
          <p:nvSpPr>
            <p:cNvPr id="6067" name="Google Shape;6067;p43"/>
            <p:cNvSpPr/>
            <p:nvPr/>
          </p:nvSpPr>
          <p:spPr>
            <a:xfrm>
              <a:off x="3079916" y="2840504"/>
              <a:ext cx="313454" cy="276491"/>
            </a:xfrm>
            <a:custGeom>
              <a:avLst/>
              <a:gdLst/>
              <a:ahLst/>
              <a:cxnLst/>
              <a:rect l="l" t="t" r="r" b="b"/>
              <a:pathLst>
                <a:path w="9871" h="8707" extrusionOk="0">
                  <a:moveTo>
                    <a:pt x="2993" y="1"/>
                  </a:moveTo>
                  <a:cubicBezTo>
                    <a:pt x="2768" y="1"/>
                    <a:pt x="2560" y="25"/>
                    <a:pt x="2370" y="74"/>
                  </a:cubicBezTo>
                  <a:cubicBezTo>
                    <a:pt x="1739" y="241"/>
                    <a:pt x="1179" y="646"/>
                    <a:pt x="750" y="1205"/>
                  </a:cubicBezTo>
                  <a:cubicBezTo>
                    <a:pt x="250" y="1860"/>
                    <a:pt x="0" y="2694"/>
                    <a:pt x="0" y="3622"/>
                  </a:cubicBezTo>
                  <a:cubicBezTo>
                    <a:pt x="0" y="4575"/>
                    <a:pt x="429" y="5825"/>
                    <a:pt x="1120" y="6896"/>
                  </a:cubicBezTo>
                  <a:cubicBezTo>
                    <a:pt x="1882" y="8039"/>
                    <a:pt x="2751" y="8706"/>
                    <a:pt x="3525" y="8706"/>
                  </a:cubicBezTo>
                  <a:cubicBezTo>
                    <a:pt x="3846" y="8706"/>
                    <a:pt x="4156" y="8670"/>
                    <a:pt x="4441" y="8575"/>
                  </a:cubicBezTo>
                  <a:cubicBezTo>
                    <a:pt x="4596" y="8534"/>
                    <a:pt x="4760" y="8513"/>
                    <a:pt x="4924" y="8513"/>
                  </a:cubicBezTo>
                  <a:cubicBezTo>
                    <a:pt x="5087" y="8513"/>
                    <a:pt x="5251" y="8534"/>
                    <a:pt x="5406" y="8575"/>
                  </a:cubicBezTo>
                  <a:cubicBezTo>
                    <a:pt x="5703" y="8670"/>
                    <a:pt x="6013" y="8706"/>
                    <a:pt x="6311" y="8706"/>
                  </a:cubicBezTo>
                  <a:cubicBezTo>
                    <a:pt x="7085" y="8706"/>
                    <a:pt x="7978" y="8051"/>
                    <a:pt x="8728" y="6896"/>
                  </a:cubicBezTo>
                  <a:cubicBezTo>
                    <a:pt x="9418" y="5837"/>
                    <a:pt x="9835" y="4587"/>
                    <a:pt x="9835" y="3622"/>
                  </a:cubicBezTo>
                  <a:cubicBezTo>
                    <a:pt x="9871" y="2920"/>
                    <a:pt x="9716" y="2301"/>
                    <a:pt x="9454" y="1753"/>
                  </a:cubicBezTo>
                  <a:cubicBezTo>
                    <a:pt x="9420" y="1677"/>
                    <a:pt x="9351" y="1637"/>
                    <a:pt x="9275" y="1637"/>
                  </a:cubicBezTo>
                  <a:cubicBezTo>
                    <a:pt x="9244" y="1637"/>
                    <a:pt x="9211" y="1644"/>
                    <a:pt x="9180" y="1658"/>
                  </a:cubicBezTo>
                  <a:cubicBezTo>
                    <a:pt x="9085" y="1705"/>
                    <a:pt x="9049" y="1824"/>
                    <a:pt x="9097" y="1932"/>
                  </a:cubicBezTo>
                  <a:cubicBezTo>
                    <a:pt x="9347" y="2420"/>
                    <a:pt x="9466" y="3003"/>
                    <a:pt x="9466" y="3622"/>
                  </a:cubicBezTo>
                  <a:cubicBezTo>
                    <a:pt x="9466" y="4503"/>
                    <a:pt x="9061" y="5682"/>
                    <a:pt x="8406" y="6670"/>
                  </a:cubicBezTo>
                  <a:cubicBezTo>
                    <a:pt x="7739" y="7694"/>
                    <a:pt x="6966" y="8313"/>
                    <a:pt x="6323" y="8313"/>
                  </a:cubicBezTo>
                  <a:cubicBezTo>
                    <a:pt x="6061" y="8313"/>
                    <a:pt x="5775" y="8266"/>
                    <a:pt x="5525" y="8194"/>
                  </a:cubicBezTo>
                  <a:cubicBezTo>
                    <a:pt x="5328" y="8135"/>
                    <a:pt x="5126" y="8105"/>
                    <a:pt x="4925" y="8105"/>
                  </a:cubicBezTo>
                  <a:cubicBezTo>
                    <a:pt x="4724" y="8105"/>
                    <a:pt x="4525" y="8135"/>
                    <a:pt x="4334" y="8194"/>
                  </a:cubicBezTo>
                  <a:cubicBezTo>
                    <a:pt x="4084" y="8266"/>
                    <a:pt x="3798" y="8313"/>
                    <a:pt x="3525" y="8313"/>
                  </a:cubicBezTo>
                  <a:cubicBezTo>
                    <a:pt x="2894" y="8313"/>
                    <a:pt x="2120" y="7694"/>
                    <a:pt x="1441" y="6670"/>
                  </a:cubicBezTo>
                  <a:cubicBezTo>
                    <a:pt x="786" y="5682"/>
                    <a:pt x="393" y="4503"/>
                    <a:pt x="393" y="3622"/>
                  </a:cubicBezTo>
                  <a:cubicBezTo>
                    <a:pt x="393" y="2789"/>
                    <a:pt x="631" y="2039"/>
                    <a:pt x="1060" y="1443"/>
                  </a:cubicBezTo>
                  <a:cubicBezTo>
                    <a:pt x="1429" y="955"/>
                    <a:pt x="1941" y="598"/>
                    <a:pt x="2453" y="467"/>
                  </a:cubicBezTo>
                  <a:cubicBezTo>
                    <a:pt x="2608" y="425"/>
                    <a:pt x="2783" y="405"/>
                    <a:pt x="2975" y="405"/>
                  </a:cubicBezTo>
                  <a:cubicBezTo>
                    <a:pt x="3270" y="405"/>
                    <a:pt x="3605" y="452"/>
                    <a:pt x="3965" y="539"/>
                  </a:cubicBezTo>
                  <a:cubicBezTo>
                    <a:pt x="4025" y="550"/>
                    <a:pt x="4096" y="574"/>
                    <a:pt x="4156" y="586"/>
                  </a:cubicBezTo>
                  <a:cubicBezTo>
                    <a:pt x="4165" y="587"/>
                    <a:pt x="4174" y="588"/>
                    <a:pt x="4183" y="588"/>
                  </a:cubicBezTo>
                  <a:cubicBezTo>
                    <a:pt x="4278" y="588"/>
                    <a:pt x="4361" y="529"/>
                    <a:pt x="4394" y="431"/>
                  </a:cubicBezTo>
                  <a:cubicBezTo>
                    <a:pt x="4406" y="336"/>
                    <a:pt x="4346" y="229"/>
                    <a:pt x="4239" y="193"/>
                  </a:cubicBezTo>
                  <a:lnTo>
                    <a:pt x="4060" y="158"/>
                  </a:lnTo>
                  <a:cubicBezTo>
                    <a:pt x="3674" y="52"/>
                    <a:pt x="3316" y="1"/>
                    <a:pt x="29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43"/>
            <p:cNvSpPr/>
            <p:nvPr/>
          </p:nvSpPr>
          <p:spPr>
            <a:xfrm>
              <a:off x="3244375" y="2840250"/>
              <a:ext cx="124416" cy="45727"/>
            </a:xfrm>
            <a:custGeom>
              <a:avLst/>
              <a:gdLst/>
              <a:ahLst/>
              <a:cxnLst/>
              <a:rect l="l" t="t" r="r" b="b"/>
              <a:pathLst>
                <a:path w="3918" h="1440" extrusionOk="0">
                  <a:moveTo>
                    <a:pt x="1721" y="0"/>
                  </a:moveTo>
                  <a:cubicBezTo>
                    <a:pt x="1391" y="0"/>
                    <a:pt x="1027" y="53"/>
                    <a:pt x="632" y="154"/>
                  </a:cubicBezTo>
                  <a:cubicBezTo>
                    <a:pt x="477" y="189"/>
                    <a:pt x="334" y="213"/>
                    <a:pt x="191" y="237"/>
                  </a:cubicBezTo>
                  <a:cubicBezTo>
                    <a:pt x="96" y="249"/>
                    <a:pt x="1" y="356"/>
                    <a:pt x="12" y="463"/>
                  </a:cubicBezTo>
                  <a:cubicBezTo>
                    <a:pt x="35" y="563"/>
                    <a:pt x="120" y="643"/>
                    <a:pt x="218" y="643"/>
                  </a:cubicBezTo>
                  <a:cubicBezTo>
                    <a:pt x="225" y="643"/>
                    <a:pt x="232" y="643"/>
                    <a:pt x="239" y="642"/>
                  </a:cubicBezTo>
                  <a:cubicBezTo>
                    <a:pt x="405" y="630"/>
                    <a:pt x="572" y="582"/>
                    <a:pt x="727" y="547"/>
                  </a:cubicBezTo>
                  <a:cubicBezTo>
                    <a:pt x="1080" y="460"/>
                    <a:pt x="1412" y="413"/>
                    <a:pt x="1708" y="413"/>
                  </a:cubicBezTo>
                  <a:cubicBezTo>
                    <a:pt x="1901" y="413"/>
                    <a:pt x="2079" y="433"/>
                    <a:pt x="2239" y="475"/>
                  </a:cubicBezTo>
                  <a:cubicBezTo>
                    <a:pt x="2727" y="606"/>
                    <a:pt x="3203" y="928"/>
                    <a:pt x="3561" y="1368"/>
                  </a:cubicBezTo>
                  <a:cubicBezTo>
                    <a:pt x="3608" y="1416"/>
                    <a:pt x="3668" y="1439"/>
                    <a:pt x="3703" y="1439"/>
                  </a:cubicBezTo>
                  <a:cubicBezTo>
                    <a:pt x="3751" y="1439"/>
                    <a:pt x="3799" y="1428"/>
                    <a:pt x="3822" y="1404"/>
                  </a:cubicBezTo>
                  <a:cubicBezTo>
                    <a:pt x="3918" y="1309"/>
                    <a:pt x="3918" y="1189"/>
                    <a:pt x="3858" y="1106"/>
                  </a:cubicBezTo>
                  <a:cubicBezTo>
                    <a:pt x="3441" y="594"/>
                    <a:pt x="2894" y="225"/>
                    <a:pt x="2322" y="70"/>
                  </a:cubicBezTo>
                  <a:cubicBezTo>
                    <a:pt x="2138" y="23"/>
                    <a:pt x="1937" y="0"/>
                    <a:pt x="17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43"/>
            <p:cNvSpPr/>
            <p:nvPr/>
          </p:nvSpPr>
          <p:spPr>
            <a:xfrm>
              <a:off x="3198267" y="2744477"/>
              <a:ext cx="214378" cy="145279"/>
            </a:xfrm>
            <a:custGeom>
              <a:avLst/>
              <a:gdLst/>
              <a:ahLst/>
              <a:cxnLst/>
              <a:rect l="l" t="t" r="r" b="b"/>
              <a:pathLst>
                <a:path w="6751" h="4575" extrusionOk="0">
                  <a:moveTo>
                    <a:pt x="4113" y="1"/>
                  </a:moveTo>
                  <a:cubicBezTo>
                    <a:pt x="3977" y="1"/>
                    <a:pt x="3841" y="10"/>
                    <a:pt x="3703" y="26"/>
                  </a:cubicBezTo>
                  <a:cubicBezTo>
                    <a:pt x="3060" y="74"/>
                    <a:pt x="2500" y="407"/>
                    <a:pt x="2060" y="1026"/>
                  </a:cubicBezTo>
                  <a:cubicBezTo>
                    <a:pt x="1786" y="1407"/>
                    <a:pt x="1643" y="1777"/>
                    <a:pt x="1607" y="1884"/>
                  </a:cubicBezTo>
                  <a:lnTo>
                    <a:pt x="1083" y="2693"/>
                  </a:lnTo>
                  <a:cubicBezTo>
                    <a:pt x="929" y="2241"/>
                    <a:pt x="786" y="1955"/>
                    <a:pt x="774" y="1943"/>
                  </a:cubicBezTo>
                  <a:cubicBezTo>
                    <a:pt x="742" y="1871"/>
                    <a:pt x="666" y="1837"/>
                    <a:pt x="595" y="1837"/>
                  </a:cubicBezTo>
                  <a:cubicBezTo>
                    <a:pt x="560" y="1837"/>
                    <a:pt x="527" y="1844"/>
                    <a:pt x="500" y="1860"/>
                  </a:cubicBezTo>
                  <a:cubicBezTo>
                    <a:pt x="393" y="1896"/>
                    <a:pt x="369" y="2039"/>
                    <a:pt x="417" y="2122"/>
                  </a:cubicBezTo>
                  <a:cubicBezTo>
                    <a:pt x="417" y="2134"/>
                    <a:pt x="869" y="3015"/>
                    <a:pt x="964" y="4158"/>
                  </a:cubicBezTo>
                  <a:cubicBezTo>
                    <a:pt x="810" y="4146"/>
                    <a:pt x="667" y="4098"/>
                    <a:pt x="560" y="4063"/>
                  </a:cubicBezTo>
                  <a:cubicBezTo>
                    <a:pt x="429" y="4003"/>
                    <a:pt x="381" y="3944"/>
                    <a:pt x="381" y="3920"/>
                  </a:cubicBezTo>
                  <a:cubicBezTo>
                    <a:pt x="381" y="3824"/>
                    <a:pt x="286" y="3729"/>
                    <a:pt x="191" y="3729"/>
                  </a:cubicBezTo>
                  <a:cubicBezTo>
                    <a:pt x="83" y="3729"/>
                    <a:pt x="0" y="3824"/>
                    <a:pt x="0" y="3920"/>
                  </a:cubicBezTo>
                  <a:cubicBezTo>
                    <a:pt x="0" y="4039"/>
                    <a:pt x="60" y="4265"/>
                    <a:pt x="393" y="4432"/>
                  </a:cubicBezTo>
                  <a:cubicBezTo>
                    <a:pt x="607" y="4515"/>
                    <a:pt x="893" y="4575"/>
                    <a:pt x="1191" y="4575"/>
                  </a:cubicBezTo>
                  <a:cubicBezTo>
                    <a:pt x="1488" y="4575"/>
                    <a:pt x="1750" y="4515"/>
                    <a:pt x="1976" y="4432"/>
                  </a:cubicBezTo>
                  <a:cubicBezTo>
                    <a:pt x="2334" y="4265"/>
                    <a:pt x="2381" y="4039"/>
                    <a:pt x="2381" y="3920"/>
                  </a:cubicBezTo>
                  <a:cubicBezTo>
                    <a:pt x="2381" y="3824"/>
                    <a:pt x="2286" y="3729"/>
                    <a:pt x="2179" y="3729"/>
                  </a:cubicBezTo>
                  <a:cubicBezTo>
                    <a:pt x="2084" y="3729"/>
                    <a:pt x="1988" y="3824"/>
                    <a:pt x="1988" y="3920"/>
                  </a:cubicBezTo>
                  <a:cubicBezTo>
                    <a:pt x="1988" y="3944"/>
                    <a:pt x="1941" y="4003"/>
                    <a:pt x="1810" y="4063"/>
                  </a:cubicBezTo>
                  <a:cubicBezTo>
                    <a:pt x="1691" y="4122"/>
                    <a:pt x="1548" y="4146"/>
                    <a:pt x="1381" y="4158"/>
                  </a:cubicBezTo>
                  <a:cubicBezTo>
                    <a:pt x="1345" y="3801"/>
                    <a:pt x="1286" y="3479"/>
                    <a:pt x="1226" y="3193"/>
                  </a:cubicBezTo>
                  <a:lnTo>
                    <a:pt x="1917" y="2158"/>
                  </a:lnTo>
                  <a:cubicBezTo>
                    <a:pt x="1941" y="2158"/>
                    <a:pt x="1976" y="2169"/>
                    <a:pt x="2048" y="2181"/>
                  </a:cubicBezTo>
                  <a:cubicBezTo>
                    <a:pt x="2167" y="2229"/>
                    <a:pt x="2334" y="2312"/>
                    <a:pt x="2512" y="2420"/>
                  </a:cubicBezTo>
                  <a:cubicBezTo>
                    <a:pt x="2977" y="2693"/>
                    <a:pt x="3584" y="3027"/>
                    <a:pt x="4251" y="3027"/>
                  </a:cubicBezTo>
                  <a:cubicBezTo>
                    <a:pt x="4477" y="3027"/>
                    <a:pt x="4715" y="2991"/>
                    <a:pt x="4953" y="2896"/>
                  </a:cubicBezTo>
                  <a:cubicBezTo>
                    <a:pt x="6441" y="2312"/>
                    <a:pt x="6739" y="431"/>
                    <a:pt x="6739" y="348"/>
                  </a:cubicBezTo>
                  <a:cubicBezTo>
                    <a:pt x="6751" y="312"/>
                    <a:pt x="6727" y="229"/>
                    <a:pt x="6644" y="193"/>
                  </a:cubicBezTo>
                  <a:cubicBezTo>
                    <a:pt x="6614" y="169"/>
                    <a:pt x="6578" y="157"/>
                    <a:pt x="6541" y="157"/>
                  </a:cubicBezTo>
                  <a:cubicBezTo>
                    <a:pt x="6504" y="157"/>
                    <a:pt x="6465" y="169"/>
                    <a:pt x="6429" y="193"/>
                  </a:cubicBezTo>
                  <a:cubicBezTo>
                    <a:pt x="6298" y="275"/>
                    <a:pt x="6157" y="307"/>
                    <a:pt x="5995" y="307"/>
                  </a:cubicBezTo>
                  <a:cubicBezTo>
                    <a:pt x="5805" y="307"/>
                    <a:pt x="5586" y="263"/>
                    <a:pt x="5322" y="205"/>
                  </a:cubicBezTo>
                  <a:cubicBezTo>
                    <a:pt x="5274" y="193"/>
                    <a:pt x="5239" y="193"/>
                    <a:pt x="5191" y="169"/>
                  </a:cubicBezTo>
                  <a:cubicBezTo>
                    <a:pt x="5177" y="166"/>
                    <a:pt x="5163" y="165"/>
                    <a:pt x="5149" y="165"/>
                  </a:cubicBezTo>
                  <a:cubicBezTo>
                    <a:pt x="5057" y="165"/>
                    <a:pt x="4974" y="231"/>
                    <a:pt x="4953" y="324"/>
                  </a:cubicBezTo>
                  <a:cubicBezTo>
                    <a:pt x="4917" y="431"/>
                    <a:pt x="5001" y="526"/>
                    <a:pt x="5096" y="562"/>
                  </a:cubicBezTo>
                  <a:cubicBezTo>
                    <a:pt x="5144" y="574"/>
                    <a:pt x="5191" y="574"/>
                    <a:pt x="5239" y="586"/>
                  </a:cubicBezTo>
                  <a:cubicBezTo>
                    <a:pt x="5513" y="648"/>
                    <a:pt x="5761" y="703"/>
                    <a:pt x="6002" y="703"/>
                  </a:cubicBezTo>
                  <a:cubicBezTo>
                    <a:pt x="6085" y="703"/>
                    <a:pt x="6168" y="697"/>
                    <a:pt x="6251" y="681"/>
                  </a:cubicBezTo>
                  <a:lnTo>
                    <a:pt x="6251" y="681"/>
                  </a:lnTo>
                  <a:cubicBezTo>
                    <a:pt x="6096" y="1217"/>
                    <a:pt x="5691" y="2217"/>
                    <a:pt x="4786" y="2550"/>
                  </a:cubicBezTo>
                  <a:cubicBezTo>
                    <a:pt x="4600" y="2622"/>
                    <a:pt x="4417" y="2652"/>
                    <a:pt x="4237" y="2652"/>
                  </a:cubicBezTo>
                  <a:cubicBezTo>
                    <a:pt x="3671" y="2652"/>
                    <a:pt x="3146" y="2351"/>
                    <a:pt x="2703" y="2098"/>
                  </a:cubicBezTo>
                  <a:cubicBezTo>
                    <a:pt x="2465" y="1955"/>
                    <a:pt x="2262" y="1836"/>
                    <a:pt x="2084" y="1777"/>
                  </a:cubicBezTo>
                  <a:cubicBezTo>
                    <a:pt x="2286" y="1336"/>
                    <a:pt x="2810" y="503"/>
                    <a:pt x="3727" y="431"/>
                  </a:cubicBezTo>
                  <a:cubicBezTo>
                    <a:pt x="3850" y="420"/>
                    <a:pt x="3970" y="415"/>
                    <a:pt x="4092" y="415"/>
                  </a:cubicBezTo>
                  <a:cubicBezTo>
                    <a:pt x="4241" y="415"/>
                    <a:pt x="4391" y="423"/>
                    <a:pt x="4548" y="443"/>
                  </a:cubicBezTo>
                  <a:cubicBezTo>
                    <a:pt x="4556" y="444"/>
                    <a:pt x="4564" y="444"/>
                    <a:pt x="4571" y="444"/>
                  </a:cubicBezTo>
                  <a:cubicBezTo>
                    <a:pt x="4670" y="444"/>
                    <a:pt x="4763" y="375"/>
                    <a:pt x="4774" y="264"/>
                  </a:cubicBezTo>
                  <a:cubicBezTo>
                    <a:pt x="4786" y="157"/>
                    <a:pt x="4715" y="50"/>
                    <a:pt x="4596" y="38"/>
                  </a:cubicBezTo>
                  <a:cubicBezTo>
                    <a:pt x="4430" y="13"/>
                    <a:pt x="4271" y="1"/>
                    <a:pt x="41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0" name="Google Shape;6070;p43"/>
          <p:cNvGrpSpPr/>
          <p:nvPr/>
        </p:nvGrpSpPr>
        <p:grpSpPr>
          <a:xfrm>
            <a:off x="3620576" y="2745525"/>
            <a:ext cx="336889" cy="355592"/>
            <a:chOff x="3620576" y="2745525"/>
            <a:chExt cx="336889" cy="355592"/>
          </a:xfrm>
        </p:grpSpPr>
        <p:sp>
          <p:nvSpPr>
            <p:cNvPr id="6071" name="Google Shape;6071;p43"/>
            <p:cNvSpPr/>
            <p:nvPr/>
          </p:nvSpPr>
          <p:spPr>
            <a:xfrm>
              <a:off x="3620576" y="2745525"/>
              <a:ext cx="336889" cy="355592"/>
            </a:xfrm>
            <a:custGeom>
              <a:avLst/>
              <a:gdLst/>
              <a:ahLst/>
              <a:cxnLst/>
              <a:rect l="l" t="t" r="r" b="b"/>
              <a:pathLst>
                <a:path w="10609" h="11198" extrusionOk="0">
                  <a:moveTo>
                    <a:pt x="9856" y="0"/>
                  </a:moveTo>
                  <a:cubicBezTo>
                    <a:pt x="9825" y="0"/>
                    <a:pt x="9794" y="2"/>
                    <a:pt x="9763" y="5"/>
                  </a:cubicBezTo>
                  <a:lnTo>
                    <a:pt x="3310" y="1148"/>
                  </a:lnTo>
                  <a:cubicBezTo>
                    <a:pt x="2965" y="1208"/>
                    <a:pt x="2691" y="1505"/>
                    <a:pt x="2691" y="1863"/>
                  </a:cubicBezTo>
                  <a:lnTo>
                    <a:pt x="2691" y="7161"/>
                  </a:lnTo>
                  <a:cubicBezTo>
                    <a:pt x="2512" y="7101"/>
                    <a:pt x="2324" y="7075"/>
                    <a:pt x="2134" y="7075"/>
                  </a:cubicBezTo>
                  <a:cubicBezTo>
                    <a:pt x="2098" y="7075"/>
                    <a:pt x="2061" y="7076"/>
                    <a:pt x="2024" y="7078"/>
                  </a:cubicBezTo>
                  <a:cubicBezTo>
                    <a:pt x="1489" y="7089"/>
                    <a:pt x="1000" y="7304"/>
                    <a:pt x="608" y="7685"/>
                  </a:cubicBezTo>
                  <a:cubicBezTo>
                    <a:pt x="238" y="8078"/>
                    <a:pt x="12" y="8566"/>
                    <a:pt x="12" y="9102"/>
                  </a:cubicBezTo>
                  <a:cubicBezTo>
                    <a:pt x="0" y="9661"/>
                    <a:pt x="227" y="10185"/>
                    <a:pt x="608" y="10590"/>
                  </a:cubicBezTo>
                  <a:cubicBezTo>
                    <a:pt x="1000" y="10971"/>
                    <a:pt x="1524" y="11197"/>
                    <a:pt x="2072" y="11197"/>
                  </a:cubicBezTo>
                  <a:lnTo>
                    <a:pt x="2096" y="11197"/>
                  </a:lnTo>
                  <a:cubicBezTo>
                    <a:pt x="3215" y="11185"/>
                    <a:pt x="4120" y="10245"/>
                    <a:pt x="4120" y="9114"/>
                  </a:cubicBezTo>
                  <a:lnTo>
                    <a:pt x="4120" y="4934"/>
                  </a:lnTo>
                  <a:cubicBezTo>
                    <a:pt x="4120" y="4827"/>
                    <a:pt x="4037" y="4744"/>
                    <a:pt x="3929" y="4744"/>
                  </a:cubicBezTo>
                  <a:cubicBezTo>
                    <a:pt x="3822" y="4744"/>
                    <a:pt x="3739" y="4827"/>
                    <a:pt x="3739" y="4934"/>
                  </a:cubicBezTo>
                  <a:lnTo>
                    <a:pt x="3739" y="9114"/>
                  </a:lnTo>
                  <a:cubicBezTo>
                    <a:pt x="3739" y="10042"/>
                    <a:pt x="3013" y="10780"/>
                    <a:pt x="2096" y="10792"/>
                  </a:cubicBezTo>
                  <a:lnTo>
                    <a:pt x="2072" y="10792"/>
                  </a:lnTo>
                  <a:cubicBezTo>
                    <a:pt x="1620" y="10792"/>
                    <a:pt x="1203" y="10614"/>
                    <a:pt x="893" y="10304"/>
                  </a:cubicBezTo>
                  <a:cubicBezTo>
                    <a:pt x="572" y="9983"/>
                    <a:pt x="405" y="9566"/>
                    <a:pt x="405" y="9102"/>
                  </a:cubicBezTo>
                  <a:cubicBezTo>
                    <a:pt x="417" y="8221"/>
                    <a:pt x="1143" y="7494"/>
                    <a:pt x="2024" y="7482"/>
                  </a:cubicBezTo>
                  <a:cubicBezTo>
                    <a:pt x="2298" y="7482"/>
                    <a:pt x="2560" y="7518"/>
                    <a:pt x="2798" y="7637"/>
                  </a:cubicBezTo>
                  <a:cubicBezTo>
                    <a:pt x="2826" y="7654"/>
                    <a:pt x="2856" y="7663"/>
                    <a:pt x="2886" y="7663"/>
                  </a:cubicBezTo>
                  <a:cubicBezTo>
                    <a:pt x="2922" y="7663"/>
                    <a:pt x="2957" y="7651"/>
                    <a:pt x="2989" y="7625"/>
                  </a:cubicBezTo>
                  <a:cubicBezTo>
                    <a:pt x="3048" y="7601"/>
                    <a:pt x="3084" y="7518"/>
                    <a:pt x="3084" y="7459"/>
                  </a:cubicBezTo>
                  <a:lnTo>
                    <a:pt x="3084" y="1863"/>
                  </a:lnTo>
                  <a:cubicBezTo>
                    <a:pt x="3084" y="1708"/>
                    <a:pt x="3203" y="1565"/>
                    <a:pt x="3346" y="1541"/>
                  </a:cubicBezTo>
                  <a:lnTo>
                    <a:pt x="9811" y="398"/>
                  </a:lnTo>
                  <a:cubicBezTo>
                    <a:pt x="9834" y="393"/>
                    <a:pt x="9856" y="391"/>
                    <a:pt x="9877" y="391"/>
                  </a:cubicBezTo>
                  <a:cubicBezTo>
                    <a:pt x="9953" y="391"/>
                    <a:pt x="10017" y="423"/>
                    <a:pt x="10073" y="470"/>
                  </a:cubicBezTo>
                  <a:cubicBezTo>
                    <a:pt x="10156" y="529"/>
                    <a:pt x="10192" y="612"/>
                    <a:pt x="10192" y="720"/>
                  </a:cubicBezTo>
                  <a:lnTo>
                    <a:pt x="10192" y="2910"/>
                  </a:lnTo>
                  <a:cubicBezTo>
                    <a:pt x="10192" y="3018"/>
                    <a:pt x="10287" y="3101"/>
                    <a:pt x="10394" y="3101"/>
                  </a:cubicBezTo>
                  <a:cubicBezTo>
                    <a:pt x="10490" y="3101"/>
                    <a:pt x="10585" y="3018"/>
                    <a:pt x="10585" y="2910"/>
                  </a:cubicBezTo>
                  <a:lnTo>
                    <a:pt x="10585" y="720"/>
                  </a:lnTo>
                  <a:cubicBezTo>
                    <a:pt x="10609" y="529"/>
                    <a:pt x="10525" y="315"/>
                    <a:pt x="10359" y="172"/>
                  </a:cubicBezTo>
                  <a:cubicBezTo>
                    <a:pt x="10216" y="60"/>
                    <a:pt x="10039" y="0"/>
                    <a:pt x="985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43"/>
            <p:cNvSpPr/>
            <p:nvPr/>
          </p:nvSpPr>
          <p:spPr>
            <a:xfrm>
              <a:off x="3738896" y="2800747"/>
              <a:ext cx="218570" cy="258771"/>
            </a:xfrm>
            <a:custGeom>
              <a:avLst/>
              <a:gdLst/>
              <a:ahLst/>
              <a:cxnLst/>
              <a:rect l="l" t="t" r="r" b="b"/>
              <a:pathLst>
                <a:path w="6883" h="8149" extrusionOk="0">
                  <a:moveTo>
                    <a:pt x="5651" y="0"/>
                  </a:moveTo>
                  <a:cubicBezTo>
                    <a:pt x="5637" y="0"/>
                    <a:pt x="5623" y="2"/>
                    <a:pt x="5609" y="5"/>
                  </a:cubicBezTo>
                  <a:lnTo>
                    <a:pt x="156" y="981"/>
                  </a:lnTo>
                  <a:cubicBezTo>
                    <a:pt x="72" y="993"/>
                    <a:pt x="1" y="1076"/>
                    <a:pt x="1" y="1171"/>
                  </a:cubicBezTo>
                  <a:lnTo>
                    <a:pt x="1" y="2267"/>
                  </a:lnTo>
                  <a:cubicBezTo>
                    <a:pt x="1" y="2374"/>
                    <a:pt x="84" y="2469"/>
                    <a:pt x="191" y="2469"/>
                  </a:cubicBezTo>
                  <a:cubicBezTo>
                    <a:pt x="287" y="2469"/>
                    <a:pt x="382" y="2374"/>
                    <a:pt x="382" y="2267"/>
                  </a:cubicBezTo>
                  <a:lnTo>
                    <a:pt x="382" y="1338"/>
                  </a:lnTo>
                  <a:lnTo>
                    <a:pt x="5430" y="445"/>
                  </a:lnTo>
                  <a:lnTo>
                    <a:pt x="5430" y="4112"/>
                  </a:lnTo>
                  <a:cubicBezTo>
                    <a:pt x="5241" y="4052"/>
                    <a:pt x="5051" y="4026"/>
                    <a:pt x="4862" y="4026"/>
                  </a:cubicBezTo>
                  <a:cubicBezTo>
                    <a:pt x="4825" y="4026"/>
                    <a:pt x="4788" y="4027"/>
                    <a:pt x="4752" y="4029"/>
                  </a:cubicBezTo>
                  <a:cubicBezTo>
                    <a:pt x="4216" y="4041"/>
                    <a:pt x="3728" y="4243"/>
                    <a:pt x="3347" y="4636"/>
                  </a:cubicBezTo>
                  <a:cubicBezTo>
                    <a:pt x="2966" y="5029"/>
                    <a:pt x="2751" y="5517"/>
                    <a:pt x="2751" y="6053"/>
                  </a:cubicBezTo>
                  <a:cubicBezTo>
                    <a:pt x="2727" y="6613"/>
                    <a:pt x="2954" y="7136"/>
                    <a:pt x="3347" y="7541"/>
                  </a:cubicBezTo>
                  <a:cubicBezTo>
                    <a:pt x="3728" y="7922"/>
                    <a:pt x="4251" y="8148"/>
                    <a:pt x="4799" y="8148"/>
                  </a:cubicBezTo>
                  <a:lnTo>
                    <a:pt x="4835" y="8148"/>
                  </a:lnTo>
                  <a:cubicBezTo>
                    <a:pt x="5942" y="8137"/>
                    <a:pt x="6859" y="7196"/>
                    <a:pt x="6859" y="6065"/>
                  </a:cubicBezTo>
                  <a:lnTo>
                    <a:pt x="6859" y="2148"/>
                  </a:lnTo>
                  <a:cubicBezTo>
                    <a:pt x="6883" y="2017"/>
                    <a:pt x="6799" y="1933"/>
                    <a:pt x="6692" y="1933"/>
                  </a:cubicBezTo>
                  <a:cubicBezTo>
                    <a:pt x="6585" y="1933"/>
                    <a:pt x="6502" y="2017"/>
                    <a:pt x="6502" y="2124"/>
                  </a:cubicBezTo>
                  <a:lnTo>
                    <a:pt x="6502" y="6041"/>
                  </a:lnTo>
                  <a:cubicBezTo>
                    <a:pt x="6502" y="6958"/>
                    <a:pt x="5775" y="7708"/>
                    <a:pt x="4859" y="7720"/>
                  </a:cubicBezTo>
                  <a:lnTo>
                    <a:pt x="4835" y="7720"/>
                  </a:lnTo>
                  <a:cubicBezTo>
                    <a:pt x="4382" y="7720"/>
                    <a:pt x="3966" y="7541"/>
                    <a:pt x="3656" y="7232"/>
                  </a:cubicBezTo>
                  <a:cubicBezTo>
                    <a:pt x="3335" y="6898"/>
                    <a:pt x="3168" y="6482"/>
                    <a:pt x="3168" y="6017"/>
                  </a:cubicBezTo>
                  <a:cubicBezTo>
                    <a:pt x="3180" y="5148"/>
                    <a:pt x="3906" y="4410"/>
                    <a:pt x="4787" y="4398"/>
                  </a:cubicBezTo>
                  <a:cubicBezTo>
                    <a:pt x="5061" y="4398"/>
                    <a:pt x="5323" y="4446"/>
                    <a:pt x="5561" y="4565"/>
                  </a:cubicBezTo>
                  <a:cubicBezTo>
                    <a:pt x="5588" y="4575"/>
                    <a:pt x="5617" y="4581"/>
                    <a:pt x="5646" y="4581"/>
                  </a:cubicBezTo>
                  <a:cubicBezTo>
                    <a:pt x="5683" y="4581"/>
                    <a:pt x="5719" y="4572"/>
                    <a:pt x="5752" y="4553"/>
                  </a:cubicBezTo>
                  <a:cubicBezTo>
                    <a:pt x="5811" y="4517"/>
                    <a:pt x="5847" y="4446"/>
                    <a:pt x="5847" y="4386"/>
                  </a:cubicBezTo>
                  <a:lnTo>
                    <a:pt x="5847" y="207"/>
                  </a:lnTo>
                  <a:cubicBezTo>
                    <a:pt x="5847" y="147"/>
                    <a:pt x="5811" y="88"/>
                    <a:pt x="5775" y="52"/>
                  </a:cubicBezTo>
                  <a:cubicBezTo>
                    <a:pt x="5739" y="16"/>
                    <a:pt x="5696" y="0"/>
                    <a:pt x="565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3" name="Google Shape;6073;p43"/>
          <p:cNvGrpSpPr/>
          <p:nvPr/>
        </p:nvGrpSpPr>
        <p:grpSpPr>
          <a:xfrm>
            <a:off x="4126815" y="2760704"/>
            <a:ext cx="380393" cy="363118"/>
            <a:chOff x="4126815" y="2760704"/>
            <a:chExt cx="380393" cy="363118"/>
          </a:xfrm>
        </p:grpSpPr>
        <p:sp>
          <p:nvSpPr>
            <p:cNvPr id="6074" name="Google Shape;6074;p4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4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4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4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8" name="Google Shape;6078;p43"/>
          <p:cNvGrpSpPr/>
          <p:nvPr/>
        </p:nvGrpSpPr>
        <p:grpSpPr>
          <a:xfrm>
            <a:off x="4675986" y="2745684"/>
            <a:ext cx="381346" cy="368644"/>
            <a:chOff x="4675986" y="2745684"/>
            <a:chExt cx="381346" cy="368644"/>
          </a:xfrm>
        </p:grpSpPr>
        <p:sp>
          <p:nvSpPr>
            <p:cNvPr id="6079" name="Google Shape;6079;p43"/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43"/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1" name="Google Shape;6081;p43"/>
          <p:cNvGrpSpPr/>
          <p:nvPr/>
        </p:nvGrpSpPr>
        <p:grpSpPr>
          <a:xfrm>
            <a:off x="5220616" y="2791061"/>
            <a:ext cx="373185" cy="302466"/>
            <a:chOff x="5220616" y="2791061"/>
            <a:chExt cx="373185" cy="302466"/>
          </a:xfrm>
        </p:grpSpPr>
        <p:sp>
          <p:nvSpPr>
            <p:cNvPr id="6082" name="Google Shape;6082;p43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43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43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43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43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43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43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43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43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43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43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43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43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43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43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43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43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43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0" name="Google Shape;6100;p43"/>
          <p:cNvGrpSpPr/>
          <p:nvPr/>
        </p:nvGrpSpPr>
        <p:grpSpPr>
          <a:xfrm>
            <a:off x="5788661" y="2772517"/>
            <a:ext cx="284366" cy="344097"/>
            <a:chOff x="5864861" y="2772517"/>
            <a:chExt cx="284366" cy="344097"/>
          </a:xfrm>
        </p:grpSpPr>
        <p:sp>
          <p:nvSpPr>
            <p:cNvPr id="6101" name="Google Shape;6101;p43"/>
            <p:cNvSpPr/>
            <p:nvPr/>
          </p:nvSpPr>
          <p:spPr>
            <a:xfrm>
              <a:off x="6089464" y="3014490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82"/>
                    <a:pt x="107" y="477"/>
                    <a:pt x="238" y="477"/>
                  </a:cubicBezTo>
                  <a:cubicBezTo>
                    <a:pt x="369" y="477"/>
                    <a:pt x="476" y="382"/>
                    <a:pt x="476" y="239"/>
                  </a:cubicBezTo>
                  <a:cubicBezTo>
                    <a:pt x="476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43"/>
            <p:cNvSpPr/>
            <p:nvPr/>
          </p:nvSpPr>
          <p:spPr>
            <a:xfrm>
              <a:off x="6051644" y="3070823"/>
              <a:ext cx="13274" cy="13274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34" y="417"/>
                    <a:pt x="417" y="334"/>
                    <a:pt x="417" y="215"/>
                  </a:cubicBezTo>
                  <a:cubicBezTo>
                    <a:pt x="417" y="96"/>
                    <a:pt x="334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43"/>
            <p:cNvSpPr/>
            <p:nvPr/>
          </p:nvSpPr>
          <p:spPr>
            <a:xfrm>
              <a:off x="5943518" y="3005789"/>
              <a:ext cx="13242" cy="12893"/>
            </a:xfrm>
            <a:custGeom>
              <a:avLst/>
              <a:gdLst/>
              <a:ahLst/>
              <a:cxnLst/>
              <a:rect l="l" t="t" r="r" b="b"/>
              <a:pathLst>
                <a:path w="417" h="406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06"/>
                    <a:pt x="203" y="406"/>
                  </a:cubicBezTo>
                  <a:cubicBezTo>
                    <a:pt x="322" y="406"/>
                    <a:pt x="417" y="322"/>
                    <a:pt x="417" y="203"/>
                  </a:cubicBezTo>
                  <a:cubicBezTo>
                    <a:pt x="417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43"/>
            <p:cNvSpPr/>
            <p:nvPr/>
          </p:nvSpPr>
          <p:spPr>
            <a:xfrm>
              <a:off x="5965429" y="3070823"/>
              <a:ext cx="13655" cy="13274"/>
            </a:xfrm>
            <a:custGeom>
              <a:avLst/>
              <a:gdLst/>
              <a:ahLst/>
              <a:cxnLst/>
              <a:rect l="l" t="t" r="r" b="b"/>
              <a:pathLst>
                <a:path w="430" h="418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22"/>
                    <a:pt x="96" y="417"/>
                    <a:pt x="215" y="417"/>
                  </a:cubicBezTo>
                  <a:cubicBezTo>
                    <a:pt x="334" y="417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43"/>
            <p:cNvSpPr/>
            <p:nvPr/>
          </p:nvSpPr>
          <p:spPr>
            <a:xfrm>
              <a:off x="6004392" y="3019412"/>
              <a:ext cx="16290" cy="15909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93" y="500"/>
                    <a:pt x="512" y="381"/>
                    <a:pt x="512" y="250"/>
                  </a:cubicBezTo>
                  <a:cubicBezTo>
                    <a:pt x="512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43"/>
            <p:cNvSpPr/>
            <p:nvPr/>
          </p:nvSpPr>
          <p:spPr>
            <a:xfrm>
              <a:off x="5864861" y="2772517"/>
              <a:ext cx="284366" cy="344097"/>
            </a:xfrm>
            <a:custGeom>
              <a:avLst/>
              <a:gdLst/>
              <a:ahLst/>
              <a:cxnLst/>
              <a:rect l="l" t="t" r="r" b="b"/>
              <a:pathLst>
                <a:path w="8955" h="10836" extrusionOk="0">
                  <a:moveTo>
                    <a:pt x="2983" y="6406"/>
                  </a:moveTo>
                  <a:cubicBezTo>
                    <a:pt x="3566" y="6406"/>
                    <a:pt x="4114" y="6556"/>
                    <a:pt x="4632" y="6871"/>
                  </a:cubicBezTo>
                  <a:cubicBezTo>
                    <a:pt x="5211" y="7197"/>
                    <a:pt x="5769" y="7306"/>
                    <a:pt x="6260" y="7306"/>
                  </a:cubicBezTo>
                  <a:cubicBezTo>
                    <a:pt x="6628" y="7306"/>
                    <a:pt x="6957" y="7245"/>
                    <a:pt x="7228" y="7168"/>
                  </a:cubicBezTo>
                  <a:cubicBezTo>
                    <a:pt x="7645" y="7049"/>
                    <a:pt x="7966" y="6871"/>
                    <a:pt x="8145" y="6751"/>
                  </a:cubicBezTo>
                  <a:lnTo>
                    <a:pt x="8145" y="6751"/>
                  </a:lnTo>
                  <a:cubicBezTo>
                    <a:pt x="8514" y="7954"/>
                    <a:pt x="8204" y="9276"/>
                    <a:pt x="7299" y="10216"/>
                  </a:cubicBezTo>
                  <a:cubicBezTo>
                    <a:pt x="7109" y="10407"/>
                    <a:pt x="6835" y="10526"/>
                    <a:pt x="6561" y="10526"/>
                  </a:cubicBezTo>
                  <a:lnTo>
                    <a:pt x="2906" y="10526"/>
                  </a:lnTo>
                  <a:cubicBezTo>
                    <a:pt x="2644" y="10526"/>
                    <a:pt x="2370" y="10407"/>
                    <a:pt x="2180" y="10228"/>
                  </a:cubicBezTo>
                  <a:cubicBezTo>
                    <a:pt x="1346" y="9383"/>
                    <a:pt x="941" y="8133"/>
                    <a:pt x="1275" y="6823"/>
                  </a:cubicBezTo>
                  <a:cubicBezTo>
                    <a:pt x="1406" y="6751"/>
                    <a:pt x="1775" y="6573"/>
                    <a:pt x="2263" y="6478"/>
                  </a:cubicBezTo>
                  <a:cubicBezTo>
                    <a:pt x="2509" y="6430"/>
                    <a:pt x="2748" y="6406"/>
                    <a:pt x="2983" y="6406"/>
                  </a:cubicBezTo>
                  <a:close/>
                  <a:moveTo>
                    <a:pt x="3239" y="1"/>
                  </a:moveTo>
                  <a:cubicBezTo>
                    <a:pt x="3001" y="1"/>
                    <a:pt x="2823" y="191"/>
                    <a:pt x="2823" y="417"/>
                  </a:cubicBezTo>
                  <a:lnTo>
                    <a:pt x="2823" y="786"/>
                  </a:lnTo>
                  <a:cubicBezTo>
                    <a:pt x="2823" y="1036"/>
                    <a:pt x="3013" y="1203"/>
                    <a:pt x="3239" y="1203"/>
                  </a:cubicBezTo>
                  <a:lnTo>
                    <a:pt x="3454" y="1203"/>
                  </a:lnTo>
                  <a:lnTo>
                    <a:pt x="3454" y="2525"/>
                  </a:lnTo>
                  <a:cubicBezTo>
                    <a:pt x="3454" y="2608"/>
                    <a:pt x="3537" y="2680"/>
                    <a:pt x="3620" y="2680"/>
                  </a:cubicBezTo>
                  <a:cubicBezTo>
                    <a:pt x="3704" y="2680"/>
                    <a:pt x="3787" y="2608"/>
                    <a:pt x="3787" y="2525"/>
                  </a:cubicBezTo>
                  <a:lnTo>
                    <a:pt x="3787" y="1203"/>
                  </a:lnTo>
                  <a:lnTo>
                    <a:pt x="5692" y="1203"/>
                  </a:lnTo>
                  <a:lnTo>
                    <a:pt x="5692" y="3858"/>
                  </a:lnTo>
                  <a:cubicBezTo>
                    <a:pt x="5692" y="4096"/>
                    <a:pt x="5835" y="4311"/>
                    <a:pt x="6049" y="4394"/>
                  </a:cubicBezTo>
                  <a:cubicBezTo>
                    <a:pt x="6978" y="4763"/>
                    <a:pt x="7692" y="5513"/>
                    <a:pt x="8049" y="6418"/>
                  </a:cubicBezTo>
                  <a:cubicBezTo>
                    <a:pt x="7907" y="6525"/>
                    <a:pt x="7573" y="6716"/>
                    <a:pt x="7133" y="6847"/>
                  </a:cubicBezTo>
                  <a:cubicBezTo>
                    <a:pt x="6830" y="6934"/>
                    <a:pt x="6535" y="6978"/>
                    <a:pt x="6245" y="6978"/>
                  </a:cubicBezTo>
                  <a:cubicBezTo>
                    <a:pt x="5748" y="6978"/>
                    <a:pt x="5270" y="6848"/>
                    <a:pt x="4811" y="6585"/>
                  </a:cubicBezTo>
                  <a:cubicBezTo>
                    <a:pt x="4225" y="6246"/>
                    <a:pt x="3592" y="6086"/>
                    <a:pt x="2961" y="6086"/>
                  </a:cubicBezTo>
                  <a:cubicBezTo>
                    <a:pt x="2437" y="6086"/>
                    <a:pt x="1914" y="6196"/>
                    <a:pt x="1418" y="6406"/>
                  </a:cubicBezTo>
                  <a:cubicBezTo>
                    <a:pt x="1775" y="5501"/>
                    <a:pt x="2477" y="4763"/>
                    <a:pt x="3430" y="4394"/>
                  </a:cubicBezTo>
                  <a:cubicBezTo>
                    <a:pt x="3656" y="4311"/>
                    <a:pt x="3787" y="4096"/>
                    <a:pt x="3787" y="3858"/>
                  </a:cubicBezTo>
                  <a:lnTo>
                    <a:pt x="3787" y="3322"/>
                  </a:lnTo>
                  <a:cubicBezTo>
                    <a:pt x="3787" y="3239"/>
                    <a:pt x="3716" y="3156"/>
                    <a:pt x="3620" y="3156"/>
                  </a:cubicBezTo>
                  <a:cubicBezTo>
                    <a:pt x="3537" y="3156"/>
                    <a:pt x="3454" y="3239"/>
                    <a:pt x="3454" y="3322"/>
                  </a:cubicBezTo>
                  <a:lnTo>
                    <a:pt x="3454" y="3858"/>
                  </a:lnTo>
                  <a:cubicBezTo>
                    <a:pt x="3454" y="3965"/>
                    <a:pt x="3394" y="4049"/>
                    <a:pt x="3299" y="4096"/>
                  </a:cubicBezTo>
                  <a:cubicBezTo>
                    <a:pt x="703" y="5120"/>
                    <a:pt x="1" y="8478"/>
                    <a:pt x="1942" y="10442"/>
                  </a:cubicBezTo>
                  <a:cubicBezTo>
                    <a:pt x="2192" y="10692"/>
                    <a:pt x="2537" y="10835"/>
                    <a:pt x="2894" y="10835"/>
                  </a:cubicBezTo>
                  <a:lnTo>
                    <a:pt x="6549" y="10835"/>
                  </a:lnTo>
                  <a:cubicBezTo>
                    <a:pt x="6906" y="10835"/>
                    <a:pt x="7252" y="10692"/>
                    <a:pt x="7502" y="10442"/>
                  </a:cubicBezTo>
                  <a:cubicBezTo>
                    <a:pt x="8907" y="9026"/>
                    <a:pt x="8954" y="6930"/>
                    <a:pt x="7907" y="5466"/>
                  </a:cubicBezTo>
                  <a:cubicBezTo>
                    <a:pt x="7478" y="4858"/>
                    <a:pt x="6871" y="4370"/>
                    <a:pt x="6168" y="4096"/>
                  </a:cubicBezTo>
                  <a:cubicBezTo>
                    <a:pt x="6061" y="4049"/>
                    <a:pt x="6002" y="3965"/>
                    <a:pt x="6002" y="3858"/>
                  </a:cubicBezTo>
                  <a:lnTo>
                    <a:pt x="6002" y="1203"/>
                  </a:lnTo>
                  <a:lnTo>
                    <a:pt x="6228" y="1203"/>
                  </a:lnTo>
                  <a:cubicBezTo>
                    <a:pt x="6466" y="1203"/>
                    <a:pt x="6644" y="1013"/>
                    <a:pt x="6644" y="786"/>
                  </a:cubicBezTo>
                  <a:lnTo>
                    <a:pt x="6644" y="417"/>
                  </a:lnTo>
                  <a:cubicBezTo>
                    <a:pt x="6644" y="179"/>
                    <a:pt x="6454" y="1"/>
                    <a:pt x="6228" y="1"/>
                  </a:cubicBezTo>
                  <a:lnTo>
                    <a:pt x="5394" y="1"/>
                  </a:lnTo>
                  <a:cubicBezTo>
                    <a:pt x="5299" y="1"/>
                    <a:pt x="5228" y="72"/>
                    <a:pt x="5228" y="167"/>
                  </a:cubicBezTo>
                  <a:cubicBezTo>
                    <a:pt x="5228" y="263"/>
                    <a:pt x="5299" y="334"/>
                    <a:pt x="5394" y="334"/>
                  </a:cubicBezTo>
                  <a:lnTo>
                    <a:pt x="6228" y="334"/>
                  </a:lnTo>
                  <a:cubicBezTo>
                    <a:pt x="6287" y="334"/>
                    <a:pt x="6335" y="382"/>
                    <a:pt x="6335" y="441"/>
                  </a:cubicBezTo>
                  <a:lnTo>
                    <a:pt x="6335" y="810"/>
                  </a:lnTo>
                  <a:cubicBezTo>
                    <a:pt x="6335" y="870"/>
                    <a:pt x="6287" y="905"/>
                    <a:pt x="6228" y="905"/>
                  </a:cubicBezTo>
                  <a:lnTo>
                    <a:pt x="3239" y="905"/>
                  </a:lnTo>
                  <a:cubicBezTo>
                    <a:pt x="3168" y="905"/>
                    <a:pt x="3132" y="870"/>
                    <a:pt x="3132" y="810"/>
                  </a:cubicBezTo>
                  <a:lnTo>
                    <a:pt x="3132" y="441"/>
                  </a:lnTo>
                  <a:cubicBezTo>
                    <a:pt x="3132" y="382"/>
                    <a:pt x="3168" y="334"/>
                    <a:pt x="3239" y="334"/>
                  </a:cubicBezTo>
                  <a:lnTo>
                    <a:pt x="4609" y="334"/>
                  </a:lnTo>
                  <a:cubicBezTo>
                    <a:pt x="4692" y="334"/>
                    <a:pt x="4763" y="263"/>
                    <a:pt x="4763" y="167"/>
                  </a:cubicBezTo>
                  <a:cubicBezTo>
                    <a:pt x="4763" y="72"/>
                    <a:pt x="4692" y="1"/>
                    <a:pt x="460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7" name="Google Shape;6107;p43"/>
          <p:cNvSpPr/>
          <p:nvPr/>
        </p:nvSpPr>
        <p:spPr>
          <a:xfrm>
            <a:off x="6340868" y="2770643"/>
            <a:ext cx="343335" cy="343303"/>
          </a:xfrm>
          <a:custGeom>
            <a:avLst/>
            <a:gdLst/>
            <a:ahLst/>
            <a:cxn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08" name="Google Shape;6108;p43"/>
          <p:cNvGrpSpPr/>
          <p:nvPr/>
        </p:nvGrpSpPr>
        <p:grpSpPr>
          <a:xfrm>
            <a:off x="6974158" y="2789537"/>
            <a:ext cx="255247" cy="327458"/>
            <a:chOff x="6974158" y="2789537"/>
            <a:chExt cx="255247" cy="327458"/>
          </a:xfrm>
        </p:grpSpPr>
        <p:sp>
          <p:nvSpPr>
            <p:cNvPr id="6109" name="Google Shape;6109;p43"/>
            <p:cNvSpPr/>
            <p:nvPr/>
          </p:nvSpPr>
          <p:spPr>
            <a:xfrm>
              <a:off x="7066407" y="2897282"/>
              <a:ext cx="9876" cy="14798"/>
            </a:xfrm>
            <a:custGeom>
              <a:avLst/>
              <a:gdLst/>
              <a:ahLst/>
              <a:cxnLst/>
              <a:rect l="l" t="t" r="r" b="b"/>
              <a:pathLst>
                <a:path w="311" h="466" extrusionOk="0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43"/>
            <p:cNvSpPr/>
            <p:nvPr/>
          </p:nvSpPr>
          <p:spPr>
            <a:xfrm>
              <a:off x="7127662" y="2897282"/>
              <a:ext cx="9495" cy="14798"/>
            </a:xfrm>
            <a:custGeom>
              <a:avLst/>
              <a:gdLst/>
              <a:ahLst/>
              <a:cxnLst/>
              <a:rect l="l" t="t" r="r" b="b"/>
              <a:pathLst>
                <a:path w="299" h="466" extrusionOk="0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43"/>
            <p:cNvSpPr/>
            <p:nvPr/>
          </p:nvSpPr>
          <p:spPr>
            <a:xfrm>
              <a:off x="7081935" y="2933292"/>
              <a:ext cx="40837" cy="14703"/>
            </a:xfrm>
            <a:custGeom>
              <a:avLst/>
              <a:gdLst/>
              <a:ahLst/>
              <a:cxnLst/>
              <a:rect l="l" t="t" r="r" b="b"/>
              <a:pathLst>
                <a:path w="1286" h="463" extrusionOk="0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43"/>
            <p:cNvSpPr/>
            <p:nvPr/>
          </p:nvSpPr>
          <p:spPr>
            <a:xfrm>
              <a:off x="6974158" y="2789537"/>
              <a:ext cx="255247" cy="327458"/>
            </a:xfrm>
            <a:custGeom>
              <a:avLst/>
              <a:gdLst/>
              <a:ahLst/>
              <a:cxnLst/>
              <a:rect l="l" t="t" r="r" b="b"/>
              <a:pathLst>
                <a:path w="8038" h="10312" extrusionOk="0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43"/>
            <p:cNvSpPr/>
            <p:nvPr/>
          </p:nvSpPr>
          <p:spPr>
            <a:xfrm>
              <a:off x="7061135" y="2881785"/>
              <a:ext cx="20069" cy="9495"/>
            </a:xfrm>
            <a:custGeom>
              <a:avLst/>
              <a:gdLst/>
              <a:ahLst/>
              <a:cxnLst/>
              <a:rect l="l" t="t" r="r" b="b"/>
              <a:pathLst>
                <a:path w="632" h="299" extrusionOk="0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43"/>
            <p:cNvSpPr/>
            <p:nvPr/>
          </p:nvSpPr>
          <p:spPr>
            <a:xfrm>
              <a:off x="7122740" y="2881785"/>
              <a:ext cx="19688" cy="9495"/>
            </a:xfrm>
            <a:custGeom>
              <a:avLst/>
              <a:gdLst/>
              <a:ahLst/>
              <a:cxnLst/>
              <a:rect l="l" t="t" r="r" b="b"/>
              <a:pathLst>
                <a:path w="620" h="299" extrusionOk="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5" name="Google Shape;6115;p43"/>
          <p:cNvGrpSpPr/>
          <p:nvPr/>
        </p:nvGrpSpPr>
        <p:grpSpPr>
          <a:xfrm>
            <a:off x="7530697" y="2790299"/>
            <a:ext cx="244291" cy="326314"/>
            <a:chOff x="7530697" y="2790299"/>
            <a:chExt cx="244291" cy="326314"/>
          </a:xfrm>
        </p:grpSpPr>
        <p:sp>
          <p:nvSpPr>
            <p:cNvPr id="6116" name="Google Shape;6116;p43"/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43"/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43"/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43"/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43"/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43"/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2" name="Google Shape;6122;p43"/>
          <p:cNvGrpSpPr/>
          <p:nvPr/>
        </p:nvGrpSpPr>
        <p:grpSpPr>
          <a:xfrm>
            <a:off x="7988191" y="2832248"/>
            <a:ext cx="332348" cy="283985"/>
            <a:chOff x="7988191" y="2832248"/>
            <a:chExt cx="332348" cy="283985"/>
          </a:xfrm>
        </p:grpSpPr>
        <p:sp>
          <p:nvSpPr>
            <p:cNvPr id="6123" name="Google Shape;6123;p43"/>
            <p:cNvSpPr/>
            <p:nvPr/>
          </p:nvSpPr>
          <p:spPr>
            <a:xfrm>
              <a:off x="8046398" y="2894646"/>
              <a:ext cx="40869" cy="45759"/>
            </a:xfrm>
            <a:custGeom>
              <a:avLst/>
              <a:gdLst/>
              <a:ahLst/>
              <a:cxnLst/>
              <a:rect l="l" t="t" r="r" b="b"/>
              <a:pathLst>
                <a:path w="1287" h="1441" extrusionOk="0">
                  <a:moveTo>
                    <a:pt x="644" y="0"/>
                  </a:moveTo>
                  <a:cubicBezTo>
                    <a:pt x="287" y="0"/>
                    <a:pt x="1" y="286"/>
                    <a:pt x="1" y="643"/>
                  </a:cubicBezTo>
                  <a:lnTo>
                    <a:pt x="1" y="798"/>
                  </a:lnTo>
                  <a:cubicBezTo>
                    <a:pt x="1" y="1155"/>
                    <a:pt x="287" y="1441"/>
                    <a:pt x="644" y="1441"/>
                  </a:cubicBezTo>
                  <a:cubicBezTo>
                    <a:pt x="1001" y="1441"/>
                    <a:pt x="1287" y="1155"/>
                    <a:pt x="1287" y="798"/>
                  </a:cubicBezTo>
                  <a:lnTo>
                    <a:pt x="1287" y="643"/>
                  </a:lnTo>
                  <a:cubicBezTo>
                    <a:pt x="1287" y="548"/>
                    <a:pt x="1215" y="488"/>
                    <a:pt x="1132" y="488"/>
                  </a:cubicBezTo>
                  <a:cubicBezTo>
                    <a:pt x="1049" y="488"/>
                    <a:pt x="989" y="560"/>
                    <a:pt x="989" y="643"/>
                  </a:cubicBezTo>
                  <a:lnTo>
                    <a:pt x="989" y="798"/>
                  </a:lnTo>
                  <a:cubicBezTo>
                    <a:pt x="989" y="977"/>
                    <a:pt x="834" y="1143"/>
                    <a:pt x="644" y="1143"/>
                  </a:cubicBezTo>
                  <a:cubicBezTo>
                    <a:pt x="453" y="1143"/>
                    <a:pt x="299" y="1000"/>
                    <a:pt x="299" y="798"/>
                  </a:cubicBezTo>
                  <a:lnTo>
                    <a:pt x="299" y="643"/>
                  </a:lnTo>
                  <a:cubicBezTo>
                    <a:pt x="299" y="465"/>
                    <a:pt x="453" y="298"/>
                    <a:pt x="644" y="298"/>
                  </a:cubicBezTo>
                  <a:cubicBezTo>
                    <a:pt x="739" y="298"/>
                    <a:pt x="799" y="227"/>
                    <a:pt x="799" y="143"/>
                  </a:cubicBezTo>
                  <a:cubicBezTo>
                    <a:pt x="799" y="60"/>
                    <a:pt x="715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43"/>
            <p:cNvSpPr/>
            <p:nvPr/>
          </p:nvSpPr>
          <p:spPr>
            <a:xfrm>
              <a:off x="7988191" y="2832248"/>
              <a:ext cx="332348" cy="283985"/>
            </a:xfrm>
            <a:custGeom>
              <a:avLst/>
              <a:gdLst/>
              <a:ahLst/>
              <a:cxnLst/>
              <a:rect l="l" t="t" r="r" b="b"/>
              <a:pathLst>
                <a:path w="10466" h="8943" extrusionOk="0">
                  <a:moveTo>
                    <a:pt x="929" y="2942"/>
                  </a:moveTo>
                  <a:lnTo>
                    <a:pt x="929" y="2942"/>
                  </a:lnTo>
                  <a:cubicBezTo>
                    <a:pt x="905" y="3037"/>
                    <a:pt x="881" y="3144"/>
                    <a:pt x="869" y="3227"/>
                  </a:cubicBezTo>
                  <a:cubicBezTo>
                    <a:pt x="858" y="3299"/>
                    <a:pt x="858" y="3358"/>
                    <a:pt x="858" y="3418"/>
                  </a:cubicBezTo>
                  <a:lnTo>
                    <a:pt x="488" y="3120"/>
                  </a:lnTo>
                  <a:lnTo>
                    <a:pt x="929" y="2942"/>
                  </a:lnTo>
                  <a:close/>
                  <a:moveTo>
                    <a:pt x="4156" y="310"/>
                  </a:moveTo>
                  <a:lnTo>
                    <a:pt x="3894" y="668"/>
                  </a:lnTo>
                  <a:cubicBezTo>
                    <a:pt x="3858" y="715"/>
                    <a:pt x="3846" y="763"/>
                    <a:pt x="3858" y="822"/>
                  </a:cubicBezTo>
                  <a:cubicBezTo>
                    <a:pt x="3882" y="882"/>
                    <a:pt x="3917" y="906"/>
                    <a:pt x="3965" y="918"/>
                  </a:cubicBezTo>
                  <a:cubicBezTo>
                    <a:pt x="4608" y="1072"/>
                    <a:pt x="5168" y="1489"/>
                    <a:pt x="5549" y="2084"/>
                  </a:cubicBezTo>
                  <a:cubicBezTo>
                    <a:pt x="5965" y="2751"/>
                    <a:pt x="6418" y="3287"/>
                    <a:pt x="6894" y="3656"/>
                  </a:cubicBezTo>
                  <a:cubicBezTo>
                    <a:pt x="7287" y="3977"/>
                    <a:pt x="7692" y="4168"/>
                    <a:pt x="8085" y="4275"/>
                  </a:cubicBezTo>
                  <a:cubicBezTo>
                    <a:pt x="8288" y="4321"/>
                    <a:pt x="8455" y="4339"/>
                    <a:pt x="8603" y="4339"/>
                  </a:cubicBezTo>
                  <a:cubicBezTo>
                    <a:pt x="8646" y="4339"/>
                    <a:pt x="8687" y="4337"/>
                    <a:pt x="8728" y="4335"/>
                  </a:cubicBezTo>
                  <a:lnTo>
                    <a:pt x="8728" y="4335"/>
                  </a:lnTo>
                  <a:cubicBezTo>
                    <a:pt x="8168" y="4847"/>
                    <a:pt x="7585" y="5204"/>
                    <a:pt x="7037" y="5406"/>
                  </a:cubicBezTo>
                  <a:cubicBezTo>
                    <a:pt x="6732" y="5508"/>
                    <a:pt x="6437" y="5559"/>
                    <a:pt x="6158" y="5559"/>
                  </a:cubicBezTo>
                  <a:cubicBezTo>
                    <a:pt x="5914" y="5559"/>
                    <a:pt x="5682" y="5520"/>
                    <a:pt x="5465" y="5442"/>
                  </a:cubicBezTo>
                  <a:cubicBezTo>
                    <a:pt x="5203" y="5359"/>
                    <a:pt x="4965" y="5204"/>
                    <a:pt x="4775" y="5001"/>
                  </a:cubicBezTo>
                  <a:lnTo>
                    <a:pt x="4775" y="5001"/>
                  </a:lnTo>
                  <a:cubicBezTo>
                    <a:pt x="5001" y="5120"/>
                    <a:pt x="5275" y="5204"/>
                    <a:pt x="5596" y="5228"/>
                  </a:cubicBezTo>
                  <a:cubicBezTo>
                    <a:pt x="5680" y="5228"/>
                    <a:pt x="5751" y="5240"/>
                    <a:pt x="5822" y="5240"/>
                  </a:cubicBezTo>
                  <a:cubicBezTo>
                    <a:pt x="6096" y="5240"/>
                    <a:pt x="6382" y="5204"/>
                    <a:pt x="6644" y="5132"/>
                  </a:cubicBezTo>
                  <a:cubicBezTo>
                    <a:pt x="6715" y="5120"/>
                    <a:pt x="6775" y="5025"/>
                    <a:pt x="6751" y="4954"/>
                  </a:cubicBezTo>
                  <a:cubicBezTo>
                    <a:pt x="6741" y="4893"/>
                    <a:pt x="6671" y="4841"/>
                    <a:pt x="6607" y="4841"/>
                  </a:cubicBezTo>
                  <a:cubicBezTo>
                    <a:pt x="6595" y="4841"/>
                    <a:pt x="6583" y="4843"/>
                    <a:pt x="6573" y="4847"/>
                  </a:cubicBezTo>
                  <a:cubicBezTo>
                    <a:pt x="6317" y="4912"/>
                    <a:pt x="6067" y="4943"/>
                    <a:pt x="5831" y="4943"/>
                  </a:cubicBezTo>
                  <a:cubicBezTo>
                    <a:pt x="5418" y="4943"/>
                    <a:pt x="5052" y="4846"/>
                    <a:pt x="4787" y="4656"/>
                  </a:cubicBezTo>
                  <a:cubicBezTo>
                    <a:pt x="4477" y="4430"/>
                    <a:pt x="4310" y="4097"/>
                    <a:pt x="4263" y="3632"/>
                  </a:cubicBezTo>
                  <a:cubicBezTo>
                    <a:pt x="4310" y="3156"/>
                    <a:pt x="4572" y="2751"/>
                    <a:pt x="5025" y="2501"/>
                  </a:cubicBezTo>
                  <a:cubicBezTo>
                    <a:pt x="5096" y="2453"/>
                    <a:pt x="5120" y="2370"/>
                    <a:pt x="5084" y="2287"/>
                  </a:cubicBezTo>
                  <a:cubicBezTo>
                    <a:pt x="5051" y="2237"/>
                    <a:pt x="4996" y="2211"/>
                    <a:pt x="4941" y="2211"/>
                  </a:cubicBezTo>
                  <a:cubicBezTo>
                    <a:pt x="4916" y="2211"/>
                    <a:pt x="4892" y="2216"/>
                    <a:pt x="4870" y="2227"/>
                  </a:cubicBezTo>
                  <a:cubicBezTo>
                    <a:pt x="4227" y="2584"/>
                    <a:pt x="3906" y="3227"/>
                    <a:pt x="3965" y="3942"/>
                  </a:cubicBezTo>
                  <a:cubicBezTo>
                    <a:pt x="4037" y="4751"/>
                    <a:pt x="4596" y="5442"/>
                    <a:pt x="5382" y="5728"/>
                  </a:cubicBezTo>
                  <a:cubicBezTo>
                    <a:pt x="5631" y="5816"/>
                    <a:pt x="5895" y="5861"/>
                    <a:pt x="6170" y="5861"/>
                  </a:cubicBezTo>
                  <a:cubicBezTo>
                    <a:pt x="6487" y="5861"/>
                    <a:pt x="6818" y="5801"/>
                    <a:pt x="7156" y="5680"/>
                  </a:cubicBezTo>
                  <a:cubicBezTo>
                    <a:pt x="7596" y="5537"/>
                    <a:pt x="8061" y="5263"/>
                    <a:pt x="8525" y="4906"/>
                  </a:cubicBezTo>
                  <a:lnTo>
                    <a:pt x="8549" y="4906"/>
                  </a:lnTo>
                  <a:cubicBezTo>
                    <a:pt x="8694" y="4930"/>
                    <a:pt x="8833" y="4940"/>
                    <a:pt x="8965" y="4940"/>
                  </a:cubicBezTo>
                  <a:cubicBezTo>
                    <a:pt x="9431" y="4940"/>
                    <a:pt x="9813" y="4812"/>
                    <a:pt x="10073" y="4692"/>
                  </a:cubicBezTo>
                  <a:lnTo>
                    <a:pt x="10073" y="4692"/>
                  </a:lnTo>
                  <a:cubicBezTo>
                    <a:pt x="9430" y="6454"/>
                    <a:pt x="7608" y="7668"/>
                    <a:pt x="5572" y="7668"/>
                  </a:cubicBezTo>
                  <a:cubicBezTo>
                    <a:pt x="4179" y="7668"/>
                    <a:pt x="2894" y="7145"/>
                    <a:pt x="2072" y="6216"/>
                  </a:cubicBezTo>
                  <a:cubicBezTo>
                    <a:pt x="1358" y="5430"/>
                    <a:pt x="1060" y="4406"/>
                    <a:pt x="1179" y="3275"/>
                  </a:cubicBezTo>
                  <a:cubicBezTo>
                    <a:pt x="1286" y="2584"/>
                    <a:pt x="1524" y="2013"/>
                    <a:pt x="1881" y="1537"/>
                  </a:cubicBezTo>
                  <a:cubicBezTo>
                    <a:pt x="2167" y="1156"/>
                    <a:pt x="2536" y="858"/>
                    <a:pt x="2989" y="656"/>
                  </a:cubicBezTo>
                  <a:cubicBezTo>
                    <a:pt x="3429" y="441"/>
                    <a:pt x="3882" y="358"/>
                    <a:pt x="4156" y="310"/>
                  </a:cubicBezTo>
                  <a:close/>
                  <a:moveTo>
                    <a:pt x="5644" y="7954"/>
                  </a:moveTo>
                  <a:lnTo>
                    <a:pt x="5322" y="8645"/>
                  </a:lnTo>
                  <a:lnTo>
                    <a:pt x="5013" y="8645"/>
                  </a:lnTo>
                  <a:lnTo>
                    <a:pt x="5346" y="7954"/>
                  </a:lnTo>
                  <a:close/>
                  <a:moveTo>
                    <a:pt x="4422" y="1"/>
                  </a:moveTo>
                  <a:cubicBezTo>
                    <a:pt x="4268" y="1"/>
                    <a:pt x="3580" y="20"/>
                    <a:pt x="2834" y="382"/>
                  </a:cubicBezTo>
                  <a:cubicBezTo>
                    <a:pt x="2346" y="620"/>
                    <a:pt x="1929" y="941"/>
                    <a:pt x="1608" y="1358"/>
                  </a:cubicBezTo>
                  <a:cubicBezTo>
                    <a:pt x="1334" y="1703"/>
                    <a:pt x="1119" y="2108"/>
                    <a:pt x="989" y="2584"/>
                  </a:cubicBezTo>
                  <a:lnTo>
                    <a:pt x="96" y="2965"/>
                  </a:lnTo>
                  <a:cubicBezTo>
                    <a:pt x="48" y="2977"/>
                    <a:pt x="0" y="3025"/>
                    <a:pt x="0" y="3085"/>
                  </a:cubicBezTo>
                  <a:cubicBezTo>
                    <a:pt x="0" y="3144"/>
                    <a:pt x="24" y="3180"/>
                    <a:pt x="60" y="3215"/>
                  </a:cubicBezTo>
                  <a:lnTo>
                    <a:pt x="810" y="3811"/>
                  </a:lnTo>
                  <a:cubicBezTo>
                    <a:pt x="822" y="4811"/>
                    <a:pt x="1155" y="5704"/>
                    <a:pt x="1810" y="6430"/>
                  </a:cubicBezTo>
                  <a:cubicBezTo>
                    <a:pt x="2584" y="7287"/>
                    <a:pt x="3715" y="7823"/>
                    <a:pt x="4977" y="7942"/>
                  </a:cubicBezTo>
                  <a:lnTo>
                    <a:pt x="4620" y="8645"/>
                  </a:lnTo>
                  <a:lnTo>
                    <a:pt x="3739" y="8645"/>
                  </a:lnTo>
                  <a:cubicBezTo>
                    <a:pt x="3656" y="8645"/>
                    <a:pt x="3596" y="8716"/>
                    <a:pt x="3596" y="8799"/>
                  </a:cubicBezTo>
                  <a:cubicBezTo>
                    <a:pt x="3596" y="8871"/>
                    <a:pt x="3667" y="8942"/>
                    <a:pt x="3739" y="8942"/>
                  </a:cubicBezTo>
                  <a:lnTo>
                    <a:pt x="6013" y="8942"/>
                  </a:lnTo>
                  <a:cubicBezTo>
                    <a:pt x="6108" y="8942"/>
                    <a:pt x="6168" y="8871"/>
                    <a:pt x="6168" y="8799"/>
                  </a:cubicBezTo>
                  <a:cubicBezTo>
                    <a:pt x="6168" y="8716"/>
                    <a:pt x="6096" y="8645"/>
                    <a:pt x="6013" y="8645"/>
                  </a:cubicBezTo>
                  <a:lnTo>
                    <a:pt x="5620" y="8645"/>
                  </a:lnTo>
                  <a:lnTo>
                    <a:pt x="5953" y="7954"/>
                  </a:lnTo>
                  <a:cubicBezTo>
                    <a:pt x="6942" y="7883"/>
                    <a:pt x="7882" y="7537"/>
                    <a:pt x="8656" y="6966"/>
                  </a:cubicBezTo>
                  <a:cubicBezTo>
                    <a:pt x="9525" y="6323"/>
                    <a:pt x="10156" y="5418"/>
                    <a:pt x="10406" y="4430"/>
                  </a:cubicBezTo>
                  <a:cubicBezTo>
                    <a:pt x="10466" y="4370"/>
                    <a:pt x="10442" y="4299"/>
                    <a:pt x="10383" y="4275"/>
                  </a:cubicBezTo>
                  <a:cubicBezTo>
                    <a:pt x="10355" y="4259"/>
                    <a:pt x="10327" y="4250"/>
                    <a:pt x="10300" y="4250"/>
                  </a:cubicBezTo>
                  <a:cubicBezTo>
                    <a:pt x="10268" y="4250"/>
                    <a:pt x="10236" y="4262"/>
                    <a:pt x="10204" y="4287"/>
                  </a:cubicBezTo>
                  <a:cubicBezTo>
                    <a:pt x="10204" y="4287"/>
                    <a:pt x="9700" y="4670"/>
                    <a:pt x="8935" y="4670"/>
                  </a:cubicBezTo>
                  <a:cubicBezTo>
                    <a:pt x="8902" y="4670"/>
                    <a:pt x="8868" y="4670"/>
                    <a:pt x="8835" y="4668"/>
                  </a:cubicBezTo>
                  <a:cubicBezTo>
                    <a:pt x="8990" y="4525"/>
                    <a:pt x="9156" y="4370"/>
                    <a:pt x="9323" y="4192"/>
                  </a:cubicBezTo>
                  <a:cubicBezTo>
                    <a:pt x="9371" y="4132"/>
                    <a:pt x="9382" y="4061"/>
                    <a:pt x="9335" y="4001"/>
                  </a:cubicBezTo>
                  <a:cubicBezTo>
                    <a:pt x="9302" y="3961"/>
                    <a:pt x="9259" y="3942"/>
                    <a:pt x="9211" y="3942"/>
                  </a:cubicBezTo>
                  <a:cubicBezTo>
                    <a:pt x="9190" y="3942"/>
                    <a:pt x="9167" y="3946"/>
                    <a:pt x="9144" y="3954"/>
                  </a:cubicBezTo>
                  <a:cubicBezTo>
                    <a:pt x="9144" y="3954"/>
                    <a:pt x="8950" y="4045"/>
                    <a:pt x="8613" y="4045"/>
                  </a:cubicBezTo>
                  <a:cubicBezTo>
                    <a:pt x="8479" y="4045"/>
                    <a:pt x="8321" y="4030"/>
                    <a:pt x="8144" y="3989"/>
                  </a:cubicBezTo>
                  <a:cubicBezTo>
                    <a:pt x="7108" y="3739"/>
                    <a:pt x="6287" y="2739"/>
                    <a:pt x="5775" y="1930"/>
                  </a:cubicBezTo>
                  <a:cubicBezTo>
                    <a:pt x="5406" y="1334"/>
                    <a:pt x="4870" y="906"/>
                    <a:pt x="4227" y="703"/>
                  </a:cubicBezTo>
                  <a:lnTo>
                    <a:pt x="4572" y="251"/>
                  </a:lnTo>
                  <a:cubicBezTo>
                    <a:pt x="4608" y="203"/>
                    <a:pt x="4620" y="144"/>
                    <a:pt x="4584" y="84"/>
                  </a:cubicBezTo>
                  <a:cubicBezTo>
                    <a:pt x="4560" y="48"/>
                    <a:pt x="4513" y="1"/>
                    <a:pt x="4453" y="1"/>
                  </a:cubicBezTo>
                  <a:cubicBezTo>
                    <a:pt x="4451" y="1"/>
                    <a:pt x="4440" y="1"/>
                    <a:pt x="44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43"/>
            <p:cNvSpPr/>
            <p:nvPr/>
          </p:nvSpPr>
          <p:spPr>
            <a:xfrm>
              <a:off x="8212381" y="2974320"/>
              <a:ext cx="18577" cy="14861"/>
            </a:xfrm>
            <a:custGeom>
              <a:avLst/>
              <a:gdLst/>
              <a:ahLst/>
              <a:cxnLst/>
              <a:rect l="l" t="t" r="r" b="b"/>
              <a:pathLst>
                <a:path w="585" h="468" extrusionOk="0">
                  <a:moveTo>
                    <a:pt x="406" y="0"/>
                  </a:moveTo>
                  <a:cubicBezTo>
                    <a:pt x="371" y="0"/>
                    <a:pt x="337" y="12"/>
                    <a:pt x="310" y="39"/>
                  </a:cubicBezTo>
                  <a:cubicBezTo>
                    <a:pt x="275" y="75"/>
                    <a:pt x="191" y="123"/>
                    <a:pt x="108" y="170"/>
                  </a:cubicBezTo>
                  <a:cubicBezTo>
                    <a:pt x="25" y="206"/>
                    <a:pt x="1" y="301"/>
                    <a:pt x="48" y="373"/>
                  </a:cubicBezTo>
                  <a:cubicBezTo>
                    <a:pt x="72" y="432"/>
                    <a:pt x="120" y="468"/>
                    <a:pt x="179" y="468"/>
                  </a:cubicBezTo>
                  <a:cubicBezTo>
                    <a:pt x="215" y="468"/>
                    <a:pt x="227" y="468"/>
                    <a:pt x="251" y="444"/>
                  </a:cubicBezTo>
                  <a:cubicBezTo>
                    <a:pt x="370" y="385"/>
                    <a:pt x="465" y="325"/>
                    <a:pt x="536" y="265"/>
                  </a:cubicBezTo>
                  <a:cubicBezTo>
                    <a:pt x="572" y="218"/>
                    <a:pt x="584" y="111"/>
                    <a:pt x="525" y="51"/>
                  </a:cubicBezTo>
                  <a:cubicBezTo>
                    <a:pt x="492" y="18"/>
                    <a:pt x="448" y="0"/>
                    <a:pt x="40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6" name="Google Shape;6126;p43"/>
          <p:cNvSpPr/>
          <p:nvPr/>
        </p:nvSpPr>
        <p:spPr>
          <a:xfrm>
            <a:off x="2498418" y="3245126"/>
            <a:ext cx="365627" cy="292273"/>
          </a:xfrm>
          <a:custGeom>
            <a:avLst/>
            <a:gdLst/>
            <a:ahLst/>
            <a:cxnLst/>
            <a:rect l="l" t="t" r="r" b="b"/>
            <a:pathLst>
              <a:path w="11514" h="9204" extrusionOk="0">
                <a:moveTo>
                  <a:pt x="3727" y="0"/>
                </a:moveTo>
                <a:cubicBezTo>
                  <a:pt x="3156" y="0"/>
                  <a:pt x="2668" y="346"/>
                  <a:pt x="2477" y="870"/>
                </a:cubicBezTo>
                <a:lnTo>
                  <a:pt x="2382" y="870"/>
                </a:lnTo>
                <a:cubicBezTo>
                  <a:pt x="2144" y="870"/>
                  <a:pt x="1906" y="965"/>
                  <a:pt x="1751" y="1143"/>
                </a:cubicBezTo>
                <a:cubicBezTo>
                  <a:pt x="1703" y="1143"/>
                  <a:pt x="1656" y="1131"/>
                  <a:pt x="1608" y="1131"/>
                </a:cubicBezTo>
                <a:cubicBezTo>
                  <a:pt x="1036" y="1131"/>
                  <a:pt x="560" y="1608"/>
                  <a:pt x="560" y="2191"/>
                </a:cubicBezTo>
                <a:cubicBezTo>
                  <a:pt x="560" y="2775"/>
                  <a:pt x="1036" y="3251"/>
                  <a:pt x="1608" y="3251"/>
                </a:cubicBezTo>
                <a:lnTo>
                  <a:pt x="3001" y="3251"/>
                </a:lnTo>
                <a:cubicBezTo>
                  <a:pt x="3096" y="3251"/>
                  <a:pt x="3191" y="3156"/>
                  <a:pt x="3191" y="3048"/>
                </a:cubicBezTo>
                <a:cubicBezTo>
                  <a:pt x="3191" y="2953"/>
                  <a:pt x="3096" y="2858"/>
                  <a:pt x="3001" y="2858"/>
                </a:cubicBezTo>
                <a:lnTo>
                  <a:pt x="1608" y="2858"/>
                </a:lnTo>
                <a:cubicBezTo>
                  <a:pt x="1239" y="2858"/>
                  <a:pt x="941" y="2560"/>
                  <a:pt x="941" y="2191"/>
                </a:cubicBezTo>
                <a:cubicBezTo>
                  <a:pt x="941" y="1822"/>
                  <a:pt x="1239" y="1524"/>
                  <a:pt x="1608" y="1524"/>
                </a:cubicBezTo>
                <a:cubicBezTo>
                  <a:pt x="1667" y="1524"/>
                  <a:pt x="1727" y="1524"/>
                  <a:pt x="1775" y="1536"/>
                </a:cubicBezTo>
                <a:cubicBezTo>
                  <a:pt x="1788" y="1538"/>
                  <a:pt x="1802" y="1539"/>
                  <a:pt x="1816" y="1539"/>
                </a:cubicBezTo>
                <a:cubicBezTo>
                  <a:pt x="1885" y="1539"/>
                  <a:pt x="1949" y="1514"/>
                  <a:pt x="1989" y="1465"/>
                </a:cubicBezTo>
                <a:cubicBezTo>
                  <a:pt x="2072" y="1322"/>
                  <a:pt x="2227" y="1251"/>
                  <a:pt x="2394" y="1251"/>
                </a:cubicBezTo>
                <a:cubicBezTo>
                  <a:pt x="2453" y="1251"/>
                  <a:pt x="2489" y="1262"/>
                  <a:pt x="2548" y="1286"/>
                </a:cubicBezTo>
                <a:cubicBezTo>
                  <a:pt x="2566" y="1291"/>
                  <a:pt x="2585" y="1293"/>
                  <a:pt x="2604" y="1293"/>
                </a:cubicBezTo>
                <a:cubicBezTo>
                  <a:pt x="2638" y="1293"/>
                  <a:pt x="2673" y="1285"/>
                  <a:pt x="2703" y="1262"/>
                </a:cubicBezTo>
                <a:cubicBezTo>
                  <a:pt x="2751" y="1239"/>
                  <a:pt x="2775" y="1191"/>
                  <a:pt x="2787" y="1143"/>
                </a:cubicBezTo>
                <a:cubicBezTo>
                  <a:pt x="2894" y="715"/>
                  <a:pt x="3263" y="405"/>
                  <a:pt x="3715" y="405"/>
                </a:cubicBezTo>
                <a:cubicBezTo>
                  <a:pt x="4239" y="405"/>
                  <a:pt x="4668" y="834"/>
                  <a:pt x="4668" y="1358"/>
                </a:cubicBezTo>
                <a:lnTo>
                  <a:pt x="4668" y="1382"/>
                </a:lnTo>
                <a:lnTo>
                  <a:pt x="4668" y="1405"/>
                </a:lnTo>
                <a:cubicBezTo>
                  <a:pt x="4668" y="1465"/>
                  <a:pt x="4692" y="1524"/>
                  <a:pt x="4739" y="1560"/>
                </a:cubicBezTo>
                <a:cubicBezTo>
                  <a:pt x="4771" y="1592"/>
                  <a:pt x="4813" y="1602"/>
                  <a:pt x="4856" y="1602"/>
                </a:cubicBezTo>
                <a:cubicBezTo>
                  <a:pt x="4877" y="1602"/>
                  <a:pt x="4898" y="1600"/>
                  <a:pt x="4918" y="1596"/>
                </a:cubicBezTo>
                <a:cubicBezTo>
                  <a:pt x="4977" y="1584"/>
                  <a:pt x="5049" y="1560"/>
                  <a:pt x="5108" y="1560"/>
                </a:cubicBezTo>
                <a:cubicBezTo>
                  <a:pt x="5311" y="1560"/>
                  <a:pt x="5489" y="1655"/>
                  <a:pt x="5620" y="1786"/>
                </a:cubicBezTo>
                <a:cubicBezTo>
                  <a:pt x="5620" y="1786"/>
                  <a:pt x="5608" y="1786"/>
                  <a:pt x="5608" y="1798"/>
                </a:cubicBezTo>
                <a:cubicBezTo>
                  <a:pt x="5585" y="1798"/>
                  <a:pt x="5573" y="1822"/>
                  <a:pt x="5573" y="1822"/>
                </a:cubicBezTo>
                <a:cubicBezTo>
                  <a:pt x="5561" y="1834"/>
                  <a:pt x="5525" y="1834"/>
                  <a:pt x="5513" y="1846"/>
                </a:cubicBezTo>
                <a:cubicBezTo>
                  <a:pt x="5477" y="1858"/>
                  <a:pt x="5466" y="1858"/>
                  <a:pt x="5454" y="1882"/>
                </a:cubicBezTo>
                <a:cubicBezTo>
                  <a:pt x="5442" y="1882"/>
                  <a:pt x="5442" y="1882"/>
                  <a:pt x="5430" y="1893"/>
                </a:cubicBezTo>
                <a:cubicBezTo>
                  <a:pt x="5239" y="1989"/>
                  <a:pt x="5085" y="2084"/>
                  <a:pt x="4930" y="2203"/>
                </a:cubicBezTo>
                <a:cubicBezTo>
                  <a:pt x="4727" y="2370"/>
                  <a:pt x="4549" y="2584"/>
                  <a:pt x="4394" y="2786"/>
                </a:cubicBezTo>
                <a:cubicBezTo>
                  <a:pt x="4394" y="2798"/>
                  <a:pt x="4382" y="2798"/>
                  <a:pt x="4382" y="2822"/>
                </a:cubicBezTo>
                <a:cubicBezTo>
                  <a:pt x="4370" y="2834"/>
                  <a:pt x="4346" y="2858"/>
                  <a:pt x="4346" y="2882"/>
                </a:cubicBezTo>
                <a:cubicBezTo>
                  <a:pt x="4346" y="2882"/>
                  <a:pt x="4346" y="2894"/>
                  <a:pt x="4334" y="2894"/>
                </a:cubicBezTo>
                <a:lnTo>
                  <a:pt x="3584" y="2894"/>
                </a:lnTo>
                <a:cubicBezTo>
                  <a:pt x="3477" y="2894"/>
                  <a:pt x="3382" y="2977"/>
                  <a:pt x="3382" y="3084"/>
                </a:cubicBezTo>
                <a:cubicBezTo>
                  <a:pt x="3382" y="3191"/>
                  <a:pt x="3477" y="3275"/>
                  <a:pt x="3584" y="3275"/>
                </a:cubicBezTo>
                <a:lnTo>
                  <a:pt x="4096" y="3275"/>
                </a:lnTo>
                <a:cubicBezTo>
                  <a:pt x="4072" y="3334"/>
                  <a:pt x="4061" y="3406"/>
                  <a:pt x="4025" y="3465"/>
                </a:cubicBezTo>
                <a:cubicBezTo>
                  <a:pt x="3918" y="3453"/>
                  <a:pt x="3822" y="3441"/>
                  <a:pt x="3691" y="3441"/>
                </a:cubicBezTo>
                <a:cubicBezTo>
                  <a:pt x="3203" y="3441"/>
                  <a:pt x="2727" y="3668"/>
                  <a:pt x="2418" y="4049"/>
                </a:cubicBezTo>
                <a:cubicBezTo>
                  <a:pt x="2298" y="4025"/>
                  <a:pt x="2167" y="4025"/>
                  <a:pt x="2025" y="4025"/>
                </a:cubicBezTo>
                <a:cubicBezTo>
                  <a:pt x="917" y="4025"/>
                  <a:pt x="1" y="4930"/>
                  <a:pt x="1" y="6049"/>
                </a:cubicBezTo>
                <a:cubicBezTo>
                  <a:pt x="1" y="7156"/>
                  <a:pt x="917" y="8073"/>
                  <a:pt x="2025" y="8073"/>
                </a:cubicBezTo>
                <a:lnTo>
                  <a:pt x="3858" y="8073"/>
                </a:lnTo>
                <a:cubicBezTo>
                  <a:pt x="3953" y="8704"/>
                  <a:pt x="4501" y="9204"/>
                  <a:pt x="5168" y="9204"/>
                </a:cubicBezTo>
                <a:lnTo>
                  <a:pt x="8549" y="9204"/>
                </a:lnTo>
                <a:cubicBezTo>
                  <a:pt x="8656" y="9204"/>
                  <a:pt x="8740" y="9109"/>
                  <a:pt x="8740" y="9002"/>
                </a:cubicBezTo>
                <a:cubicBezTo>
                  <a:pt x="8740" y="8906"/>
                  <a:pt x="8656" y="8811"/>
                  <a:pt x="8549" y="8811"/>
                </a:cubicBezTo>
                <a:lnTo>
                  <a:pt x="5168" y="8811"/>
                </a:lnTo>
                <a:cubicBezTo>
                  <a:pt x="4644" y="8811"/>
                  <a:pt x="4227" y="8394"/>
                  <a:pt x="4227" y="7882"/>
                </a:cubicBezTo>
                <a:lnTo>
                  <a:pt x="4227" y="7859"/>
                </a:lnTo>
                <a:lnTo>
                  <a:pt x="4227" y="7835"/>
                </a:lnTo>
                <a:lnTo>
                  <a:pt x="4227" y="7811"/>
                </a:lnTo>
                <a:lnTo>
                  <a:pt x="4227" y="7775"/>
                </a:lnTo>
                <a:cubicBezTo>
                  <a:pt x="4287" y="7311"/>
                  <a:pt x="4680" y="6942"/>
                  <a:pt x="5168" y="6942"/>
                </a:cubicBezTo>
                <a:cubicBezTo>
                  <a:pt x="5263" y="6942"/>
                  <a:pt x="5358" y="6954"/>
                  <a:pt x="5454" y="6977"/>
                </a:cubicBezTo>
                <a:cubicBezTo>
                  <a:pt x="5471" y="6984"/>
                  <a:pt x="5488" y="6987"/>
                  <a:pt x="5506" y="6987"/>
                </a:cubicBezTo>
                <a:cubicBezTo>
                  <a:pt x="5548" y="6987"/>
                  <a:pt x="5590" y="6970"/>
                  <a:pt x="5632" y="6954"/>
                </a:cubicBezTo>
                <a:cubicBezTo>
                  <a:pt x="5680" y="6906"/>
                  <a:pt x="5704" y="6846"/>
                  <a:pt x="5704" y="6787"/>
                </a:cubicBezTo>
                <a:lnTo>
                  <a:pt x="5704" y="6775"/>
                </a:lnTo>
                <a:lnTo>
                  <a:pt x="5704" y="6739"/>
                </a:lnTo>
                <a:cubicBezTo>
                  <a:pt x="5704" y="6013"/>
                  <a:pt x="6299" y="5418"/>
                  <a:pt x="7025" y="5418"/>
                </a:cubicBezTo>
                <a:cubicBezTo>
                  <a:pt x="7644" y="5418"/>
                  <a:pt x="8192" y="5846"/>
                  <a:pt x="8323" y="6442"/>
                </a:cubicBezTo>
                <a:cubicBezTo>
                  <a:pt x="8335" y="6501"/>
                  <a:pt x="8371" y="6549"/>
                  <a:pt x="8418" y="6561"/>
                </a:cubicBezTo>
                <a:cubicBezTo>
                  <a:pt x="8441" y="6583"/>
                  <a:pt x="8473" y="6592"/>
                  <a:pt x="8506" y="6592"/>
                </a:cubicBezTo>
                <a:cubicBezTo>
                  <a:pt x="8525" y="6592"/>
                  <a:pt x="8544" y="6589"/>
                  <a:pt x="8561" y="6585"/>
                </a:cubicBezTo>
                <a:cubicBezTo>
                  <a:pt x="8633" y="6549"/>
                  <a:pt x="8716" y="6549"/>
                  <a:pt x="8787" y="6549"/>
                </a:cubicBezTo>
                <a:cubicBezTo>
                  <a:pt x="9025" y="6549"/>
                  <a:pt x="9252" y="6668"/>
                  <a:pt x="9383" y="6858"/>
                </a:cubicBezTo>
                <a:cubicBezTo>
                  <a:pt x="9422" y="6907"/>
                  <a:pt x="9485" y="6948"/>
                  <a:pt x="9546" y="6948"/>
                </a:cubicBezTo>
                <a:cubicBezTo>
                  <a:pt x="9559" y="6948"/>
                  <a:pt x="9572" y="6946"/>
                  <a:pt x="9585" y="6942"/>
                </a:cubicBezTo>
                <a:cubicBezTo>
                  <a:pt x="9668" y="6918"/>
                  <a:pt x="9752" y="6906"/>
                  <a:pt x="9823" y="6906"/>
                </a:cubicBezTo>
                <a:lnTo>
                  <a:pt x="9978" y="6906"/>
                </a:lnTo>
                <a:cubicBezTo>
                  <a:pt x="10216" y="6954"/>
                  <a:pt x="10442" y="7085"/>
                  <a:pt x="10573" y="7275"/>
                </a:cubicBezTo>
                <a:cubicBezTo>
                  <a:pt x="10692" y="7442"/>
                  <a:pt x="10764" y="7632"/>
                  <a:pt x="10764" y="7847"/>
                </a:cubicBezTo>
                <a:cubicBezTo>
                  <a:pt x="10764" y="8370"/>
                  <a:pt x="10335" y="8799"/>
                  <a:pt x="9811" y="8799"/>
                </a:cubicBezTo>
                <a:lnTo>
                  <a:pt x="9156" y="8799"/>
                </a:lnTo>
                <a:cubicBezTo>
                  <a:pt x="9049" y="8799"/>
                  <a:pt x="8966" y="8882"/>
                  <a:pt x="8966" y="8990"/>
                </a:cubicBezTo>
                <a:cubicBezTo>
                  <a:pt x="8966" y="9097"/>
                  <a:pt x="9061" y="9180"/>
                  <a:pt x="9156" y="9180"/>
                </a:cubicBezTo>
                <a:lnTo>
                  <a:pt x="9811" y="9180"/>
                </a:lnTo>
                <a:cubicBezTo>
                  <a:pt x="10561" y="9180"/>
                  <a:pt x="11157" y="8585"/>
                  <a:pt x="11157" y="7847"/>
                </a:cubicBezTo>
                <a:cubicBezTo>
                  <a:pt x="11157" y="7632"/>
                  <a:pt x="11109" y="7454"/>
                  <a:pt x="11038" y="7275"/>
                </a:cubicBezTo>
                <a:cubicBezTo>
                  <a:pt x="11347" y="6882"/>
                  <a:pt x="11514" y="6454"/>
                  <a:pt x="11514" y="6001"/>
                </a:cubicBezTo>
                <a:cubicBezTo>
                  <a:pt x="11514" y="4906"/>
                  <a:pt x="10621" y="4013"/>
                  <a:pt x="9514" y="4013"/>
                </a:cubicBezTo>
                <a:cubicBezTo>
                  <a:pt x="9395" y="4013"/>
                  <a:pt x="9276" y="4025"/>
                  <a:pt x="9156" y="4037"/>
                </a:cubicBezTo>
                <a:cubicBezTo>
                  <a:pt x="9133" y="3668"/>
                  <a:pt x="9037" y="3310"/>
                  <a:pt x="8859" y="2977"/>
                </a:cubicBezTo>
                <a:cubicBezTo>
                  <a:pt x="8834" y="2919"/>
                  <a:pt x="8770" y="2879"/>
                  <a:pt x="8697" y="2879"/>
                </a:cubicBezTo>
                <a:cubicBezTo>
                  <a:pt x="8664" y="2879"/>
                  <a:pt x="8630" y="2887"/>
                  <a:pt x="8597" y="2906"/>
                </a:cubicBezTo>
                <a:cubicBezTo>
                  <a:pt x="8502" y="2953"/>
                  <a:pt x="8466" y="3072"/>
                  <a:pt x="8525" y="3179"/>
                </a:cubicBezTo>
                <a:cubicBezTo>
                  <a:pt x="8680" y="3489"/>
                  <a:pt x="8775" y="3858"/>
                  <a:pt x="8775" y="4215"/>
                </a:cubicBezTo>
                <a:lnTo>
                  <a:pt x="8775" y="4275"/>
                </a:lnTo>
                <a:lnTo>
                  <a:pt x="8775" y="4287"/>
                </a:lnTo>
                <a:cubicBezTo>
                  <a:pt x="8775" y="4346"/>
                  <a:pt x="8799" y="4406"/>
                  <a:pt x="8847" y="4453"/>
                </a:cubicBezTo>
                <a:cubicBezTo>
                  <a:pt x="8879" y="4485"/>
                  <a:pt x="8921" y="4496"/>
                  <a:pt x="8963" y="4496"/>
                </a:cubicBezTo>
                <a:cubicBezTo>
                  <a:pt x="8984" y="4496"/>
                  <a:pt x="9006" y="4493"/>
                  <a:pt x="9025" y="4489"/>
                </a:cubicBezTo>
                <a:cubicBezTo>
                  <a:pt x="9180" y="4441"/>
                  <a:pt x="9335" y="4406"/>
                  <a:pt x="9502" y="4406"/>
                </a:cubicBezTo>
                <a:cubicBezTo>
                  <a:pt x="10395" y="4406"/>
                  <a:pt x="11109" y="5144"/>
                  <a:pt x="11109" y="6013"/>
                </a:cubicBezTo>
                <a:cubicBezTo>
                  <a:pt x="11109" y="6346"/>
                  <a:pt x="11026" y="6644"/>
                  <a:pt x="10847" y="6906"/>
                </a:cubicBezTo>
                <a:lnTo>
                  <a:pt x="10823" y="6894"/>
                </a:lnTo>
                <a:lnTo>
                  <a:pt x="10800" y="6858"/>
                </a:lnTo>
                <a:lnTo>
                  <a:pt x="10788" y="6846"/>
                </a:lnTo>
                <a:lnTo>
                  <a:pt x="10752" y="6823"/>
                </a:lnTo>
                <a:cubicBezTo>
                  <a:pt x="10514" y="6608"/>
                  <a:pt x="10204" y="6489"/>
                  <a:pt x="9871" y="6489"/>
                </a:cubicBezTo>
                <a:cubicBezTo>
                  <a:pt x="9799" y="6489"/>
                  <a:pt x="9740" y="6489"/>
                  <a:pt x="9668" y="6501"/>
                </a:cubicBezTo>
                <a:cubicBezTo>
                  <a:pt x="9454" y="6263"/>
                  <a:pt x="9156" y="6132"/>
                  <a:pt x="8835" y="6132"/>
                </a:cubicBezTo>
                <a:cubicBezTo>
                  <a:pt x="8787" y="6132"/>
                  <a:pt x="8728" y="6132"/>
                  <a:pt x="8680" y="6144"/>
                </a:cubicBezTo>
                <a:cubicBezTo>
                  <a:pt x="8585" y="5846"/>
                  <a:pt x="8383" y="5584"/>
                  <a:pt x="8144" y="5370"/>
                </a:cubicBezTo>
                <a:cubicBezTo>
                  <a:pt x="7847" y="5120"/>
                  <a:pt x="7466" y="4989"/>
                  <a:pt x="7073" y="4989"/>
                </a:cubicBezTo>
                <a:cubicBezTo>
                  <a:pt x="6204" y="4989"/>
                  <a:pt x="5466" y="5656"/>
                  <a:pt x="5382" y="6525"/>
                </a:cubicBezTo>
                <a:cubicBezTo>
                  <a:pt x="5335" y="6525"/>
                  <a:pt x="5275" y="6501"/>
                  <a:pt x="5227" y="6501"/>
                </a:cubicBezTo>
                <a:lnTo>
                  <a:pt x="4977" y="6501"/>
                </a:lnTo>
                <a:cubicBezTo>
                  <a:pt x="4965" y="6501"/>
                  <a:pt x="4942" y="6501"/>
                  <a:pt x="4930" y="6525"/>
                </a:cubicBezTo>
                <a:lnTo>
                  <a:pt x="4918" y="6525"/>
                </a:lnTo>
                <a:cubicBezTo>
                  <a:pt x="4906" y="6525"/>
                  <a:pt x="4882" y="6525"/>
                  <a:pt x="4870" y="6537"/>
                </a:cubicBezTo>
                <a:lnTo>
                  <a:pt x="4858" y="6537"/>
                </a:lnTo>
                <a:cubicBezTo>
                  <a:pt x="4846" y="6537"/>
                  <a:pt x="4823" y="6549"/>
                  <a:pt x="4811" y="6549"/>
                </a:cubicBezTo>
                <a:cubicBezTo>
                  <a:pt x="4406" y="6680"/>
                  <a:pt x="4084" y="7013"/>
                  <a:pt x="3965" y="7430"/>
                </a:cubicBezTo>
                <a:cubicBezTo>
                  <a:pt x="3965" y="7442"/>
                  <a:pt x="3953" y="7454"/>
                  <a:pt x="3953" y="7489"/>
                </a:cubicBezTo>
                <a:cubicBezTo>
                  <a:pt x="3930" y="7537"/>
                  <a:pt x="3930" y="7561"/>
                  <a:pt x="3918" y="7608"/>
                </a:cubicBezTo>
                <a:lnTo>
                  <a:pt x="2084" y="7608"/>
                </a:lnTo>
                <a:cubicBezTo>
                  <a:pt x="1191" y="7608"/>
                  <a:pt x="453" y="6882"/>
                  <a:pt x="453" y="5965"/>
                </a:cubicBezTo>
                <a:cubicBezTo>
                  <a:pt x="453" y="5072"/>
                  <a:pt x="1179" y="4334"/>
                  <a:pt x="2084" y="4334"/>
                </a:cubicBezTo>
                <a:cubicBezTo>
                  <a:pt x="2227" y="4334"/>
                  <a:pt x="2370" y="4346"/>
                  <a:pt x="2501" y="4394"/>
                </a:cubicBezTo>
                <a:cubicBezTo>
                  <a:pt x="2515" y="4396"/>
                  <a:pt x="2529" y="4397"/>
                  <a:pt x="2542" y="4397"/>
                </a:cubicBezTo>
                <a:cubicBezTo>
                  <a:pt x="2611" y="4397"/>
                  <a:pt x="2675" y="4372"/>
                  <a:pt x="2715" y="4322"/>
                </a:cubicBezTo>
                <a:cubicBezTo>
                  <a:pt x="2953" y="3977"/>
                  <a:pt x="3334" y="3763"/>
                  <a:pt x="3751" y="3763"/>
                </a:cubicBezTo>
                <a:cubicBezTo>
                  <a:pt x="3894" y="3763"/>
                  <a:pt x="4025" y="3787"/>
                  <a:pt x="4156" y="3822"/>
                </a:cubicBezTo>
                <a:cubicBezTo>
                  <a:pt x="4177" y="3833"/>
                  <a:pt x="4201" y="3839"/>
                  <a:pt x="4225" y="3839"/>
                </a:cubicBezTo>
                <a:cubicBezTo>
                  <a:pt x="4255" y="3839"/>
                  <a:pt x="4284" y="3830"/>
                  <a:pt x="4311" y="3810"/>
                </a:cubicBezTo>
                <a:cubicBezTo>
                  <a:pt x="4346" y="3787"/>
                  <a:pt x="4382" y="3739"/>
                  <a:pt x="4394" y="3691"/>
                </a:cubicBezTo>
                <a:cubicBezTo>
                  <a:pt x="4442" y="3501"/>
                  <a:pt x="4513" y="3322"/>
                  <a:pt x="4608" y="3144"/>
                </a:cubicBezTo>
                <a:cubicBezTo>
                  <a:pt x="4608" y="3144"/>
                  <a:pt x="4620" y="3132"/>
                  <a:pt x="4620" y="3108"/>
                </a:cubicBezTo>
                <a:cubicBezTo>
                  <a:pt x="4906" y="2596"/>
                  <a:pt x="5394" y="2191"/>
                  <a:pt x="5977" y="2024"/>
                </a:cubicBezTo>
                <a:lnTo>
                  <a:pt x="5989" y="2024"/>
                </a:lnTo>
                <a:cubicBezTo>
                  <a:pt x="6180" y="1977"/>
                  <a:pt x="6370" y="1953"/>
                  <a:pt x="6573" y="1953"/>
                </a:cubicBezTo>
                <a:cubicBezTo>
                  <a:pt x="7192" y="1953"/>
                  <a:pt x="7775" y="2203"/>
                  <a:pt x="8204" y="2667"/>
                </a:cubicBezTo>
                <a:cubicBezTo>
                  <a:pt x="8243" y="2706"/>
                  <a:pt x="8295" y="2727"/>
                  <a:pt x="8349" y="2727"/>
                </a:cubicBezTo>
                <a:cubicBezTo>
                  <a:pt x="8394" y="2727"/>
                  <a:pt x="8440" y="2712"/>
                  <a:pt x="8478" y="2679"/>
                </a:cubicBezTo>
                <a:cubicBezTo>
                  <a:pt x="8549" y="2608"/>
                  <a:pt x="8561" y="2489"/>
                  <a:pt x="8490" y="2417"/>
                </a:cubicBezTo>
                <a:cubicBezTo>
                  <a:pt x="8002" y="1893"/>
                  <a:pt x="7299" y="1584"/>
                  <a:pt x="6573" y="1584"/>
                </a:cubicBezTo>
                <a:cubicBezTo>
                  <a:pt x="6370" y="1584"/>
                  <a:pt x="6192" y="1596"/>
                  <a:pt x="6013" y="1643"/>
                </a:cubicBezTo>
                <a:cubicBezTo>
                  <a:pt x="5823" y="1322"/>
                  <a:pt x="5501" y="1143"/>
                  <a:pt x="5120" y="1143"/>
                </a:cubicBezTo>
                <a:lnTo>
                  <a:pt x="5049" y="1143"/>
                </a:lnTo>
                <a:cubicBezTo>
                  <a:pt x="4965" y="489"/>
                  <a:pt x="4394" y="0"/>
                  <a:pt x="372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7" name="Google Shape;6127;p43"/>
          <p:cNvGrpSpPr/>
          <p:nvPr/>
        </p:nvGrpSpPr>
        <p:grpSpPr>
          <a:xfrm>
            <a:off x="3588440" y="3258368"/>
            <a:ext cx="364484" cy="262423"/>
            <a:chOff x="3588440" y="3258368"/>
            <a:chExt cx="364484" cy="262423"/>
          </a:xfrm>
        </p:grpSpPr>
        <p:sp>
          <p:nvSpPr>
            <p:cNvPr id="6128" name="Google Shape;6128;p43"/>
            <p:cNvSpPr/>
            <p:nvPr/>
          </p:nvSpPr>
          <p:spPr>
            <a:xfrm>
              <a:off x="3588440" y="3258368"/>
              <a:ext cx="364484" cy="262423"/>
            </a:xfrm>
            <a:custGeom>
              <a:avLst/>
              <a:gdLst/>
              <a:ahLst/>
              <a:cxnLst/>
              <a:rect l="l" t="t" r="r" b="b"/>
              <a:pathLst>
                <a:path w="11478" h="8264" extrusionOk="0">
                  <a:moveTo>
                    <a:pt x="1965" y="345"/>
                  </a:moveTo>
                  <a:cubicBezTo>
                    <a:pt x="2024" y="345"/>
                    <a:pt x="2072" y="393"/>
                    <a:pt x="2072" y="453"/>
                  </a:cubicBezTo>
                  <a:lnTo>
                    <a:pt x="2072" y="810"/>
                  </a:lnTo>
                  <a:lnTo>
                    <a:pt x="1346" y="810"/>
                  </a:lnTo>
                  <a:lnTo>
                    <a:pt x="1346" y="453"/>
                  </a:lnTo>
                  <a:cubicBezTo>
                    <a:pt x="1346" y="393"/>
                    <a:pt x="1381" y="345"/>
                    <a:pt x="1441" y="345"/>
                  </a:cubicBezTo>
                  <a:close/>
                  <a:moveTo>
                    <a:pt x="10311" y="1191"/>
                  </a:moveTo>
                  <a:cubicBezTo>
                    <a:pt x="10371" y="1191"/>
                    <a:pt x="10418" y="1238"/>
                    <a:pt x="10418" y="1298"/>
                  </a:cubicBezTo>
                  <a:lnTo>
                    <a:pt x="10418" y="1631"/>
                  </a:lnTo>
                  <a:lnTo>
                    <a:pt x="9037" y="1631"/>
                  </a:lnTo>
                  <a:lnTo>
                    <a:pt x="9037" y="1298"/>
                  </a:lnTo>
                  <a:cubicBezTo>
                    <a:pt x="9037" y="1238"/>
                    <a:pt x="9085" y="1191"/>
                    <a:pt x="9144" y="1191"/>
                  </a:cubicBezTo>
                  <a:close/>
                  <a:moveTo>
                    <a:pt x="1453" y="0"/>
                  </a:moveTo>
                  <a:cubicBezTo>
                    <a:pt x="1215" y="0"/>
                    <a:pt x="1012" y="203"/>
                    <a:pt x="1012" y="453"/>
                  </a:cubicBezTo>
                  <a:lnTo>
                    <a:pt x="1012" y="810"/>
                  </a:lnTo>
                  <a:lnTo>
                    <a:pt x="858" y="810"/>
                  </a:lnTo>
                  <a:cubicBezTo>
                    <a:pt x="667" y="810"/>
                    <a:pt x="477" y="881"/>
                    <a:pt x="322" y="1000"/>
                  </a:cubicBezTo>
                  <a:cubicBezTo>
                    <a:pt x="250" y="1060"/>
                    <a:pt x="238" y="1167"/>
                    <a:pt x="298" y="1238"/>
                  </a:cubicBezTo>
                  <a:cubicBezTo>
                    <a:pt x="334" y="1282"/>
                    <a:pt x="388" y="1308"/>
                    <a:pt x="441" y="1308"/>
                  </a:cubicBezTo>
                  <a:cubicBezTo>
                    <a:pt x="475" y="1308"/>
                    <a:pt x="508" y="1297"/>
                    <a:pt x="536" y="1274"/>
                  </a:cubicBezTo>
                  <a:cubicBezTo>
                    <a:pt x="663" y="1170"/>
                    <a:pt x="790" y="1154"/>
                    <a:pt x="914" y="1154"/>
                  </a:cubicBezTo>
                  <a:cubicBezTo>
                    <a:pt x="966" y="1154"/>
                    <a:pt x="1018" y="1157"/>
                    <a:pt x="1070" y="1157"/>
                  </a:cubicBezTo>
                  <a:cubicBezTo>
                    <a:pt x="1090" y="1157"/>
                    <a:pt x="1111" y="1156"/>
                    <a:pt x="1131" y="1155"/>
                  </a:cubicBezTo>
                  <a:lnTo>
                    <a:pt x="2560" y="1155"/>
                  </a:lnTo>
                  <a:cubicBezTo>
                    <a:pt x="2846" y="1155"/>
                    <a:pt x="3060" y="1369"/>
                    <a:pt x="3060" y="1655"/>
                  </a:cubicBezTo>
                  <a:lnTo>
                    <a:pt x="3060" y="2310"/>
                  </a:lnTo>
                  <a:cubicBezTo>
                    <a:pt x="3060" y="2405"/>
                    <a:pt x="3144" y="2477"/>
                    <a:pt x="3227" y="2477"/>
                  </a:cubicBezTo>
                  <a:cubicBezTo>
                    <a:pt x="3322" y="2477"/>
                    <a:pt x="3394" y="2405"/>
                    <a:pt x="3394" y="2310"/>
                  </a:cubicBezTo>
                  <a:lnTo>
                    <a:pt x="3394" y="1965"/>
                  </a:lnTo>
                  <a:lnTo>
                    <a:pt x="10656" y="1965"/>
                  </a:lnTo>
                  <a:cubicBezTo>
                    <a:pt x="10918" y="1988"/>
                    <a:pt x="11133" y="2203"/>
                    <a:pt x="11133" y="2477"/>
                  </a:cubicBezTo>
                  <a:lnTo>
                    <a:pt x="11133" y="2679"/>
                  </a:lnTo>
                  <a:lnTo>
                    <a:pt x="10835" y="2679"/>
                  </a:lnTo>
                  <a:cubicBezTo>
                    <a:pt x="10740" y="2679"/>
                    <a:pt x="10668" y="2762"/>
                    <a:pt x="10668" y="2846"/>
                  </a:cubicBezTo>
                  <a:cubicBezTo>
                    <a:pt x="10668" y="2941"/>
                    <a:pt x="10740" y="3012"/>
                    <a:pt x="10835" y="3012"/>
                  </a:cubicBezTo>
                  <a:lnTo>
                    <a:pt x="11133" y="3012"/>
                  </a:lnTo>
                  <a:lnTo>
                    <a:pt x="11133" y="7072"/>
                  </a:lnTo>
                  <a:lnTo>
                    <a:pt x="10347" y="7072"/>
                  </a:lnTo>
                  <a:cubicBezTo>
                    <a:pt x="10085" y="7072"/>
                    <a:pt x="9882" y="6870"/>
                    <a:pt x="9882" y="6608"/>
                  </a:cubicBezTo>
                  <a:lnTo>
                    <a:pt x="9882" y="3489"/>
                  </a:lnTo>
                  <a:cubicBezTo>
                    <a:pt x="9882" y="3274"/>
                    <a:pt x="10013" y="3096"/>
                    <a:pt x="10216" y="3036"/>
                  </a:cubicBezTo>
                  <a:cubicBezTo>
                    <a:pt x="10299" y="3012"/>
                    <a:pt x="10347" y="2917"/>
                    <a:pt x="10323" y="2834"/>
                  </a:cubicBezTo>
                  <a:cubicBezTo>
                    <a:pt x="10302" y="2750"/>
                    <a:pt x="10235" y="2713"/>
                    <a:pt x="10155" y="2713"/>
                  </a:cubicBezTo>
                  <a:cubicBezTo>
                    <a:pt x="10144" y="2713"/>
                    <a:pt x="10132" y="2713"/>
                    <a:pt x="10121" y="2715"/>
                  </a:cubicBezTo>
                  <a:cubicBezTo>
                    <a:pt x="9787" y="2822"/>
                    <a:pt x="9561" y="3131"/>
                    <a:pt x="9561" y="3489"/>
                  </a:cubicBezTo>
                  <a:lnTo>
                    <a:pt x="9561" y="6608"/>
                  </a:lnTo>
                  <a:cubicBezTo>
                    <a:pt x="9561" y="7061"/>
                    <a:pt x="9918" y="7418"/>
                    <a:pt x="10359" y="7418"/>
                  </a:cubicBezTo>
                  <a:lnTo>
                    <a:pt x="11145" y="7418"/>
                  </a:lnTo>
                  <a:cubicBezTo>
                    <a:pt x="11145" y="7703"/>
                    <a:pt x="10918" y="7918"/>
                    <a:pt x="10644" y="7918"/>
                  </a:cubicBezTo>
                  <a:lnTo>
                    <a:pt x="3239" y="7918"/>
                  </a:lnTo>
                  <a:cubicBezTo>
                    <a:pt x="3322" y="7823"/>
                    <a:pt x="3382" y="7715"/>
                    <a:pt x="3394" y="7584"/>
                  </a:cubicBezTo>
                  <a:cubicBezTo>
                    <a:pt x="3405" y="7489"/>
                    <a:pt x="3346" y="7406"/>
                    <a:pt x="3263" y="7370"/>
                  </a:cubicBezTo>
                  <a:cubicBezTo>
                    <a:pt x="3254" y="7369"/>
                    <a:pt x="3246" y="7369"/>
                    <a:pt x="3238" y="7369"/>
                  </a:cubicBezTo>
                  <a:cubicBezTo>
                    <a:pt x="3153" y="7369"/>
                    <a:pt x="3081" y="7425"/>
                    <a:pt x="3048" y="7501"/>
                  </a:cubicBezTo>
                  <a:cubicBezTo>
                    <a:pt x="3013" y="7739"/>
                    <a:pt x="2798" y="7906"/>
                    <a:pt x="2548" y="7906"/>
                  </a:cubicBezTo>
                  <a:lnTo>
                    <a:pt x="762" y="7906"/>
                  </a:lnTo>
                  <a:cubicBezTo>
                    <a:pt x="500" y="7882"/>
                    <a:pt x="322" y="7656"/>
                    <a:pt x="322" y="7406"/>
                  </a:cubicBezTo>
                  <a:lnTo>
                    <a:pt x="322" y="2619"/>
                  </a:lnTo>
                  <a:lnTo>
                    <a:pt x="322" y="1727"/>
                  </a:lnTo>
                  <a:cubicBezTo>
                    <a:pt x="322" y="1643"/>
                    <a:pt x="250" y="1572"/>
                    <a:pt x="167" y="1572"/>
                  </a:cubicBezTo>
                  <a:cubicBezTo>
                    <a:pt x="72" y="1572"/>
                    <a:pt x="0" y="1643"/>
                    <a:pt x="0" y="1727"/>
                  </a:cubicBezTo>
                  <a:lnTo>
                    <a:pt x="0" y="7418"/>
                  </a:lnTo>
                  <a:cubicBezTo>
                    <a:pt x="0" y="7834"/>
                    <a:pt x="310" y="8192"/>
                    <a:pt x="703" y="8251"/>
                  </a:cubicBezTo>
                  <a:cubicBezTo>
                    <a:pt x="715" y="8251"/>
                    <a:pt x="738" y="8251"/>
                    <a:pt x="762" y="8263"/>
                  </a:cubicBezTo>
                  <a:lnTo>
                    <a:pt x="10633" y="8263"/>
                  </a:lnTo>
                  <a:cubicBezTo>
                    <a:pt x="11109" y="8263"/>
                    <a:pt x="11478" y="7882"/>
                    <a:pt x="11478" y="7418"/>
                  </a:cubicBezTo>
                  <a:lnTo>
                    <a:pt x="11478" y="2477"/>
                  </a:lnTo>
                  <a:cubicBezTo>
                    <a:pt x="11478" y="2060"/>
                    <a:pt x="11168" y="1703"/>
                    <a:pt x="10764" y="1643"/>
                  </a:cubicBezTo>
                  <a:lnTo>
                    <a:pt x="10764" y="1298"/>
                  </a:lnTo>
                  <a:cubicBezTo>
                    <a:pt x="10764" y="1060"/>
                    <a:pt x="10573" y="857"/>
                    <a:pt x="10311" y="857"/>
                  </a:cubicBezTo>
                  <a:lnTo>
                    <a:pt x="9144" y="857"/>
                  </a:lnTo>
                  <a:cubicBezTo>
                    <a:pt x="8906" y="857"/>
                    <a:pt x="8692" y="1048"/>
                    <a:pt x="8692" y="1298"/>
                  </a:cubicBezTo>
                  <a:lnTo>
                    <a:pt x="8692" y="1631"/>
                  </a:lnTo>
                  <a:lnTo>
                    <a:pt x="8216" y="1631"/>
                  </a:lnTo>
                  <a:lnTo>
                    <a:pt x="7858" y="857"/>
                  </a:lnTo>
                  <a:cubicBezTo>
                    <a:pt x="7727" y="584"/>
                    <a:pt x="7454" y="405"/>
                    <a:pt x="7156" y="405"/>
                  </a:cubicBezTo>
                  <a:lnTo>
                    <a:pt x="5775" y="405"/>
                  </a:lnTo>
                  <a:cubicBezTo>
                    <a:pt x="5525" y="405"/>
                    <a:pt x="5287" y="524"/>
                    <a:pt x="5132" y="738"/>
                  </a:cubicBezTo>
                  <a:cubicBezTo>
                    <a:pt x="5072" y="810"/>
                    <a:pt x="5108" y="917"/>
                    <a:pt x="5179" y="976"/>
                  </a:cubicBezTo>
                  <a:cubicBezTo>
                    <a:pt x="5205" y="997"/>
                    <a:pt x="5234" y="1006"/>
                    <a:pt x="5264" y="1006"/>
                  </a:cubicBezTo>
                  <a:cubicBezTo>
                    <a:pt x="5320" y="1006"/>
                    <a:pt x="5379" y="975"/>
                    <a:pt x="5418" y="929"/>
                  </a:cubicBezTo>
                  <a:cubicBezTo>
                    <a:pt x="5489" y="810"/>
                    <a:pt x="5632" y="750"/>
                    <a:pt x="5775" y="750"/>
                  </a:cubicBezTo>
                  <a:lnTo>
                    <a:pt x="7156" y="750"/>
                  </a:lnTo>
                  <a:cubicBezTo>
                    <a:pt x="7323" y="750"/>
                    <a:pt x="7489" y="857"/>
                    <a:pt x="7561" y="1000"/>
                  </a:cubicBezTo>
                  <a:lnTo>
                    <a:pt x="7858" y="1631"/>
                  </a:lnTo>
                  <a:lnTo>
                    <a:pt x="5096" y="1631"/>
                  </a:lnTo>
                  <a:lnTo>
                    <a:pt x="5156" y="1512"/>
                  </a:lnTo>
                  <a:cubicBezTo>
                    <a:pt x="5191" y="1417"/>
                    <a:pt x="5156" y="1310"/>
                    <a:pt x="5060" y="1286"/>
                  </a:cubicBezTo>
                  <a:cubicBezTo>
                    <a:pt x="5034" y="1273"/>
                    <a:pt x="5008" y="1267"/>
                    <a:pt x="4984" y="1267"/>
                  </a:cubicBezTo>
                  <a:cubicBezTo>
                    <a:pt x="4918" y="1267"/>
                    <a:pt x="4860" y="1309"/>
                    <a:pt x="4834" y="1369"/>
                  </a:cubicBezTo>
                  <a:lnTo>
                    <a:pt x="4715" y="1631"/>
                  </a:lnTo>
                  <a:lnTo>
                    <a:pt x="3417" y="1631"/>
                  </a:lnTo>
                  <a:cubicBezTo>
                    <a:pt x="3405" y="1179"/>
                    <a:pt x="3036" y="810"/>
                    <a:pt x="2572" y="810"/>
                  </a:cubicBezTo>
                  <a:lnTo>
                    <a:pt x="2429" y="810"/>
                  </a:lnTo>
                  <a:lnTo>
                    <a:pt x="2429" y="453"/>
                  </a:lnTo>
                  <a:cubicBezTo>
                    <a:pt x="2429" y="214"/>
                    <a:pt x="2227" y="0"/>
                    <a:pt x="1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43"/>
            <p:cNvSpPr/>
            <p:nvPr/>
          </p:nvSpPr>
          <p:spPr>
            <a:xfrm>
              <a:off x="3685992" y="3347949"/>
              <a:ext cx="10606" cy="133498"/>
            </a:xfrm>
            <a:custGeom>
              <a:avLst/>
              <a:gdLst/>
              <a:ahLst/>
              <a:cxnLst/>
              <a:rect l="l" t="t" r="r" b="b"/>
              <a:pathLst>
                <a:path w="334" h="4204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4049"/>
                  </a:lnTo>
                  <a:cubicBezTo>
                    <a:pt x="0" y="4132"/>
                    <a:pt x="72" y="4204"/>
                    <a:pt x="155" y="4204"/>
                  </a:cubicBezTo>
                  <a:cubicBezTo>
                    <a:pt x="250" y="4204"/>
                    <a:pt x="322" y="4132"/>
                    <a:pt x="322" y="4049"/>
                  </a:cubicBezTo>
                  <a:lnTo>
                    <a:pt x="322" y="156"/>
                  </a:lnTo>
                  <a:cubicBezTo>
                    <a:pt x="333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43"/>
            <p:cNvSpPr/>
            <p:nvPr/>
          </p:nvSpPr>
          <p:spPr>
            <a:xfrm>
              <a:off x="3862549" y="3329785"/>
              <a:ext cx="40107" cy="30675"/>
            </a:xfrm>
            <a:custGeom>
              <a:avLst/>
              <a:gdLst/>
              <a:ahLst/>
              <a:cxnLst/>
              <a:rect l="l" t="t" r="r" b="b"/>
              <a:pathLst>
                <a:path w="1263" h="966" extrusionOk="0">
                  <a:moveTo>
                    <a:pt x="760" y="0"/>
                  </a:moveTo>
                  <a:cubicBezTo>
                    <a:pt x="704" y="0"/>
                    <a:pt x="646" y="27"/>
                    <a:pt x="608" y="73"/>
                  </a:cubicBezTo>
                  <a:cubicBezTo>
                    <a:pt x="548" y="144"/>
                    <a:pt x="584" y="251"/>
                    <a:pt x="655" y="311"/>
                  </a:cubicBezTo>
                  <a:cubicBezTo>
                    <a:pt x="786" y="406"/>
                    <a:pt x="715" y="621"/>
                    <a:pt x="548" y="621"/>
                  </a:cubicBezTo>
                  <a:cubicBezTo>
                    <a:pt x="441" y="621"/>
                    <a:pt x="357" y="537"/>
                    <a:pt x="381" y="418"/>
                  </a:cubicBezTo>
                  <a:cubicBezTo>
                    <a:pt x="405" y="323"/>
                    <a:pt x="346" y="240"/>
                    <a:pt x="250" y="228"/>
                  </a:cubicBezTo>
                  <a:cubicBezTo>
                    <a:pt x="243" y="227"/>
                    <a:pt x="236" y="226"/>
                    <a:pt x="229" y="226"/>
                  </a:cubicBezTo>
                  <a:cubicBezTo>
                    <a:pt x="151" y="226"/>
                    <a:pt x="71" y="282"/>
                    <a:pt x="60" y="359"/>
                  </a:cubicBezTo>
                  <a:cubicBezTo>
                    <a:pt x="0" y="692"/>
                    <a:pt x="238" y="966"/>
                    <a:pt x="560" y="966"/>
                  </a:cubicBezTo>
                  <a:cubicBezTo>
                    <a:pt x="1060" y="954"/>
                    <a:pt x="1262" y="323"/>
                    <a:pt x="846" y="25"/>
                  </a:cubicBezTo>
                  <a:cubicBezTo>
                    <a:pt x="820" y="8"/>
                    <a:pt x="791" y="0"/>
                    <a:pt x="76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43"/>
            <p:cNvSpPr/>
            <p:nvPr/>
          </p:nvSpPr>
          <p:spPr>
            <a:xfrm>
              <a:off x="3703743" y="3323942"/>
              <a:ext cx="183417" cy="182083"/>
            </a:xfrm>
            <a:custGeom>
              <a:avLst/>
              <a:gdLst/>
              <a:ahLst/>
              <a:cxnLst/>
              <a:rect l="l" t="t" r="r" b="b"/>
              <a:pathLst>
                <a:path w="5776" h="5734" extrusionOk="0">
                  <a:moveTo>
                    <a:pt x="2879" y="1"/>
                  </a:moveTo>
                  <a:cubicBezTo>
                    <a:pt x="2275" y="1"/>
                    <a:pt x="1659" y="191"/>
                    <a:pt x="1120" y="614"/>
                  </a:cubicBezTo>
                  <a:cubicBezTo>
                    <a:pt x="1048" y="674"/>
                    <a:pt x="1025" y="781"/>
                    <a:pt x="1084" y="852"/>
                  </a:cubicBezTo>
                  <a:cubicBezTo>
                    <a:pt x="1119" y="901"/>
                    <a:pt x="1170" y="925"/>
                    <a:pt x="1220" y="925"/>
                  </a:cubicBezTo>
                  <a:cubicBezTo>
                    <a:pt x="1257" y="925"/>
                    <a:pt x="1292" y="913"/>
                    <a:pt x="1322" y="888"/>
                  </a:cubicBezTo>
                  <a:cubicBezTo>
                    <a:pt x="1801" y="509"/>
                    <a:pt x="2346" y="339"/>
                    <a:pt x="2879" y="339"/>
                  </a:cubicBezTo>
                  <a:cubicBezTo>
                    <a:pt x="4191" y="339"/>
                    <a:pt x="5430" y="1370"/>
                    <a:pt x="5430" y="2876"/>
                  </a:cubicBezTo>
                  <a:cubicBezTo>
                    <a:pt x="5430" y="3472"/>
                    <a:pt x="5228" y="4055"/>
                    <a:pt x="4835" y="4507"/>
                  </a:cubicBezTo>
                  <a:cubicBezTo>
                    <a:pt x="4346" y="5079"/>
                    <a:pt x="3644" y="5412"/>
                    <a:pt x="2894" y="5412"/>
                  </a:cubicBezTo>
                  <a:cubicBezTo>
                    <a:pt x="1489" y="5412"/>
                    <a:pt x="346" y="4269"/>
                    <a:pt x="346" y="2864"/>
                  </a:cubicBezTo>
                  <a:cubicBezTo>
                    <a:pt x="346" y="2305"/>
                    <a:pt x="525" y="1769"/>
                    <a:pt x="870" y="1316"/>
                  </a:cubicBezTo>
                  <a:cubicBezTo>
                    <a:pt x="929" y="1245"/>
                    <a:pt x="906" y="1138"/>
                    <a:pt x="834" y="1078"/>
                  </a:cubicBezTo>
                  <a:cubicBezTo>
                    <a:pt x="804" y="1054"/>
                    <a:pt x="768" y="1041"/>
                    <a:pt x="732" y="1041"/>
                  </a:cubicBezTo>
                  <a:cubicBezTo>
                    <a:pt x="682" y="1041"/>
                    <a:pt x="631" y="1065"/>
                    <a:pt x="596" y="1114"/>
                  </a:cubicBezTo>
                  <a:cubicBezTo>
                    <a:pt x="203" y="1614"/>
                    <a:pt x="1" y="2221"/>
                    <a:pt x="1" y="2852"/>
                  </a:cubicBezTo>
                  <a:cubicBezTo>
                    <a:pt x="1" y="4448"/>
                    <a:pt x="1298" y="5734"/>
                    <a:pt x="2882" y="5734"/>
                  </a:cubicBezTo>
                  <a:cubicBezTo>
                    <a:pt x="3751" y="5734"/>
                    <a:pt x="4549" y="5365"/>
                    <a:pt x="5108" y="4698"/>
                  </a:cubicBezTo>
                  <a:cubicBezTo>
                    <a:pt x="5537" y="4174"/>
                    <a:pt x="5775" y="3519"/>
                    <a:pt x="5775" y="2852"/>
                  </a:cubicBezTo>
                  <a:cubicBezTo>
                    <a:pt x="5775" y="1158"/>
                    <a:pt x="4365" y="1"/>
                    <a:pt x="28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43"/>
            <p:cNvSpPr/>
            <p:nvPr/>
          </p:nvSpPr>
          <p:spPr>
            <a:xfrm>
              <a:off x="3733624" y="3358174"/>
              <a:ext cx="138039" cy="114667"/>
            </a:xfrm>
            <a:custGeom>
              <a:avLst/>
              <a:gdLst/>
              <a:ahLst/>
              <a:cxnLst/>
              <a:rect l="l" t="t" r="r" b="b"/>
              <a:pathLst>
                <a:path w="4347" h="3611" extrusionOk="0">
                  <a:moveTo>
                    <a:pt x="1965" y="0"/>
                  </a:moveTo>
                  <a:cubicBezTo>
                    <a:pt x="846" y="0"/>
                    <a:pt x="0" y="1000"/>
                    <a:pt x="179" y="2096"/>
                  </a:cubicBezTo>
                  <a:cubicBezTo>
                    <a:pt x="190" y="2183"/>
                    <a:pt x="270" y="2240"/>
                    <a:pt x="348" y="2240"/>
                  </a:cubicBezTo>
                  <a:cubicBezTo>
                    <a:pt x="355" y="2240"/>
                    <a:pt x="362" y="2240"/>
                    <a:pt x="369" y="2239"/>
                  </a:cubicBezTo>
                  <a:cubicBezTo>
                    <a:pt x="465" y="2215"/>
                    <a:pt x="524" y="2132"/>
                    <a:pt x="500" y="2036"/>
                  </a:cubicBezTo>
                  <a:cubicBezTo>
                    <a:pt x="347" y="1083"/>
                    <a:pt x="1112" y="331"/>
                    <a:pt x="1952" y="331"/>
                  </a:cubicBezTo>
                  <a:cubicBezTo>
                    <a:pt x="2288" y="331"/>
                    <a:pt x="2635" y="451"/>
                    <a:pt x="2941" y="727"/>
                  </a:cubicBezTo>
                  <a:cubicBezTo>
                    <a:pt x="3525" y="1262"/>
                    <a:pt x="3572" y="2191"/>
                    <a:pt x="3013" y="2798"/>
                  </a:cubicBezTo>
                  <a:cubicBezTo>
                    <a:pt x="2727" y="3116"/>
                    <a:pt x="2334" y="3271"/>
                    <a:pt x="1942" y="3271"/>
                  </a:cubicBezTo>
                  <a:cubicBezTo>
                    <a:pt x="1468" y="3271"/>
                    <a:pt x="995" y="3045"/>
                    <a:pt x="715" y="2608"/>
                  </a:cubicBezTo>
                  <a:cubicBezTo>
                    <a:pt x="684" y="2561"/>
                    <a:pt x="623" y="2530"/>
                    <a:pt x="564" y="2530"/>
                  </a:cubicBezTo>
                  <a:cubicBezTo>
                    <a:pt x="533" y="2530"/>
                    <a:pt x="502" y="2539"/>
                    <a:pt x="477" y="2560"/>
                  </a:cubicBezTo>
                  <a:cubicBezTo>
                    <a:pt x="393" y="2608"/>
                    <a:pt x="369" y="2727"/>
                    <a:pt x="429" y="2798"/>
                  </a:cubicBezTo>
                  <a:cubicBezTo>
                    <a:pt x="780" y="3337"/>
                    <a:pt x="1353" y="3611"/>
                    <a:pt x="1934" y="3611"/>
                  </a:cubicBezTo>
                  <a:cubicBezTo>
                    <a:pt x="2418" y="3611"/>
                    <a:pt x="2906" y="3421"/>
                    <a:pt x="3274" y="3036"/>
                  </a:cubicBezTo>
                  <a:cubicBezTo>
                    <a:pt x="4346" y="1882"/>
                    <a:pt x="3525" y="0"/>
                    <a:pt x="1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43"/>
            <p:cNvSpPr/>
            <p:nvPr/>
          </p:nvSpPr>
          <p:spPr>
            <a:xfrm>
              <a:off x="3777478" y="3386087"/>
              <a:ext cx="51062" cy="43282"/>
            </a:xfrm>
            <a:custGeom>
              <a:avLst/>
              <a:gdLst/>
              <a:ahLst/>
              <a:cxnLst/>
              <a:rect l="l" t="t" r="r" b="b"/>
              <a:pathLst>
                <a:path w="1608" h="1363" extrusionOk="0">
                  <a:moveTo>
                    <a:pt x="772" y="1"/>
                  </a:moveTo>
                  <a:cubicBezTo>
                    <a:pt x="765" y="1"/>
                    <a:pt x="758" y="1"/>
                    <a:pt x="750" y="2"/>
                  </a:cubicBezTo>
                  <a:cubicBezTo>
                    <a:pt x="215" y="110"/>
                    <a:pt x="0" y="776"/>
                    <a:pt x="393" y="1157"/>
                  </a:cubicBezTo>
                  <a:cubicBezTo>
                    <a:pt x="524" y="1294"/>
                    <a:pt x="697" y="1363"/>
                    <a:pt x="871" y="1363"/>
                  </a:cubicBezTo>
                  <a:cubicBezTo>
                    <a:pt x="1045" y="1363"/>
                    <a:pt x="1221" y="1294"/>
                    <a:pt x="1358" y="1157"/>
                  </a:cubicBezTo>
                  <a:cubicBezTo>
                    <a:pt x="1560" y="919"/>
                    <a:pt x="1608" y="610"/>
                    <a:pt x="1489" y="360"/>
                  </a:cubicBezTo>
                  <a:cubicBezTo>
                    <a:pt x="1457" y="296"/>
                    <a:pt x="1404" y="264"/>
                    <a:pt x="1348" y="264"/>
                  </a:cubicBezTo>
                  <a:cubicBezTo>
                    <a:pt x="1319" y="264"/>
                    <a:pt x="1290" y="272"/>
                    <a:pt x="1262" y="288"/>
                  </a:cubicBezTo>
                  <a:cubicBezTo>
                    <a:pt x="1179" y="324"/>
                    <a:pt x="1143" y="431"/>
                    <a:pt x="1191" y="502"/>
                  </a:cubicBezTo>
                  <a:cubicBezTo>
                    <a:pt x="1251" y="633"/>
                    <a:pt x="1239" y="788"/>
                    <a:pt x="1120" y="907"/>
                  </a:cubicBezTo>
                  <a:cubicBezTo>
                    <a:pt x="1054" y="973"/>
                    <a:pt x="965" y="1006"/>
                    <a:pt x="875" y="1006"/>
                  </a:cubicBezTo>
                  <a:cubicBezTo>
                    <a:pt x="786" y="1006"/>
                    <a:pt x="697" y="973"/>
                    <a:pt x="631" y="907"/>
                  </a:cubicBezTo>
                  <a:cubicBezTo>
                    <a:pt x="429" y="717"/>
                    <a:pt x="536" y="372"/>
                    <a:pt x="810" y="324"/>
                  </a:cubicBezTo>
                  <a:cubicBezTo>
                    <a:pt x="893" y="312"/>
                    <a:pt x="953" y="229"/>
                    <a:pt x="941" y="133"/>
                  </a:cubicBezTo>
                  <a:cubicBezTo>
                    <a:pt x="930" y="57"/>
                    <a:pt x="850" y="1"/>
                    <a:pt x="7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4" name="Google Shape;6134;p43"/>
          <p:cNvSpPr/>
          <p:nvPr/>
        </p:nvSpPr>
        <p:spPr>
          <a:xfrm>
            <a:off x="5263326" y="3229852"/>
            <a:ext cx="323298" cy="320789"/>
          </a:xfrm>
          <a:custGeom>
            <a:avLst/>
            <a:gdLst/>
            <a:ahLst/>
            <a:cxnLst/>
            <a:rect l="l" t="t" r="r" b="b"/>
            <a:pathLst>
              <a:path w="10181" h="10102" extrusionOk="0">
                <a:moveTo>
                  <a:pt x="2632" y="410"/>
                </a:moveTo>
                <a:lnTo>
                  <a:pt x="4085" y="2863"/>
                </a:lnTo>
                <a:lnTo>
                  <a:pt x="3311" y="3327"/>
                </a:lnTo>
                <a:lnTo>
                  <a:pt x="1858" y="874"/>
                </a:lnTo>
                <a:lnTo>
                  <a:pt x="2632" y="410"/>
                </a:lnTo>
                <a:close/>
                <a:moveTo>
                  <a:pt x="2715" y="0"/>
                </a:moveTo>
                <a:cubicBezTo>
                  <a:pt x="2684" y="0"/>
                  <a:pt x="2655" y="12"/>
                  <a:pt x="2620" y="29"/>
                </a:cubicBezTo>
                <a:lnTo>
                  <a:pt x="1537" y="660"/>
                </a:lnTo>
                <a:cubicBezTo>
                  <a:pt x="1442" y="708"/>
                  <a:pt x="1418" y="827"/>
                  <a:pt x="1477" y="922"/>
                </a:cubicBezTo>
                <a:lnTo>
                  <a:pt x="1573" y="1101"/>
                </a:lnTo>
                <a:lnTo>
                  <a:pt x="1132" y="1339"/>
                </a:lnTo>
                <a:cubicBezTo>
                  <a:pt x="668" y="1577"/>
                  <a:pt x="322" y="1993"/>
                  <a:pt x="168" y="2482"/>
                </a:cubicBezTo>
                <a:cubicBezTo>
                  <a:pt x="1" y="2982"/>
                  <a:pt x="49" y="3506"/>
                  <a:pt x="263" y="3982"/>
                </a:cubicBezTo>
                <a:cubicBezTo>
                  <a:pt x="489" y="4446"/>
                  <a:pt x="1180" y="5220"/>
                  <a:pt x="1692" y="5803"/>
                </a:cubicBezTo>
                <a:cubicBezTo>
                  <a:pt x="1727" y="5839"/>
                  <a:pt x="1787" y="5863"/>
                  <a:pt x="1835" y="5863"/>
                </a:cubicBezTo>
                <a:cubicBezTo>
                  <a:pt x="1870" y="5863"/>
                  <a:pt x="1918" y="5839"/>
                  <a:pt x="1954" y="5815"/>
                </a:cubicBezTo>
                <a:cubicBezTo>
                  <a:pt x="2025" y="5744"/>
                  <a:pt x="2025" y="5637"/>
                  <a:pt x="1965" y="5565"/>
                </a:cubicBezTo>
                <a:cubicBezTo>
                  <a:pt x="1251" y="4768"/>
                  <a:pt x="763" y="4149"/>
                  <a:pt x="596" y="3815"/>
                </a:cubicBezTo>
                <a:cubicBezTo>
                  <a:pt x="203" y="3029"/>
                  <a:pt x="525" y="2065"/>
                  <a:pt x="1299" y="1648"/>
                </a:cubicBezTo>
                <a:lnTo>
                  <a:pt x="1751" y="1410"/>
                </a:lnTo>
                <a:lnTo>
                  <a:pt x="2763" y="3125"/>
                </a:lnTo>
                <a:cubicBezTo>
                  <a:pt x="2668" y="3160"/>
                  <a:pt x="2573" y="3220"/>
                  <a:pt x="2501" y="3303"/>
                </a:cubicBezTo>
                <a:cubicBezTo>
                  <a:pt x="2096" y="3660"/>
                  <a:pt x="2037" y="4232"/>
                  <a:pt x="2346" y="4672"/>
                </a:cubicBezTo>
                <a:cubicBezTo>
                  <a:pt x="2513" y="4887"/>
                  <a:pt x="5299" y="7685"/>
                  <a:pt x="5525" y="7839"/>
                </a:cubicBezTo>
                <a:cubicBezTo>
                  <a:pt x="5704" y="7970"/>
                  <a:pt x="5906" y="8030"/>
                  <a:pt x="6133" y="8030"/>
                </a:cubicBezTo>
                <a:cubicBezTo>
                  <a:pt x="6418" y="8030"/>
                  <a:pt x="6692" y="7911"/>
                  <a:pt x="6907" y="7673"/>
                </a:cubicBezTo>
                <a:cubicBezTo>
                  <a:pt x="6978" y="7601"/>
                  <a:pt x="7038" y="7494"/>
                  <a:pt x="7085" y="7387"/>
                </a:cubicBezTo>
                <a:lnTo>
                  <a:pt x="8800" y="8399"/>
                </a:lnTo>
                <a:lnTo>
                  <a:pt x="8562" y="8863"/>
                </a:lnTo>
                <a:cubicBezTo>
                  <a:pt x="8267" y="9418"/>
                  <a:pt x="7695" y="9741"/>
                  <a:pt x="7107" y="9741"/>
                </a:cubicBezTo>
                <a:cubicBezTo>
                  <a:pt x="6862" y="9741"/>
                  <a:pt x="6614" y="9685"/>
                  <a:pt x="6383" y="9566"/>
                </a:cubicBezTo>
                <a:cubicBezTo>
                  <a:pt x="5764" y="9256"/>
                  <a:pt x="4097" y="7768"/>
                  <a:pt x="2513" y="6113"/>
                </a:cubicBezTo>
                <a:cubicBezTo>
                  <a:pt x="2477" y="6077"/>
                  <a:pt x="2433" y="6059"/>
                  <a:pt x="2388" y="6059"/>
                </a:cubicBezTo>
                <a:cubicBezTo>
                  <a:pt x="2344" y="6059"/>
                  <a:pt x="2299" y="6077"/>
                  <a:pt x="2263" y="6113"/>
                </a:cubicBezTo>
                <a:cubicBezTo>
                  <a:pt x="2192" y="6184"/>
                  <a:pt x="2192" y="6292"/>
                  <a:pt x="2263" y="6363"/>
                </a:cubicBezTo>
                <a:cubicBezTo>
                  <a:pt x="3656" y="7839"/>
                  <a:pt x="5466" y="9518"/>
                  <a:pt x="6240" y="9887"/>
                </a:cubicBezTo>
                <a:cubicBezTo>
                  <a:pt x="6514" y="10030"/>
                  <a:pt x="6811" y="10102"/>
                  <a:pt x="7109" y="10102"/>
                </a:cubicBezTo>
                <a:cubicBezTo>
                  <a:pt x="7323" y="10102"/>
                  <a:pt x="7526" y="10066"/>
                  <a:pt x="7740" y="9994"/>
                </a:cubicBezTo>
                <a:cubicBezTo>
                  <a:pt x="8240" y="9828"/>
                  <a:pt x="8645" y="9494"/>
                  <a:pt x="8883" y="9030"/>
                </a:cubicBezTo>
                <a:lnTo>
                  <a:pt x="9121" y="8578"/>
                </a:lnTo>
                <a:lnTo>
                  <a:pt x="9300" y="8685"/>
                </a:lnTo>
                <a:cubicBezTo>
                  <a:pt x="9335" y="8697"/>
                  <a:pt x="9359" y="8721"/>
                  <a:pt x="9395" y="8721"/>
                </a:cubicBezTo>
                <a:cubicBezTo>
                  <a:pt x="9455" y="8721"/>
                  <a:pt x="9514" y="8685"/>
                  <a:pt x="9538" y="8625"/>
                </a:cubicBezTo>
                <a:lnTo>
                  <a:pt x="10181" y="7542"/>
                </a:lnTo>
                <a:cubicBezTo>
                  <a:pt x="10169" y="7494"/>
                  <a:pt x="10169" y="7447"/>
                  <a:pt x="10169" y="7411"/>
                </a:cubicBezTo>
                <a:cubicBezTo>
                  <a:pt x="10157" y="7363"/>
                  <a:pt x="10121" y="7316"/>
                  <a:pt x="10074" y="7304"/>
                </a:cubicBezTo>
                <a:lnTo>
                  <a:pt x="8871" y="6589"/>
                </a:lnTo>
                <a:cubicBezTo>
                  <a:pt x="8845" y="6574"/>
                  <a:pt x="8816" y="6568"/>
                  <a:pt x="8788" y="6568"/>
                </a:cubicBezTo>
                <a:cubicBezTo>
                  <a:pt x="8725" y="6568"/>
                  <a:pt x="8662" y="6600"/>
                  <a:pt x="8621" y="6649"/>
                </a:cubicBezTo>
                <a:cubicBezTo>
                  <a:pt x="8573" y="6732"/>
                  <a:pt x="8609" y="6839"/>
                  <a:pt x="8681" y="6899"/>
                </a:cubicBezTo>
                <a:lnTo>
                  <a:pt x="9740" y="7530"/>
                </a:lnTo>
                <a:lnTo>
                  <a:pt x="9276" y="8304"/>
                </a:lnTo>
                <a:lnTo>
                  <a:pt x="6823" y="6851"/>
                </a:lnTo>
                <a:lnTo>
                  <a:pt x="7276" y="6077"/>
                </a:lnTo>
                <a:lnTo>
                  <a:pt x="8038" y="6530"/>
                </a:lnTo>
                <a:cubicBezTo>
                  <a:pt x="8064" y="6545"/>
                  <a:pt x="8092" y="6551"/>
                  <a:pt x="8121" y="6551"/>
                </a:cubicBezTo>
                <a:cubicBezTo>
                  <a:pt x="8184" y="6551"/>
                  <a:pt x="8247" y="6519"/>
                  <a:pt x="8288" y="6470"/>
                </a:cubicBezTo>
                <a:cubicBezTo>
                  <a:pt x="8335" y="6375"/>
                  <a:pt x="8312" y="6280"/>
                  <a:pt x="8228" y="6220"/>
                </a:cubicBezTo>
                <a:lnTo>
                  <a:pt x="7311" y="5684"/>
                </a:lnTo>
                <a:cubicBezTo>
                  <a:pt x="7281" y="5662"/>
                  <a:pt x="7251" y="5653"/>
                  <a:pt x="7221" y="5653"/>
                </a:cubicBezTo>
                <a:cubicBezTo>
                  <a:pt x="7203" y="5653"/>
                  <a:pt x="7186" y="5656"/>
                  <a:pt x="7169" y="5661"/>
                </a:cubicBezTo>
                <a:cubicBezTo>
                  <a:pt x="7133" y="5684"/>
                  <a:pt x="7085" y="5708"/>
                  <a:pt x="7073" y="5756"/>
                </a:cubicBezTo>
                <a:lnTo>
                  <a:pt x="6430" y="6839"/>
                </a:lnTo>
                <a:cubicBezTo>
                  <a:pt x="6383" y="6935"/>
                  <a:pt x="6418" y="7030"/>
                  <a:pt x="6490" y="7089"/>
                </a:cubicBezTo>
                <a:lnTo>
                  <a:pt x="6728" y="7244"/>
                </a:lnTo>
                <a:lnTo>
                  <a:pt x="6716" y="7268"/>
                </a:lnTo>
                <a:cubicBezTo>
                  <a:pt x="6680" y="7351"/>
                  <a:pt x="6633" y="7411"/>
                  <a:pt x="6597" y="7470"/>
                </a:cubicBezTo>
                <a:cubicBezTo>
                  <a:pt x="6466" y="7615"/>
                  <a:pt x="6284" y="7692"/>
                  <a:pt x="6098" y="7692"/>
                </a:cubicBezTo>
                <a:cubicBezTo>
                  <a:pt x="5962" y="7692"/>
                  <a:pt x="5825" y="7651"/>
                  <a:pt x="5704" y="7566"/>
                </a:cubicBezTo>
                <a:cubicBezTo>
                  <a:pt x="5514" y="7423"/>
                  <a:pt x="2751" y="4672"/>
                  <a:pt x="2608" y="4470"/>
                </a:cubicBezTo>
                <a:cubicBezTo>
                  <a:pt x="2394" y="4196"/>
                  <a:pt x="2442" y="3815"/>
                  <a:pt x="2716" y="3577"/>
                </a:cubicBezTo>
                <a:cubicBezTo>
                  <a:pt x="2775" y="3541"/>
                  <a:pt x="2835" y="3494"/>
                  <a:pt x="2906" y="3458"/>
                </a:cubicBezTo>
                <a:lnTo>
                  <a:pt x="2930" y="3446"/>
                </a:lnTo>
                <a:lnTo>
                  <a:pt x="3085" y="3684"/>
                </a:lnTo>
                <a:cubicBezTo>
                  <a:pt x="3108" y="3744"/>
                  <a:pt x="3168" y="3779"/>
                  <a:pt x="3228" y="3779"/>
                </a:cubicBezTo>
                <a:cubicBezTo>
                  <a:pt x="3263" y="3779"/>
                  <a:pt x="3287" y="3756"/>
                  <a:pt x="3323" y="3744"/>
                </a:cubicBezTo>
                <a:lnTo>
                  <a:pt x="4406" y="3101"/>
                </a:lnTo>
                <a:cubicBezTo>
                  <a:pt x="4454" y="3077"/>
                  <a:pt x="4478" y="3041"/>
                  <a:pt x="4490" y="3006"/>
                </a:cubicBezTo>
                <a:cubicBezTo>
                  <a:pt x="4513" y="2958"/>
                  <a:pt x="4490" y="2910"/>
                  <a:pt x="4478" y="2863"/>
                </a:cubicBezTo>
                <a:lnTo>
                  <a:pt x="2858" y="100"/>
                </a:lnTo>
                <a:cubicBezTo>
                  <a:pt x="2823" y="53"/>
                  <a:pt x="2799" y="29"/>
                  <a:pt x="2751" y="5"/>
                </a:cubicBezTo>
                <a:cubicBezTo>
                  <a:pt x="2739" y="2"/>
                  <a:pt x="2727" y="0"/>
                  <a:pt x="271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5" name="Google Shape;6135;p43"/>
          <p:cNvGrpSpPr/>
          <p:nvPr/>
        </p:nvGrpSpPr>
        <p:grpSpPr>
          <a:xfrm>
            <a:off x="5765817" y="3227724"/>
            <a:ext cx="364865" cy="324822"/>
            <a:chOff x="5765817" y="3227724"/>
            <a:chExt cx="364865" cy="324822"/>
          </a:xfrm>
        </p:grpSpPr>
        <p:sp>
          <p:nvSpPr>
            <p:cNvPr id="6136" name="Google Shape;6136;p43"/>
            <p:cNvSpPr/>
            <p:nvPr/>
          </p:nvSpPr>
          <p:spPr>
            <a:xfrm>
              <a:off x="5765817" y="3227724"/>
              <a:ext cx="364865" cy="324822"/>
            </a:xfrm>
            <a:custGeom>
              <a:avLst/>
              <a:gdLst/>
              <a:ahLst/>
              <a:cxnLst/>
              <a:rect l="l" t="t" r="r" b="b"/>
              <a:pathLst>
                <a:path w="11490" h="10229" extrusionOk="0">
                  <a:moveTo>
                    <a:pt x="8287" y="370"/>
                  </a:moveTo>
                  <a:cubicBezTo>
                    <a:pt x="9871" y="370"/>
                    <a:pt x="11157" y="1656"/>
                    <a:pt x="11157" y="3251"/>
                  </a:cubicBezTo>
                  <a:cubicBezTo>
                    <a:pt x="11133" y="4037"/>
                    <a:pt x="10847" y="4870"/>
                    <a:pt x="10299" y="5751"/>
                  </a:cubicBezTo>
                  <a:cubicBezTo>
                    <a:pt x="9847" y="6442"/>
                    <a:pt x="9216" y="7156"/>
                    <a:pt x="8418" y="7871"/>
                  </a:cubicBezTo>
                  <a:cubicBezTo>
                    <a:pt x="7263" y="8918"/>
                    <a:pt x="6084" y="9645"/>
                    <a:pt x="5763" y="9835"/>
                  </a:cubicBezTo>
                  <a:cubicBezTo>
                    <a:pt x="5430" y="9645"/>
                    <a:pt x="4251" y="8930"/>
                    <a:pt x="3096" y="7895"/>
                  </a:cubicBezTo>
                  <a:cubicBezTo>
                    <a:pt x="2310" y="7180"/>
                    <a:pt x="1667" y="6466"/>
                    <a:pt x="1215" y="5763"/>
                  </a:cubicBezTo>
                  <a:cubicBezTo>
                    <a:pt x="667" y="4894"/>
                    <a:pt x="381" y="4049"/>
                    <a:pt x="381" y="3251"/>
                  </a:cubicBezTo>
                  <a:cubicBezTo>
                    <a:pt x="381" y="1668"/>
                    <a:pt x="1667" y="370"/>
                    <a:pt x="3263" y="370"/>
                  </a:cubicBezTo>
                  <a:cubicBezTo>
                    <a:pt x="4191" y="370"/>
                    <a:pt x="5084" y="834"/>
                    <a:pt x="5620" y="1608"/>
                  </a:cubicBezTo>
                  <a:cubicBezTo>
                    <a:pt x="5656" y="1656"/>
                    <a:pt x="5715" y="1679"/>
                    <a:pt x="5775" y="1679"/>
                  </a:cubicBezTo>
                  <a:cubicBezTo>
                    <a:pt x="5834" y="1679"/>
                    <a:pt x="5894" y="1656"/>
                    <a:pt x="5918" y="1608"/>
                  </a:cubicBezTo>
                  <a:cubicBezTo>
                    <a:pt x="6454" y="834"/>
                    <a:pt x="7335" y="370"/>
                    <a:pt x="8287" y="370"/>
                  </a:cubicBezTo>
                  <a:close/>
                  <a:moveTo>
                    <a:pt x="3227" y="1"/>
                  </a:moveTo>
                  <a:cubicBezTo>
                    <a:pt x="1441" y="1"/>
                    <a:pt x="0" y="1441"/>
                    <a:pt x="0" y="3227"/>
                  </a:cubicBezTo>
                  <a:cubicBezTo>
                    <a:pt x="0" y="4108"/>
                    <a:pt x="298" y="5013"/>
                    <a:pt x="893" y="5942"/>
                  </a:cubicBezTo>
                  <a:cubicBezTo>
                    <a:pt x="1370" y="6668"/>
                    <a:pt x="2001" y="7418"/>
                    <a:pt x="2822" y="8145"/>
                  </a:cubicBezTo>
                  <a:cubicBezTo>
                    <a:pt x="4203" y="9383"/>
                    <a:pt x="5620" y="10181"/>
                    <a:pt x="5632" y="10192"/>
                  </a:cubicBezTo>
                  <a:cubicBezTo>
                    <a:pt x="5668" y="10216"/>
                    <a:pt x="5692" y="10228"/>
                    <a:pt x="5727" y="10228"/>
                  </a:cubicBezTo>
                  <a:cubicBezTo>
                    <a:pt x="5751" y="10228"/>
                    <a:pt x="5787" y="10216"/>
                    <a:pt x="5811" y="10192"/>
                  </a:cubicBezTo>
                  <a:cubicBezTo>
                    <a:pt x="5834" y="10181"/>
                    <a:pt x="7239" y="9395"/>
                    <a:pt x="8632" y="8145"/>
                  </a:cubicBezTo>
                  <a:cubicBezTo>
                    <a:pt x="9442" y="7418"/>
                    <a:pt x="10097" y="6668"/>
                    <a:pt x="10561" y="5942"/>
                  </a:cubicBezTo>
                  <a:cubicBezTo>
                    <a:pt x="11157" y="5013"/>
                    <a:pt x="11454" y="4108"/>
                    <a:pt x="11454" y="3227"/>
                  </a:cubicBezTo>
                  <a:cubicBezTo>
                    <a:pt x="11490" y="1441"/>
                    <a:pt x="10049" y="1"/>
                    <a:pt x="8263" y="1"/>
                  </a:cubicBezTo>
                  <a:cubicBezTo>
                    <a:pt x="7275" y="1"/>
                    <a:pt x="6358" y="453"/>
                    <a:pt x="5739" y="1203"/>
                  </a:cubicBezTo>
                  <a:cubicBezTo>
                    <a:pt x="5132" y="453"/>
                    <a:pt x="4203" y="1"/>
                    <a:pt x="3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43"/>
            <p:cNvSpPr/>
            <p:nvPr/>
          </p:nvSpPr>
          <p:spPr>
            <a:xfrm>
              <a:off x="6022144" y="3250429"/>
              <a:ext cx="85484" cy="84341"/>
            </a:xfrm>
            <a:custGeom>
              <a:avLst/>
              <a:gdLst/>
              <a:ahLst/>
              <a:cxnLst/>
              <a:rect l="l" t="t" r="r" b="b"/>
              <a:pathLst>
                <a:path w="2692" h="2656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86"/>
                    <a:pt x="84" y="357"/>
                    <a:pt x="191" y="357"/>
                  </a:cubicBezTo>
                  <a:cubicBezTo>
                    <a:pt x="1346" y="357"/>
                    <a:pt x="2311" y="1310"/>
                    <a:pt x="2334" y="2477"/>
                  </a:cubicBezTo>
                  <a:cubicBezTo>
                    <a:pt x="2334" y="2572"/>
                    <a:pt x="2406" y="2655"/>
                    <a:pt x="2513" y="2655"/>
                  </a:cubicBezTo>
                  <a:cubicBezTo>
                    <a:pt x="2608" y="2655"/>
                    <a:pt x="2692" y="2560"/>
                    <a:pt x="2692" y="2477"/>
                  </a:cubicBezTo>
                  <a:cubicBezTo>
                    <a:pt x="2668" y="1107"/>
                    <a:pt x="1561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43"/>
            <p:cNvSpPr/>
            <p:nvPr/>
          </p:nvSpPr>
          <p:spPr>
            <a:xfrm>
              <a:off x="5862987" y="3250429"/>
              <a:ext cx="73386" cy="43504"/>
            </a:xfrm>
            <a:custGeom>
              <a:avLst/>
              <a:gdLst/>
              <a:ahLst/>
              <a:cxnLst/>
              <a:rect l="l" t="t" r="r" b="b"/>
              <a:pathLst>
                <a:path w="2311" h="137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86"/>
                    <a:pt x="72" y="357"/>
                    <a:pt x="179" y="357"/>
                  </a:cubicBezTo>
                  <a:cubicBezTo>
                    <a:pt x="881" y="357"/>
                    <a:pt x="1548" y="703"/>
                    <a:pt x="1953" y="1298"/>
                  </a:cubicBezTo>
                  <a:cubicBezTo>
                    <a:pt x="1989" y="1334"/>
                    <a:pt x="2036" y="1369"/>
                    <a:pt x="2108" y="1369"/>
                  </a:cubicBezTo>
                  <a:cubicBezTo>
                    <a:pt x="2131" y="1369"/>
                    <a:pt x="2179" y="1357"/>
                    <a:pt x="2203" y="1334"/>
                  </a:cubicBezTo>
                  <a:cubicBezTo>
                    <a:pt x="2286" y="1286"/>
                    <a:pt x="2310" y="1179"/>
                    <a:pt x="2251" y="1084"/>
                  </a:cubicBezTo>
                  <a:cubicBezTo>
                    <a:pt x="1786" y="405"/>
                    <a:pt x="1012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9" name="Google Shape;6139;p43"/>
          <p:cNvGrpSpPr/>
          <p:nvPr/>
        </p:nvGrpSpPr>
        <p:grpSpPr>
          <a:xfrm>
            <a:off x="6228583" y="3237664"/>
            <a:ext cx="446539" cy="303895"/>
            <a:chOff x="6228583" y="3237664"/>
            <a:chExt cx="446539" cy="303895"/>
          </a:xfrm>
        </p:grpSpPr>
        <p:sp>
          <p:nvSpPr>
            <p:cNvPr id="6140" name="Google Shape;6140;p43"/>
            <p:cNvSpPr/>
            <p:nvPr/>
          </p:nvSpPr>
          <p:spPr>
            <a:xfrm>
              <a:off x="6357508" y="3277453"/>
              <a:ext cx="26865" cy="25912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42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63" y="816"/>
                    <a:pt x="322" y="804"/>
                    <a:pt x="370" y="756"/>
                  </a:cubicBezTo>
                  <a:lnTo>
                    <a:pt x="786" y="340"/>
                  </a:lnTo>
                  <a:cubicBezTo>
                    <a:pt x="846" y="268"/>
                    <a:pt x="846" y="149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43"/>
            <p:cNvSpPr/>
            <p:nvPr/>
          </p:nvSpPr>
          <p:spPr>
            <a:xfrm>
              <a:off x="6276596" y="3358746"/>
              <a:ext cx="26896" cy="25912"/>
            </a:xfrm>
            <a:custGeom>
              <a:avLst/>
              <a:gdLst/>
              <a:ahLst/>
              <a:cxnLst/>
              <a:rect l="l" t="t" r="r" b="b"/>
              <a:pathLst>
                <a:path w="847" h="816" extrusionOk="0">
                  <a:moveTo>
                    <a:pt x="632" y="0"/>
                  </a:moveTo>
                  <a:cubicBezTo>
                    <a:pt x="578" y="0"/>
                    <a:pt x="525" y="18"/>
                    <a:pt x="489" y="54"/>
                  </a:cubicBezTo>
                  <a:lnTo>
                    <a:pt x="72" y="471"/>
                  </a:lnTo>
                  <a:cubicBezTo>
                    <a:pt x="1" y="554"/>
                    <a:pt x="1" y="685"/>
                    <a:pt x="72" y="756"/>
                  </a:cubicBezTo>
                  <a:cubicBezTo>
                    <a:pt x="120" y="804"/>
                    <a:pt x="167" y="816"/>
                    <a:pt x="227" y="816"/>
                  </a:cubicBezTo>
                  <a:cubicBezTo>
                    <a:pt x="286" y="816"/>
                    <a:pt x="334" y="804"/>
                    <a:pt x="370" y="756"/>
                  </a:cubicBezTo>
                  <a:lnTo>
                    <a:pt x="787" y="340"/>
                  </a:lnTo>
                  <a:cubicBezTo>
                    <a:pt x="846" y="256"/>
                    <a:pt x="846" y="137"/>
                    <a:pt x="775" y="54"/>
                  </a:cubicBezTo>
                  <a:cubicBezTo>
                    <a:pt x="739" y="18"/>
                    <a:pt x="685" y="0"/>
                    <a:pt x="63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43"/>
            <p:cNvSpPr/>
            <p:nvPr/>
          </p:nvSpPr>
          <p:spPr>
            <a:xfrm>
              <a:off x="6357508" y="3358365"/>
              <a:ext cx="26865" cy="25912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215" y="0"/>
                  </a:moveTo>
                  <a:cubicBezTo>
                    <a:pt x="161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792"/>
                    <a:pt x="584" y="816"/>
                    <a:pt x="644" y="816"/>
                  </a:cubicBezTo>
                  <a:cubicBezTo>
                    <a:pt x="703" y="816"/>
                    <a:pt x="739" y="792"/>
                    <a:pt x="786" y="756"/>
                  </a:cubicBezTo>
                  <a:cubicBezTo>
                    <a:pt x="846" y="685"/>
                    <a:pt x="846" y="566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43"/>
            <p:cNvSpPr/>
            <p:nvPr/>
          </p:nvSpPr>
          <p:spPr>
            <a:xfrm>
              <a:off x="6276596" y="3277453"/>
              <a:ext cx="26896" cy="25912"/>
            </a:xfrm>
            <a:custGeom>
              <a:avLst/>
              <a:gdLst/>
              <a:ahLst/>
              <a:cxnLst/>
              <a:rect l="l" t="t" r="r" b="b"/>
              <a:pathLst>
                <a:path w="847" h="816" extrusionOk="0">
                  <a:moveTo>
                    <a:pt x="219" y="0"/>
                  </a:moveTo>
                  <a:cubicBezTo>
                    <a:pt x="167" y="0"/>
                    <a:pt x="114" y="18"/>
                    <a:pt x="72" y="54"/>
                  </a:cubicBezTo>
                  <a:cubicBezTo>
                    <a:pt x="1" y="137"/>
                    <a:pt x="1" y="268"/>
                    <a:pt x="72" y="340"/>
                  </a:cubicBezTo>
                  <a:lnTo>
                    <a:pt x="489" y="756"/>
                  </a:lnTo>
                  <a:cubicBezTo>
                    <a:pt x="536" y="804"/>
                    <a:pt x="584" y="816"/>
                    <a:pt x="644" y="816"/>
                  </a:cubicBezTo>
                  <a:cubicBezTo>
                    <a:pt x="679" y="816"/>
                    <a:pt x="751" y="804"/>
                    <a:pt x="787" y="756"/>
                  </a:cubicBezTo>
                  <a:cubicBezTo>
                    <a:pt x="846" y="685"/>
                    <a:pt x="846" y="554"/>
                    <a:pt x="775" y="471"/>
                  </a:cubicBezTo>
                  <a:lnTo>
                    <a:pt x="358" y="54"/>
                  </a:lnTo>
                  <a:cubicBezTo>
                    <a:pt x="322" y="18"/>
                    <a:pt x="272" y="0"/>
                    <a:pt x="2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43"/>
            <p:cNvSpPr/>
            <p:nvPr/>
          </p:nvSpPr>
          <p:spPr>
            <a:xfrm>
              <a:off x="6526508" y="3290314"/>
              <a:ext cx="21593" cy="19879"/>
            </a:xfrm>
            <a:custGeom>
              <a:avLst/>
              <a:gdLst/>
              <a:ahLst/>
              <a:cxnLst/>
              <a:rect l="l" t="t" r="r" b="b"/>
              <a:pathLst>
                <a:path w="680" h="626" extrusionOk="0">
                  <a:moveTo>
                    <a:pt x="446" y="0"/>
                  </a:moveTo>
                  <a:cubicBezTo>
                    <a:pt x="394" y="0"/>
                    <a:pt x="340" y="18"/>
                    <a:pt x="298" y="54"/>
                  </a:cubicBezTo>
                  <a:lnTo>
                    <a:pt x="84" y="280"/>
                  </a:lnTo>
                  <a:cubicBezTo>
                    <a:pt x="1" y="351"/>
                    <a:pt x="1" y="482"/>
                    <a:pt x="84" y="566"/>
                  </a:cubicBezTo>
                  <a:cubicBezTo>
                    <a:pt x="120" y="601"/>
                    <a:pt x="167" y="625"/>
                    <a:pt x="227" y="625"/>
                  </a:cubicBezTo>
                  <a:cubicBezTo>
                    <a:pt x="275" y="625"/>
                    <a:pt x="334" y="601"/>
                    <a:pt x="382" y="566"/>
                  </a:cubicBezTo>
                  <a:lnTo>
                    <a:pt x="596" y="340"/>
                  </a:lnTo>
                  <a:cubicBezTo>
                    <a:pt x="679" y="268"/>
                    <a:pt x="679" y="125"/>
                    <a:pt x="584" y="54"/>
                  </a:cubicBezTo>
                  <a:cubicBezTo>
                    <a:pt x="548" y="18"/>
                    <a:pt x="498" y="0"/>
                    <a:pt x="4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43"/>
            <p:cNvSpPr/>
            <p:nvPr/>
          </p:nvSpPr>
          <p:spPr>
            <a:xfrm>
              <a:off x="6465253" y="3352299"/>
              <a:ext cx="20831" cy="19498"/>
            </a:xfrm>
            <a:custGeom>
              <a:avLst/>
              <a:gdLst/>
              <a:ahLst/>
              <a:cxnLst/>
              <a:rect l="l" t="t" r="r" b="b"/>
              <a:pathLst>
                <a:path w="656" h="614" extrusionOk="0">
                  <a:moveTo>
                    <a:pt x="437" y="1"/>
                  </a:moveTo>
                  <a:cubicBezTo>
                    <a:pt x="385" y="1"/>
                    <a:pt x="334" y="19"/>
                    <a:pt x="299" y="54"/>
                  </a:cubicBezTo>
                  <a:lnTo>
                    <a:pt x="72" y="281"/>
                  </a:lnTo>
                  <a:cubicBezTo>
                    <a:pt x="1" y="352"/>
                    <a:pt x="1" y="483"/>
                    <a:pt x="72" y="554"/>
                  </a:cubicBezTo>
                  <a:cubicBezTo>
                    <a:pt x="120" y="602"/>
                    <a:pt x="168" y="614"/>
                    <a:pt x="227" y="614"/>
                  </a:cubicBezTo>
                  <a:cubicBezTo>
                    <a:pt x="263" y="614"/>
                    <a:pt x="322" y="602"/>
                    <a:pt x="370" y="554"/>
                  </a:cubicBezTo>
                  <a:lnTo>
                    <a:pt x="596" y="340"/>
                  </a:lnTo>
                  <a:cubicBezTo>
                    <a:pt x="656" y="257"/>
                    <a:pt x="656" y="126"/>
                    <a:pt x="584" y="54"/>
                  </a:cubicBezTo>
                  <a:cubicBezTo>
                    <a:pt x="543" y="19"/>
                    <a:pt x="489" y="1"/>
                    <a:pt x="4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43"/>
            <p:cNvSpPr/>
            <p:nvPr/>
          </p:nvSpPr>
          <p:spPr>
            <a:xfrm>
              <a:off x="6526508" y="3352299"/>
              <a:ext cx="21593" cy="19498"/>
            </a:xfrm>
            <a:custGeom>
              <a:avLst/>
              <a:gdLst/>
              <a:ahLst/>
              <a:cxnLst/>
              <a:rect l="l" t="t" r="r" b="b"/>
              <a:pathLst>
                <a:path w="680" h="614" extrusionOk="0">
                  <a:moveTo>
                    <a:pt x="221" y="1"/>
                  </a:moveTo>
                  <a:cubicBezTo>
                    <a:pt x="170" y="1"/>
                    <a:pt x="120" y="19"/>
                    <a:pt x="84" y="54"/>
                  </a:cubicBezTo>
                  <a:cubicBezTo>
                    <a:pt x="1" y="126"/>
                    <a:pt x="1" y="257"/>
                    <a:pt x="84" y="340"/>
                  </a:cubicBezTo>
                  <a:lnTo>
                    <a:pt x="298" y="554"/>
                  </a:lnTo>
                  <a:cubicBezTo>
                    <a:pt x="346" y="602"/>
                    <a:pt x="394" y="614"/>
                    <a:pt x="453" y="614"/>
                  </a:cubicBezTo>
                  <a:cubicBezTo>
                    <a:pt x="501" y="614"/>
                    <a:pt x="560" y="602"/>
                    <a:pt x="596" y="554"/>
                  </a:cubicBezTo>
                  <a:cubicBezTo>
                    <a:pt x="679" y="483"/>
                    <a:pt x="679" y="352"/>
                    <a:pt x="584" y="281"/>
                  </a:cubicBezTo>
                  <a:lnTo>
                    <a:pt x="358" y="54"/>
                  </a:lnTo>
                  <a:cubicBezTo>
                    <a:pt x="322" y="19"/>
                    <a:pt x="272" y="1"/>
                    <a:pt x="22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43"/>
            <p:cNvSpPr/>
            <p:nvPr/>
          </p:nvSpPr>
          <p:spPr>
            <a:xfrm>
              <a:off x="6465253" y="3290314"/>
              <a:ext cx="20831" cy="19879"/>
            </a:xfrm>
            <a:custGeom>
              <a:avLst/>
              <a:gdLst/>
              <a:ahLst/>
              <a:cxnLst/>
              <a:rect l="l" t="t" r="r" b="b"/>
              <a:pathLst>
                <a:path w="656" h="626" extrusionOk="0">
                  <a:moveTo>
                    <a:pt x="215" y="0"/>
                  </a:moveTo>
                  <a:cubicBezTo>
                    <a:pt x="162" y="0"/>
                    <a:pt x="108" y="18"/>
                    <a:pt x="72" y="54"/>
                  </a:cubicBezTo>
                  <a:cubicBezTo>
                    <a:pt x="1" y="125"/>
                    <a:pt x="1" y="268"/>
                    <a:pt x="72" y="340"/>
                  </a:cubicBezTo>
                  <a:lnTo>
                    <a:pt x="299" y="566"/>
                  </a:lnTo>
                  <a:cubicBezTo>
                    <a:pt x="346" y="601"/>
                    <a:pt x="382" y="625"/>
                    <a:pt x="441" y="625"/>
                  </a:cubicBezTo>
                  <a:cubicBezTo>
                    <a:pt x="489" y="625"/>
                    <a:pt x="549" y="601"/>
                    <a:pt x="596" y="566"/>
                  </a:cubicBezTo>
                  <a:cubicBezTo>
                    <a:pt x="656" y="482"/>
                    <a:pt x="656" y="351"/>
                    <a:pt x="584" y="280"/>
                  </a:cubicBezTo>
                  <a:lnTo>
                    <a:pt x="358" y="54"/>
                  </a:ln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43"/>
            <p:cNvSpPr/>
            <p:nvPr/>
          </p:nvSpPr>
          <p:spPr>
            <a:xfrm>
              <a:off x="6304573" y="3437180"/>
              <a:ext cx="119145" cy="13274"/>
            </a:xfrm>
            <a:custGeom>
              <a:avLst/>
              <a:gdLst/>
              <a:ahLst/>
              <a:cxnLst/>
              <a:rect l="l" t="t" r="r" b="b"/>
              <a:pathLst>
                <a:path w="3752" h="418" extrusionOk="0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17"/>
                    <a:pt x="203" y="417"/>
                  </a:cubicBezTo>
                  <a:lnTo>
                    <a:pt x="3537" y="417"/>
                  </a:lnTo>
                  <a:cubicBezTo>
                    <a:pt x="3644" y="417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43"/>
            <p:cNvSpPr/>
            <p:nvPr/>
          </p:nvSpPr>
          <p:spPr>
            <a:xfrm>
              <a:off x="6304573" y="3500341"/>
              <a:ext cx="25372" cy="13242"/>
            </a:xfrm>
            <a:custGeom>
              <a:avLst/>
              <a:gdLst/>
              <a:ahLst/>
              <a:cxnLst/>
              <a:rect l="l" t="t" r="r" b="b"/>
              <a:pathLst>
                <a:path w="799" h="417" extrusionOk="0">
                  <a:moveTo>
                    <a:pt x="203" y="0"/>
                  </a:moveTo>
                  <a:cubicBezTo>
                    <a:pt x="108" y="0"/>
                    <a:pt x="1" y="95"/>
                    <a:pt x="1" y="214"/>
                  </a:cubicBezTo>
                  <a:cubicBezTo>
                    <a:pt x="1" y="333"/>
                    <a:pt x="84" y="417"/>
                    <a:pt x="203" y="417"/>
                  </a:cubicBezTo>
                  <a:lnTo>
                    <a:pt x="596" y="417"/>
                  </a:lnTo>
                  <a:cubicBezTo>
                    <a:pt x="703" y="417"/>
                    <a:pt x="798" y="333"/>
                    <a:pt x="798" y="214"/>
                  </a:cubicBezTo>
                  <a:cubicBezTo>
                    <a:pt x="798" y="95"/>
                    <a:pt x="715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43"/>
            <p:cNvSpPr/>
            <p:nvPr/>
          </p:nvSpPr>
          <p:spPr>
            <a:xfrm>
              <a:off x="6346934" y="3500341"/>
              <a:ext cx="76784" cy="13242"/>
            </a:xfrm>
            <a:custGeom>
              <a:avLst/>
              <a:gdLst/>
              <a:ahLst/>
              <a:cxnLst/>
              <a:rect l="l" t="t" r="r" b="b"/>
              <a:pathLst>
                <a:path w="2418" h="417" extrusionOk="0">
                  <a:moveTo>
                    <a:pt x="215" y="0"/>
                  </a:moveTo>
                  <a:cubicBezTo>
                    <a:pt x="107" y="0"/>
                    <a:pt x="0" y="95"/>
                    <a:pt x="0" y="214"/>
                  </a:cubicBezTo>
                  <a:cubicBezTo>
                    <a:pt x="0" y="333"/>
                    <a:pt x="96" y="417"/>
                    <a:pt x="215" y="417"/>
                  </a:cubicBezTo>
                  <a:lnTo>
                    <a:pt x="2203" y="417"/>
                  </a:lnTo>
                  <a:cubicBezTo>
                    <a:pt x="2310" y="417"/>
                    <a:pt x="2417" y="333"/>
                    <a:pt x="2417" y="214"/>
                  </a:cubicBezTo>
                  <a:cubicBezTo>
                    <a:pt x="2417" y="95"/>
                    <a:pt x="2310" y="0"/>
                    <a:pt x="2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43"/>
            <p:cNvSpPr/>
            <p:nvPr/>
          </p:nvSpPr>
          <p:spPr>
            <a:xfrm>
              <a:off x="6304573" y="3468935"/>
              <a:ext cx="119145" cy="12893"/>
            </a:xfrm>
            <a:custGeom>
              <a:avLst/>
              <a:gdLst/>
              <a:ahLst/>
              <a:cxnLst/>
              <a:rect l="l" t="t" r="r" b="b"/>
              <a:pathLst>
                <a:path w="3752" h="406" extrusionOk="0"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84" y="406"/>
                    <a:pt x="203" y="406"/>
                  </a:cubicBezTo>
                  <a:lnTo>
                    <a:pt x="3537" y="406"/>
                  </a:lnTo>
                  <a:cubicBezTo>
                    <a:pt x="3644" y="406"/>
                    <a:pt x="3751" y="322"/>
                    <a:pt x="3751" y="203"/>
                  </a:cubicBezTo>
                  <a:cubicBezTo>
                    <a:pt x="3751" y="84"/>
                    <a:pt x="3644" y="1"/>
                    <a:pt x="35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43"/>
            <p:cNvSpPr/>
            <p:nvPr/>
          </p:nvSpPr>
          <p:spPr>
            <a:xfrm>
              <a:off x="6228583" y="3237664"/>
              <a:ext cx="357688" cy="186338"/>
            </a:xfrm>
            <a:custGeom>
              <a:avLst/>
              <a:gdLst/>
              <a:ahLst/>
              <a:cxnLst/>
              <a:rect l="l" t="t" r="r" b="b"/>
              <a:pathLst>
                <a:path w="11264" h="5868" extrusionOk="0">
                  <a:moveTo>
                    <a:pt x="8752" y="1045"/>
                  </a:moveTo>
                  <a:cubicBezTo>
                    <a:pt x="9240" y="1045"/>
                    <a:pt x="9716" y="1224"/>
                    <a:pt x="10085" y="1593"/>
                  </a:cubicBezTo>
                  <a:cubicBezTo>
                    <a:pt x="10811" y="2331"/>
                    <a:pt x="10811" y="3545"/>
                    <a:pt x="10085" y="4272"/>
                  </a:cubicBezTo>
                  <a:cubicBezTo>
                    <a:pt x="9716" y="4641"/>
                    <a:pt x="9234" y="4825"/>
                    <a:pt x="8750" y="4825"/>
                  </a:cubicBezTo>
                  <a:cubicBezTo>
                    <a:pt x="8267" y="4825"/>
                    <a:pt x="7781" y="4641"/>
                    <a:pt x="7406" y="4272"/>
                  </a:cubicBezTo>
                  <a:cubicBezTo>
                    <a:pt x="6668" y="3522"/>
                    <a:pt x="6668" y="2331"/>
                    <a:pt x="7406" y="1593"/>
                  </a:cubicBezTo>
                  <a:cubicBezTo>
                    <a:pt x="7775" y="1224"/>
                    <a:pt x="8252" y="1045"/>
                    <a:pt x="8752" y="1045"/>
                  </a:cubicBezTo>
                  <a:close/>
                  <a:moveTo>
                    <a:pt x="3215" y="402"/>
                  </a:moveTo>
                  <a:cubicBezTo>
                    <a:pt x="3870" y="402"/>
                    <a:pt x="4501" y="652"/>
                    <a:pt x="5001" y="1140"/>
                  </a:cubicBezTo>
                  <a:cubicBezTo>
                    <a:pt x="5978" y="2140"/>
                    <a:pt x="5978" y="3736"/>
                    <a:pt x="5001" y="4712"/>
                  </a:cubicBezTo>
                  <a:cubicBezTo>
                    <a:pt x="4507" y="5206"/>
                    <a:pt x="3858" y="5453"/>
                    <a:pt x="3211" y="5453"/>
                  </a:cubicBezTo>
                  <a:cubicBezTo>
                    <a:pt x="2563" y="5453"/>
                    <a:pt x="1918" y="5206"/>
                    <a:pt x="1429" y="4712"/>
                  </a:cubicBezTo>
                  <a:cubicBezTo>
                    <a:pt x="441" y="3736"/>
                    <a:pt x="441" y="2128"/>
                    <a:pt x="1429" y="1140"/>
                  </a:cubicBezTo>
                  <a:cubicBezTo>
                    <a:pt x="1918" y="652"/>
                    <a:pt x="2560" y="402"/>
                    <a:pt x="3215" y="402"/>
                  </a:cubicBezTo>
                  <a:close/>
                  <a:moveTo>
                    <a:pt x="3209" y="0"/>
                  </a:moveTo>
                  <a:cubicBezTo>
                    <a:pt x="2462" y="0"/>
                    <a:pt x="1715" y="289"/>
                    <a:pt x="1144" y="866"/>
                  </a:cubicBezTo>
                  <a:cubicBezTo>
                    <a:pt x="1" y="2009"/>
                    <a:pt x="1" y="3855"/>
                    <a:pt x="1144" y="4998"/>
                  </a:cubicBezTo>
                  <a:cubicBezTo>
                    <a:pt x="1703" y="5569"/>
                    <a:pt x="2465" y="5867"/>
                    <a:pt x="3215" y="5867"/>
                  </a:cubicBezTo>
                  <a:cubicBezTo>
                    <a:pt x="3953" y="5867"/>
                    <a:pt x="4715" y="5581"/>
                    <a:pt x="5275" y="4998"/>
                  </a:cubicBezTo>
                  <a:cubicBezTo>
                    <a:pt x="5680" y="4593"/>
                    <a:pt x="5930" y="4117"/>
                    <a:pt x="6049" y="3617"/>
                  </a:cubicBezTo>
                  <a:lnTo>
                    <a:pt x="6561" y="3617"/>
                  </a:lnTo>
                  <a:cubicBezTo>
                    <a:pt x="6668" y="3962"/>
                    <a:pt x="6859" y="4284"/>
                    <a:pt x="7121" y="4557"/>
                  </a:cubicBezTo>
                  <a:cubicBezTo>
                    <a:pt x="7573" y="4998"/>
                    <a:pt x="8168" y="5224"/>
                    <a:pt x="8752" y="5224"/>
                  </a:cubicBezTo>
                  <a:cubicBezTo>
                    <a:pt x="9323" y="5224"/>
                    <a:pt x="9919" y="4998"/>
                    <a:pt x="10371" y="4557"/>
                  </a:cubicBezTo>
                  <a:cubicBezTo>
                    <a:pt x="11264" y="3664"/>
                    <a:pt x="11264" y="2200"/>
                    <a:pt x="10371" y="1307"/>
                  </a:cubicBezTo>
                  <a:cubicBezTo>
                    <a:pt x="9924" y="860"/>
                    <a:pt x="9335" y="637"/>
                    <a:pt x="8746" y="637"/>
                  </a:cubicBezTo>
                  <a:cubicBezTo>
                    <a:pt x="8156" y="637"/>
                    <a:pt x="7567" y="860"/>
                    <a:pt x="7121" y="1307"/>
                  </a:cubicBezTo>
                  <a:cubicBezTo>
                    <a:pt x="6609" y="1831"/>
                    <a:pt x="6394" y="2533"/>
                    <a:pt x="6466" y="3212"/>
                  </a:cubicBezTo>
                  <a:lnTo>
                    <a:pt x="6132" y="3212"/>
                  </a:lnTo>
                  <a:cubicBezTo>
                    <a:pt x="6204" y="2379"/>
                    <a:pt x="5930" y="1497"/>
                    <a:pt x="5275" y="866"/>
                  </a:cubicBezTo>
                  <a:cubicBezTo>
                    <a:pt x="4704" y="289"/>
                    <a:pt x="3956" y="0"/>
                    <a:pt x="32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43"/>
            <p:cNvSpPr/>
            <p:nvPr/>
          </p:nvSpPr>
          <p:spPr>
            <a:xfrm>
              <a:off x="6295141" y="3295775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19" y="394"/>
                  </a:moveTo>
                  <a:cubicBezTo>
                    <a:pt x="1512" y="394"/>
                    <a:pt x="1834" y="703"/>
                    <a:pt x="1834" y="1108"/>
                  </a:cubicBezTo>
                  <a:cubicBezTo>
                    <a:pt x="1810" y="1501"/>
                    <a:pt x="1500" y="1822"/>
                    <a:pt x="1119" y="1822"/>
                  </a:cubicBezTo>
                  <a:cubicBezTo>
                    <a:pt x="726" y="1822"/>
                    <a:pt x="405" y="1501"/>
                    <a:pt x="405" y="1108"/>
                  </a:cubicBezTo>
                  <a:cubicBezTo>
                    <a:pt x="405" y="715"/>
                    <a:pt x="714" y="394"/>
                    <a:pt x="1119" y="394"/>
                  </a:cubicBezTo>
                  <a:close/>
                  <a:moveTo>
                    <a:pt x="1119" y="1"/>
                  </a:moveTo>
                  <a:cubicBezTo>
                    <a:pt x="500" y="1"/>
                    <a:pt x="0" y="501"/>
                    <a:pt x="0" y="1120"/>
                  </a:cubicBezTo>
                  <a:cubicBezTo>
                    <a:pt x="0" y="1727"/>
                    <a:pt x="500" y="2239"/>
                    <a:pt x="1119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489"/>
                    <a:pt x="1727" y="1"/>
                    <a:pt x="1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43"/>
            <p:cNvSpPr/>
            <p:nvPr/>
          </p:nvSpPr>
          <p:spPr>
            <a:xfrm>
              <a:off x="6482273" y="3306763"/>
              <a:ext cx="48045" cy="48045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3" y="405"/>
                  </a:moveTo>
                  <a:cubicBezTo>
                    <a:pt x="953" y="405"/>
                    <a:pt x="1120" y="560"/>
                    <a:pt x="1120" y="762"/>
                  </a:cubicBezTo>
                  <a:cubicBezTo>
                    <a:pt x="1120" y="965"/>
                    <a:pt x="953" y="1119"/>
                    <a:pt x="763" y="1119"/>
                  </a:cubicBezTo>
                  <a:cubicBezTo>
                    <a:pt x="560" y="1119"/>
                    <a:pt x="406" y="953"/>
                    <a:pt x="406" y="762"/>
                  </a:cubicBezTo>
                  <a:cubicBezTo>
                    <a:pt x="406" y="560"/>
                    <a:pt x="560" y="405"/>
                    <a:pt x="763" y="405"/>
                  </a:cubicBezTo>
                  <a:close/>
                  <a:moveTo>
                    <a:pt x="763" y="0"/>
                  </a:moveTo>
                  <a:cubicBezTo>
                    <a:pt x="346" y="0"/>
                    <a:pt x="1" y="345"/>
                    <a:pt x="1" y="762"/>
                  </a:cubicBezTo>
                  <a:cubicBezTo>
                    <a:pt x="1" y="1179"/>
                    <a:pt x="346" y="1512"/>
                    <a:pt x="763" y="1512"/>
                  </a:cubicBezTo>
                  <a:cubicBezTo>
                    <a:pt x="1179" y="1512"/>
                    <a:pt x="1513" y="1179"/>
                    <a:pt x="1513" y="762"/>
                  </a:cubicBezTo>
                  <a:cubicBezTo>
                    <a:pt x="1513" y="345"/>
                    <a:pt x="1179" y="0"/>
                    <a:pt x="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43"/>
            <p:cNvSpPr/>
            <p:nvPr/>
          </p:nvSpPr>
          <p:spPr>
            <a:xfrm>
              <a:off x="6456584" y="3437180"/>
              <a:ext cx="76784" cy="76403"/>
            </a:xfrm>
            <a:custGeom>
              <a:avLst/>
              <a:gdLst/>
              <a:ahLst/>
              <a:cxnLst/>
              <a:rect l="l" t="t" r="r" b="b"/>
              <a:pathLst>
                <a:path w="2418" h="2406" extrusionOk="0">
                  <a:moveTo>
                    <a:pt x="2012" y="406"/>
                  </a:moveTo>
                  <a:lnTo>
                    <a:pt x="2012" y="1989"/>
                  </a:lnTo>
                  <a:lnTo>
                    <a:pt x="417" y="1989"/>
                  </a:lnTo>
                  <a:lnTo>
                    <a:pt x="417" y="406"/>
                  </a:lnTo>
                  <a:close/>
                  <a:moveTo>
                    <a:pt x="298" y="1"/>
                  </a:moveTo>
                  <a:cubicBezTo>
                    <a:pt x="143" y="1"/>
                    <a:pt x="0" y="132"/>
                    <a:pt x="0" y="298"/>
                  </a:cubicBezTo>
                  <a:lnTo>
                    <a:pt x="0" y="2108"/>
                  </a:lnTo>
                  <a:cubicBezTo>
                    <a:pt x="0" y="2275"/>
                    <a:pt x="143" y="2406"/>
                    <a:pt x="298" y="2406"/>
                  </a:cubicBezTo>
                  <a:lnTo>
                    <a:pt x="2119" y="2406"/>
                  </a:lnTo>
                  <a:cubicBezTo>
                    <a:pt x="2286" y="2406"/>
                    <a:pt x="2417" y="2275"/>
                    <a:pt x="2417" y="2108"/>
                  </a:cubicBezTo>
                  <a:lnTo>
                    <a:pt x="2417" y="298"/>
                  </a:lnTo>
                  <a:cubicBezTo>
                    <a:pt x="2417" y="120"/>
                    <a:pt x="2286" y="1"/>
                    <a:pt x="2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43"/>
            <p:cNvSpPr/>
            <p:nvPr/>
          </p:nvSpPr>
          <p:spPr>
            <a:xfrm>
              <a:off x="6268658" y="3367351"/>
              <a:ext cx="406464" cy="174208"/>
            </a:xfrm>
            <a:custGeom>
              <a:avLst/>
              <a:gdLst/>
              <a:ahLst/>
              <a:cxnLst/>
              <a:rect l="l" t="t" r="r" b="b"/>
              <a:pathLst>
                <a:path w="12800" h="5486" extrusionOk="0">
                  <a:moveTo>
                    <a:pt x="10419" y="1616"/>
                  </a:moveTo>
                  <a:lnTo>
                    <a:pt x="10419" y="3009"/>
                  </a:lnTo>
                  <a:lnTo>
                    <a:pt x="9573" y="3009"/>
                  </a:lnTo>
                  <a:lnTo>
                    <a:pt x="9573" y="1616"/>
                  </a:lnTo>
                  <a:close/>
                  <a:moveTo>
                    <a:pt x="12395" y="402"/>
                  </a:moveTo>
                  <a:lnTo>
                    <a:pt x="12395" y="414"/>
                  </a:lnTo>
                  <a:lnTo>
                    <a:pt x="12395" y="4224"/>
                  </a:lnTo>
                  <a:lnTo>
                    <a:pt x="12383" y="4236"/>
                  </a:lnTo>
                  <a:lnTo>
                    <a:pt x="10835" y="3807"/>
                  </a:lnTo>
                  <a:lnTo>
                    <a:pt x="10823" y="3795"/>
                  </a:lnTo>
                  <a:lnTo>
                    <a:pt x="10823" y="3224"/>
                  </a:lnTo>
                  <a:lnTo>
                    <a:pt x="10823" y="1414"/>
                  </a:lnTo>
                  <a:lnTo>
                    <a:pt x="10823" y="842"/>
                  </a:lnTo>
                  <a:cubicBezTo>
                    <a:pt x="10823" y="842"/>
                    <a:pt x="10823" y="831"/>
                    <a:pt x="10835" y="831"/>
                  </a:cubicBezTo>
                  <a:lnTo>
                    <a:pt x="12383" y="402"/>
                  </a:lnTo>
                  <a:close/>
                  <a:moveTo>
                    <a:pt x="12362" y="0"/>
                  </a:moveTo>
                  <a:cubicBezTo>
                    <a:pt x="12330" y="0"/>
                    <a:pt x="12297" y="3"/>
                    <a:pt x="12264" y="9"/>
                  </a:cubicBezTo>
                  <a:lnTo>
                    <a:pt x="10716" y="438"/>
                  </a:lnTo>
                  <a:cubicBezTo>
                    <a:pt x="10538" y="485"/>
                    <a:pt x="10407" y="664"/>
                    <a:pt x="10407" y="842"/>
                  </a:cubicBezTo>
                  <a:lnTo>
                    <a:pt x="10407" y="1212"/>
                  </a:lnTo>
                  <a:lnTo>
                    <a:pt x="9549" y="1212"/>
                  </a:lnTo>
                  <a:lnTo>
                    <a:pt x="9549" y="914"/>
                  </a:lnTo>
                  <a:cubicBezTo>
                    <a:pt x="9549" y="819"/>
                    <a:pt x="9466" y="711"/>
                    <a:pt x="9347" y="711"/>
                  </a:cubicBezTo>
                  <a:cubicBezTo>
                    <a:pt x="9228" y="711"/>
                    <a:pt x="9133" y="795"/>
                    <a:pt x="9133" y="914"/>
                  </a:cubicBezTo>
                  <a:lnTo>
                    <a:pt x="9133" y="1414"/>
                  </a:lnTo>
                  <a:lnTo>
                    <a:pt x="9133" y="3224"/>
                  </a:lnTo>
                  <a:lnTo>
                    <a:pt x="9133" y="4986"/>
                  </a:lnTo>
                  <a:cubicBezTo>
                    <a:pt x="9133" y="5045"/>
                    <a:pt x="9085" y="5081"/>
                    <a:pt x="9026" y="5081"/>
                  </a:cubicBezTo>
                  <a:lnTo>
                    <a:pt x="513" y="5081"/>
                  </a:lnTo>
                  <a:cubicBezTo>
                    <a:pt x="453" y="5081"/>
                    <a:pt x="417" y="5045"/>
                    <a:pt x="417" y="4986"/>
                  </a:cubicBezTo>
                  <a:lnTo>
                    <a:pt x="417" y="1854"/>
                  </a:lnTo>
                  <a:cubicBezTo>
                    <a:pt x="417" y="1747"/>
                    <a:pt x="322" y="1652"/>
                    <a:pt x="203" y="1652"/>
                  </a:cubicBezTo>
                  <a:cubicBezTo>
                    <a:pt x="84" y="1652"/>
                    <a:pt x="1" y="1735"/>
                    <a:pt x="1" y="1854"/>
                  </a:cubicBezTo>
                  <a:lnTo>
                    <a:pt x="1" y="4986"/>
                  </a:lnTo>
                  <a:cubicBezTo>
                    <a:pt x="1" y="5260"/>
                    <a:pt x="215" y="5486"/>
                    <a:pt x="501" y="5486"/>
                  </a:cubicBezTo>
                  <a:lnTo>
                    <a:pt x="9014" y="5486"/>
                  </a:lnTo>
                  <a:cubicBezTo>
                    <a:pt x="9299" y="5486"/>
                    <a:pt x="9526" y="5260"/>
                    <a:pt x="9526" y="4986"/>
                  </a:cubicBezTo>
                  <a:lnTo>
                    <a:pt x="9526" y="3414"/>
                  </a:lnTo>
                  <a:lnTo>
                    <a:pt x="10371" y="3414"/>
                  </a:lnTo>
                  <a:lnTo>
                    <a:pt x="10371" y="3795"/>
                  </a:lnTo>
                  <a:cubicBezTo>
                    <a:pt x="10371" y="3986"/>
                    <a:pt x="10502" y="4152"/>
                    <a:pt x="10681" y="4188"/>
                  </a:cubicBezTo>
                  <a:lnTo>
                    <a:pt x="12228" y="4629"/>
                  </a:lnTo>
                  <a:cubicBezTo>
                    <a:pt x="12264" y="4641"/>
                    <a:pt x="12300" y="4641"/>
                    <a:pt x="12347" y="4641"/>
                  </a:cubicBezTo>
                  <a:cubicBezTo>
                    <a:pt x="12443" y="4641"/>
                    <a:pt x="12526" y="4605"/>
                    <a:pt x="12597" y="4545"/>
                  </a:cubicBezTo>
                  <a:cubicBezTo>
                    <a:pt x="12705" y="4474"/>
                    <a:pt x="12764" y="4343"/>
                    <a:pt x="12764" y="4224"/>
                  </a:cubicBezTo>
                  <a:lnTo>
                    <a:pt x="12764" y="426"/>
                  </a:lnTo>
                  <a:cubicBezTo>
                    <a:pt x="12800" y="283"/>
                    <a:pt x="12740" y="164"/>
                    <a:pt x="12633" y="80"/>
                  </a:cubicBezTo>
                  <a:cubicBezTo>
                    <a:pt x="12553" y="27"/>
                    <a:pt x="12459" y="0"/>
                    <a:pt x="123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7" name="Google Shape;6157;p43"/>
          <p:cNvGrpSpPr/>
          <p:nvPr/>
        </p:nvGrpSpPr>
        <p:grpSpPr>
          <a:xfrm>
            <a:off x="865862" y="3207306"/>
            <a:ext cx="364484" cy="364897"/>
            <a:chOff x="865862" y="3207306"/>
            <a:chExt cx="364484" cy="364897"/>
          </a:xfrm>
        </p:grpSpPr>
        <p:sp>
          <p:nvSpPr>
            <p:cNvPr id="6158" name="Google Shape;6158;p43"/>
            <p:cNvSpPr/>
            <p:nvPr/>
          </p:nvSpPr>
          <p:spPr>
            <a:xfrm>
              <a:off x="928229" y="3269323"/>
              <a:ext cx="240131" cy="240100"/>
            </a:xfrm>
            <a:custGeom>
              <a:avLst/>
              <a:gdLst/>
              <a:ahLst/>
              <a:cxnLst/>
              <a:rect l="l" t="t" r="r" b="b"/>
              <a:pathLst>
                <a:path w="7562" h="7561" extrusionOk="0">
                  <a:moveTo>
                    <a:pt x="3775" y="0"/>
                  </a:moveTo>
                  <a:cubicBezTo>
                    <a:pt x="1692" y="0"/>
                    <a:pt x="1" y="1703"/>
                    <a:pt x="1" y="3787"/>
                  </a:cubicBezTo>
                  <a:cubicBezTo>
                    <a:pt x="1" y="5870"/>
                    <a:pt x="1692" y="7561"/>
                    <a:pt x="3775" y="7561"/>
                  </a:cubicBezTo>
                  <a:cubicBezTo>
                    <a:pt x="4454" y="7561"/>
                    <a:pt x="5121" y="7382"/>
                    <a:pt x="5704" y="7037"/>
                  </a:cubicBezTo>
                  <a:cubicBezTo>
                    <a:pt x="5787" y="6977"/>
                    <a:pt x="5823" y="6858"/>
                    <a:pt x="5775" y="6775"/>
                  </a:cubicBezTo>
                  <a:cubicBezTo>
                    <a:pt x="5736" y="6720"/>
                    <a:pt x="5672" y="6691"/>
                    <a:pt x="5605" y="6691"/>
                  </a:cubicBezTo>
                  <a:cubicBezTo>
                    <a:pt x="5570" y="6691"/>
                    <a:pt x="5534" y="6699"/>
                    <a:pt x="5502" y="6716"/>
                  </a:cubicBezTo>
                  <a:cubicBezTo>
                    <a:pt x="4990" y="7025"/>
                    <a:pt x="4394" y="7192"/>
                    <a:pt x="3775" y="7192"/>
                  </a:cubicBezTo>
                  <a:cubicBezTo>
                    <a:pt x="1906" y="7192"/>
                    <a:pt x="382" y="5668"/>
                    <a:pt x="382" y="3798"/>
                  </a:cubicBezTo>
                  <a:cubicBezTo>
                    <a:pt x="382" y="1917"/>
                    <a:pt x="1906" y="405"/>
                    <a:pt x="3775" y="405"/>
                  </a:cubicBezTo>
                  <a:cubicBezTo>
                    <a:pt x="5656" y="405"/>
                    <a:pt x="7168" y="1917"/>
                    <a:pt x="7168" y="3798"/>
                  </a:cubicBezTo>
                  <a:cubicBezTo>
                    <a:pt x="7168" y="4775"/>
                    <a:pt x="6740" y="5715"/>
                    <a:pt x="6002" y="6358"/>
                  </a:cubicBezTo>
                  <a:cubicBezTo>
                    <a:pt x="5918" y="6430"/>
                    <a:pt x="5906" y="6549"/>
                    <a:pt x="5978" y="6620"/>
                  </a:cubicBezTo>
                  <a:cubicBezTo>
                    <a:pt x="6024" y="6667"/>
                    <a:pt x="6082" y="6691"/>
                    <a:pt x="6136" y="6691"/>
                  </a:cubicBezTo>
                  <a:cubicBezTo>
                    <a:pt x="6179" y="6691"/>
                    <a:pt x="6220" y="6676"/>
                    <a:pt x="6252" y="6644"/>
                  </a:cubicBezTo>
                  <a:cubicBezTo>
                    <a:pt x="7085" y="5930"/>
                    <a:pt x="7561" y="4882"/>
                    <a:pt x="7561" y="3787"/>
                  </a:cubicBezTo>
                  <a:cubicBezTo>
                    <a:pt x="7561" y="1703"/>
                    <a:pt x="5859" y="0"/>
                    <a:pt x="37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43"/>
            <p:cNvSpPr/>
            <p:nvPr/>
          </p:nvSpPr>
          <p:spPr>
            <a:xfrm>
              <a:off x="956205" y="3297681"/>
              <a:ext cx="184179" cy="184147"/>
            </a:xfrm>
            <a:custGeom>
              <a:avLst/>
              <a:gdLst/>
              <a:ahLst/>
              <a:cxnLst/>
              <a:rect l="l" t="t" r="r" b="b"/>
              <a:pathLst>
                <a:path w="5800" h="5799" extrusionOk="0">
                  <a:moveTo>
                    <a:pt x="2894" y="0"/>
                  </a:moveTo>
                  <a:cubicBezTo>
                    <a:pt x="1311" y="0"/>
                    <a:pt x="1" y="1298"/>
                    <a:pt x="1" y="2905"/>
                  </a:cubicBezTo>
                  <a:cubicBezTo>
                    <a:pt x="1" y="4501"/>
                    <a:pt x="1287" y="5799"/>
                    <a:pt x="2894" y="5799"/>
                  </a:cubicBezTo>
                  <a:cubicBezTo>
                    <a:pt x="4502" y="5799"/>
                    <a:pt x="5799" y="4513"/>
                    <a:pt x="5799" y="2905"/>
                  </a:cubicBezTo>
                  <a:cubicBezTo>
                    <a:pt x="5799" y="2322"/>
                    <a:pt x="5621" y="1751"/>
                    <a:pt x="5311" y="1286"/>
                  </a:cubicBezTo>
                  <a:cubicBezTo>
                    <a:pt x="5276" y="1229"/>
                    <a:pt x="5219" y="1202"/>
                    <a:pt x="5159" y="1202"/>
                  </a:cubicBezTo>
                  <a:cubicBezTo>
                    <a:pt x="5118" y="1202"/>
                    <a:pt x="5076" y="1215"/>
                    <a:pt x="5037" y="1239"/>
                  </a:cubicBezTo>
                  <a:cubicBezTo>
                    <a:pt x="4954" y="1298"/>
                    <a:pt x="4942" y="1417"/>
                    <a:pt x="5002" y="1501"/>
                  </a:cubicBezTo>
                  <a:cubicBezTo>
                    <a:pt x="5275" y="1917"/>
                    <a:pt x="5430" y="2417"/>
                    <a:pt x="5430" y="2905"/>
                  </a:cubicBezTo>
                  <a:cubicBezTo>
                    <a:pt x="5430" y="4287"/>
                    <a:pt x="4299" y="5418"/>
                    <a:pt x="2918" y="5418"/>
                  </a:cubicBezTo>
                  <a:cubicBezTo>
                    <a:pt x="1525" y="5418"/>
                    <a:pt x="394" y="4287"/>
                    <a:pt x="394" y="2905"/>
                  </a:cubicBezTo>
                  <a:cubicBezTo>
                    <a:pt x="394" y="1524"/>
                    <a:pt x="1513" y="393"/>
                    <a:pt x="2894" y="393"/>
                  </a:cubicBezTo>
                  <a:cubicBezTo>
                    <a:pt x="3525" y="393"/>
                    <a:pt x="4132" y="631"/>
                    <a:pt x="4597" y="1036"/>
                  </a:cubicBezTo>
                  <a:cubicBezTo>
                    <a:pt x="4628" y="1073"/>
                    <a:pt x="4669" y="1089"/>
                    <a:pt x="4712" y="1089"/>
                  </a:cubicBezTo>
                  <a:cubicBezTo>
                    <a:pt x="4764" y="1089"/>
                    <a:pt x="4819" y="1064"/>
                    <a:pt x="4859" y="1024"/>
                  </a:cubicBezTo>
                  <a:cubicBezTo>
                    <a:pt x="4942" y="953"/>
                    <a:pt x="4918" y="834"/>
                    <a:pt x="4847" y="762"/>
                  </a:cubicBezTo>
                  <a:cubicBezTo>
                    <a:pt x="4311" y="274"/>
                    <a:pt x="3609" y="0"/>
                    <a:pt x="28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43"/>
            <p:cNvSpPr/>
            <p:nvPr/>
          </p:nvSpPr>
          <p:spPr>
            <a:xfrm>
              <a:off x="1042039" y="3207306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1"/>
                  </a:moveTo>
                  <a:cubicBezTo>
                    <a:pt x="96" y="1"/>
                    <a:pt x="1" y="96"/>
                    <a:pt x="1" y="203"/>
                  </a:cubicBezTo>
                  <a:lnTo>
                    <a:pt x="1" y="1310"/>
                  </a:lnTo>
                  <a:cubicBezTo>
                    <a:pt x="1" y="1430"/>
                    <a:pt x="96" y="1501"/>
                    <a:pt x="191" y="1501"/>
                  </a:cubicBezTo>
                  <a:cubicBezTo>
                    <a:pt x="298" y="1501"/>
                    <a:pt x="394" y="1418"/>
                    <a:pt x="394" y="1310"/>
                  </a:cubicBezTo>
                  <a:lnTo>
                    <a:pt x="394" y="203"/>
                  </a:lnTo>
                  <a:cubicBezTo>
                    <a:pt x="394" y="9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43"/>
            <p:cNvSpPr/>
            <p:nvPr/>
          </p:nvSpPr>
          <p:spPr>
            <a:xfrm>
              <a:off x="1042039" y="3524538"/>
              <a:ext cx="12511" cy="47664"/>
            </a:xfrm>
            <a:custGeom>
              <a:avLst/>
              <a:gdLst/>
              <a:ahLst/>
              <a:cxnLst/>
              <a:rect l="l" t="t" r="r" b="b"/>
              <a:pathLst>
                <a:path w="394" h="1501" extrusionOk="0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1310"/>
                  </a:lnTo>
                  <a:cubicBezTo>
                    <a:pt x="1" y="1417"/>
                    <a:pt x="84" y="1500"/>
                    <a:pt x="191" y="1500"/>
                  </a:cubicBezTo>
                  <a:cubicBezTo>
                    <a:pt x="298" y="1500"/>
                    <a:pt x="394" y="1417"/>
                    <a:pt x="394" y="1310"/>
                  </a:cubicBezTo>
                  <a:lnTo>
                    <a:pt x="394" y="191"/>
                  </a:lnTo>
                  <a:cubicBezTo>
                    <a:pt x="394" y="9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43"/>
            <p:cNvSpPr/>
            <p:nvPr/>
          </p:nvSpPr>
          <p:spPr>
            <a:xfrm>
              <a:off x="953188" y="3230836"/>
              <a:ext cx="31406" cy="43441"/>
            </a:xfrm>
            <a:custGeom>
              <a:avLst/>
              <a:gdLst/>
              <a:ahLst/>
              <a:cxnLst/>
              <a:rect l="l" t="t" r="r" b="b"/>
              <a:pathLst>
                <a:path w="989" h="1368" extrusionOk="0">
                  <a:moveTo>
                    <a:pt x="217" y="0"/>
                  </a:moveTo>
                  <a:cubicBezTo>
                    <a:pt x="185" y="0"/>
                    <a:pt x="153" y="7"/>
                    <a:pt x="120" y="22"/>
                  </a:cubicBezTo>
                  <a:cubicBezTo>
                    <a:pt x="36" y="81"/>
                    <a:pt x="1" y="188"/>
                    <a:pt x="48" y="296"/>
                  </a:cubicBezTo>
                  <a:lnTo>
                    <a:pt x="608" y="1272"/>
                  </a:lnTo>
                  <a:cubicBezTo>
                    <a:pt x="644" y="1331"/>
                    <a:pt x="715" y="1367"/>
                    <a:pt x="775" y="1367"/>
                  </a:cubicBezTo>
                  <a:cubicBezTo>
                    <a:pt x="798" y="1367"/>
                    <a:pt x="834" y="1343"/>
                    <a:pt x="870" y="1331"/>
                  </a:cubicBezTo>
                  <a:cubicBezTo>
                    <a:pt x="953" y="1272"/>
                    <a:pt x="989" y="1165"/>
                    <a:pt x="941" y="1070"/>
                  </a:cubicBezTo>
                  <a:lnTo>
                    <a:pt x="394" y="93"/>
                  </a:lnTo>
                  <a:cubicBezTo>
                    <a:pt x="352" y="35"/>
                    <a:pt x="288" y="0"/>
                    <a:pt x="2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43"/>
            <p:cNvSpPr/>
            <p:nvPr/>
          </p:nvSpPr>
          <p:spPr>
            <a:xfrm>
              <a:off x="1111614" y="3505485"/>
              <a:ext cx="30644" cy="42520"/>
            </a:xfrm>
            <a:custGeom>
              <a:avLst/>
              <a:gdLst/>
              <a:ahLst/>
              <a:cxnLst/>
              <a:rect l="l" t="t" r="r" b="b"/>
              <a:pathLst>
                <a:path w="965" h="1339" extrusionOk="0">
                  <a:moveTo>
                    <a:pt x="210" y="1"/>
                  </a:moveTo>
                  <a:cubicBezTo>
                    <a:pt x="181" y="1"/>
                    <a:pt x="151" y="6"/>
                    <a:pt x="119" y="17"/>
                  </a:cubicBezTo>
                  <a:cubicBezTo>
                    <a:pt x="24" y="76"/>
                    <a:pt x="0" y="183"/>
                    <a:pt x="48" y="291"/>
                  </a:cubicBezTo>
                  <a:lnTo>
                    <a:pt x="596" y="1255"/>
                  </a:lnTo>
                  <a:cubicBezTo>
                    <a:pt x="620" y="1314"/>
                    <a:pt x="691" y="1338"/>
                    <a:pt x="751" y="1338"/>
                  </a:cubicBezTo>
                  <a:cubicBezTo>
                    <a:pt x="786" y="1338"/>
                    <a:pt x="810" y="1326"/>
                    <a:pt x="846" y="1314"/>
                  </a:cubicBezTo>
                  <a:cubicBezTo>
                    <a:pt x="929" y="1255"/>
                    <a:pt x="965" y="1148"/>
                    <a:pt x="917" y="1041"/>
                  </a:cubicBezTo>
                  <a:lnTo>
                    <a:pt x="381" y="100"/>
                  </a:lnTo>
                  <a:cubicBezTo>
                    <a:pt x="339" y="33"/>
                    <a:pt x="279" y="1"/>
                    <a:pt x="2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43"/>
            <p:cNvSpPr/>
            <p:nvPr/>
          </p:nvSpPr>
          <p:spPr>
            <a:xfrm>
              <a:off x="888916" y="3295998"/>
              <a:ext cx="44648" cy="29691"/>
            </a:xfrm>
            <a:custGeom>
              <a:avLst/>
              <a:gdLst/>
              <a:ahLst/>
              <a:cxnLst/>
              <a:rect l="l" t="t" r="r" b="b"/>
              <a:pathLst>
                <a:path w="1406" h="935" extrusionOk="0">
                  <a:moveTo>
                    <a:pt x="203" y="0"/>
                  </a:moveTo>
                  <a:cubicBezTo>
                    <a:pt x="136" y="0"/>
                    <a:pt x="64" y="37"/>
                    <a:pt x="24" y="101"/>
                  </a:cubicBezTo>
                  <a:cubicBezTo>
                    <a:pt x="1" y="184"/>
                    <a:pt x="36" y="303"/>
                    <a:pt x="120" y="351"/>
                  </a:cubicBezTo>
                  <a:lnTo>
                    <a:pt x="1084" y="899"/>
                  </a:lnTo>
                  <a:cubicBezTo>
                    <a:pt x="1120" y="923"/>
                    <a:pt x="1144" y="934"/>
                    <a:pt x="1179" y="934"/>
                  </a:cubicBezTo>
                  <a:cubicBezTo>
                    <a:pt x="1239" y="934"/>
                    <a:pt x="1310" y="899"/>
                    <a:pt x="1334" y="839"/>
                  </a:cubicBezTo>
                  <a:cubicBezTo>
                    <a:pt x="1406" y="756"/>
                    <a:pt x="1358" y="637"/>
                    <a:pt x="1263" y="577"/>
                  </a:cubicBezTo>
                  <a:lnTo>
                    <a:pt x="298" y="30"/>
                  </a:lnTo>
                  <a:cubicBezTo>
                    <a:pt x="271" y="10"/>
                    <a:pt x="237" y="0"/>
                    <a:pt x="2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43"/>
            <p:cNvSpPr/>
            <p:nvPr/>
          </p:nvSpPr>
          <p:spPr>
            <a:xfrm>
              <a:off x="1162644" y="3454106"/>
              <a:ext cx="45029" cy="30390"/>
            </a:xfrm>
            <a:custGeom>
              <a:avLst/>
              <a:gdLst/>
              <a:ahLst/>
              <a:cxnLst/>
              <a:rect l="l" t="t" r="r" b="b"/>
              <a:pathLst>
                <a:path w="1418" h="957" extrusionOk="0">
                  <a:moveTo>
                    <a:pt x="237" y="1"/>
                  </a:moveTo>
                  <a:cubicBezTo>
                    <a:pt x="171" y="1"/>
                    <a:pt x="101" y="41"/>
                    <a:pt x="60" y="99"/>
                  </a:cubicBezTo>
                  <a:cubicBezTo>
                    <a:pt x="1" y="194"/>
                    <a:pt x="48" y="313"/>
                    <a:pt x="132" y="373"/>
                  </a:cubicBezTo>
                  <a:lnTo>
                    <a:pt x="1096" y="920"/>
                  </a:lnTo>
                  <a:cubicBezTo>
                    <a:pt x="1132" y="932"/>
                    <a:pt x="1156" y="956"/>
                    <a:pt x="1191" y="956"/>
                  </a:cubicBezTo>
                  <a:cubicBezTo>
                    <a:pt x="1251" y="956"/>
                    <a:pt x="1322" y="920"/>
                    <a:pt x="1346" y="861"/>
                  </a:cubicBezTo>
                  <a:cubicBezTo>
                    <a:pt x="1418" y="766"/>
                    <a:pt x="1382" y="646"/>
                    <a:pt x="1299" y="575"/>
                  </a:cubicBezTo>
                  <a:lnTo>
                    <a:pt x="322" y="27"/>
                  </a:lnTo>
                  <a:cubicBezTo>
                    <a:pt x="296" y="9"/>
                    <a:pt x="267" y="1"/>
                    <a:pt x="23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43"/>
            <p:cNvSpPr/>
            <p:nvPr/>
          </p:nvSpPr>
          <p:spPr>
            <a:xfrm>
              <a:off x="865862" y="3383864"/>
              <a:ext cx="47664" cy="12130"/>
            </a:xfrm>
            <a:custGeom>
              <a:avLst/>
              <a:gdLst/>
              <a:ahLst/>
              <a:cxnLst/>
              <a:rect l="l" t="t" r="r" b="b"/>
              <a:pathLst>
                <a:path w="1501" h="382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cubicBezTo>
                    <a:pt x="0" y="287"/>
                    <a:pt x="84" y="382"/>
                    <a:pt x="191" y="382"/>
                  </a:cubicBezTo>
                  <a:lnTo>
                    <a:pt x="1310" y="382"/>
                  </a:lnTo>
                  <a:cubicBezTo>
                    <a:pt x="1429" y="382"/>
                    <a:pt x="1501" y="299"/>
                    <a:pt x="1501" y="191"/>
                  </a:cubicBezTo>
                  <a:cubicBezTo>
                    <a:pt x="1501" y="84"/>
                    <a:pt x="1417" y="1"/>
                    <a:pt x="1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43"/>
            <p:cNvSpPr/>
            <p:nvPr/>
          </p:nvSpPr>
          <p:spPr>
            <a:xfrm>
              <a:off x="1182300" y="3383864"/>
              <a:ext cx="48045" cy="12130"/>
            </a:xfrm>
            <a:custGeom>
              <a:avLst/>
              <a:gdLst/>
              <a:ahLst/>
              <a:cxnLst/>
              <a:rect l="l" t="t" r="r" b="b"/>
              <a:pathLst>
                <a:path w="1513" h="382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cubicBezTo>
                    <a:pt x="1" y="287"/>
                    <a:pt x="96" y="382"/>
                    <a:pt x="203" y="382"/>
                  </a:cubicBezTo>
                  <a:lnTo>
                    <a:pt x="1311" y="382"/>
                  </a:lnTo>
                  <a:cubicBezTo>
                    <a:pt x="1418" y="382"/>
                    <a:pt x="1513" y="287"/>
                    <a:pt x="1513" y="191"/>
                  </a:cubicBezTo>
                  <a:cubicBezTo>
                    <a:pt x="1513" y="84"/>
                    <a:pt x="1430" y="1"/>
                    <a:pt x="13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43"/>
            <p:cNvSpPr/>
            <p:nvPr/>
          </p:nvSpPr>
          <p:spPr>
            <a:xfrm>
              <a:off x="888916" y="3454011"/>
              <a:ext cx="43885" cy="30104"/>
            </a:xfrm>
            <a:custGeom>
              <a:avLst/>
              <a:gdLst/>
              <a:ahLst/>
              <a:cxnLst/>
              <a:rect l="l" t="t" r="r" b="b"/>
              <a:pathLst>
                <a:path w="1382" h="948" extrusionOk="0">
                  <a:moveTo>
                    <a:pt x="1186" y="1"/>
                  </a:moveTo>
                  <a:cubicBezTo>
                    <a:pt x="1152" y="1"/>
                    <a:pt x="1117" y="10"/>
                    <a:pt x="1084" y="30"/>
                  </a:cubicBezTo>
                  <a:lnTo>
                    <a:pt x="120" y="590"/>
                  </a:lnTo>
                  <a:cubicBezTo>
                    <a:pt x="36" y="649"/>
                    <a:pt x="1" y="745"/>
                    <a:pt x="48" y="852"/>
                  </a:cubicBezTo>
                  <a:cubicBezTo>
                    <a:pt x="72" y="911"/>
                    <a:pt x="144" y="947"/>
                    <a:pt x="215" y="947"/>
                  </a:cubicBezTo>
                  <a:cubicBezTo>
                    <a:pt x="239" y="947"/>
                    <a:pt x="274" y="923"/>
                    <a:pt x="298" y="911"/>
                  </a:cubicBezTo>
                  <a:lnTo>
                    <a:pt x="1263" y="364"/>
                  </a:lnTo>
                  <a:cubicBezTo>
                    <a:pt x="1358" y="304"/>
                    <a:pt x="1382" y="197"/>
                    <a:pt x="1334" y="90"/>
                  </a:cubicBezTo>
                  <a:cubicBezTo>
                    <a:pt x="1311" y="35"/>
                    <a:pt x="1251" y="1"/>
                    <a:pt x="1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43"/>
            <p:cNvSpPr/>
            <p:nvPr/>
          </p:nvSpPr>
          <p:spPr>
            <a:xfrm>
              <a:off x="1163025" y="3295648"/>
              <a:ext cx="44648" cy="30040"/>
            </a:xfrm>
            <a:custGeom>
              <a:avLst/>
              <a:gdLst/>
              <a:ahLst/>
              <a:cxnLst/>
              <a:rect l="l" t="t" r="r" b="b"/>
              <a:pathLst>
                <a:path w="1406" h="946" extrusionOk="0">
                  <a:moveTo>
                    <a:pt x="1177" y="1"/>
                  </a:moveTo>
                  <a:cubicBezTo>
                    <a:pt x="1147" y="1"/>
                    <a:pt x="1115" y="6"/>
                    <a:pt x="1084" y="17"/>
                  </a:cubicBezTo>
                  <a:lnTo>
                    <a:pt x="120" y="576"/>
                  </a:lnTo>
                  <a:cubicBezTo>
                    <a:pt x="36" y="636"/>
                    <a:pt x="1" y="731"/>
                    <a:pt x="48" y="838"/>
                  </a:cubicBezTo>
                  <a:cubicBezTo>
                    <a:pt x="96" y="910"/>
                    <a:pt x="155" y="945"/>
                    <a:pt x="227" y="945"/>
                  </a:cubicBezTo>
                  <a:cubicBezTo>
                    <a:pt x="251" y="945"/>
                    <a:pt x="286" y="934"/>
                    <a:pt x="310" y="910"/>
                  </a:cubicBezTo>
                  <a:lnTo>
                    <a:pt x="1287" y="362"/>
                  </a:lnTo>
                  <a:cubicBezTo>
                    <a:pt x="1370" y="302"/>
                    <a:pt x="1406" y="195"/>
                    <a:pt x="1358" y="100"/>
                  </a:cubicBezTo>
                  <a:cubicBezTo>
                    <a:pt x="1316" y="33"/>
                    <a:pt x="1250" y="1"/>
                    <a:pt x="11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43"/>
            <p:cNvSpPr/>
            <p:nvPr/>
          </p:nvSpPr>
          <p:spPr>
            <a:xfrm>
              <a:off x="953188" y="3505835"/>
              <a:ext cx="31787" cy="43282"/>
            </a:xfrm>
            <a:custGeom>
              <a:avLst/>
              <a:gdLst/>
              <a:ahLst/>
              <a:cxnLst/>
              <a:rect l="l" t="t" r="r" b="b"/>
              <a:pathLst>
                <a:path w="1001" h="1363" extrusionOk="0">
                  <a:moveTo>
                    <a:pt x="782" y="0"/>
                  </a:moveTo>
                  <a:cubicBezTo>
                    <a:pt x="714" y="0"/>
                    <a:pt x="648" y="37"/>
                    <a:pt x="608" y="101"/>
                  </a:cubicBezTo>
                  <a:lnTo>
                    <a:pt x="60" y="1065"/>
                  </a:lnTo>
                  <a:cubicBezTo>
                    <a:pt x="1" y="1161"/>
                    <a:pt x="48" y="1280"/>
                    <a:pt x="132" y="1327"/>
                  </a:cubicBezTo>
                  <a:cubicBezTo>
                    <a:pt x="167" y="1351"/>
                    <a:pt x="191" y="1363"/>
                    <a:pt x="227" y="1363"/>
                  </a:cubicBezTo>
                  <a:cubicBezTo>
                    <a:pt x="286" y="1363"/>
                    <a:pt x="358" y="1327"/>
                    <a:pt x="394" y="1280"/>
                  </a:cubicBezTo>
                  <a:lnTo>
                    <a:pt x="941" y="303"/>
                  </a:lnTo>
                  <a:cubicBezTo>
                    <a:pt x="1001" y="184"/>
                    <a:pt x="965" y="65"/>
                    <a:pt x="882" y="30"/>
                  </a:cubicBezTo>
                  <a:cubicBezTo>
                    <a:pt x="850" y="10"/>
                    <a:pt x="816" y="0"/>
                    <a:pt x="7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43"/>
            <p:cNvSpPr/>
            <p:nvPr/>
          </p:nvSpPr>
          <p:spPr>
            <a:xfrm>
              <a:off x="1111614" y="3231726"/>
              <a:ext cx="31025" cy="42933"/>
            </a:xfrm>
            <a:custGeom>
              <a:avLst/>
              <a:gdLst/>
              <a:ahLst/>
              <a:cxnLst/>
              <a:rect l="l" t="t" r="r" b="b"/>
              <a:pathLst>
                <a:path w="977" h="1352" extrusionOk="0">
                  <a:moveTo>
                    <a:pt x="754" y="0"/>
                  </a:moveTo>
                  <a:cubicBezTo>
                    <a:pt x="688" y="0"/>
                    <a:pt x="620" y="37"/>
                    <a:pt x="572" y="101"/>
                  </a:cubicBezTo>
                  <a:lnTo>
                    <a:pt x="24" y="1065"/>
                  </a:lnTo>
                  <a:cubicBezTo>
                    <a:pt x="0" y="1137"/>
                    <a:pt x="24" y="1256"/>
                    <a:pt x="119" y="1315"/>
                  </a:cubicBezTo>
                  <a:cubicBezTo>
                    <a:pt x="143" y="1339"/>
                    <a:pt x="179" y="1351"/>
                    <a:pt x="203" y="1351"/>
                  </a:cubicBezTo>
                  <a:cubicBezTo>
                    <a:pt x="262" y="1351"/>
                    <a:pt x="346" y="1315"/>
                    <a:pt x="370" y="1256"/>
                  </a:cubicBezTo>
                  <a:lnTo>
                    <a:pt x="917" y="291"/>
                  </a:lnTo>
                  <a:cubicBezTo>
                    <a:pt x="977" y="208"/>
                    <a:pt x="941" y="89"/>
                    <a:pt x="846" y="29"/>
                  </a:cubicBezTo>
                  <a:cubicBezTo>
                    <a:pt x="818" y="10"/>
                    <a:pt x="786" y="0"/>
                    <a:pt x="7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2" name="Google Shape;6172;p43"/>
          <p:cNvGrpSpPr/>
          <p:nvPr/>
        </p:nvGrpSpPr>
        <p:grpSpPr>
          <a:xfrm>
            <a:off x="1404617" y="3226962"/>
            <a:ext cx="370168" cy="325965"/>
            <a:chOff x="1404617" y="3226962"/>
            <a:chExt cx="370168" cy="325965"/>
          </a:xfrm>
        </p:grpSpPr>
        <p:sp>
          <p:nvSpPr>
            <p:cNvPr id="6173" name="Google Shape;6173;p43"/>
            <p:cNvSpPr/>
            <p:nvPr/>
          </p:nvSpPr>
          <p:spPr>
            <a:xfrm>
              <a:off x="1535067" y="3226962"/>
              <a:ext cx="12130" cy="37090"/>
            </a:xfrm>
            <a:custGeom>
              <a:avLst/>
              <a:gdLst/>
              <a:ahLst/>
              <a:cxnLst/>
              <a:rect l="l" t="t" r="r" b="b"/>
              <a:pathLst>
                <a:path w="382" h="116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977"/>
                  </a:lnTo>
                  <a:cubicBezTo>
                    <a:pt x="0" y="1084"/>
                    <a:pt x="84" y="1168"/>
                    <a:pt x="191" y="1168"/>
                  </a:cubicBezTo>
                  <a:cubicBezTo>
                    <a:pt x="298" y="1168"/>
                    <a:pt x="381" y="1084"/>
                    <a:pt x="381" y="977"/>
                  </a:cubicBezTo>
                  <a:lnTo>
                    <a:pt x="381" y="191"/>
                  </a:lnTo>
                  <a:cubicBezTo>
                    <a:pt x="381" y="84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43"/>
            <p:cNvSpPr/>
            <p:nvPr/>
          </p:nvSpPr>
          <p:spPr>
            <a:xfrm>
              <a:off x="1472287" y="3243221"/>
              <a:ext cx="25753" cy="34073"/>
            </a:xfrm>
            <a:custGeom>
              <a:avLst/>
              <a:gdLst/>
              <a:ahLst/>
              <a:cxnLst/>
              <a:rect l="l" t="t" r="r" b="b"/>
              <a:pathLst>
                <a:path w="811" h="1073" extrusionOk="0">
                  <a:moveTo>
                    <a:pt x="217" y="1"/>
                  </a:moveTo>
                  <a:cubicBezTo>
                    <a:pt x="185" y="1"/>
                    <a:pt x="152" y="9"/>
                    <a:pt x="120" y="25"/>
                  </a:cubicBezTo>
                  <a:cubicBezTo>
                    <a:pt x="25" y="72"/>
                    <a:pt x="1" y="179"/>
                    <a:pt x="37" y="287"/>
                  </a:cubicBezTo>
                  <a:lnTo>
                    <a:pt x="442" y="989"/>
                  </a:lnTo>
                  <a:cubicBezTo>
                    <a:pt x="477" y="1049"/>
                    <a:pt x="549" y="1072"/>
                    <a:pt x="608" y="1072"/>
                  </a:cubicBezTo>
                  <a:cubicBezTo>
                    <a:pt x="632" y="1072"/>
                    <a:pt x="668" y="1061"/>
                    <a:pt x="692" y="1049"/>
                  </a:cubicBezTo>
                  <a:cubicBezTo>
                    <a:pt x="787" y="989"/>
                    <a:pt x="811" y="882"/>
                    <a:pt x="775" y="775"/>
                  </a:cubicBezTo>
                  <a:lnTo>
                    <a:pt x="382" y="96"/>
                  </a:lnTo>
                  <a:cubicBezTo>
                    <a:pt x="342" y="33"/>
                    <a:pt x="281" y="1"/>
                    <a:pt x="2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43"/>
            <p:cNvSpPr/>
            <p:nvPr/>
          </p:nvSpPr>
          <p:spPr>
            <a:xfrm>
              <a:off x="1426179" y="3289266"/>
              <a:ext cx="35947" cy="24705"/>
            </a:xfrm>
            <a:custGeom>
              <a:avLst/>
              <a:gdLst/>
              <a:ahLst/>
              <a:cxnLst/>
              <a:rect l="l" t="t" r="r" b="b"/>
              <a:pathLst>
                <a:path w="1132" h="778" extrusionOk="0">
                  <a:moveTo>
                    <a:pt x="229" y="1"/>
                  </a:moveTo>
                  <a:cubicBezTo>
                    <a:pt x="159" y="1"/>
                    <a:pt x="89" y="41"/>
                    <a:pt x="48" y="99"/>
                  </a:cubicBezTo>
                  <a:cubicBezTo>
                    <a:pt x="0" y="194"/>
                    <a:pt x="36" y="301"/>
                    <a:pt x="143" y="361"/>
                  </a:cubicBezTo>
                  <a:lnTo>
                    <a:pt x="822" y="742"/>
                  </a:lnTo>
                  <a:cubicBezTo>
                    <a:pt x="858" y="754"/>
                    <a:pt x="881" y="777"/>
                    <a:pt x="917" y="777"/>
                  </a:cubicBezTo>
                  <a:cubicBezTo>
                    <a:pt x="977" y="777"/>
                    <a:pt x="1048" y="742"/>
                    <a:pt x="1072" y="682"/>
                  </a:cubicBezTo>
                  <a:cubicBezTo>
                    <a:pt x="1132" y="599"/>
                    <a:pt x="1096" y="480"/>
                    <a:pt x="1001" y="420"/>
                  </a:cubicBezTo>
                  <a:lnTo>
                    <a:pt x="322" y="27"/>
                  </a:lnTo>
                  <a:cubicBezTo>
                    <a:pt x="292" y="9"/>
                    <a:pt x="261" y="1"/>
                    <a:pt x="2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43"/>
            <p:cNvSpPr/>
            <p:nvPr/>
          </p:nvSpPr>
          <p:spPr>
            <a:xfrm>
              <a:off x="1410682" y="3350997"/>
              <a:ext cx="37439" cy="12511"/>
            </a:xfrm>
            <a:custGeom>
              <a:avLst/>
              <a:gdLst/>
              <a:ahLst/>
              <a:cxnLst/>
              <a:rect l="l" t="t" r="r" b="b"/>
              <a:pathLst>
                <a:path w="1179" h="394" extrusionOk="0">
                  <a:moveTo>
                    <a:pt x="191" y="0"/>
                  </a:moveTo>
                  <a:cubicBezTo>
                    <a:pt x="96" y="0"/>
                    <a:pt x="0" y="95"/>
                    <a:pt x="0" y="203"/>
                  </a:cubicBezTo>
                  <a:cubicBezTo>
                    <a:pt x="0" y="298"/>
                    <a:pt x="84" y="393"/>
                    <a:pt x="191" y="393"/>
                  </a:cubicBezTo>
                  <a:lnTo>
                    <a:pt x="988" y="393"/>
                  </a:lnTo>
                  <a:cubicBezTo>
                    <a:pt x="1084" y="393"/>
                    <a:pt x="1179" y="298"/>
                    <a:pt x="1179" y="203"/>
                  </a:cubicBezTo>
                  <a:cubicBezTo>
                    <a:pt x="1179" y="95"/>
                    <a:pt x="1084" y="0"/>
                    <a:pt x="98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43"/>
            <p:cNvSpPr/>
            <p:nvPr/>
          </p:nvSpPr>
          <p:spPr>
            <a:xfrm>
              <a:off x="1426179" y="3400980"/>
              <a:ext cx="35566" cy="24896"/>
            </a:xfrm>
            <a:custGeom>
              <a:avLst/>
              <a:gdLst/>
              <a:ahLst/>
              <a:cxnLst/>
              <a:rect l="l" t="t" r="r" b="b"/>
              <a:pathLst>
                <a:path w="1120" h="784" extrusionOk="0">
                  <a:moveTo>
                    <a:pt x="904" y="0"/>
                  </a:moveTo>
                  <a:cubicBezTo>
                    <a:pt x="874" y="0"/>
                    <a:pt x="843" y="7"/>
                    <a:pt x="810" y="22"/>
                  </a:cubicBezTo>
                  <a:lnTo>
                    <a:pt x="119" y="414"/>
                  </a:lnTo>
                  <a:cubicBezTo>
                    <a:pt x="36" y="486"/>
                    <a:pt x="0" y="593"/>
                    <a:pt x="60" y="688"/>
                  </a:cubicBezTo>
                  <a:cubicBezTo>
                    <a:pt x="96" y="748"/>
                    <a:pt x="167" y="784"/>
                    <a:pt x="227" y="784"/>
                  </a:cubicBezTo>
                  <a:cubicBezTo>
                    <a:pt x="262" y="784"/>
                    <a:pt x="286" y="760"/>
                    <a:pt x="322" y="748"/>
                  </a:cubicBezTo>
                  <a:lnTo>
                    <a:pt x="1001" y="367"/>
                  </a:lnTo>
                  <a:cubicBezTo>
                    <a:pt x="1096" y="307"/>
                    <a:pt x="1120" y="200"/>
                    <a:pt x="1072" y="93"/>
                  </a:cubicBezTo>
                  <a:cubicBezTo>
                    <a:pt x="1031" y="35"/>
                    <a:pt x="972" y="0"/>
                    <a:pt x="90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43"/>
            <p:cNvSpPr/>
            <p:nvPr/>
          </p:nvSpPr>
          <p:spPr>
            <a:xfrm>
              <a:off x="1620138" y="3289043"/>
              <a:ext cx="35566" cy="24928"/>
            </a:xfrm>
            <a:custGeom>
              <a:avLst/>
              <a:gdLst/>
              <a:ahLst/>
              <a:cxnLst/>
              <a:rect l="l" t="t" r="r" b="b"/>
              <a:pathLst>
                <a:path w="1120" h="785" extrusionOk="0">
                  <a:moveTo>
                    <a:pt x="895" y="1"/>
                  </a:moveTo>
                  <a:cubicBezTo>
                    <a:pt x="864" y="1"/>
                    <a:pt x="831" y="8"/>
                    <a:pt x="798" y="22"/>
                  </a:cubicBezTo>
                  <a:lnTo>
                    <a:pt x="119" y="403"/>
                  </a:lnTo>
                  <a:cubicBezTo>
                    <a:pt x="24" y="463"/>
                    <a:pt x="0" y="570"/>
                    <a:pt x="48" y="677"/>
                  </a:cubicBezTo>
                  <a:cubicBezTo>
                    <a:pt x="107" y="749"/>
                    <a:pt x="167" y="784"/>
                    <a:pt x="227" y="784"/>
                  </a:cubicBezTo>
                  <a:cubicBezTo>
                    <a:pt x="250" y="784"/>
                    <a:pt x="286" y="761"/>
                    <a:pt x="310" y="749"/>
                  </a:cubicBezTo>
                  <a:lnTo>
                    <a:pt x="1000" y="368"/>
                  </a:lnTo>
                  <a:cubicBezTo>
                    <a:pt x="1084" y="308"/>
                    <a:pt x="1120" y="201"/>
                    <a:pt x="1072" y="94"/>
                  </a:cubicBezTo>
                  <a:cubicBezTo>
                    <a:pt x="1031" y="36"/>
                    <a:pt x="966" y="1"/>
                    <a:pt x="8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43"/>
            <p:cNvSpPr/>
            <p:nvPr/>
          </p:nvSpPr>
          <p:spPr>
            <a:xfrm>
              <a:off x="1584224" y="3243507"/>
              <a:ext cx="26103" cy="33787"/>
            </a:xfrm>
            <a:custGeom>
              <a:avLst/>
              <a:gdLst/>
              <a:ahLst/>
              <a:cxnLst/>
              <a:rect l="l" t="t" r="r" b="b"/>
              <a:pathLst>
                <a:path w="822" h="1064" extrusionOk="0">
                  <a:moveTo>
                    <a:pt x="594" y="1"/>
                  </a:moveTo>
                  <a:cubicBezTo>
                    <a:pt x="527" y="1"/>
                    <a:pt x="458" y="41"/>
                    <a:pt x="417" y="99"/>
                  </a:cubicBezTo>
                  <a:lnTo>
                    <a:pt x="24" y="790"/>
                  </a:lnTo>
                  <a:cubicBezTo>
                    <a:pt x="0" y="873"/>
                    <a:pt x="24" y="992"/>
                    <a:pt x="119" y="1040"/>
                  </a:cubicBezTo>
                  <a:cubicBezTo>
                    <a:pt x="143" y="1052"/>
                    <a:pt x="179" y="1063"/>
                    <a:pt x="203" y="1063"/>
                  </a:cubicBezTo>
                  <a:cubicBezTo>
                    <a:pt x="262" y="1063"/>
                    <a:pt x="346" y="1040"/>
                    <a:pt x="369" y="980"/>
                  </a:cubicBezTo>
                  <a:lnTo>
                    <a:pt x="762" y="290"/>
                  </a:lnTo>
                  <a:cubicBezTo>
                    <a:pt x="822" y="206"/>
                    <a:pt x="774" y="87"/>
                    <a:pt x="679" y="28"/>
                  </a:cubicBezTo>
                  <a:cubicBezTo>
                    <a:pt x="653" y="9"/>
                    <a:pt x="624" y="1"/>
                    <a:pt x="5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43"/>
            <p:cNvSpPr/>
            <p:nvPr/>
          </p:nvSpPr>
          <p:spPr>
            <a:xfrm>
              <a:off x="1404617" y="3271197"/>
              <a:ext cx="285859" cy="281349"/>
            </a:xfrm>
            <a:custGeom>
              <a:avLst/>
              <a:gdLst/>
              <a:ahLst/>
              <a:cxnLst/>
              <a:rect l="l" t="t" r="r" b="b"/>
              <a:pathLst>
                <a:path w="9002" h="8860" extrusionOk="0">
                  <a:moveTo>
                    <a:pt x="4525" y="1013"/>
                  </a:moveTo>
                  <a:lnTo>
                    <a:pt x="4573" y="1025"/>
                  </a:lnTo>
                  <a:lnTo>
                    <a:pt x="4704" y="1025"/>
                  </a:lnTo>
                  <a:lnTo>
                    <a:pt x="4787" y="1061"/>
                  </a:lnTo>
                  <a:lnTo>
                    <a:pt x="4811" y="1061"/>
                  </a:lnTo>
                  <a:lnTo>
                    <a:pt x="4823" y="1072"/>
                  </a:lnTo>
                  <a:cubicBezTo>
                    <a:pt x="4835" y="1072"/>
                    <a:pt x="4835" y="1084"/>
                    <a:pt x="4847" y="1084"/>
                  </a:cubicBezTo>
                  <a:cubicBezTo>
                    <a:pt x="4847" y="1084"/>
                    <a:pt x="4870" y="1084"/>
                    <a:pt x="4870" y="1096"/>
                  </a:cubicBezTo>
                  <a:lnTo>
                    <a:pt x="4942" y="1132"/>
                  </a:lnTo>
                  <a:lnTo>
                    <a:pt x="4954" y="1132"/>
                  </a:lnTo>
                  <a:lnTo>
                    <a:pt x="4989" y="1144"/>
                  </a:lnTo>
                  <a:cubicBezTo>
                    <a:pt x="4989" y="1144"/>
                    <a:pt x="5001" y="1144"/>
                    <a:pt x="5001" y="1156"/>
                  </a:cubicBezTo>
                  <a:cubicBezTo>
                    <a:pt x="5001" y="1156"/>
                    <a:pt x="5013" y="1156"/>
                    <a:pt x="5013" y="1180"/>
                  </a:cubicBezTo>
                  <a:lnTo>
                    <a:pt x="5049" y="1192"/>
                  </a:lnTo>
                  <a:cubicBezTo>
                    <a:pt x="5049" y="1192"/>
                    <a:pt x="5061" y="1192"/>
                    <a:pt x="5061" y="1203"/>
                  </a:cubicBezTo>
                  <a:cubicBezTo>
                    <a:pt x="5061" y="1203"/>
                    <a:pt x="5073" y="1203"/>
                    <a:pt x="5073" y="1215"/>
                  </a:cubicBezTo>
                  <a:lnTo>
                    <a:pt x="5085" y="1239"/>
                  </a:lnTo>
                  <a:cubicBezTo>
                    <a:pt x="5085" y="1239"/>
                    <a:pt x="5109" y="1239"/>
                    <a:pt x="5109" y="1251"/>
                  </a:cubicBezTo>
                  <a:cubicBezTo>
                    <a:pt x="5109" y="1251"/>
                    <a:pt x="5120" y="1251"/>
                    <a:pt x="5120" y="1263"/>
                  </a:cubicBezTo>
                  <a:cubicBezTo>
                    <a:pt x="5120" y="1263"/>
                    <a:pt x="5132" y="1263"/>
                    <a:pt x="5132" y="1275"/>
                  </a:cubicBezTo>
                  <a:lnTo>
                    <a:pt x="5144" y="1299"/>
                  </a:lnTo>
                  <a:cubicBezTo>
                    <a:pt x="5144" y="1299"/>
                    <a:pt x="5168" y="1299"/>
                    <a:pt x="5168" y="1311"/>
                  </a:cubicBezTo>
                  <a:lnTo>
                    <a:pt x="5263" y="1394"/>
                  </a:lnTo>
                  <a:lnTo>
                    <a:pt x="5299" y="1430"/>
                  </a:lnTo>
                  <a:cubicBezTo>
                    <a:pt x="5382" y="1501"/>
                    <a:pt x="5466" y="1596"/>
                    <a:pt x="5537" y="1680"/>
                  </a:cubicBezTo>
                  <a:cubicBezTo>
                    <a:pt x="5561" y="1715"/>
                    <a:pt x="5585" y="1739"/>
                    <a:pt x="5597" y="1787"/>
                  </a:cubicBezTo>
                  <a:lnTo>
                    <a:pt x="5597" y="1799"/>
                  </a:lnTo>
                  <a:cubicBezTo>
                    <a:pt x="5609" y="1834"/>
                    <a:pt x="5644" y="1858"/>
                    <a:pt x="5656" y="1894"/>
                  </a:cubicBezTo>
                  <a:lnTo>
                    <a:pt x="5656" y="1906"/>
                  </a:lnTo>
                  <a:cubicBezTo>
                    <a:pt x="5668" y="1930"/>
                    <a:pt x="5680" y="1965"/>
                    <a:pt x="5704" y="2013"/>
                  </a:cubicBezTo>
                  <a:lnTo>
                    <a:pt x="5704" y="2025"/>
                  </a:lnTo>
                  <a:cubicBezTo>
                    <a:pt x="5716" y="2049"/>
                    <a:pt x="5728" y="2096"/>
                    <a:pt x="5740" y="2132"/>
                  </a:cubicBezTo>
                  <a:lnTo>
                    <a:pt x="5740" y="2144"/>
                  </a:lnTo>
                  <a:cubicBezTo>
                    <a:pt x="5763" y="2168"/>
                    <a:pt x="5775" y="2215"/>
                    <a:pt x="5775" y="2251"/>
                  </a:cubicBezTo>
                  <a:lnTo>
                    <a:pt x="5775" y="2263"/>
                  </a:lnTo>
                  <a:cubicBezTo>
                    <a:pt x="5787" y="2287"/>
                    <a:pt x="5787" y="2335"/>
                    <a:pt x="5799" y="2382"/>
                  </a:cubicBezTo>
                  <a:lnTo>
                    <a:pt x="5799" y="2394"/>
                  </a:lnTo>
                  <a:cubicBezTo>
                    <a:pt x="5799" y="2442"/>
                    <a:pt x="5823" y="2466"/>
                    <a:pt x="5823" y="2513"/>
                  </a:cubicBezTo>
                  <a:lnTo>
                    <a:pt x="5823" y="2525"/>
                  </a:lnTo>
                  <a:lnTo>
                    <a:pt x="5823" y="2549"/>
                  </a:lnTo>
                  <a:cubicBezTo>
                    <a:pt x="5728" y="2620"/>
                    <a:pt x="5466" y="2739"/>
                    <a:pt x="5240" y="2894"/>
                  </a:cubicBezTo>
                  <a:cubicBezTo>
                    <a:pt x="5216" y="2894"/>
                    <a:pt x="5216" y="2906"/>
                    <a:pt x="5216" y="2906"/>
                  </a:cubicBezTo>
                  <a:cubicBezTo>
                    <a:pt x="5192" y="2918"/>
                    <a:pt x="5180" y="2930"/>
                    <a:pt x="5144" y="2966"/>
                  </a:cubicBezTo>
                  <a:cubicBezTo>
                    <a:pt x="5120" y="2977"/>
                    <a:pt x="5085" y="3013"/>
                    <a:pt x="5061" y="3037"/>
                  </a:cubicBezTo>
                  <a:cubicBezTo>
                    <a:pt x="5025" y="3049"/>
                    <a:pt x="5013" y="3085"/>
                    <a:pt x="4978" y="3097"/>
                  </a:cubicBezTo>
                  <a:cubicBezTo>
                    <a:pt x="4620" y="3406"/>
                    <a:pt x="4347" y="3823"/>
                    <a:pt x="4204" y="4299"/>
                  </a:cubicBezTo>
                  <a:cubicBezTo>
                    <a:pt x="4180" y="4299"/>
                    <a:pt x="4144" y="4287"/>
                    <a:pt x="4132" y="4287"/>
                  </a:cubicBezTo>
                  <a:cubicBezTo>
                    <a:pt x="4061" y="4275"/>
                    <a:pt x="3966" y="4275"/>
                    <a:pt x="3894" y="4275"/>
                  </a:cubicBezTo>
                  <a:lnTo>
                    <a:pt x="3632" y="4275"/>
                  </a:lnTo>
                  <a:cubicBezTo>
                    <a:pt x="3608" y="4275"/>
                    <a:pt x="3596" y="4251"/>
                    <a:pt x="3585" y="4251"/>
                  </a:cubicBezTo>
                  <a:lnTo>
                    <a:pt x="3573" y="4251"/>
                  </a:lnTo>
                  <a:cubicBezTo>
                    <a:pt x="3549" y="4240"/>
                    <a:pt x="3537" y="4240"/>
                    <a:pt x="3525" y="4228"/>
                  </a:cubicBezTo>
                  <a:cubicBezTo>
                    <a:pt x="3513" y="4216"/>
                    <a:pt x="3489" y="4216"/>
                    <a:pt x="3465" y="4192"/>
                  </a:cubicBezTo>
                  <a:lnTo>
                    <a:pt x="3454" y="4180"/>
                  </a:lnTo>
                  <a:cubicBezTo>
                    <a:pt x="3430" y="4168"/>
                    <a:pt x="3418" y="4168"/>
                    <a:pt x="3406" y="4156"/>
                  </a:cubicBezTo>
                  <a:lnTo>
                    <a:pt x="3394" y="4156"/>
                  </a:lnTo>
                  <a:cubicBezTo>
                    <a:pt x="3370" y="4132"/>
                    <a:pt x="3358" y="4120"/>
                    <a:pt x="3346" y="4120"/>
                  </a:cubicBezTo>
                  <a:lnTo>
                    <a:pt x="3335" y="4109"/>
                  </a:lnTo>
                  <a:cubicBezTo>
                    <a:pt x="3311" y="4097"/>
                    <a:pt x="3299" y="4097"/>
                    <a:pt x="3287" y="4073"/>
                  </a:cubicBezTo>
                  <a:lnTo>
                    <a:pt x="3275" y="4073"/>
                  </a:lnTo>
                  <a:lnTo>
                    <a:pt x="3227" y="4037"/>
                  </a:lnTo>
                  <a:lnTo>
                    <a:pt x="3215" y="4013"/>
                  </a:lnTo>
                  <a:cubicBezTo>
                    <a:pt x="3192" y="4001"/>
                    <a:pt x="3180" y="3990"/>
                    <a:pt x="3168" y="3990"/>
                  </a:cubicBezTo>
                  <a:lnTo>
                    <a:pt x="3156" y="3990"/>
                  </a:lnTo>
                  <a:lnTo>
                    <a:pt x="3108" y="3942"/>
                  </a:lnTo>
                  <a:lnTo>
                    <a:pt x="3096" y="3930"/>
                  </a:lnTo>
                  <a:lnTo>
                    <a:pt x="3061" y="3894"/>
                  </a:lnTo>
                  <a:lnTo>
                    <a:pt x="3049" y="3882"/>
                  </a:lnTo>
                  <a:lnTo>
                    <a:pt x="3001" y="3835"/>
                  </a:lnTo>
                  <a:lnTo>
                    <a:pt x="2989" y="3823"/>
                  </a:lnTo>
                  <a:lnTo>
                    <a:pt x="2989" y="3811"/>
                  </a:lnTo>
                  <a:cubicBezTo>
                    <a:pt x="2870" y="3680"/>
                    <a:pt x="2775" y="3525"/>
                    <a:pt x="2715" y="3358"/>
                  </a:cubicBezTo>
                  <a:cubicBezTo>
                    <a:pt x="2715" y="3347"/>
                    <a:pt x="2703" y="3335"/>
                    <a:pt x="2703" y="3323"/>
                  </a:cubicBezTo>
                  <a:lnTo>
                    <a:pt x="2703" y="3299"/>
                  </a:lnTo>
                  <a:cubicBezTo>
                    <a:pt x="2703" y="3287"/>
                    <a:pt x="2692" y="3275"/>
                    <a:pt x="2692" y="3263"/>
                  </a:cubicBezTo>
                  <a:lnTo>
                    <a:pt x="2692" y="3239"/>
                  </a:lnTo>
                  <a:cubicBezTo>
                    <a:pt x="2692" y="3228"/>
                    <a:pt x="2680" y="3204"/>
                    <a:pt x="2680" y="3180"/>
                  </a:cubicBezTo>
                  <a:cubicBezTo>
                    <a:pt x="2656" y="3108"/>
                    <a:pt x="2644" y="3049"/>
                    <a:pt x="2632" y="2977"/>
                  </a:cubicBezTo>
                  <a:lnTo>
                    <a:pt x="2632" y="2930"/>
                  </a:lnTo>
                  <a:lnTo>
                    <a:pt x="2632" y="2882"/>
                  </a:lnTo>
                  <a:cubicBezTo>
                    <a:pt x="2632" y="2823"/>
                    <a:pt x="2620" y="2763"/>
                    <a:pt x="2620" y="2704"/>
                  </a:cubicBezTo>
                  <a:lnTo>
                    <a:pt x="2620" y="2644"/>
                  </a:lnTo>
                  <a:lnTo>
                    <a:pt x="2620" y="2632"/>
                  </a:lnTo>
                  <a:lnTo>
                    <a:pt x="2620" y="2573"/>
                  </a:lnTo>
                  <a:lnTo>
                    <a:pt x="2620" y="2513"/>
                  </a:lnTo>
                  <a:lnTo>
                    <a:pt x="2620" y="2501"/>
                  </a:lnTo>
                  <a:cubicBezTo>
                    <a:pt x="2620" y="2454"/>
                    <a:pt x="2632" y="2430"/>
                    <a:pt x="2632" y="2382"/>
                  </a:cubicBezTo>
                  <a:lnTo>
                    <a:pt x="2632" y="2370"/>
                  </a:lnTo>
                  <a:cubicBezTo>
                    <a:pt x="2632" y="2335"/>
                    <a:pt x="2644" y="2287"/>
                    <a:pt x="2656" y="2263"/>
                  </a:cubicBezTo>
                  <a:lnTo>
                    <a:pt x="2656" y="2251"/>
                  </a:lnTo>
                  <a:cubicBezTo>
                    <a:pt x="2680" y="2215"/>
                    <a:pt x="2680" y="2168"/>
                    <a:pt x="2692" y="2144"/>
                  </a:cubicBezTo>
                  <a:lnTo>
                    <a:pt x="2692" y="2132"/>
                  </a:lnTo>
                  <a:cubicBezTo>
                    <a:pt x="2703" y="2096"/>
                    <a:pt x="2715" y="2049"/>
                    <a:pt x="2739" y="2025"/>
                  </a:cubicBezTo>
                  <a:lnTo>
                    <a:pt x="2739" y="2013"/>
                  </a:lnTo>
                  <a:cubicBezTo>
                    <a:pt x="2751" y="1977"/>
                    <a:pt x="2763" y="1930"/>
                    <a:pt x="2775" y="1906"/>
                  </a:cubicBezTo>
                  <a:lnTo>
                    <a:pt x="2775" y="1894"/>
                  </a:lnTo>
                  <a:cubicBezTo>
                    <a:pt x="2799" y="1858"/>
                    <a:pt x="2811" y="1834"/>
                    <a:pt x="2834" y="1799"/>
                  </a:cubicBezTo>
                  <a:lnTo>
                    <a:pt x="2858" y="1787"/>
                  </a:lnTo>
                  <a:cubicBezTo>
                    <a:pt x="2870" y="1751"/>
                    <a:pt x="2894" y="1727"/>
                    <a:pt x="2918" y="1692"/>
                  </a:cubicBezTo>
                  <a:cubicBezTo>
                    <a:pt x="2989" y="1608"/>
                    <a:pt x="3061" y="1513"/>
                    <a:pt x="3156" y="1442"/>
                  </a:cubicBezTo>
                  <a:lnTo>
                    <a:pt x="3180" y="1418"/>
                  </a:lnTo>
                  <a:lnTo>
                    <a:pt x="3299" y="1311"/>
                  </a:lnTo>
                  <a:cubicBezTo>
                    <a:pt x="3299" y="1311"/>
                    <a:pt x="3311" y="1311"/>
                    <a:pt x="3311" y="1299"/>
                  </a:cubicBezTo>
                  <a:cubicBezTo>
                    <a:pt x="3311" y="1299"/>
                    <a:pt x="3335" y="1299"/>
                    <a:pt x="3335" y="1275"/>
                  </a:cubicBezTo>
                  <a:lnTo>
                    <a:pt x="3346" y="1263"/>
                  </a:lnTo>
                  <a:cubicBezTo>
                    <a:pt x="3346" y="1263"/>
                    <a:pt x="3358" y="1263"/>
                    <a:pt x="3358" y="1251"/>
                  </a:cubicBezTo>
                  <a:cubicBezTo>
                    <a:pt x="3358" y="1251"/>
                    <a:pt x="3370" y="1251"/>
                    <a:pt x="3370" y="1239"/>
                  </a:cubicBezTo>
                  <a:cubicBezTo>
                    <a:pt x="3370" y="1239"/>
                    <a:pt x="3394" y="1239"/>
                    <a:pt x="3394" y="1215"/>
                  </a:cubicBezTo>
                  <a:cubicBezTo>
                    <a:pt x="3394" y="1215"/>
                    <a:pt x="3406" y="1215"/>
                    <a:pt x="3406" y="1203"/>
                  </a:cubicBezTo>
                  <a:lnTo>
                    <a:pt x="3430" y="1192"/>
                  </a:lnTo>
                  <a:cubicBezTo>
                    <a:pt x="3430" y="1192"/>
                    <a:pt x="3454" y="1192"/>
                    <a:pt x="3454" y="1180"/>
                  </a:cubicBezTo>
                  <a:cubicBezTo>
                    <a:pt x="3454" y="1180"/>
                    <a:pt x="3465" y="1180"/>
                    <a:pt x="3465" y="1156"/>
                  </a:cubicBezTo>
                  <a:lnTo>
                    <a:pt x="3489" y="1144"/>
                  </a:lnTo>
                  <a:cubicBezTo>
                    <a:pt x="3489" y="1144"/>
                    <a:pt x="3513" y="1144"/>
                    <a:pt x="3513" y="1132"/>
                  </a:cubicBezTo>
                  <a:lnTo>
                    <a:pt x="3585" y="1096"/>
                  </a:lnTo>
                  <a:cubicBezTo>
                    <a:pt x="3585" y="1096"/>
                    <a:pt x="3596" y="1096"/>
                    <a:pt x="3596" y="1084"/>
                  </a:cubicBezTo>
                  <a:cubicBezTo>
                    <a:pt x="3608" y="1084"/>
                    <a:pt x="3608" y="1072"/>
                    <a:pt x="3632" y="1072"/>
                  </a:cubicBezTo>
                  <a:lnTo>
                    <a:pt x="3644" y="1061"/>
                  </a:lnTo>
                  <a:lnTo>
                    <a:pt x="3656" y="1061"/>
                  </a:lnTo>
                  <a:lnTo>
                    <a:pt x="3763" y="1025"/>
                  </a:lnTo>
                  <a:lnTo>
                    <a:pt x="3882" y="1025"/>
                  </a:lnTo>
                  <a:lnTo>
                    <a:pt x="3930" y="1013"/>
                  </a:lnTo>
                  <a:close/>
                  <a:moveTo>
                    <a:pt x="4347" y="418"/>
                  </a:moveTo>
                  <a:cubicBezTo>
                    <a:pt x="4847" y="418"/>
                    <a:pt x="5335" y="584"/>
                    <a:pt x="5740" y="882"/>
                  </a:cubicBezTo>
                  <a:cubicBezTo>
                    <a:pt x="6156" y="1192"/>
                    <a:pt x="6454" y="1620"/>
                    <a:pt x="6585" y="2108"/>
                  </a:cubicBezTo>
                  <a:cubicBezTo>
                    <a:pt x="6621" y="2227"/>
                    <a:pt x="6644" y="2370"/>
                    <a:pt x="6668" y="2489"/>
                  </a:cubicBezTo>
                  <a:lnTo>
                    <a:pt x="6442" y="2489"/>
                  </a:lnTo>
                  <a:cubicBezTo>
                    <a:pt x="6442" y="2442"/>
                    <a:pt x="6430" y="2394"/>
                    <a:pt x="6430" y="2346"/>
                  </a:cubicBezTo>
                  <a:lnTo>
                    <a:pt x="6430" y="2335"/>
                  </a:lnTo>
                  <a:cubicBezTo>
                    <a:pt x="6406" y="2287"/>
                    <a:pt x="6406" y="2251"/>
                    <a:pt x="6394" y="2204"/>
                  </a:cubicBezTo>
                  <a:lnTo>
                    <a:pt x="6394" y="2192"/>
                  </a:lnTo>
                  <a:lnTo>
                    <a:pt x="6347" y="2049"/>
                  </a:lnTo>
                  <a:lnTo>
                    <a:pt x="6347" y="2037"/>
                  </a:lnTo>
                  <a:lnTo>
                    <a:pt x="6311" y="1906"/>
                  </a:lnTo>
                  <a:lnTo>
                    <a:pt x="6311" y="1894"/>
                  </a:lnTo>
                  <a:cubicBezTo>
                    <a:pt x="6287" y="1846"/>
                    <a:pt x="6263" y="1799"/>
                    <a:pt x="6252" y="1775"/>
                  </a:cubicBezTo>
                  <a:lnTo>
                    <a:pt x="6228" y="1751"/>
                  </a:lnTo>
                  <a:cubicBezTo>
                    <a:pt x="6216" y="1715"/>
                    <a:pt x="6192" y="1680"/>
                    <a:pt x="6156" y="1632"/>
                  </a:cubicBezTo>
                  <a:lnTo>
                    <a:pt x="6144" y="1620"/>
                  </a:lnTo>
                  <a:cubicBezTo>
                    <a:pt x="6109" y="1573"/>
                    <a:pt x="6085" y="1549"/>
                    <a:pt x="6073" y="1501"/>
                  </a:cubicBezTo>
                  <a:cubicBezTo>
                    <a:pt x="5978" y="1382"/>
                    <a:pt x="5894" y="1275"/>
                    <a:pt x="5787" y="1192"/>
                  </a:cubicBezTo>
                  <a:lnTo>
                    <a:pt x="5775" y="1180"/>
                  </a:lnTo>
                  <a:lnTo>
                    <a:pt x="5751" y="1156"/>
                  </a:lnTo>
                  <a:lnTo>
                    <a:pt x="5740" y="1144"/>
                  </a:lnTo>
                  <a:lnTo>
                    <a:pt x="5680" y="1084"/>
                  </a:lnTo>
                  <a:lnTo>
                    <a:pt x="5668" y="1072"/>
                  </a:lnTo>
                  <a:lnTo>
                    <a:pt x="5621" y="1037"/>
                  </a:lnTo>
                  <a:lnTo>
                    <a:pt x="5609" y="1025"/>
                  </a:lnTo>
                  <a:lnTo>
                    <a:pt x="5597" y="1013"/>
                  </a:lnTo>
                  <a:lnTo>
                    <a:pt x="5573" y="1001"/>
                  </a:lnTo>
                  <a:lnTo>
                    <a:pt x="5561" y="977"/>
                  </a:lnTo>
                  <a:lnTo>
                    <a:pt x="5549" y="965"/>
                  </a:lnTo>
                  <a:lnTo>
                    <a:pt x="5537" y="953"/>
                  </a:lnTo>
                  <a:lnTo>
                    <a:pt x="5513" y="942"/>
                  </a:lnTo>
                  <a:cubicBezTo>
                    <a:pt x="5513" y="942"/>
                    <a:pt x="5501" y="918"/>
                    <a:pt x="5490" y="918"/>
                  </a:cubicBezTo>
                  <a:lnTo>
                    <a:pt x="5442" y="894"/>
                  </a:lnTo>
                  <a:cubicBezTo>
                    <a:pt x="5430" y="894"/>
                    <a:pt x="5430" y="882"/>
                    <a:pt x="5430" y="882"/>
                  </a:cubicBezTo>
                  <a:cubicBezTo>
                    <a:pt x="5430" y="882"/>
                    <a:pt x="5418" y="858"/>
                    <a:pt x="5394" y="858"/>
                  </a:cubicBezTo>
                  <a:lnTo>
                    <a:pt x="5359" y="834"/>
                  </a:lnTo>
                  <a:cubicBezTo>
                    <a:pt x="5359" y="834"/>
                    <a:pt x="5335" y="834"/>
                    <a:pt x="5335" y="822"/>
                  </a:cubicBezTo>
                  <a:lnTo>
                    <a:pt x="5299" y="787"/>
                  </a:lnTo>
                  <a:cubicBezTo>
                    <a:pt x="5299" y="787"/>
                    <a:pt x="5275" y="787"/>
                    <a:pt x="5275" y="775"/>
                  </a:cubicBezTo>
                  <a:lnTo>
                    <a:pt x="5251" y="763"/>
                  </a:lnTo>
                  <a:cubicBezTo>
                    <a:pt x="5251" y="763"/>
                    <a:pt x="5240" y="763"/>
                    <a:pt x="5216" y="739"/>
                  </a:cubicBezTo>
                  <a:cubicBezTo>
                    <a:pt x="5204" y="739"/>
                    <a:pt x="5192" y="727"/>
                    <a:pt x="5180" y="727"/>
                  </a:cubicBezTo>
                  <a:lnTo>
                    <a:pt x="5144" y="727"/>
                  </a:lnTo>
                  <a:cubicBezTo>
                    <a:pt x="5144" y="727"/>
                    <a:pt x="5132" y="727"/>
                    <a:pt x="5120" y="715"/>
                  </a:cubicBezTo>
                  <a:lnTo>
                    <a:pt x="5037" y="715"/>
                  </a:lnTo>
                  <a:lnTo>
                    <a:pt x="5013" y="703"/>
                  </a:lnTo>
                  <a:lnTo>
                    <a:pt x="5001" y="703"/>
                  </a:lnTo>
                  <a:cubicBezTo>
                    <a:pt x="4978" y="703"/>
                    <a:pt x="4978" y="703"/>
                    <a:pt x="4966" y="680"/>
                  </a:cubicBezTo>
                  <a:lnTo>
                    <a:pt x="3989" y="680"/>
                  </a:lnTo>
                  <a:lnTo>
                    <a:pt x="3942" y="703"/>
                  </a:lnTo>
                  <a:lnTo>
                    <a:pt x="3727" y="703"/>
                  </a:lnTo>
                  <a:cubicBezTo>
                    <a:pt x="3716" y="703"/>
                    <a:pt x="3716" y="703"/>
                    <a:pt x="3704" y="715"/>
                  </a:cubicBezTo>
                  <a:lnTo>
                    <a:pt x="3585" y="715"/>
                  </a:lnTo>
                  <a:cubicBezTo>
                    <a:pt x="3573" y="715"/>
                    <a:pt x="3573" y="715"/>
                    <a:pt x="3549" y="727"/>
                  </a:cubicBezTo>
                  <a:lnTo>
                    <a:pt x="3525" y="727"/>
                  </a:lnTo>
                  <a:cubicBezTo>
                    <a:pt x="3513" y="727"/>
                    <a:pt x="3489" y="751"/>
                    <a:pt x="3477" y="751"/>
                  </a:cubicBezTo>
                  <a:cubicBezTo>
                    <a:pt x="3465" y="751"/>
                    <a:pt x="3465" y="751"/>
                    <a:pt x="3454" y="763"/>
                  </a:cubicBezTo>
                  <a:lnTo>
                    <a:pt x="3418" y="775"/>
                  </a:lnTo>
                  <a:cubicBezTo>
                    <a:pt x="3418" y="775"/>
                    <a:pt x="3406" y="775"/>
                    <a:pt x="3406" y="787"/>
                  </a:cubicBezTo>
                  <a:lnTo>
                    <a:pt x="3370" y="811"/>
                  </a:lnTo>
                  <a:lnTo>
                    <a:pt x="3358" y="822"/>
                  </a:lnTo>
                  <a:cubicBezTo>
                    <a:pt x="3358" y="822"/>
                    <a:pt x="3346" y="822"/>
                    <a:pt x="3346" y="834"/>
                  </a:cubicBezTo>
                  <a:lnTo>
                    <a:pt x="3299" y="870"/>
                  </a:lnTo>
                  <a:lnTo>
                    <a:pt x="3287" y="882"/>
                  </a:lnTo>
                  <a:cubicBezTo>
                    <a:pt x="3275" y="882"/>
                    <a:pt x="3275" y="894"/>
                    <a:pt x="3251" y="894"/>
                  </a:cubicBezTo>
                  <a:lnTo>
                    <a:pt x="3215" y="930"/>
                  </a:lnTo>
                  <a:lnTo>
                    <a:pt x="3192" y="942"/>
                  </a:lnTo>
                  <a:lnTo>
                    <a:pt x="3180" y="953"/>
                  </a:lnTo>
                  <a:cubicBezTo>
                    <a:pt x="3180" y="953"/>
                    <a:pt x="3168" y="965"/>
                    <a:pt x="3156" y="965"/>
                  </a:cubicBezTo>
                  <a:lnTo>
                    <a:pt x="3132" y="989"/>
                  </a:lnTo>
                  <a:lnTo>
                    <a:pt x="3120" y="1001"/>
                  </a:lnTo>
                  <a:lnTo>
                    <a:pt x="3108" y="1013"/>
                  </a:lnTo>
                  <a:cubicBezTo>
                    <a:pt x="3096" y="1013"/>
                    <a:pt x="3096" y="1025"/>
                    <a:pt x="3096" y="1025"/>
                  </a:cubicBezTo>
                  <a:lnTo>
                    <a:pt x="3073" y="1049"/>
                  </a:lnTo>
                  <a:lnTo>
                    <a:pt x="3037" y="1072"/>
                  </a:lnTo>
                  <a:lnTo>
                    <a:pt x="3013" y="1084"/>
                  </a:lnTo>
                  <a:lnTo>
                    <a:pt x="2954" y="1144"/>
                  </a:lnTo>
                  <a:lnTo>
                    <a:pt x="2942" y="1168"/>
                  </a:lnTo>
                  <a:lnTo>
                    <a:pt x="2930" y="1180"/>
                  </a:lnTo>
                  <a:lnTo>
                    <a:pt x="2918" y="1192"/>
                  </a:lnTo>
                  <a:cubicBezTo>
                    <a:pt x="2811" y="1287"/>
                    <a:pt x="2715" y="1382"/>
                    <a:pt x="2632" y="1501"/>
                  </a:cubicBezTo>
                  <a:cubicBezTo>
                    <a:pt x="2596" y="1549"/>
                    <a:pt x="2573" y="1584"/>
                    <a:pt x="2561" y="1620"/>
                  </a:cubicBezTo>
                  <a:lnTo>
                    <a:pt x="2537" y="1644"/>
                  </a:lnTo>
                  <a:cubicBezTo>
                    <a:pt x="2513" y="1680"/>
                    <a:pt x="2501" y="1715"/>
                    <a:pt x="2465" y="1763"/>
                  </a:cubicBezTo>
                  <a:lnTo>
                    <a:pt x="2465" y="1775"/>
                  </a:lnTo>
                  <a:cubicBezTo>
                    <a:pt x="2453" y="1823"/>
                    <a:pt x="2418" y="1846"/>
                    <a:pt x="2406" y="1894"/>
                  </a:cubicBezTo>
                  <a:lnTo>
                    <a:pt x="2406" y="1906"/>
                  </a:lnTo>
                  <a:lnTo>
                    <a:pt x="2358" y="2037"/>
                  </a:lnTo>
                  <a:lnTo>
                    <a:pt x="2358" y="2061"/>
                  </a:lnTo>
                  <a:lnTo>
                    <a:pt x="2322" y="2192"/>
                  </a:lnTo>
                  <a:lnTo>
                    <a:pt x="2322" y="2204"/>
                  </a:lnTo>
                  <a:cubicBezTo>
                    <a:pt x="2299" y="2251"/>
                    <a:pt x="2287" y="2299"/>
                    <a:pt x="2287" y="2335"/>
                  </a:cubicBezTo>
                  <a:lnTo>
                    <a:pt x="2287" y="2358"/>
                  </a:lnTo>
                  <a:cubicBezTo>
                    <a:pt x="2275" y="2394"/>
                    <a:pt x="2275" y="2442"/>
                    <a:pt x="2275" y="2489"/>
                  </a:cubicBezTo>
                  <a:lnTo>
                    <a:pt x="2275" y="2501"/>
                  </a:lnTo>
                  <a:lnTo>
                    <a:pt x="2275" y="2573"/>
                  </a:lnTo>
                  <a:lnTo>
                    <a:pt x="2275" y="2656"/>
                  </a:lnTo>
                  <a:lnTo>
                    <a:pt x="2275" y="2668"/>
                  </a:lnTo>
                  <a:lnTo>
                    <a:pt x="2275" y="2739"/>
                  </a:lnTo>
                  <a:cubicBezTo>
                    <a:pt x="2275" y="2811"/>
                    <a:pt x="2275" y="2894"/>
                    <a:pt x="2287" y="2954"/>
                  </a:cubicBezTo>
                  <a:lnTo>
                    <a:pt x="2287" y="2989"/>
                  </a:lnTo>
                  <a:cubicBezTo>
                    <a:pt x="2287" y="3013"/>
                    <a:pt x="2287" y="3037"/>
                    <a:pt x="2299" y="3049"/>
                  </a:cubicBezTo>
                  <a:cubicBezTo>
                    <a:pt x="2322" y="3144"/>
                    <a:pt x="2334" y="3228"/>
                    <a:pt x="2358" y="3311"/>
                  </a:cubicBezTo>
                  <a:cubicBezTo>
                    <a:pt x="2358" y="3335"/>
                    <a:pt x="2382" y="3347"/>
                    <a:pt x="2394" y="3382"/>
                  </a:cubicBezTo>
                  <a:lnTo>
                    <a:pt x="2394" y="3394"/>
                  </a:lnTo>
                  <a:cubicBezTo>
                    <a:pt x="2394" y="3406"/>
                    <a:pt x="2406" y="3442"/>
                    <a:pt x="2406" y="3454"/>
                  </a:cubicBezTo>
                  <a:lnTo>
                    <a:pt x="2406" y="3466"/>
                  </a:lnTo>
                  <a:cubicBezTo>
                    <a:pt x="2418" y="3489"/>
                    <a:pt x="2418" y="3513"/>
                    <a:pt x="2442" y="3525"/>
                  </a:cubicBezTo>
                  <a:lnTo>
                    <a:pt x="2442" y="3549"/>
                  </a:lnTo>
                  <a:cubicBezTo>
                    <a:pt x="2513" y="3739"/>
                    <a:pt x="2632" y="3918"/>
                    <a:pt x="2763" y="4085"/>
                  </a:cubicBezTo>
                  <a:lnTo>
                    <a:pt x="2775" y="4097"/>
                  </a:lnTo>
                  <a:lnTo>
                    <a:pt x="2799" y="4109"/>
                  </a:lnTo>
                  <a:lnTo>
                    <a:pt x="2799" y="4120"/>
                  </a:lnTo>
                  <a:lnTo>
                    <a:pt x="2811" y="4144"/>
                  </a:lnTo>
                  <a:cubicBezTo>
                    <a:pt x="2823" y="4156"/>
                    <a:pt x="2834" y="4168"/>
                    <a:pt x="2858" y="4204"/>
                  </a:cubicBezTo>
                  <a:lnTo>
                    <a:pt x="2870" y="4216"/>
                  </a:lnTo>
                  <a:lnTo>
                    <a:pt x="2918" y="4263"/>
                  </a:lnTo>
                  <a:lnTo>
                    <a:pt x="2930" y="4275"/>
                  </a:lnTo>
                  <a:cubicBezTo>
                    <a:pt x="2942" y="4287"/>
                    <a:pt x="2954" y="4299"/>
                    <a:pt x="2989" y="4323"/>
                  </a:cubicBezTo>
                  <a:lnTo>
                    <a:pt x="3001" y="4335"/>
                  </a:lnTo>
                  <a:lnTo>
                    <a:pt x="3049" y="4382"/>
                  </a:lnTo>
                  <a:lnTo>
                    <a:pt x="3061" y="4394"/>
                  </a:lnTo>
                  <a:cubicBezTo>
                    <a:pt x="3073" y="4406"/>
                    <a:pt x="3108" y="4418"/>
                    <a:pt x="3120" y="4442"/>
                  </a:cubicBezTo>
                  <a:lnTo>
                    <a:pt x="3132" y="4442"/>
                  </a:lnTo>
                  <a:cubicBezTo>
                    <a:pt x="3156" y="4454"/>
                    <a:pt x="3168" y="4466"/>
                    <a:pt x="3192" y="4478"/>
                  </a:cubicBezTo>
                  <a:lnTo>
                    <a:pt x="3215" y="4501"/>
                  </a:lnTo>
                  <a:lnTo>
                    <a:pt x="3227" y="4501"/>
                  </a:lnTo>
                  <a:cubicBezTo>
                    <a:pt x="3215" y="4501"/>
                    <a:pt x="3215" y="4513"/>
                    <a:pt x="3192" y="4513"/>
                  </a:cubicBezTo>
                  <a:cubicBezTo>
                    <a:pt x="3156" y="4537"/>
                    <a:pt x="3096" y="4573"/>
                    <a:pt x="3049" y="4597"/>
                  </a:cubicBezTo>
                  <a:cubicBezTo>
                    <a:pt x="3037" y="4597"/>
                    <a:pt x="3037" y="4621"/>
                    <a:pt x="3013" y="4621"/>
                  </a:cubicBezTo>
                  <a:cubicBezTo>
                    <a:pt x="2977" y="4585"/>
                    <a:pt x="2942" y="4561"/>
                    <a:pt x="2894" y="4525"/>
                  </a:cubicBezTo>
                  <a:lnTo>
                    <a:pt x="2858" y="4478"/>
                  </a:lnTo>
                  <a:lnTo>
                    <a:pt x="2811" y="4442"/>
                  </a:lnTo>
                  <a:lnTo>
                    <a:pt x="2799" y="4418"/>
                  </a:lnTo>
                  <a:lnTo>
                    <a:pt x="2763" y="4394"/>
                  </a:lnTo>
                  <a:lnTo>
                    <a:pt x="2751" y="4382"/>
                  </a:lnTo>
                  <a:cubicBezTo>
                    <a:pt x="2620" y="4347"/>
                    <a:pt x="2608" y="4335"/>
                    <a:pt x="2608" y="4335"/>
                  </a:cubicBezTo>
                  <a:lnTo>
                    <a:pt x="2584" y="4311"/>
                  </a:lnTo>
                  <a:lnTo>
                    <a:pt x="2561" y="4287"/>
                  </a:lnTo>
                  <a:lnTo>
                    <a:pt x="2537" y="4275"/>
                  </a:lnTo>
                  <a:lnTo>
                    <a:pt x="2513" y="4240"/>
                  </a:lnTo>
                  <a:lnTo>
                    <a:pt x="2501" y="4228"/>
                  </a:lnTo>
                  <a:cubicBezTo>
                    <a:pt x="2501" y="4216"/>
                    <a:pt x="2477" y="4216"/>
                    <a:pt x="2477" y="4192"/>
                  </a:cubicBezTo>
                  <a:lnTo>
                    <a:pt x="2465" y="4180"/>
                  </a:lnTo>
                  <a:cubicBezTo>
                    <a:pt x="2465" y="4168"/>
                    <a:pt x="2453" y="4168"/>
                    <a:pt x="2453" y="4156"/>
                  </a:cubicBezTo>
                  <a:lnTo>
                    <a:pt x="2442" y="4132"/>
                  </a:lnTo>
                  <a:cubicBezTo>
                    <a:pt x="2442" y="4120"/>
                    <a:pt x="2418" y="4120"/>
                    <a:pt x="2418" y="4109"/>
                  </a:cubicBezTo>
                  <a:lnTo>
                    <a:pt x="2406" y="4097"/>
                  </a:lnTo>
                  <a:cubicBezTo>
                    <a:pt x="2406" y="4073"/>
                    <a:pt x="2394" y="4073"/>
                    <a:pt x="2394" y="4061"/>
                  </a:cubicBezTo>
                  <a:lnTo>
                    <a:pt x="2382" y="4049"/>
                  </a:lnTo>
                  <a:cubicBezTo>
                    <a:pt x="2358" y="4037"/>
                    <a:pt x="2358" y="4013"/>
                    <a:pt x="2346" y="4001"/>
                  </a:cubicBezTo>
                  <a:lnTo>
                    <a:pt x="2346" y="3990"/>
                  </a:lnTo>
                  <a:cubicBezTo>
                    <a:pt x="2334" y="3978"/>
                    <a:pt x="2334" y="3954"/>
                    <a:pt x="2322" y="3942"/>
                  </a:cubicBezTo>
                  <a:lnTo>
                    <a:pt x="2299" y="3930"/>
                  </a:lnTo>
                  <a:cubicBezTo>
                    <a:pt x="2299" y="3918"/>
                    <a:pt x="2287" y="3894"/>
                    <a:pt x="2287" y="3894"/>
                  </a:cubicBezTo>
                  <a:lnTo>
                    <a:pt x="2275" y="3882"/>
                  </a:lnTo>
                  <a:cubicBezTo>
                    <a:pt x="2275" y="3870"/>
                    <a:pt x="2263" y="3870"/>
                    <a:pt x="2263" y="3859"/>
                  </a:cubicBezTo>
                  <a:lnTo>
                    <a:pt x="2239" y="3835"/>
                  </a:lnTo>
                  <a:cubicBezTo>
                    <a:pt x="2239" y="3823"/>
                    <a:pt x="2227" y="3823"/>
                    <a:pt x="2227" y="3811"/>
                  </a:cubicBezTo>
                  <a:lnTo>
                    <a:pt x="2215" y="3775"/>
                  </a:lnTo>
                  <a:cubicBezTo>
                    <a:pt x="2215" y="3763"/>
                    <a:pt x="2203" y="3763"/>
                    <a:pt x="2203" y="3751"/>
                  </a:cubicBezTo>
                  <a:cubicBezTo>
                    <a:pt x="2203" y="3739"/>
                    <a:pt x="2203" y="3739"/>
                    <a:pt x="2180" y="3716"/>
                  </a:cubicBezTo>
                  <a:cubicBezTo>
                    <a:pt x="2180" y="3704"/>
                    <a:pt x="2168" y="3704"/>
                    <a:pt x="2168" y="3692"/>
                  </a:cubicBezTo>
                  <a:cubicBezTo>
                    <a:pt x="2168" y="3692"/>
                    <a:pt x="2168" y="3680"/>
                    <a:pt x="2156" y="3680"/>
                  </a:cubicBezTo>
                  <a:cubicBezTo>
                    <a:pt x="2156" y="3656"/>
                    <a:pt x="2144" y="3656"/>
                    <a:pt x="2144" y="3644"/>
                  </a:cubicBezTo>
                  <a:cubicBezTo>
                    <a:pt x="2144" y="3632"/>
                    <a:pt x="2144" y="3632"/>
                    <a:pt x="2120" y="3620"/>
                  </a:cubicBezTo>
                  <a:cubicBezTo>
                    <a:pt x="2120" y="3597"/>
                    <a:pt x="2108" y="3597"/>
                    <a:pt x="2108" y="3585"/>
                  </a:cubicBezTo>
                  <a:lnTo>
                    <a:pt x="2096" y="3561"/>
                  </a:lnTo>
                  <a:cubicBezTo>
                    <a:pt x="2096" y="3537"/>
                    <a:pt x="2084" y="3537"/>
                    <a:pt x="2084" y="3525"/>
                  </a:cubicBezTo>
                  <a:lnTo>
                    <a:pt x="2061" y="3501"/>
                  </a:lnTo>
                  <a:cubicBezTo>
                    <a:pt x="2061" y="3478"/>
                    <a:pt x="2049" y="3466"/>
                    <a:pt x="2049" y="3454"/>
                  </a:cubicBezTo>
                  <a:lnTo>
                    <a:pt x="2049" y="3442"/>
                  </a:lnTo>
                  <a:cubicBezTo>
                    <a:pt x="2049" y="3418"/>
                    <a:pt x="2037" y="3394"/>
                    <a:pt x="2037" y="3382"/>
                  </a:cubicBezTo>
                  <a:lnTo>
                    <a:pt x="2037" y="3358"/>
                  </a:lnTo>
                  <a:cubicBezTo>
                    <a:pt x="2037" y="3347"/>
                    <a:pt x="2025" y="3335"/>
                    <a:pt x="2025" y="3323"/>
                  </a:cubicBezTo>
                  <a:lnTo>
                    <a:pt x="2025" y="3287"/>
                  </a:lnTo>
                  <a:cubicBezTo>
                    <a:pt x="2025" y="3275"/>
                    <a:pt x="2025" y="3263"/>
                    <a:pt x="2001" y="3239"/>
                  </a:cubicBezTo>
                  <a:lnTo>
                    <a:pt x="2001" y="3216"/>
                  </a:lnTo>
                  <a:lnTo>
                    <a:pt x="2001" y="3180"/>
                  </a:lnTo>
                  <a:lnTo>
                    <a:pt x="2001" y="3156"/>
                  </a:lnTo>
                  <a:lnTo>
                    <a:pt x="2001" y="3120"/>
                  </a:lnTo>
                  <a:lnTo>
                    <a:pt x="2001" y="3097"/>
                  </a:lnTo>
                  <a:lnTo>
                    <a:pt x="2001" y="3061"/>
                  </a:lnTo>
                  <a:lnTo>
                    <a:pt x="2001" y="3037"/>
                  </a:lnTo>
                  <a:lnTo>
                    <a:pt x="2001" y="3001"/>
                  </a:lnTo>
                  <a:lnTo>
                    <a:pt x="2001" y="2977"/>
                  </a:lnTo>
                  <a:lnTo>
                    <a:pt x="2001" y="2942"/>
                  </a:lnTo>
                  <a:lnTo>
                    <a:pt x="2001" y="2930"/>
                  </a:lnTo>
                  <a:lnTo>
                    <a:pt x="2001" y="2906"/>
                  </a:lnTo>
                  <a:lnTo>
                    <a:pt x="2001" y="2870"/>
                  </a:lnTo>
                  <a:lnTo>
                    <a:pt x="2001" y="2823"/>
                  </a:lnTo>
                  <a:lnTo>
                    <a:pt x="2001" y="2811"/>
                  </a:lnTo>
                  <a:lnTo>
                    <a:pt x="2001" y="2751"/>
                  </a:lnTo>
                  <a:cubicBezTo>
                    <a:pt x="2001" y="2525"/>
                    <a:pt x="2037" y="2323"/>
                    <a:pt x="2096" y="2108"/>
                  </a:cubicBezTo>
                  <a:cubicBezTo>
                    <a:pt x="2227" y="1620"/>
                    <a:pt x="2537" y="1192"/>
                    <a:pt x="2942" y="882"/>
                  </a:cubicBezTo>
                  <a:cubicBezTo>
                    <a:pt x="3346" y="584"/>
                    <a:pt x="3835" y="418"/>
                    <a:pt x="4347" y="418"/>
                  </a:cubicBezTo>
                  <a:close/>
                  <a:moveTo>
                    <a:pt x="4251" y="1"/>
                  </a:moveTo>
                  <a:cubicBezTo>
                    <a:pt x="3656" y="1"/>
                    <a:pt x="3096" y="191"/>
                    <a:pt x="2620" y="537"/>
                  </a:cubicBezTo>
                  <a:cubicBezTo>
                    <a:pt x="2144" y="894"/>
                    <a:pt x="1787" y="1406"/>
                    <a:pt x="1620" y="1977"/>
                  </a:cubicBezTo>
                  <a:cubicBezTo>
                    <a:pt x="1549" y="2215"/>
                    <a:pt x="1513" y="2477"/>
                    <a:pt x="1513" y="2727"/>
                  </a:cubicBezTo>
                  <a:lnTo>
                    <a:pt x="1513" y="2799"/>
                  </a:lnTo>
                  <a:lnTo>
                    <a:pt x="1513" y="2811"/>
                  </a:lnTo>
                  <a:lnTo>
                    <a:pt x="1513" y="2835"/>
                  </a:lnTo>
                  <a:lnTo>
                    <a:pt x="1513" y="2870"/>
                  </a:lnTo>
                  <a:lnTo>
                    <a:pt x="1513" y="2906"/>
                  </a:lnTo>
                  <a:lnTo>
                    <a:pt x="1513" y="2954"/>
                  </a:lnTo>
                  <a:lnTo>
                    <a:pt x="1513" y="2977"/>
                  </a:lnTo>
                  <a:lnTo>
                    <a:pt x="1513" y="3025"/>
                  </a:lnTo>
                  <a:lnTo>
                    <a:pt x="1513" y="3049"/>
                  </a:lnTo>
                  <a:lnTo>
                    <a:pt x="1513" y="3097"/>
                  </a:lnTo>
                  <a:lnTo>
                    <a:pt x="1513" y="3132"/>
                  </a:lnTo>
                  <a:lnTo>
                    <a:pt x="1513" y="3168"/>
                  </a:lnTo>
                  <a:lnTo>
                    <a:pt x="1513" y="3204"/>
                  </a:lnTo>
                  <a:lnTo>
                    <a:pt x="1513" y="3251"/>
                  </a:lnTo>
                  <a:lnTo>
                    <a:pt x="1513" y="3275"/>
                  </a:lnTo>
                  <a:cubicBezTo>
                    <a:pt x="1513" y="3287"/>
                    <a:pt x="1513" y="3311"/>
                    <a:pt x="1537" y="3323"/>
                  </a:cubicBezTo>
                  <a:lnTo>
                    <a:pt x="1537" y="3335"/>
                  </a:lnTo>
                  <a:lnTo>
                    <a:pt x="1537" y="3347"/>
                  </a:lnTo>
                  <a:cubicBezTo>
                    <a:pt x="1537" y="3370"/>
                    <a:pt x="1537" y="3382"/>
                    <a:pt x="1549" y="3394"/>
                  </a:cubicBezTo>
                  <a:lnTo>
                    <a:pt x="1549" y="3430"/>
                  </a:lnTo>
                  <a:cubicBezTo>
                    <a:pt x="1549" y="3442"/>
                    <a:pt x="1560" y="3454"/>
                    <a:pt x="1560" y="3489"/>
                  </a:cubicBezTo>
                  <a:lnTo>
                    <a:pt x="1560" y="3501"/>
                  </a:lnTo>
                  <a:cubicBezTo>
                    <a:pt x="1560" y="3525"/>
                    <a:pt x="1572" y="3549"/>
                    <a:pt x="1572" y="3573"/>
                  </a:cubicBezTo>
                  <a:lnTo>
                    <a:pt x="1572" y="3585"/>
                  </a:lnTo>
                  <a:cubicBezTo>
                    <a:pt x="1572" y="3609"/>
                    <a:pt x="1596" y="3620"/>
                    <a:pt x="1596" y="3632"/>
                  </a:cubicBezTo>
                  <a:lnTo>
                    <a:pt x="1596" y="3644"/>
                  </a:lnTo>
                  <a:lnTo>
                    <a:pt x="1596" y="3668"/>
                  </a:lnTo>
                  <a:cubicBezTo>
                    <a:pt x="1596" y="3680"/>
                    <a:pt x="1608" y="3692"/>
                    <a:pt x="1608" y="3704"/>
                  </a:cubicBezTo>
                  <a:lnTo>
                    <a:pt x="1608" y="3728"/>
                  </a:lnTo>
                  <a:lnTo>
                    <a:pt x="1608" y="3739"/>
                  </a:lnTo>
                  <a:cubicBezTo>
                    <a:pt x="1608" y="3751"/>
                    <a:pt x="1620" y="3763"/>
                    <a:pt x="1620" y="3787"/>
                  </a:cubicBezTo>
                  <a:cubicBezTo>
                    <a:pt x="1620" y="3799"/>
                    <a:pt x="1632" y="3799"/>
                    <a:pt x="1632" y="3811"/>
                  </a:cubicBezTo>
                  <a:cubicBezTo>
                    <a:pt x="1632" y="3823"/>
                    <a:pt x="1656" y="3847"/>
                    <a:pt x="1656" y="3847"/>
                  </a:cubicBezTo>
                  <a:cubicBezTo>
                    <a:pt x="1656" y="3859"/>
                    <a:pt x="1656" y="3859"/>
                    <a:pt x="1668" y="3870"/>
                  </a:cubicBezTo>
                  <a:cubicBezTo>
                    <a:pt x="1668" y="3882"/>
                    <a:pt x="1680" y="3906"/>
                    <a:pt x="1680" y="3906"/>
                  </a:cubicBezTo>
                  <a:cubicBezTo>
                    <a:pt x="1680" y="3918"/>
                    <a:pt x="1691" y="3918"/>
                    <a:pt x="1691" y="3930"/>
                  </a:cubicBezTo>
                  <a:cubicBezTo>
                    <a:pt x="1691" y="3942"/>
                    <a:pt x="1715" y="3966"/>
                    <a:pt x="1715" y="3966"/>
                  </a:cubicBezTo>
                  <a:lnTo>
                    <a:pt x="1727" y="3990"/>
                  </a:lnTo>
                  <a:cubicBezTo>
                    <a:pt x="1727" y="4001"/>
                    <a:pt x="1739" y="4025"/>
                    <a:pt x="1739" y="4025"/>
                  </a:cubicBezTo>
                  <a:cubicBezTo>
                    <a:pt x="1739" y="4025"/>
                    <a:pt x="1739" y="4037"/>
                    <a:pt x="1751" y="4037"/>
                  </a:cubicBezTo>
                  <a:cubicBezTo>
                    <a:pt x="1751" y="4049"/>
                    <a:pt x="1775" y="4061"/>
                    <a:pt x="1775" y="4061"/>
                  </a:cubicBezTo>
                  <a:cubicBezTo>
                    <a:pt x="1775" y="4061"/>
                    <a:pt x="1775" y="4085"/>
                    <a:pt x="1787" y="4085"/>
                  </a:cubicBezTo>
                  <a:cubicBezTo>
                    <a:pt x="1799" y="4097"/>
                    <a:pt x="1799" y="4109"/>
                    <a:pt x="1811" y="4120"/>
                  </a:cubicBezTo>
                  <a:lnTo>
                    <a:pt x="1834" y="4144"/>
                  </a:lnTo>
                  <a:cubicBezTo>
                    <a:pt x="1846" y="4156"/>
                    <a:pt x="1858" y="4180"/>
                    <a:pt x="1858" y="4204"/>
                  </a:cubicBezTo>
                  <a:lnTo>
                    <a:pt x="1858" y="4216"/>
                  </a:lnTo>
                  <a:cubicBezTo>
                    <a:pt x="1870" y="4228"/>
                    <a:pt x="1870" y="4240"/>
                    <a:pt x="1894" y="4263"/>
                  </a:cubicBezTo>
                  <a:lnTo>
                    <a:pt x="1906" y="4287"/>
                  </a:lnTo>
                  <a:cubicBezTo>
                    <a:pt x="1918" y="4299"/>
                    <a:pt x="1918" y="4323"/>
                    <a:pt x="1930" y="4323"/>
                  </a:cubicBezTo>
                  <a:lnTo>
                    <a:pt x="1953" y="4335"/>
                  </a:lnTo>
                  <a:cubicBezTo>
                    <a:pt x="1965" y="4347"/>
                    <a:pt x="1965" y="4359"/>
                    <a:pt x="1977" y="4359"/>
                  </a:cubicBezTo>
                  <a:cubicBezTo>
                    <a:pt x="1977" y="4382"/>
                    <a:pt x="1989" y="4382"/>
                    <a:pt x="1989" y="4394"/>
                  </a:cubicBezTo>
                  <a:lnTo>
                    <a:pt x="2025" y="4418"/>
                  </a:lnTo>
                  <a:lnTo>
                    <a:pt x="2037" y="4442"/>
                  </a:lnTo>
                  <a:lnTo>
                    <a:pt x="2072" y="4466"/>
                  </a:lnTo>
                  <a:cubicBezTo>
                    <a:pt x="2072" y="4478"/>
                    <a:pt x="2084" y="4478"/>
                    <a:pt x="2084" y="4501"/>
                  </a:cubicBezTo>
                  <a:lnTo>
                    <a:pt x="2108" y="4525"/>
                  </a:lnTo>
                  <a:cubicBezTo>
                    <a:pt x="2108" y="4537"/>
                    <a:pt x="2132" y="4537"/>
                    <a:pt x="2132" y="4537"/>
                  </a:cubicBezTo>
                  <a:lnTo>
                    <a:pt x="2156" y="4573"/>
                  </a:lnTo>
                  <a:lnTo>
                    <a:pt x="2168" y="4585"/>
                  </a:lnTo>
                  <a:lnTo>
                    <a:pt x="2203" y="4621"/>
                  </a:lnTo>
                  <a:lnTo>
                    <a:pt x="2215" y="4632"/>
                  </a:lnTo>
                  <a:lnTo>
                    <a:pt x="2251" y="4656"/>
                  </a:lnTo>
                  <a:lnTo>
                    <a:pt x="2263" y="4680"/>
                  </a:lnTo>
                  <a:lnTo>
                    <a:pt x="2311" y="4716"/>
                  </a:lnTo>
                  <a:lnTo>
                    <a:pt x="2346" y="4763"/>
                  </a:lnTo>
                  <a:cubicBezTo>
                    <a:pt x="2382" y="4775"/>
                    <a:pt x="2406" y="4811"/>
                    <a:pt x="2430" y="4823"/>
                  </a:cubicBezTo>
                  <a:lnTo>
                    <a:pt x="2406" y="4835"/>
                  </a:lnTo>
                  <a:cubicBezTo>
                    <a:pt x="2287" y="4811"/>
                    <a:pt x="2156" y="4811"/>
                    <a:pt x="2025" y="4811"/>
                  </a:cubicBezTo>
                  <a:cubicBezTo>
                    <a:pt x="906" y="4811"/>
                    <a:pt x="1" y="5716"/>
                    <a:pt x="1" y="6835"/>
                  </a:cubicBezTo>
                  <a:cubicBezTo>
                    <a:pt x="1" y="7954"/>
                    <a:pt x="906" y="8859"/>
                    <a:pt x="2025" y="8859"/>
                  </a:cubicBezTo>
                  <a:lnTo>
                    <a:pt x="8633" y="8859"/>
                  </a:lnTo>
                  <a:cubicBezTo>
                    <a:pt x="8740" y="8859"/>
                    <a:pt x="8823" y="8764"/>
                    <a:pt x="8823" y="8669"/>
                  </a:cubicBezTo>
                  <a:cubicBezTo>
                    <a:pt x="9002" y="8573"/>
                    <a:pt x="8919" y="8490"/>
                    <a:pt x="8811" y="8490"/>
                  </a:cubicBezTo>
                  <a:lnTo>
                    <a:pt x="2203" y="8490"/>
                  </a:lnTo>
                  <a:cubicBezTo>
                    <a:pt x="1299" y="8490"/>
                    <a:pt x="560" y="7752"/>
                    <a:pt x="560" y="6847"/>
                  </a:cubicBezTo>
                  <a:cubicBezTo>
                    <a:pt x="560" y="5942"/>
                    <a:pt x="1299" y="5216"/>
                    <a:pt x="2203" y="5216"/>
                  </a:cubicBezTo>
                  <a:cubicBezTo>
                    <a:pt x="2334" y="5216"/>
                    <a:pt x="2489" y="5228"/>
                    <a:pt x="2620" y="5275"/>
                  </a:cubicBezTo>
                  <a:cubicBezTo>
                    <a:pt x="2629" y="5277"/>
                    <a:pt x="2639" y="5278"/>
                    <a:pt x="2649" y="5278"/>
                  </a:cubicBezTo>
                  <a:cubicBezTo>
                    <a:pt x="2715" y="5278"/>
                    <a:pt x="2791" y="5244"/>
                    <a:pt x="2823" y="5192"/>
                  </a:cubicBezTo>
                  <a:cubicBezTo>
                    <a:pt x="2882" y="5109"/>
                    <a:pt x="2954" y="5037"/>
                    <a:pt x="3037" y="4978"/>
                  </a:cubicBezTo>
                  <a:cubicBezTo>
                    <a:pt x="3049" y="4954"/>
                    <a:pt x="3061" y="4942"/>
                    <a:pt x="3096" y="4930"/>
                  </a:cubicBezTo>
                  <a:lnTo>
                    <a:pt x="3108" y="4930"/>
                  </a:lnTo>
                  <a:cubicBezTo>
                    <a:pt x="3120" y="4918"/>
                    <a:pt x="3132" y="4894"/>
                    <a:pt x="3168" y="4882"/>
                  </a:cubicBezTo>
                  <a:cubicBezTo>
                    <a:pt x="3215" y="4859"/>
                    <a:pt x="3251" y="4823"/>
                    <a:pt x="3299" y="4811"/>
                  </a:cubicBezTo>
                  <a:cubicBezTo>
                    <a:pt x="3311" y="4799"/>
                    <a:pt x="3346" y="4799"/>
                    <a:pt x="3358" y="4775"/>
                  </a:cubicBezTo>
                  <a:cubicBezTo>
                    <a:pt x="3406" y="4763"/>
                    <a:pt x="3454" y="4740"/>
                    <a:pt x="3489" y="4716"/>
                  </a:cubicBezTo>
                  <a:cubicBezTo>
                    <a:pt x="3513" y="4716"/>
                    <a:pt x="3537" y="4704"/>
                    <a:pt x="3549" y="4704"/>
                  </a:cubicBezTo>
                  <a:lnTo>
                    <a:pt x="3573" y="4704"/>
                  </a:lnTo>
                  <a:cubicBezTo>
                    <a:pt x="3585" y="4704"/>
                    <a:pt x="3608" y="4692"/>
                    <a:pt x="3632" y="4692"/>
                  </a:cubicBezTo>
                  <a:lnTo>
                    <a:pt x="3930" y="4692"/>
                  </a:lnTo>
                  <a:cubicBezTo>
                    <a:pt x="3989" y="4692"/>
                    <a:pt x="4025" y="4704"/>
                    <a:pt x="4085" y="4704"/>
                  </a:cubicBezTo>
                  <a:cubicBezTo>
                    <a:pt x="4120" y="4704"/>
                    <a:pt x="4132" y="4716"/>
                    <a:pt x="4168" y="4716"/>
                  </a:cubicBezTo>
                  <a:lnTo>
                    <a:pt x="4180" y="4716"/>
                  </a:lnTo>
                  <a:cubicBezTo>
                    <a:pt x="4204" y="4716"/>
                    <a:pt x="4227" y="4740"/>
                    <a:pt x="4251" y="4740"/>
                  </a:cubicBezTo>
                  <a:lnTo>
                    <a:pt x="4394" y="4740"/>
                  </a:lnTo>
                  <a:cubicBezTo>
                    <a:pt x="4394" y="4740"/>
                    <a:pt x="4406" y="4740"/>
                    <a:pt x="4406" y="4716"/>
                  </a:cubicBezTo>
                  <a:lnTo>
                    <a:pt x="4454" y="4680"/>
                  </a:lnTo>
                  <a:cubicBezTo>
                    <a:pt x="4478" y="4644"/>
                    <a:pt x="4489" y="4621"/>
                    <a:pt x="4489" y="4585"/>
                  </a:cubicBezTo>
                  <a:cubicBezTo>
                    <a:pt x="4489" y="4561"/>
                    <a:pt x="4513" y="4525"/>
                    <a:pt x="4513" y="4513"/>
                  </a:cubicBezTo>
                  <a:cubicBezTo>
                    <a:pt x="4513" y="4501"/>
                    <a:pt x="4525" y="4478"/>
                    <a:pt x="4525" y="4466"/>
                  </a:cubicBezTo>
                  <a:cubicBezTo>
                    <a:pt x="4525" y="4454"/>
                    <a:pt x="4525" y="4442"/>
                    <a:pt x="4537" y="4418"/>
                  </a:cubicBezTo>
                  <a:cubicBezTo>
                    <a:pt x="4537" y="4406"/>
                    <a:pt x="4549" y="4382"/>
                    <a:pt x="4549" y="4359"/>
                  </a:cubicBezTo>
                  <a:lnTo>
                    <a:pt x="4549" y="4347"/>
                  </a:lnTo>
                  <a:cubicBezTo>
                    <a:pt x="4811" y="3609"/>
                    <a:pt x="5442" y="3049"/>
                    <a:pt x="6216" y="2894"/>
                  </a:cubicBezTo>
                  <a:lnTo>
                    <a:pt x="6240" y="2894"/>
                  </a:lnTo>
                  <a:cubicBezTo>
                    <a:pt x="6371" y="2858"/>
                    <a:pt x="6513" y="2847"/>
                    <a:pt x="6668" y="2847"/>
                  </a:cubicBezTo>
                  <a:lnTo>
                    <a:pt x="6799" y="2847"/>
                  </a:lnTo>
                  <a:cubicBezTo>
                    <a:pt x="7228" y="2870"/>
                    <a:pt x="7633" y="3013"/>
                    <a:pt x="7978" y="3263"/>
                  </a:cubicBezTo>
                  <a:cubicBezTo>
                    <a:pt x="8012" y="3287"/>
                    <a:pt x="8051" y="3300"/>
                    <a:pt x="8090" y="3300"/>
                  </a:cubicBezTo>
                  <a:cubicBezTo>
                    <a:pt x="8148" y="3300"/>
                    <a:pt x="8204" y="3272"/>
                    <a:pt x="8240" y="3216"/>
                  </a:cubicBezTo>
                  <a:cubicBezTo>
                    <a:pt x="8299" y="3132"/>
                    <a:pt x="8288" y="3013"/>
                    <a:pt x="8204" y="2954"/>
                  </a:cubicBezTo>
                  <a:cubicBezTo>
                    <a:pt x="7847" y="2680"/>
                    <a:pt x="7430" y="2513"/>
                    <a:pt x="6978" y="2477"/>
                  </a:cubicBezTo>
                  <a:cubicBezTo>
                    <a:pt x="6966" y="2311"/>
                    <a:pt x="6930" y="2132"/>
                    <a:pt x="6894" y="1977"/>
                  </a:cubicBezTo>
                  <a:cubicBezTo>
                    <a:pt x="6728" y="1418"/>
                    <a:pt x="6371" y="894"/>
                    <a:pt x="5894" y="537"/>
                  </a:cubicBezTo>
                  <a:cubicBezTo>
                    <a:pt x="5418" y="180"/>
                    <a:pt x="4847" y="1"/>
                    <a:pt x="42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43"/>
            <p:cNvSpPr/>
            <p:nvPr/>
          </p:nvSpPr>
          <p:spPr>
            <a:xfrm>
              <a:off x="1670026" y="3377672"/>
              <a:ext cx="104760" cy="175256"/>
            </a:xfrm>
            <a:custGeom>
              <a:avLst/>
              <a:gdLst/>
              <a:ahLst/>
              <a:cxnLst/>
              <a:rect l="l" t="t" r="r" b="b"/>
              <a:pathLst>
                <a:path w="3299" h="5519" extrusionOk="0">
                  <a:moveTo>
                    <a:pt x="210" y="0"/>
                  </a:moveTo>
                  <a:cubicBezTo>
                    <a:pt x="169" y="0"/>
                    <a:pt x="128" y="15"/>
                    <a:pt x="96" y="41"/>
                  </a:cubicBezTo>
                  <a:cubicBezTo>
                    <a:pt x="1" y="113"/>
                    <a:pt x="1" y="232"/>
                    <a:pt x="60" y="303"/>
                  </a:cubicBezTo>
                  <a:cubicBezTo>
                    <a:pt x="394" y="708"/>
                    <a:pt x="572" y="1196"/>
                    <a:pt x="572" y="1720"/>
                  </a:cubicBezTo>
                  <a:lnTo>
                    <a:pt x="572" y="1780"/>
                  </a:lnTo>
                  <a:lnTo>
                    <a:pt x="572" y="1791"/>
                  </a:lnTo>
                  <a:cubicBezTo>
                    <a:pt x="572" y="1851"/>
                    <a:pt x="596" y="1910"/>
                    <a:pt x="644" y="1958"/>
                  </a:cubicBezTo>
                  <a:cubicBezTo>
                    <a:pt x="676" y="1990"/>
                    <a:pt x="718" y="2000"/>
                    <a:pt x="760" y="2000"/>
                  </a:cubicBezTo>
                  <a:cubicBezTo>
                    <a:pt x="781" y="2000"/>
                    <a:pt x="803" y="1998"/>
                    <a:pt x="822" y="1994"/>
                  </a:cubicBezTo>
                  <a:cubicBezTo>
                    <a:pt x="977" y="1946"/>
                    <a:pt x="1132" y="1922"/>
                    <a:pt x="1299" y="1922"/>
                  </a:cubicBezTo>
                  <a:cubicBezTo>
                    <a:pt x="2192" y="1922"/>
                    <a:pt x="2906" y="2649"/>
                    <a:pt x="2906" y="3530"/>
                  </a:cubicBezTo>
                  <a:cubicBezTo>
                    <a:pt x="2906" y="4423"/>
                    <a:pt x="2180" y="5125"/>
                    <a:pt x="1299" y="5125"/>
                  </a:cubicBezTo>
                  <a:lnTo>
                    <a:pt x="1168" y="5125"/>
                  </a:lnTo>
                  <a:cubicBezTo>
                    <a:pt x="1061" y="5125"/>
                    <a:pt x="977" y="5220"/>
                    <a:pt x="977" y="5328"/>
                  </a:cubicBezTo>
                  <a:cubicBezTo>
                    <a:pt x="977" y="5423"/>
                    <a:pt x="1061" y="5518"/>
                    <a:pt x="1168" y="5518"/>
                  </a:cubicBezTo>
                  <a:lnTo>
                    <a:pt x="1299" y="5518"/>
                  </a:lnTo>
                  <a:cubicBezTo>
                    <a:pt x="2394" y="5518"/>
                    <a:pt x="3287" y="4625"/>
                    <a:pt x="3287" y="3518"/>
                  </a:cubicBezTo>
                  <a:cubicBezTo>
                    <a:pt x="3299" y="2422"/>
                    <a:pt x="2406" y="1529"/>
                    <a:pt x="1299" y="1529"/>
                  </a:cubicBezTo>
                  <a:cubicBezTo>
                    <a:pt x="1180" y="1529"/>
                    <a:pt x="1061" y="1541"/>
                    <a:pt x="942" y="1565"/>
                  </a:cubicBezTo>
                  <a:cubicBezTo>
                    <a:pt x="918" y="1029"/>
                    <a:pt x="703" y="494"/>
                    <a:pt x="358" y="77"/>
                  </a:cubicBezTo>
                  <a:cubicBezTo>
                    <a:pt x="318" y="24"/>
                    <a:pt x="263" y="0"/>
                    <a:pt x="21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2" name="Google Shape;6182;p43"/>
          <p:cNvGrpSpPr/>
          <p:nvPr/>
        </p:nvGrpSpPr>
        <p:grpSpPr>
          <a:xfrm>
            <a:off x="1954741" y="3212419"/>
            <a:ext cx="366389" cy="354481"/>
            <a:chOff x="1954741" y="3212419"/>
            <a:chExt cx="366389" cy="354481"/>
          </a:xfrm>
        </p:grpSpPr>
        <p:sp>
          <p:nvSpPr>
            <p:cNvPr id="6183" name="Google Shape;6183;p43"/>
            <p:cNvSpPr/>
            <p:nvPr/>
          </p:nvSpPr>
          <p:spPr>
            <a:xfrm>
              <a:off x="1964204" y="3212419"/>
              <a:ext cx="356926" cy="354481"/>
            </a:xfrm>
            <a:custGeom>
              <a:avLst/>
              <a:gdLst/>
              <a:ahLst/>
              <a:cxnLst/>
              <a:rect l="l" t="t" r="r" b="b"/>
              <a:pathLst>
                <a:path w="11240" h="11163" extrusionOk="0">
                  <a:moveTo>
                    <a:pt x="3618" y="1"/>
                  </a:moveTo>
                  <a:cubicBezTo>
                    <a:pt x="3546" y="1"/>
                    <a:pt x="3474" y="18"/>
                    <a:pt x="3405" y="54"/>
                  </a:cubicBezTo>
                  <a:cubicBezTo>
                    <a:pt x="2405" y="507"/>
                    <a:pt x="1560" y="1245"/>
                    <a:pt x="953" y="2161"/>
                  </a:cubicBezTo>
                  <a:cubicBezTo>
                    <a:pt x="321" y="3114"/>
                    <a:pt x="0" y="4221"/>
                    <a:pt x="0" y="5352"/>
                  </a:cubicBezTo>
                  <a:cubicBezTo>
                    <a:pt x="0" y="8567"/>
                    <a:pt x="2619" y="11163"/>
                    <a:pt x="5822" y="11163"/>
                  </a:cubicBezTo>
                  <a:cubicBezTo>
                    <a:pt x="6953" y="11163"/>
                    <a:pt x="8061" y="10841"/>
                    <a:pt x="9001" y="10222"/>
                  </a:cubicBezTo>
                  <a:cubicBezTo>
                    <a:pt x="9930" y="9603"/>
                    <a:pt x="10656" y="8758"/>
                    <a:pt x="11120" y="7757"/>
                  </a:cubicBezTo>
                  <a:cubicBezTo>
                    <a:pt x="11240" y="7567"/>
                    <a:pt x="11180" y="7317"/>
                    <a:pt x="11001" y="7186"/>
                  </a:cubicBezTo>
                  <a:cubicBezTo>
                    <a:pt x="10912" y="7109"/>
                    <a:pt x="10802" y="7070"/>
                    <a:pt x="10692" y="7070"/>
                  </a:cubicBezTo>
                  <a:cubicBezTo>
                    <a:pt x="10582" y="7070"/>
                    <a:pt x="10472" y="7109"/>
                    <a:pt x="10382" y="7186"/>
                  </a:cubicBezTo>
                  <a:cubicBezTo>
                    <a:pt x="9585" y="7793"/>
                    <a:pt x="8632" y="8115"/>
                    <a:pt x="7632" y="8115"/>
                  </a:cubicBezTo>
                  <a:cubicBezTo>
                    <a:pt x="7370" y="8115"/>
                    <a:pt x="7084" y="8091"/>
                    <a:pt x="6810" y="8043"/>
                  </a:cubicBezTo>
                  <a:cubicBezTo>
                    <a:pt x="6802" y="8042"/>
                    <a:pt x="6794" y="8042"/>
                    <a:pt x="6786" y="8042"/>
                  </a:cubicBezTo>
                  <a:cubicBezTo>
                    <a:pt x="6698" y="8042"/>
                    <a:pt x="6607" y="8101"/>
                    <a:pt x="6596" y="8210"/>
                  </a:cubicBezTo>
                  <a:cubicBezTo>
                    <a:pt x="6572" y="8317"/>
                    <a:pt x="6632" y="8412"/>
                    <a:pt x="6751" y="8436"/>
                  </a:cubicBezTo>
                  <a:cubicBezTo>
                    <a:pt x="7049" y="8484"/>
                    <a:pt x="7346" y="8508"/>
                    <a:pt x="7632" y="8508"/>
                  </a:cubicBezTo>
                  <a:cubicBezTo>
                    <a:pt x="8715" y="8508"/>
                    <a:pt x="9763" y="8150"/>
                    <a:pt x="10620" y="7495"/>
                  </a:cubicBezTo>
                  <a:cubicBezTo>
                    <a:pt x="10644" y="7478"/>
                    <a:pt x="10668" y="7469"/>
                    <a:pt x="10689" y="7469"/>
                  </a:cubicBezTo>
                  <a:cubicBezTo>
                    <a:pt x="10710" y="7469"/>
                    <a:pt x="10728" y="7478"/>
                    <a:pt x="10739" y="7495"/>
                  </a:cubicBezTo>
                  <a:cubicBezTo>
                    <a:pt x="10775" y="7519"/>
                    <a:pt x="10787" y="7567"/>
                    <a:pt x="10775" y="7615"/>
                  </a:cubicBezTo>
                  <a:cubicBezTo>
                    <a:pt x="10347" y="8543"/>
                    <a:pt x="9668" y="9341"/>
                    <a:pt x="8811" y="9901"/>
                  </a:cubicBezTo>
                  <a:cubicBezTo>
                    <a:pt x="7930" y="10484"/>
                    <a:pt x="6906" y="10782"/>
                    <a:pt x="5834" y="10782"/>
                  </a:cubicBezTo>
                  <a:cubicBezTo>
                    <a:pt x="2846" y="10782"/>
                    <a:pt x="405" y="8341"/>
                    <a:pt x="405" y="5352"/>
                  </a:cubicBezTo>
                  <a:cubicBezTo>
                    <a:pt x="405" y="4293"/>
                    <a:pt x="714" y="3269"/>
                    <a:pt x="1274" y="2376"/>
                  </a:cubicBezTo>
                  <a:cubicBezTo>
                    <a:pt x="1845" y="1507"/>
                    <a:pt x="2631" y="828"/>
                    <a:pt x="3572" y="411"/>
                  </a:cubicBezTo>
                  <a:cubicBezTo>
                    <a:pt x="3592" y="401"/>
                    <a:pt x="3609" y="396"/>
                    <a:pt x="3626" y="396"/>
                  </a:cubicBezTo>
                  <a:cubicBezTo>
                    <a:pt x="3649" y="396"/>
                    <a:pt x="3670" y="407"/>
                    <a:pt x="3691" y="435"/>
                  </a:cubicBezTo>
                  <a:cubicBezTo>
                    <a:pt x="3715" y="471"/>
                    <a:pt x="3715" y="530"/>
                    <a:pt x="3691" y="554"/>
                  </a:cubicBezTo>
                  <a:cubicBezTo>
                    <a:pt x="3036" y="1423"/>
                    <a:pt x="2679" y="2459"/>
                    <a:pt x="2679" y="3543"/>
                  </a:cubicBezTo>
                  <a:cubicBezTo>
                    <a:pt x="2679" y="4602"/>
                    <a:pt x="3000" y="5614"/>
                    <a:pt x="3631" y="6460"/>
                  </a:cubicBezTo>
                  <a:cubicBezTo>
                    <a:pt x="4239" y="7293"/>
                    <a:pt x="5084" y="7912"/>
                    <a:pt x="6060" y="8234"/>
                  </a:cubicBezTo>
                  <a:cubicBezTo>
                    <a:pt x="6081" y="8242"/>
                    <a:pt x="6103" y="8245"/>
                    <a:pt x="6124" y="8245"/>
                  </a:cubicBezTo>
                  <a:cubicBezTo>
                    <a:pt x="6200" y="8245"/>
                    <a:pt x="6273" y="8198"/>
                    <a:pt x="6310" y="8115"/>
                  </a:cubicBezTo>
                  <a:cubicBezTo>
                    <a:pt x="6334" y="8007"/>
                    <a:pt x="6287" y="7912"/>
                    <a:pt x="6191" y="7865"/>
                  </a:cubicBezTo>
                  <a:cubicBezTo>
                    <a:pt x="4322" y="7257"/>
                    <a:pt x="3060" y="5507"/>
                    <a:pt x="3060" y="3543"/>
                  </a:cubicBezTo>
                  <a:cubicBezTo>
                    <a:pt x="3060" y="2531"/>
                    <a:pt x="3393" y="1578"/>
                    <a:pt x="4001" y="792"/>
                  </a:cubicBezTo>
                  <a:cubicBezTo>
                    <a:pt x="4131" y="614"/>
                    <a:pt x="4131" y="364"/>
                    <a:pt x="4001" y="185"/>
                  </a:cubicBezTo>
                  <a:cubicBezTo>
                    <a:pt x="3898" y="67"/>
                    <a:pt x="3759" y="1"/>
                    <a:pt x="36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43"/>
            <p:cNvSpPr/>
            <p:nvPr/>
          </p:nvSpPr>
          <p:spPr>
            <a:xfrm>
              <a:off x="2127520" y="3279898"/>
              <a:ext cx="77546" cy="77546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39" y="846"/>
                  </a:moveTo>
                  <a:cubicBezTo>
                    <a:pt x="1334" y="989"/>
                    <a:pt x="1465" y="1108"/>
                    <a:pt x="1608" y="1215"/>
                  </a:cubicBezTo>
                  <a:cubicBezTo>
                    <a:pt x="1465" y="1310"/>
                    <a:pt x="1346" y="1441"/>
                    <a:pt x="1239" y="1584"/>
                  </a:cubicBezTo>
                  <a:cubicBezTo>
                    <a:pt x="1155" y="1441"/>
                    <a:pt x="1013" y="1322"/>
                    <a:pt x="870" y="1215"/>
                  </a:cubicBezTo>
                  <a:cubicBezTo>
                    <a:pt x="1013" y="1108"/>
                    <a:pt x="1155" y="989"/>
                    <a:pt x="1239" y="846"/>
                  </a:cubicBezTo>
                  <a:close/>
                  <a:moveTo>
                    <a:pt x="1227" y="1"/>
                  </a:moveTo>
                  <a:cubicBezTo>
                    <a:pt x="1120" y="1"/>
                    <a:pt x="1036" y="84"/>
                    <a:pt x="1036" y="191"/>
                  </a:cubicBezTo>
                  <a:cubicBezTo>
                    <a:pt x="1036" y="656"/>
                    <a:pt x="655" y="1025"/>
                    <a:pt x="203" y="1025"/>
                  </a:cubicBezTo>
                  <a:cubicBezTo>
                    <a:pt x="96" y="1025"/>
                    <a:pt x="1" y="1108"/>
                    <a:pt x="1" y="1215"/>
                  </a:cubicBezTo>
                  <a:cubicBezTo>
                    <a:pt x="1" y="1322"/>
                    <a:pt x="96" y="1406"/>
                    <a:pt x="203" y="1406"/>
                  </a:cubicBezTo>
                  <a:cubicBezTo>
                    <a:pt x="655" y="1406"/>
                    <a:pt x="1036" y="1787"/>
                    <a:pt x="1036" y="2239"/>
                  </a:cubicBezTo>
                  <a:cubicBezTo>
                    <a:pt x="1036" y="2346"/>
                    <a:pt x="1120" y="2442"/>
                    <a:pt x="1227" y="2442"/>
                  </a:cubicBezTo>
                  <a:cubicBezTo>
                    <a:pt x="1334" y="2442"/>
                    <a:pt x="1417" y="2346"/>
                    <a:pt x="1417" y="2239"/>
                  </a:cubicBezTo>
                  <a:cubicBezTo>
                    <a:pt x="1417" y="1787"/>
                    <a:pt x="1786" y="1406"/>
                    <a:pt x="2251" y="1406"/>
                  </a:cubicBezTo>
                  <a:cubicBezTo>
                    <a:pt x="2358" y="1406"/>
                    <a:pt x="2441" y="1322"/>
                    <a:pt x="2441" y="1215"/>
                  </a:cubicBezTo>
                  <a:cubicBezTo>
                    <a:pt x="2441" y="1108"/>
                    <a:pt x="2358" y="1025"/>
                    <a:pt x="2251" y="1025"/>
                  </a:cubicBezTo>
                  <a:cubicBezTo>
                    <a:pt x="1786" y="1025"/>
                    <a:pt x="1417" y="656"/>
                    <a:pt x="1417" y="191"/>
                  </a:cubicBezTo>
                  <a:cubicBezTo>
                    <a:pt x="1417" y="84"/>
                    <a:pt x="1334" y="1"/>
                    <a:pt x="12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43"/>
            <p:cNvSpPr/>
            <p:nvPr/>
          </p:nvSpPr>
          <p:spPr>
            <a:xfrm>
              <a:off x="2202747" y="3365732"/>
              <a:ext cx="38995" cy="38963"/>
            </a:xfrm>
            <a:custGeom>
              <a:avLst/>
              <a:gdLst/>
              <a:ahLst/>
              <a:cxnLst/>
              <a:rect l="l" t="t" r="r" b="b"/>
              <a:pathLst>
                <a:path w="1228" h="1227" extrusionOk="0">
                  <a:moveTo>
                    <a:pt x="608" y="405"/>
                  </a:moveTo>
                  <a:cubicBezTo>
                    <a:pt x="727" y="405"/>
                    <a:pt x="834" y="512"/>
                    <a:pt x="834" y="632"/>
                  </a:cubicBezTo>
                  <a:cubicBezTo>
                    <a:pt x="834" y="739"/>
                    <a:pt x="727" y="846"/>
                    <a:pt x="608" y="846"/>
                  </a:cubicBezTo>
                  <a:cubicBezTo>
                    <a:pt x="489" y="846"/>
                    <a:pt x="394" y="739"/>
                    <a:pt x="394" y="632"/>
                  </a:cubicBezTo>
                  <a:cubicBezTo>
                    <a:pt x="394" y="489"/>
                    <a:pt x="489" y="405"/>
                    <a:pt x="608" y="405"/>
                  </a:cubicBezTo>
                  <a:close/>
                  <a:moveTo>
                    <a:pt x="608" y="0"/>
                  </a:moveTo>
                  <a:cubicBezTo>
                    <a:pt x="275" y="0"/>
                    <a:pt x="1" y="262"/>
                    <a:pt x="1" y="608"/>
                  </a:cubicBezTo>
                  <a:cubicBezTo>
                    <a:pt x="1" y="953"/>
                    <a:pt x="275" y="1227"/>
                    <a:pt x="608" y="1227"/>
                  </a:cubicBezTo>
                  <a:cubicBezTo>
                    <a:pt x="953" y="1227"/>
                    <a:pt x="1227" y="953"/>
                    <a:pt x="1227" y="608"/>
                  </a:cubicBezTo>
                  <a:cubicBezTo>
                    <a:pt x="1227" y="274"/>
                    <a:pt x="953" y="0"/>
                    <a:pt x="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43"/>
            <p:cNvSpPr/>
            <p:nvPr/>
          </p:nvSpPr>
          <p:spPr>
            <a:xfrm>
              <a:off x="1964553" y="3518473"/>
              <a:ext cx="38995" cy="38614"/>
            </a:xfrm>
            <a:custGeom>
              <a:avLst/>
              <a:gdLst/>
              <a:ahLst/>
              <a:cxnLst/>
              <a:rect l="l" t="t" r="r" b="b"/>
              <a:pathLst>
                <a:path w="1228" h="1216" extrusionOk="0">
                  <a:moveTo>
                    <a:pt x="608" y="382"/>
                  </a:moveTo>
                  <a:cubicBezTo>
                    <a:pt x="727" y="382"/>
                    <a:pt x="834" y="489"/>
                    <a:pt x="834" y="608"/>
                  </a:cubicBezTo>
                  <a:cubicBezTo>
                    <a:pt x="822" y="727"/>
                    <a:pt x="727" y="834"/>
                    <a:pt x="608" y="834"/>
                  </a:cubicBezTo>
                  <a:cubicBezTo>
                    <a:pt x="489" y="834"/>
                    <a:pt x="394" y="727"/>
                    <a:pt x="394" y="608"/>
                  </a:cubicBezTo>
                  <a:cubicBezTo>
                    <a:pt x="394" y="489"/>
                    <a:pt x="489" y="382"/>
                    <a:pt x="608" y="382"/>
                  </a:cubicBezTo>
                  <a:close/>
                  <a:moveTo>
                    <a:pt x="608" y="1"/>
                  </a:moveTo>
                  <a:cubicBezTo>
                    <a:pt x="275" y="1"/>
                    <a:pt x="1" y="263"/>
                    <a:pt x="1" y="608"/>
                  </a:cubicBezTo>
                  <a:cubicBezTo>
                    <a:pt x="1" y="953"/>
                    <a:pt x="275" y="1215"/>
                    <a:pt x="608" y="1215"/>
                  </a:cubicBezTo>
                  <a:cubicBezTo>
                    <a:pt x="953" y="1215"/>
                    <a:pt x="1227" y="953"/>
                    <a:pt x="1227" y="608"/>
                  </a:cubicBezTo>
                  <a:cubicBezTo>
                    <a:pt x="1227" y="263"/>
                    <a:pt x="942" y="1"/>
                    <a:pt x="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43"/>
            <p:cNvSpPr/>
            <p:nvPr/>
          </p:nvSpPr>
          <p:spPr>
            <a:xfrm>
              <a:off x="2158894" y="3385007"/>
              <a:ext cx="15909" cy="16290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251" y="1"/>
                  </a:moveTo>
                  <a:cubicBezTo>
                    <a:pt x="108" y="1"/>
                    <a:pt x="1" y="120"/>
                    <a:pt x="1" y="263"/>
                  </a:cubicBezTo>
                  <a:cubicBezTo>
                    <a:pt x="1" y="394"/>
                    <a:pt x="108" y="513"/>
                    <a:pt x="251" y="513"/>
                  </a:cubicBezTo>
                  <a:cubicBezTo>
                    <a:pt x="394" y="513"/>
                    <a:pt x="501" y="394"/>
                    <a:pt x="501" y="263"/>
                  </a:cubicBezTo>
                  <a:cubicBezTo>
                    <a:pt x="501" y="120"/>
                    <a:pt x="394" y="1"/>
                    <a:pt x="2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43"/>
            <p:cNvSpPr/>
            <p:nvPr/>
          </p:nvSpPr>
          <p:spPr>
            <a:xfrm>
              <a:off x="1954741" y="3478779"/>
              <a:ext cx="15909" cy="15909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8" y="0"/>
                    <a:pt x="0" y="108"/>
                    <a:pt x="0" y="250"/>
                  </a:cubicBezTo>
                  <a:cubicBezTo>
                    <a:pt x="0" y="393"/>
                    <a:pt x="108" y="501"/>
                    <a:pt x="250" y="501"/>
                  </a:cubicBezTo>
                  <a:cubicBezTo>
                    <a:pt x="393" y="501"/>
                    <a:pt x="500" y="393"/>
                    <a:pt x="500" y="250"/>
                  </a:cubicBezTo>
                  <a:cubicBezTo>
                    <a:pt x="500" y="108"/>
                    <a:pt x="393" y="0"/>
                    <a:pt x="25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43"/>
            <p:cNvSpPr/>
            <p:nvPr/>
          </p:nvSpPr>
          <p:spPr>
            <a:xfrm>
              <a:off x="2208813" y="3264020"/>
              <a:ext cx="16290" cy="16290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50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394"/>
                    <a:pt x="119" y="513"/>
                    <a:pt x="250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5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0" name="Google Shape;6190;p43"/>
          <p:cNvGrpSpPr/>
          <p:nvPr/>
        </p:nvGrpSpPr>
        <p:grpSpPr>
          <a:xfrm>
            <a:off x="3043239" y="3215626"/>
            <a:ext cx="366008" cy="348670"/>
            <a:chOff x="3043239" y="3215626"/>
            <a:chExt cx="366008" cy="348670"/>
          </a:xfrm>
        </p:grpSpPr>
        <p:sp>
          <p:nvSpPr>
            <p:cNvPr id="6191" name="Google Shape;6191;p43"/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43"/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3" name="Google Shape;6193;p43"/>
          <p:cNvGrpSpPr/>
          <p:nvPr/>
        </p:nvGrpSpPr>
        <p:grpSpPr>
          <a:xfrm>
            <a:off x="4218333" y="3184982"/>
            <a:ext cx="209107" cy="383442"/>
            <a:chOff x="4218333" y="3184982"/>
            <a:chExt cx="209107" cy="383442"/>
          </a:xfrm>
        </p:grpSpPr>
        <p:sp>
          <p:nvSpPr>
            <p:cNvPr id="6194" name="Google Shape;6194;p43"/>
            <p:cNvSpPr/>
            <p:nvPr/>
          </p:nvSpPr>
          <p:spPr>
            <a:xfrm>
              <a:off x="4218333" y="3184982"/>
              <a:ext cx="207963" cy="117652"/>
            </a:xfrm>
            <a:custGeom>
              <a:avLst/>
              <a:gdLst/>
              <a:ahLst/>
              <a:cxnLst/>
              <a:rect l="l" t="t" r="r" b="b"/>
              <a:pathLst>
                <a:path w="6549" h="3705" extrusionOk="0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43"/>
            <p:cNvSpPr/>
            <p:nvPr/>
          </p:nvSpPr>
          <p:spPr>
            <a:xfrm>
              <a:off x="4218333" y="3282946"/>
              <a:ext cx="209107" cy="285477"/>
            </a:xfrm>
            <a:custGeom>
              <a:avLst/>
              <a:gdLst/>
              <a:ahLst/>
              <a:cxnLst/>
              <a:rect l="l" t="t" r="r" b="b"/>
              <a:pathLst>
                <a:path w="6585" h="8990" extrusionOk="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6" name="Google Shape;6196;p43"/>
          <p:cNvSpPr/>
          <p:nvPr/>
        </p:nvSpPr>
        <p:spPr>
          <a:xfrm>
            <a:off x="4816819" y="3186157"/>
            <a:ext cx="83230" cy="379536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7" name="Google Shape;6197;p43"/>
          <p:cNvGrpSpPr/>
          <p:nvPr/>
        </p:nvGrpSpPr>
        <p:grpSpPr>
          <a:xfrm>
            <a:off x="6896644" y="3216007"/>
            <a:ext cx="322917" cy="347876"/>
            <a:chOff x="6896644" y="3216007"/>
            <a:chExt cx="322917" cy="347876"/>
          </a:xfrm>
        </p:grpSpPr>
        <p:sp>
          <p:nvSpPr>
            <p:cNvPr id="6198" name="Google Shape;6198;p43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43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43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43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43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43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43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5" name="Google Shape;6205;p43"/>
          <p:cNvGrpSpPr/>
          <p:nvPr/>
        </p:nvGrpSpPr>
        <p:grpSpPr>
          <a:xfrm>
            <a:off x="7429366" y="3223183"/>
            <a:ext cx="334634" cy="333904"/>
            <a:chOff x="7429366" y="3223183"/>
            <a:chExt cx="334634" cy="333904"/>
          </a:xfrm>
        </p:grpSpPr>
        <p:sp>
          <p:nvSpPr>
            <p:cNvPr id="6206" name="Google Shape;6206;p43"/>
            <p:cNvSpPr/>
            <p:nvPr/>
          </p:nvSpPr>
          <p:spPr>
            <a:xfrm>
              <a:off x="7429366" y="3223183"/>
              <a:ext cx="334634" cy="333904"/>
            </a:xfrm>
            <a:custGeom>
              <a:avLst/>
              <a:gdLst/>
              <a:ahLst/>
              <a:cxnLst/>
              <a:rect l="l" t="t" r="r" b="b"/>
              <a:pathLst>
                <a:path w="10538" h="10515" extrusionOk="0">
                  <a:moveTo>
                    <a:pt x="6978" y="322"/>
                  </a:moveTo>
                  <a:cubicBezTo>
                    <a:pt x="7930" y="322"/>
                    <a:pt x="8716" y="1096"/>
                    <a:pt x="8716" y="2061"/>
                  </a:cubicBezTo>
                  <a:cubicBezTo>
                    <a:pt x="8716" y="2334"/>
                    <a:pt x="8633" y="2644"/>
                    <a:pt x="8478" y="2942"/>
                  </a:cubicBezTo>
                  <a:cubicBezTo>
                    <a:pt x="8478" y="2954"/>
                    <a:pt x="8466" y="2977"/>
                    <a:pt x="8466" y="2977"/>
                  </a:cubicBezTo>
                  <a:cubicBezTo>
                    <a:pt x="8061" y="3823"/>
                    <a:pt x="7276" y="4704"/>
                    <a:pt x="6978" y="5025"/>
                  </a:cubicBezTo>
                  <a:cubicBezTo>
                    <a:pt x="6680" y="4716"/>
                    <a:pt x="5894" y="3835"/>
                    <a:pt x="5490" y="2989"/>
                  </a:cubicBezTo>
                  <a:cubicBezTo>
                    <a:pt x="5490" y="2977"/>
                    <a:pt x="5478" y="2954"/>
                    <a:pt x="5478" y="2942"/>
                  </a:cubicBezTo>
                  <a:cubicBezTo>
                    <a:pt x="5323" y="2632"/>
                    <a:pt x="5240" y="2334"/>
                    <a:pt x="5240" y="2061"/>
                  </a:cubicBezTo>
                  <a:cubicBezTo>
                    <a:pt x="5240" y="1096"/>
                    <a:pt x="6025" y="322"/>
                    <a:pt x="6978" y="322"/>
                  </a:cubicBezTo>
                  <a:close/>
                  <a:moveTo>
                    <a:pt x="5252" y="3227"/>
                  </a:moveTo>
                  <a:cubicBezTo>
                    <a:pt x="5728" y="4192"/>
                    <a:pt x="6597" y="5121"/>
                    <a:pt x="6811" y="5335"/>
                  </a:cubicBezTo>
                  <a:lnTo>
                    <a:pt x="6811" y="5811"/>
                  </a:lnTo>
                  <a:lnTo>
                    <a:pt x="3751" y="6728"/>
                  </a:lnTo>
                  <a:lnTo>
                    <a:pt x="3751" y="3668"/>
                  </a:lnTo>
                  <a:lnTo>
                    <a:pt x="5252" y="3227"/>
                  </a:lnTo>
                  <a:close/>
                  <a:moveTo>
                    <a:pt x="8704" y="3239"/>
                  </a:moveTo>
                  <a:lnTo>
                    <a:pt x="10205" y="3668"/>
                  </a:lnTo>
                  <a:lnTo>
                    <a:pt x="10205" y="6728"/>
                  </a:lnTo>
                  <a:lnTo>
                    <a:pt x="7145" y="5811"/>
                  </a:lnTo>
                  <a:lnTo>
                    <a:pt x="7145" y="5335"/>
                  </a:lnTo>
                  <a:cubicBezTo>
                    <a:pt x="7371" y="5121"/>
                    <a:pt x="8228" y="4192"/>
                    <a:pt x="8704" y="3239"/>
                  </a:cubicBezTo>
                  <a:close/>
                  <a:moveTo>
                    <a:pt x="358" y="2763"/>
                  </a:moveTo>
                  <a:lnTo>
                    <a:pt x="3418" y="3668"/>
                  </a:lnTo>
                  <a:lnTo>
                    <a:pt x="3418" y="6728"/>
                  </a:lnTo>
                  <a:lnTo>
                    <a:pt x="2263" y="6383"/>
                  </a:lnTo>
                  <a:cubicBezTo>
                    <a:pt x="2244" y="6375"/>
                    <a:pt x="2225" y="6372"/>
                    <a:pt x="2208" y="6372"/>
                  </a:cubicBezTo>
                  <a:cubicBezTo>
                    <a:pt x="2136" y="6372"/>
                    <a:pt x="2077" y="6425"/>
                    <a:pt x="2049" y="6502"/>
                  </a:cubicBezTo>
                  <a:cubicBezTo>
                    <a:pt x="2025" y="6585"/>
                    <a:pt x="2084" y="6680"/>
                    <a:pt x="2168" y="6704"/>
                  </a:cubicBezTo>
                  <a:lnTo>
                    <a:pt x="3418" y="7085"/>
                  </a:lnTo>
                  <a:lnTo>
                    <a:pt x="3418" y="10121"/>
                  </a:lnTo>
                  <a:lnTo>
                    <a:pt x="358" y="9204"/>
                  </a:lnTo>
                  <a:lnTo>
                    <a:pt x="358" y="6168"/>
                  </a:lnTo>
                  <a:lnTo>
                    <a:pt x="1513" y="6514"/>
                  </a:lnTo>
                  <a:lnTo>
                    <a:pt x="1561" y="6514"/>
                  </a:lnTo>
                  <a:cubicBezTo>
                    <a:pt x="1632" y="6514"/>
                    <a:pt x="1692" y="6466"/>
                    <a:pt x="1727" y="6394"/>
                  </a:cubicBezTo>
                  <a:cubicBezTo>
                    <a:pt x="1751" y="6311"/>
                    <a:pt x="1692" y="6216"/>
                    <a:pt x="1608" y="6192"/>
                  </a:cubicBezTo>
                  <a:lnTo>
                    <a:pt x="358" y="5811"/>
                  </a:lnTo>
                  <a:lnTo>
                    <a:pt x="358" y="2763"/>
                  </a:lnTo>
                  <a:close/>
                  <a:moveTo>
                    <a:pt x="7145" y="6156"/>
                  </a:moveTo>
                  <a:lnTo>
                    <a:pt x="10205" y="7061"/>
                  </a:lnTo>
                  <a:lnTo>
                    <a:pt x="10205" y="10121"/>
                  </a:lnTo>
                  <a:lnTo>
                    <a:pt x="7145" y="9204"/>
                  </a:lnTo>
                  <a:lnTo>
                    <a:pt x="7145" y="7990"/>
                  </a:lnTo>
                  <a:cubicBezTo>
                    <a:pt x="7145" y="7895"/>
                    <a:pt x="7073" y="7823"/>
                    <a:pt x="6978" y="7823"/>
                  </a:cubicBezTo>
                  <a:cubicBezTo>
                    <a:pt x="6895" y="7823"/>
                    <a:pt x="6811" y="7895"/>
                    <a:pt x="6811" y="7990"/>
                  </a:cubicBezTo>
                  <a:lnTo>
                    <a:pt x="6811" y="9204"/>
                  </a:lnTo>
                  <a:lnTo>
                    <a:pt x="3751" y="10121"/>
                  </a:lnTo>
                  <a:lnTo>
                    <a:pt x="3751" y="7061"/>
                  </a:lnTo>
                  <a:lnTo>
                    <a:pt x="6811" y="6156"/>
                  </a:lnTo>
                  <a:lnTo>
                    <a:pt x="6811" y="7311"/>
                  </a:lnTo>
                  <a:cubicBezTo>
                    <a:pt x="6811" y="7407"/>
                    <a:pt x="6895" y="7478"/>
                    <a:pt x="6978" y="7478"/>
                  </a:cubicBezTo>
                  <a:cubicBezTo>
                    <a:pt x="7073" y="7478"/>
                    <a:pt x="7145" y="7407"/>
                    <a:pt x="7145" y="7311"/>
                  </a:cubicBezTo>
                  <a:lnTo>
                    <a:pt x="7145" y="6156"/>
                  </a:lnTo>
                  <a:close/>
                  <a:moveTo>
                    <a:pt x="6966" y="1"/>
                  </a:moveTo>
                  <a:cubicBezTo>
                    <a:pt x="5823" y="1"/>
                    <a:pt x="4894" y="918"/>
                    <a:pt x="4894" y="2061"/>
                  </a:cubicBezTo>
                  <a:cubicBezTo>
                    <a:pt x="4894" y="2334"/>
                    <a:pt x="4966" y="2632"/>
                    <a:pt x="5085" y="2930"/>
                  </a:cubicBezTo>
                  <a:lnTo>
                    <a:pt x="3573" y="3370"/>
                  </a:lnTo>
                  <a:lnTo>
                    <a:pt x="215" y="2382"/>
                  </a:lnTo>
                  <a:cubicBezTo>
                    <a:pt x="205" y="2375"/>
                    <a:pt x="192" y="2372"/>
                    <a:pt x="179" y="2372"/>
                  </a:cubicBezTo>
                  <a:cubicBezTo>
                    <a:pt x="146" y="2372"/>
                    <a:pt x="106" y="2389"/>
                    <a:pt x="72" y="2406"/>
                  </a:cubicBezTo>
                  <a:cubicBezTo>
                    <a:pt x="25" y="2442"/>
                    <a:pt x="1" y="2477"/>
                    <a:pt x="1" y="2537"/>
                  </a:cubicBezTo>
                  <a:lnTo>
                    <a:pt x="1" y="5954"/>
                  </a:lnTo>
                  <a:lnTo>
                    <a:pt x="1" y="9335"/>
                  </a:lnTo>
                  <a:cubicBezTo>
                    <a:pt x="1" y="9419"/>
                    <a:pt x="37" y="9478"/>
                    <a:pt x="120" y="9502"/>
                  </a:cubicBezTo>
                  <a:lnTo>
                    <a:pt x="3513" y="10514"/>
                  </a:lnTo>
                  <a:lnTo>
                    <a:pt x="3573" y="10514"/>
                  </a:lnTo>
                  <a:lnTo>
                    <a:pt x="6847" y="9550"/>
                  </a:lnTo>
                  <a:cubicBezTo>
                    <a:pt x="6859" y="9562"/>
                    <a:pt x="6883" y="9562"/>
                    <a:pt x="6918" y="9562"/>
                  </a:cubicBezTo>
                  <a:cubicBezTo>
                    <a:pt x="6942" y="9562"/>
                    <a:pt x="6966" y="9562"/>
                    <a:pt x="6990" y="9550"/>
                  </a:cubicBezTo>
                  <a:lnTo>
                    <a:pt x="10264" y="10514"/>
                  </a:lnTo>
                  <a:lnTo>
                    <a:pt x="10312" y="10514"/>
                  </a:lnTo>
                  <a:cubicBezTo>
                    <a:pt x="10335" y="10514"/>
                    <a:pt x="10383" y="10502"/>
                    <a:pt x="10419" y="10490"/>
                  </a:cubicBezTo>
                  <a:cubicBezTo>
                    <a:pt x="10455" y="10454"/>
                    <a:pt x="10490" y="10407"/>
                    <a:pt x="10490" y="10347"/>
                  </a:cubicBezTo>
                  <a:lnTo>
                    <a:pt x="10538" y="6942"/>
                  </a:lnTo>
                  <a:lnTo>
                    <a:pt x="10538" y="3549"/>
                  </a:lnTo>
                  <a:cubicBezTo>
                    <a:pt x="10538" y="3477"/>
                    <a:pt x="10490" y="3418"/>
                    <a:pt x="10419" y="3394"/>
                  </a:cubicBezTo>
                  <a:lnTo>
                    <a:pt x="8835" y="2930"/>
                  </a:lnTo>
                  <a:cubicBezTo>
                    <a:pt x="8954" y="2632"/>
                    <a:pt x="9038" y="2334"/>
                    <a:pt x="9038" y="2061"/>
                  </a:cubicBezTo>
                  <a:cubicBezTo>
                    <a:pt x="9038" y="918"/>
                    <a:pt x="8109" y="1"/>
                    <a:pt x="696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43"/>
            <p:cNvSpPr/>
            <p:nvPr/>
          </p:nvSpPr>
          <p:spPr>
            <a:xfrm>
              <a:off x="7613514" y="3251541"/>
              <a:ext cx="74878" cy="74529"/>
            </a:xfrm>
            <a:custGeom>
              <a:avLst/>
              <a:gdLst/>
              <a:ahLst/>
              <a:cxnLst/>
              <a:rect l="l" t="t" r="r" b="b"/>
              <a:pathLst>
                <a:path w="2358" h="2347" extrusionOk="0">
                  <a:moveTo>
                    <a:pt x="1179" y="322"/>
                  </a:moveTo>
                  <a:cubicBezTo>
                    <a:pt x="1643" y="322"/>
                    <a:pt x="2012" y="691"/>
                    <a:pt x="2012" y="1156"/>
                  </a:cubicBezTo>
                  <a:cubicBezTo>
                    <a:pt x="2012" y="1620"/>
                    <a:pt x="1643" y="1989"/>
                    <a:pt x="1179" y="1989"/>
                  </a:cubicBezTo>
                  <a:cubicBezTo>
                    <a:pt x="715" y="1989"/>
                    <a:pt x="345" y="1620"/>
                    <a:pt x="345" y="1156"/>
                  </a:cubicBezTo>
                  <a:cubicBezTo>
                    <a:pt x="334" y="703"/>
                    <a:pt x="715" y="322"/>
                    <a:pt x="1179" y="32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13"/>
                    <a:pt x="0" y="1168"/>
                  </a:cubicBezTo>
                  <a:cubicBezTo>
                    <a:pt x="0" y="1811"/>
                    <a:pt x="524" y="2346"/>
                    <a:pt x="1179" y="2346"/>
                  </a:cubicBezTo>
                  <a:cubicBezTo>
                    <a:pt x="1834" y="2346"/>
                    <a:pt x="2358" y="1822"/>
                    <a:pt x="2358" y="1168"/>
                  </a:cubicBezTo>
                  <a:cubicBezTo>
                    <a:pt x="2358" y="513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8" name="Google Shape;6208;p43"/>
          <p:cNvSpPr/>
          <p:nvPr/>
        </p:nvSpPr>
        <p:spPr>
          <a:xfrm>
            <a:off x="8079296" y="3207306"/>
            <a:ext cx="229906" cy="364135"/>
          </a:xfrm>
          <a:custGeom>
            <a:avLst/>
            <a:gdLst/>
            <a:ahLst/>
            <a:cxnLst/>
            <a:rect l="l" t="t" r="r" b="b"/>
            <a:pathLst>
              <a:path w="7240" h="11467" extrusionOk="0">
                <a:moveTo>
                  <a:pt x="1048" y="346"/>
                </a:moveTo>
                <a:cubicBezTo>
                  <a:pt x="1156" y="346"/>
                  <a:pt x="1239" y="441"/>
                  <a:pt x="1239" y="537"/>
                </a:cubicBezTo>
                <a:cubicBezTo>
                  <a:pt x="1239" y="644"/>
                  <a:pt x="1156" y="727"/>
                  <a:pt x="1048" y="727"/>
                </a:cubicBezTo>
                <a:cubicBezTo>
                  <a:pt x="941" y="727"/>
                  <a:pt x="858" y="644"/>
                  <a:pt x="858" y="537"/>
                </a:cubicBezTo>
                <a:cubicBezTo>
                  <a:pt x="858" y="429"/>
                  <a:pt x="941" y="346"/>
                  <a:pt x="1048" y="346"/>
                </a:cubicBezTo>
                <a:close/>
                <a:moveTo>
                  <a:pt x="3549" y="1203"/>
                </a:moveTo>
                <a:lnTo>
                  <a:pt x="3906" y="1453"/>
                </a:lnTo>
                <a:lnTo>
                  <a:pt x="3549" y="1453"/>
                </a:lnTo>
                <a:lnTo>
                  <a:pt x="3549" y="1203"/>
                </a:lnTo>
                <a:close/>
                <a:moveTo>
                  <a:pt x="6883" y="1060"/>
                </a:moveTo>
                <a:lnTo>
                  <a:pt x="6883" y="1072"/>
                </a:lnTo>
                <a:lnTo>
                  <a:pt x="6097" y="2799"/>
                </a:lnTo>
                <a:cubicBezTo>
                  <a:pt x="6085" y="2846"/>
                  <a:pt x="6085" y="2894"/>
                  <a:pt x="6097" y="2942"/>
                </a:cubicBezTo>
                <a:lnTo>
                  <a:pt x="6883" y="4680"/>
                </a:lnTo>
                <a:lnTo>
                  <a:pt x="4620" y="4680"/>
                </a:lnTo>
                <a:lnTo>
                  <a:pt x="4620" y="1608"/>
                </a:lnTo>
                <a:cubicBezTo>
                  <a:pt x="4620" y="1549"/>
                  <a:pt x="4597" y="1501"/>
                  <a:pt x="4549" y="1477"/>
                </a:cubicBezTo>
                <a:lnTo>
                  <a:pt x="3942" y="1060"/>
                </a:lnTo>
                <a:close/>
                <a:moveTo>
                  <a:pt x="6883" y="4680"/>
                </a:moveTo>
                <a:cubicBezTo>
                  <a:pt x="6883" y="4686"/>
                  <a:pt x="6880" y="4689"/>
                  <a:pt x="6878" y="4689"/>
                </a:cubicBezTo>
                <a:cubicBezTo>
                  <a:pt x="6877" y="4689"/>
                  <a:pt x="6877" y="4686"/>
                  <a:pt x="6883" y="4680"/>
                </a:cubicBezTo>
                <a:close/>
                <a:moveTo>
                  <a:pt x="4299" y="1787"/>
                </a:moveTo>
                <a:lnTo>
                  <a:pt x="4299" y="5394"/>
                </a:lnTo>
                <a:lnTo>
                  <a:pt x="1941" y="5406"/>
                </a:lnTo>
                <a:lnTo>
                  <a:pt x="1941" y="2692"/>
                </a:lnTo>
                <a:cubicBezTo>
                  <a:pt x="1941" y="2608"/>
                  <a:pt x="1870" y="2537"/>
                  <a:pt x="1787" y="2537"/>
                </a:cubicBezTo>
                <a:cubicBezTo>
                  <a:pt x="1691" y="2537"/>
                  <a:pt x="1620" y="2608"/>
                  <a:pt x="1620" y="2692"/>
                </a:cubicBezTo>
                <a:lnTo>
                  <a:pt x="1620" y="5406"/>
                </a:lnTo>
                <a:lnTo>
                  <a:pt x="1227" y="5406"/>
                </a:lnTo>
                <a:lnTo>
                  <a:pt x="1227" y="1787"/>
                </a:lnTo>
                <a:lnTo>
                  <a:pt x="1620" y="1787"/>
                </a:lnTo>
                <a:lnTo>
                  <a:pt x="1620" y="1989"/>
                </a:lnTo>
                <a:cubicBezTo>
                  <a:pt x="1620" y="2072"/>
                  <a:pt x="1691" y="2144"/>
                  <a:pt x="1787" y="2144"/>
                </a:cubicBezTo>
                <a:cubicBezTo>
                  <a:pt x="1870" y="2144"/>
                  <a:pt x="1941" y="2072"/>
                  <a:pt x="1941" y="1989"/>
                </a:cubicBezTo>
                <a:lnTo>
                  <a:pt x="1941" y="1787"/>
                </a:lnTo>
                <a:close/>
                <a:moveTo>
                  <a:pt x="1584" y="10764"/>
                </a:moveTo>
                <a:cubicBezTo>
                  <a:pt x="1691" y="10764"/>
                  <a:pt x="1787" y="10859"/>
                  <a:pt x="1787" y="10954"/>
                </a:cubicBezTo>
                <a:lnTo>
                  <a:pt x="1787" y="11145"/>
                </a:lnTo>
                <a:lnTo>
                  <a:pt x="322" y="11145"/>
                </a:lnTo>
                <a:lnTo>
                  <a:pt x="322" y="10954"/>
                </a:lnTo>
                <a:cubicBezTo>
                  <a:pt x="322" y="10847"/>
                  <a:pt x="417" y="10764"/>
                  <a:pt x="513" y="10764"/>
                </a:cubicBezTo>
                <a:close/>
                <a:moveTo>
                  <a:pt x="1048" y="1"/>
                </a:moveTo>
                <a:cubicBezTo>
                  <a:pt x="775" y="1"/>
                  <a:pt x="536" y="239"/>
                  <a:pt x="536" y="525"/>
                </a:cubicBezTo>
                <a:cubicBezTo>
                  <a:pt x="536" y="763"/>
                  <a:pt x="679" y="953"/>
                  <a:pt x="894" y="1037"/>
                </a:cubicBezTo>
                <a:lnTo>
                  <a:pt x="894" y="10419"/>
                </a:lnTo>
                <a:lnTo>
                  <a:pt x="513" y="10419"/>
                </a:lnTo>
                <a:cubicBezTo>
                  <a:pt x="215" y="10419"/>
                  <a:pt x="1" y="10657"/>
                  <a:pt x="1" y="10943"/>
                </a:cubicBezTo>
                <a:lnTo>
                  <a:pt x="1" y="11300"/>
                </a:lnTo>
                <a:cubicBezTo>
                  <a:pt x="1" y="11395"/>
                  <a:pt x="72" y="11466"/>
                  <a:pt x="155" y="11466"/>
                </a:cubicBezTo>
                <a:lnTo>
                  <a:pt x="1965" y="11466"/>
                </a:lnTo>
                <a:cubicBezTo>
                  <a:pt x="2049" y="11466"/>
                  <a:pt x="2120" y="11395"/>
                  <a:pt x="2120" y="11300"/>
                </a:cubicBezTo>
                <a:lnTo>
                  <a:pt x="2120" y="10943"/>
                </a:lnTo>
                <a:cubicBezTo>
                  <a:pt x="2120" y="10645"/>
                  <a:pt x="1882" y="10419"/>
                  <a:pt x="1608" y="10419"/>
                </a:cubicBezTo>
                <a:lnTo>
                  <a:pt x="1227" y="10419"/>
                </a:lnTo>
                <a:lnTo>
                  <a:pt x="1227" y="5740"/>
                </a:lnTo>
                <a:lnTo>
                  <a:pt x="4299" y="5740"/>
                </a:lnTo>
                <a:cubicBezTo>
                  <a:pt x="4489" y="5740"/>
                  <a:pt x="4632" y="5585"/>
                  <a:pt x="4632" y="5394"/>
                </a:cubicBezTo>
                <a:lnTo>
                  <a:pt x="4632" y="5025"/>
                </a:lnTo>
                <a:lnTo>
                  <a:pt x="6883" y="5025"/>
                </a:lnTo>
                <a:cubicBezTo>
                  <a:pt x="7002" y="5025"/>
                  <a:pt x="7109" y="4966"/>
                  <a:pt x="7180" y="4859"/>
                </a:cubicBezTo>
                <a:cubicBezTo>
                  <a:pt x="7228" y="4763"/>
                  <a:pt x="7240" y="4632"/>
                  <a:pt x="7180" y="4525"/>
                </a:cubicBezTo>
                <a:lnTo>
                  <a:pt x="6442" y="2882"/>
                </a:lnTo>
                <a:lnTo>
                  <a:pt x="7180" y="1227"/>
                </a:lnTo>
                <a:cubicBezTo>
                  <a:pt x="7228" y="1120"/>
                  <a:pt x="7228" y="989"/>
                  <a:pt x="7156" y="894"/>
                </a:cubicBezTo>
                <a:cubicBezTo>
                  <a:pt x="7097" y="787"/>
                  <a:pt x="6978" y="727"/>
                  <a:pt x="6859" y="727"/>
                </a:cubicBezTo>
                <a:lnTo>
                  <a:pt x="3358" y="727"/>
                </a:lnTo>
                <a:cubicBezTo>
                  <a:pt x="3275" y="727"/>
                  <a:pt x="3192" y="810"/>
                  <a:pt x="3192" y="894"/>
                </a:cubicBezTo>
                <a:lnTo>
                  <a:pt x="3192" y="1453"/>
                </a:lnTo>
                <a:lnTo>
                  <a:pt x="1215" y="1453"/>
                </a:lnTo>
                <a:lnTo>
                  <a:pt x="1215" y="1037"/>
                </a:lnTo>
                <a:cubicBezTo>
                  <a:pt x="1429" y="953"/>
                  <a:pt x="1572" y="763"/>
                  <a:pt x="1572" y="525"/>
                </a:cubicBezTo>
                <a:cubicBezTo>
                  <a:pt x="1572" y="227"/>
                  <a:pt x="1334" y="1"/>
                  <a:pt x="1048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9" name="Google Shape;6209;p43"/>
          <p:cNvGrpSpPr/>
          <p:nvPr/>
        </p:nvGrpSpPr>
        <p:grpSpPr>
          <a:xfrm>
            <a:off x="5216456" y="3725484"/>
            <a:ext cx="356196" cy="265631"/>
            <a:chOff x="5216456" y="3725484"/>
            <a:chExt cx="356196" cy="265631"/>
          </a:xfrm>
        </p:grpSpPr>
        <p:sp>
          <p:nvSpPr>
            <p:cNvPr id="6210" name="Google Shape;6210;p43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43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2" name="Google Shape;6212;p43"/>
          <p:cNvGrpSpPr/>
          <p:nvPr/>
        </p:nvGrpSpPr>
        <p:grpSpPr>
          <a:xfrm>
            <a:off x="6849393" y="3733994"/>
            <a:ext cx="355053" cy="248038"/>
            <a:chOff x="6849393" y="3733994"/>
            <a:chExt cx="355053" cy="248038"/>
          </a:xfrm>
        </p:grpSpPr>
        <p:sp>
          <p:nvSpPr>
            <p:cNvPr id="6213" name="Google Shape;6213;p43"/>
            <p:cNvSpPr/>
            <p:nvPr/>
          </p:nvSpPr>
          <p:spPr>
            <a:xfrm>
              <a:off x="6849393" y="3733994"/>
              <a:ext cx="355053" cy="248038"/>
            </a:xfrm>
            <a:custGeom>
              <a:avLst/>
              <a:gdLst/>
              <a:ahLst/>
              <a:cxnLst/>
              <a:rect l="l" t="t" r="r" b="b"/>
              <a:pathLst>
                <a:path w="11181" h="7811" extrusionOk="0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43"/>
            <p:cNvSpPr/>
            <p:nvPr/>
          </p:nvSpPr>
          <p:spPr>
            <a:xfrm>
              <a:off x="7080411" y="3758192"/>
              <a:ext cx="100219" cy="129687"/>
            </a:xfrm>
            <a:custGeom>
              <a:avLst/>
              <a:gdLst/>
              <a:ahLst/>
              <a:cxnLst/>
              <a:rect l="l" t="t" r="r" b="b"/>
              <a:pathLst>
                <a:path w="3156" h="4084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43"/>
            <p:cNvSpPr/>
            <p:nvPr/>
          </p:nvSpPr>
          <p:spPr>
            <a:xfrm>
              <a:off x="6873209" y="3757811"/>
              <a:ext cx="100219" cy="130068"/>
            </a:xfrm>
            <a:custGeom>
              <a:avLst/>
              <a:gdLst/>
              <a:ahLst/>
              <a:cxnLst/>
              <a:rect l="l" t="t" r="r" b="b"/>
              <a:pathLst>
                <a:path w="3156" h="4096" extrusionOk="0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43"/>
            <p:cNvSpPr/>
            <p:nvPr/>
          </p:nvSpPr>
          <p:spPr>
            <a:xfrm>
              <a:off x="6962060" y="3758192"/>
              <a:ext cx="129338" cy="129338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43"/>
            <p:cNvSpPr/>
            <p:nvPr/>
          </p:nvSpPr>
          <p:spPr>
            <a:xfrm>
              <a:off x="6997244" y="3781627"/>
              <a:ext cx="59382" cy="82436"/>
            </a:xfrm>
            <a:custGeom>
              <a:avLst/>
              <a:gdLst/>
              <a:ahLst/>
              <a:cxnLst/>
              <a:rect l="l" t="t" r="r" b="b"/>
              <a:pathLst>
                <a:path w="1870" h="2596" extrusionOk="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8" name="Google Shape;6218;p43"/>
          <p:cNvGrpSpPr/>
          <p:nvPr/>
        </p:nvGrpSpPr>
        <p:grpSpPr>
          <a:xfrm>
            <a:off x="7918997" y="3714687"/>
            <a:ext cx="392111" cy="280206"/>
            <a:chOff x="7918997" y="3714687"/>
            <a:chExt cx="392111" cy="280206"/>
          </a:xfrm>
        </p:grpSpPr>
        <p:sp>
          <p:nvSpPr>
            <p:cNvPr id="6219" name="Google Shape;6219;p43"/>
            <p:cNvSpPr/>
            <p:nvPr/>
          </p:nvSpPr>
          <p:spPr>
            <a:xfrm>
              <a:off x="7918997" y="3781246"/>
              <a:ext cx="309675" cy="213648"/>
            </a:xfrm>
            <a:custGeom>
              <a:avLst/>
              <a:gdLst/>
              <a:ahLst/>
              <a:cxnLst/>
              <a:rect l="l" t="t" r="r" b="b"/>
              <a:pathLst>
                <a:path w="9752" h="6728" extrusionOk="0">
                  <a:moveTo>
                    <a:pt x="774" y="3644"/>
                  </a:moveTo>
                  <a:cubicBezTo>
                    <a:pt x="965" y="3644"/>
                    <a:pt x="1132" y="3810"/>
                    <a:pt x="1132" y="4001"/>
                  </a:cubicBezTo>
                  <a:cubicBezTo>
                    <a:pt x="1132" y="4191"/>
                    <a:pt x="965" y="4358"/>
                    <a:pt x="774" y="4358"/>
                  </a:cubicBezTo>
                  <a:cubicBezTo>
                    <a:pt x="560" y="4358"/>
                    <a:pt x="417" y="4191"/>
                    <a:pt x="417" y="4001"/>
                  </a:cubicBezTo>
                  <a:cubicBezTo>
                    <a:pt x="417" y="3810"/>
                    <a:pt x="584" y="3644"/>
                    <a:pt x="774" y="3644"/>
                  </a:cubicBezTo>
                  <a:close/>
                  <a:moveTo>
                    <a:pt x="715" y="0"/>
                  </a:moveTo>
                  <a:cubicBezTo>
                    <a:pt x="310" y="0"/>
                    <a:pt x="0" y="322"/>
                    <a:pt x="0" y="715"/>
                  </a:cubicBezTo>
                  <a:cubicBezTo>
                    <a:pt x="0" y="1072"/>
                    <a:pt x="250" y="1370"/>
                    <a:pt x="596" y="1429"/>
                  </a:cubicBezTo>
                  <a:lnTo>
                    <a:pt x="596" y="3346"/>
                  </a:lnTo>
                  <a:cubicBezTo>
                    <a:pt x="298" y="3429"/>
                    <a:pt x="72" y="3703"/>
                    <a:pt x="72" y="4025"/>
                  </a:cubicBezTo>
                  <a:cubicBezTo>
                    <a:pt x="72" y="4358"/>
                    <a:pt x="298" y="4644"/>
                    <a:pt x="596" y="4715"/>
                  </a:cubicBezTo>
                  <a:lnTo>
                    <a:pt x="596" y="5442"/>
                  </a:lnTo>
                  <a:cubicBezTo>
                    <a:pt x="322" y="5513"/>
                    <a:pt x="120" y="5775"/>
                    <a:pt x="120" y="6073"/>
                  </a:cubicBezTo>
                  <a:cubicBezTo>
                    <a:pt x="120" y="6430"/>
                    <a:pt x="417" y="6727"/>
                    <a:pt x="774" y="6727"/>
                  </a:cubicBezTo>
                  <a:lnTo>
                    <a:pt x="2215" y="6727"/>
                  </a:lnTo>
                  <a:cubicBezTo>
                    <a:pt x="2322" y="6727"/>
                    <a:pt x="2394" y="6644"/>
                    <a:pt x="2394" y="6549"/>
                  </a:cubicBezTo>
                  <a:cubicBezTo>
                    <a:pt x="2394" y="6442"/>
                    <a:pt x="2286" y="6335"/>
                    <a:pt x="2191" y="6335"/>
                  </a:cubicBezTo>
                  <a:lnTo>
                    <a:pt x="739" y="6335"/>
                  </a:lnTo>
                  <a:cubicBezTo>
                    <a:pt x="584" y="6335"/>
                    <a:pt x="441" y="6204"/>
                    <a:pt x="441" y="6037"/>
                  </a:cubicBezTo>
                  <a:cubicBezTo>
                    <a:pt x="441" y="5882"/>
                    <a:pt x="584" y="5739"/>
                    <a:pt x="739" y="5739"/>
                  </a:cubicBezTo>
                  <a:lnTo>
                    <a:pt x="9561" y="5739"/>
                  </a:lnTo>
                  <a:cubicBezTo>
                    <a:pt x="9668" y="5739"/>
                    <a:pt x="9752" y="5668"/>
                    <a:pt x="9752" y="5561"/>
                  </a:cubicBezTo>
                  <a:cubicBezTo>
                    <a:pt x="9752" y="5465"/>
                    <a:pt x="9668" y="5382"/>
                    <a:pt x="9561" y="5382"/>
                  </a:cubicBezTo>
                  <a:lnTo>
                    <a:pt x="929" y="5382"/>
                  </a:lnTo>
                  <a:lnTo>
                    <a:pt x="929" y="4703"/>
                  </a:lnTo>
                  <a:cubicBezTo>
                    <a:pt x="1251" y="4632"/>
                    <a:pt x="1489" y="4346"/>
                    <a:pt x="1489" y="4001"/>
                  </a:cubicBezTo>
                  <a:cubicBezTo>
                    <a:pt x="1489" y="3656"/>
                    <a:pt x="1251" y="3370"/>
                    <a:pt x="929" y="3298"/>
                  </a:cubicBezTo>
                  <a:lnTo>
                    <a:pt x="929" y="1215"/>
                  </a:lnTo>
                  <a:cubicBezTo>
                    <a:pt x="929" y="1167"/>
                    <a:pt x="917" y="1108"/>
                    <a:pt x="870" y="1084"/>
                  </a:cubicBezTo>
                  <a:cubicBezTo>
                    <a:pt x="834" y="1060"/>
                    <a:pt x="786" y="1036"/>
                    <a:pt x="739" y="1036"/>
                  </a:cubicBezTo>
                  <a:lnTo>
                    <a:pt x="715" y="1036"/>
                  </a:lnTo>
                  <a:cubicBezTo>
                    <a:pt x="512" y="1036"/>
                    <a:pt x="358" y="870"/>
                    <a:pt x="358" y="679"/>
                  </a:cubicBezTo>
                  <a:cubicBezTo>
                    <a:pt x="358" y="489"/>
                    <a:pt x="512" y="322"/>
                    <a:pt x="715" y="322"/>
                  </a:cubicBezTo>
                  <a:cubicBezTo>
                    <a:pt x="905" y="322"/>
                    <a:pt x="1072" y="489"/>
                    <a:pt x="1072" y="679"/>
                  </a:cubicBezTo>
                  <a:cubicBezTo>
                    <a:pt x="1072" y="715"/>
                    <a:pt x="1072" y="762"/>
                    <a:pt x="1048" y="786"/>
                  </a:cubicBezTo>
                  <a:cubicBezTo>
                    <a:pt x="1036" y="858"/>
                    <a:pt x="1048" y="941"/>
                    <a:pt x="1120" y="977"/>
                  </a:cubicBezTo>
                  <a:lnTo>
                    <a:pt x="2906" y="2525"/>
                  </a:lnTo>
                  <a:cubicBezTo>
                    <a:pt x="2940" y="2553"/>
                    <a:pt x="2985" y="2568"/>
                    <a:pt x="3029" y="2568"/>
                  </a:cubicBezTo>
                  <a:cubicBezTo>
                    <a:pt x="3077" y="2568"/>
                    <a:pt x="3124" y="2550"/>
                    <a:pt x="3156" y="2513"/>
                  </a:cubicBezTo>
                  <a:lnTo>
                    <a:pt x="4287" y="1274"/>
                  </a:lnTo>
                  <a:cubicBezTo>
                    <a:pt x="4358" y="1203"/>
                    <a:pt x="4346" y="1084"/>
                    <a:pt x="4275" y="1024"/>
                  </a:cubicBezTo>
                  <a:cubicBezTo>
                    <a:pt x="4237" y="992"/>
                    <a:pt x="4191" y="976"/>
                    <a:pt x="4147" y="976"/>
                  </a:cubicBezTo>
                  <a:cubicBezTo>
                    <a:pt x="4095" y="976"/>
                    <a:pt x="4045" y="998"/>
                    <a:pt x="4013" y="1036"/>
                  </a:cubicBezTo>
                  <a:lnTo>
                    <a:pt x="3001" y="2155"/>
                  </a:lnTo>
                  <a:lnTo>
                    <a:pt x="1429" y="798"/>
                  </a:lnTo>
                  <a:lnTo>
                    <a:pt x="1429" y="715"/>
                  </a:lnTo>
                  <a:cubicBezTo>
                    <a:pt x="1429" y="310"/>
                    <a:pt x="1096" y="0"/>
                    <a:pt x="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43"/>
            <p:cNvSpPr/>
            <p:nvPr/>
          </p:nvSpPr>
          <p:spPr>
            <a:xfrm>
              <a:off x="8080439" y="3862920"/>
              <a:ext cx="68083" cy="68083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7"/>
                  </a:moveTo>
                  <a:cubicBezTo>
                    <a:pt x="1465" y="357"/>
                    <a:pt x="1786" y="691"/>
                    <a:pt x="1786" y="1072"/>
                  </a:cubicBezTo>
                  <a:cubicBezTo>
                    <a:pt x="1786" y="1465"/>
                    <a:pt x="1465" y="1786"/>
                    <a:pt x="1072" y="1786"/>
                  </a:cubicBezTo>
                  <a:cubicBezTo>
                    <a:pt x="691" y="1786"/>
                    <a:pt x="358" y="1465"/>
                    <a:pt x="358" y="1072"/>
                  </a:cubicBezTo>
                  <a:cubicBezTo>
                    <a:pt x="358" y="691"/>
                    <a:pt x="691" y="357"/>
                    <a:pt x="1072" y="35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cubicBezTo>
                    <a:pt x="0" y="1667"/>
                    <a:pt x="477" y="2143"/>
                    <a:pt x="1072" y="2143"/>
                  </a:cubicBezTo>
                  <a:cubicBezTo>
                    <a:pt x="1667" y="2143"/>
                    <a:pt x="2144" y="1655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43"/>
            <p:cNvSpPr/>
            <p:nvPr/>
          </p:nvSpPr>
          <p:spPr>
            <a:xfrm>
              <a:off x="8000290" y="3885593"/>
              <a:ext cx="45410" cy="4541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27" y="358"/>
                  </a:moveTo>
                  <a:cubicBezTo>
                    <a:pt x="917" y="358"/>
                    <a:pt x="1084" y="524"/>
                    <a:pt x="1084" y="715"/>
                  </a:cubicBezTo>
                  <a:cubicBezTo>
                    <a:pt x="1084" y="905"/>
                    <a:pt x="917" y="1072"/>
                    <a:pt x="727" y="1072"/>
                  </a:cubicBezTo>
                  <a:cubicBezTo>
                    <a:pt x="536" y="1072"/>
                    <a:pt x="369" y="905"/>
                    <a:pt x="369" y="715"/>
                  </a:cubicBezTo>
                  <a:cubicBezTo>
                    <a:pt x="369" y="524"/>
                    <a:pt x="536" y="358"/>
                    <a:pt x="727" y="358"/>
                  </a:cubicBezTo>
                  <a:close/>
                  <a:moveTo>
                    <a:pt x="694" y="0"/>
                  </a:moveTo>
                  <a:cubicBezTo>
                    <a:pt x="310" y="0"/>
                    <a:pt x="0" y="317"/>
                    <a:pt x="0" y="715"/>
                  </a:cubicBezTo>
                  <a:cubicBezTo>
                    <a:pt x="0" y="1120"/>
                    <a:pt x="322" y="1429"/>
                    <a:pt x="715" y="1429"/>
                  </a:cubicBezTo>
                  <a:cubicBezTo>
                    <a:pt x="1096" y="1429"/>
                    <a:pt x="1429" y="1096"/>
                    <a:pt x="1429" y="715"/>
                  </a:cubicBezTo>
                  <a:cubicBezTo>
                    <a:pt x="1429" y="310"/>
                    <a:pt x="1096" y="1"/>
                    <a:pt x="715" y="1"/>
                  </a:cubicBezTo>
                  <a:cubicBezTo>
                    <a:pt x="708" y="0"/>
                    <a:pt x="701" y="0"/>
                    <a:pt x="69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43"/>
            <p:cNvSpPr/>
            <p:nvPr/>
          </p:nvSpPr>
          <p:spPr>
            <a:xfrm>
              <a:off x="8006323" y="3714687"/>
              <a:ext cx="304784" cy="277920"/>
            </a:xfrm>
            <a:custGeom>
              <a:avLst/>
              <a:gdLst/>
              <a:ahLst/>
              <a:cxnLst/>
              <a:rect l="l" t="t" r="r" b="b"/>
              <a:pathLst>
                <a:path w="9598" h="8752" extrusionOk="0">
                  <a:moveTo>
                    <a:pt x="8800" y="5740"/>
                  </a:moveTo>
                  <a:cubicBezTo>
                    <a:pt x="8990" y="5740"/>
                    <a:pt x="9157" y="5906"/>
                    <a:pt x="9157" y="6097"/>
                  </a:cubicBezTo>
                  <a:cubicBezTo>
                    <a:pt x="9157" y="6287"/>
                    <a:pt x="9002" y="6454"/>
                    <a:pt x="8800" y="6454"/>
                  </a:cubicBezTo>
                  <a:cubicBezTo>
                    <a:pt x="8609" y="6454"/>
                    <a:pt x="8442" y="6287"/>
                    <a:pt x="8442" y="6097"/>
                  </a:cubicBezTo>
                  <a:cubicBezTo>
                    <a:pt x="8442" y="5906"/>
                    <a:pt x="8597" y="5740"/>
                    <a:pt x="8800" y="5740"/>
                  </a:cubicBezTo>
                  <a:close/>
                  <a:moveTo>
                    <a:pt x="3430" y="1"/>
                  </a:moveTo>
                  <a:cubicBezTo>
                    <a:pt x="2989" y="1"/>
                    <a:pt x="2632" y="358"/>
                    <a:pt x="2632" y="787"/>
                  </a:cubicBezTo>
                  <a:cubicBezTo>
                    <a:pt x="2632" y="989"/>
                    <a:pt x="2727" y="1203"/>
                    <a:pt x="2858" y="1334"/>
                  </a:cubicBezTo>
                  <a:lnTo>
                    <a:pt x="1739" y="2561"/>
                  </a:lnTo>
                  <a:cubicBezTo>
                    <a:pt x="1668" y="2632"/>
                    <a:pt x="1680" y="2751"/>
                    <a:pt x="1763" y="2811"/>
                  </a:cubicBezTo>
                  <a:cubicBezTo>
                    <a:pt x="1796" y="2844"/>
                    <a:pt x="1838" y="2859"/>
                    <a:pt x="1881" y="2859"/>
                  </a:cubicBezTo>
                  <a:cubicBezTo>
                    <a:pt x="1931" y="2859"/>
                    <a:pt x="1981" y="2838"/>
                    <a:pt x="2013" y="2799"/>
                  </a:cubicBezTo>
                  <a:lnTo>
                    <a:pt x="3251" y="1430"/>
                  </a:lnTo>
                  <a:cubicBezTo>
                    <a:pt x="3287" y="1382"/>
                    <a:pt x="3311" y="1323"/>
                    <a:pt x="3287" y="1275"/>
                  </a:cubicBezTo>
                  <a:cubicBezTo>
                    <a:pt x="3275" y="1215"/>
                    <a:pt x="3251" y="1168"/>
                    <a:pt x="3204" y="1144"/>
                  </a:cubicBezTo>
                  <a:cubicBezTo>
                    <a:pt x="3073" y="1072"/>
                    <a:pt x="2977" y="918"/>
                    <a:pt x="2977" y="775"/>
                  </a:cubicBezTo>
                  <a:cubicBezTo>
                    <a:pt x="2977" y="537"/>
                    <a:pt x="3168" y="334"/>
                    <a:pt x="3406" y="334"/>
                  </a:cubicBezTo>
                  <a:cubicBezTo>
                    <a:pt x="3644" y="334"/>
                    <a:pt x="3847" y="537"/>
                    <a:pt x="3847" y="775"/>
                  </a:cubicBezTo>
                  <a:cubicBezTo>
                    <a:pt x="3847" y="918"/>
                    <a:pt x="3751" y="1072"/>
                    <a:pt x="3620" y="1144"/>
                  </a:cubicBezTo>
                  <a:cubicBezTo>
                    <a:pt x="3573" y="1168"/>
                    <a:pt x="3525" y="1215"/>
                    <a:pt x="3525" y="1275"/>
                  </a:cubicBezTo>
                  <a:cubicBezTo>
                    <a:pt x="3513" y="1334"/>
                    <a:pt x="3525" y="1382"/>
                    <a:pt x="3573" y="1430"/>
                  </a:cubicBezTo>
                  <a:lnTo>
                    <a:pt x="6430" y="4561"/>
                  </a:lnTo>
                  <a:cubicBezTo>
                    <a:pt x="6462" y="4606"/>
                    <a:pt x="6512" y="4627"/>
                    <a:pt x="6562" y="4627"/>
                  </a:cubicBezTo>
                  <a:cubicBezTo>
                    <a:pt x="6605" y="4627"/>
                    <a:pt x="6647" y="4612"/>
                    <a:pt x="6680" y="4585"/>
                  </a:cubicBezTo>
                  <a:lnTo>
                    <a:pt x="8466" y="3037"/>
                  </a:lnTo>
                  <a:cubicBezTo>
                    <a:pt x="8526" y="2989"/>
                    <a:pt x="8549" y="2918"/>
                    <a:pt x="8526" y="2835"/>
                  </a:cubicBezTo>
                  <a:cubicBezTo>
                    <a:pt x="8514" y="2811"/>
                    <a:pt x="8514" y="2763"/>
                    <a:pt x="8514" y="2739"/>
                  </a:cubicBezTo>
                  <a:cubicBezTo>
                    <a:pt x="8514" y="2537"/>
                    <a:pt x="8680" y="2382"/>
                    <a:pt x="8871" y="2382"/>
                  </a:cubicBezTo>
                  <a:cubicBezTo>
                    <a:pt x="9061" y="2382"/>
                    <a:pt x="9228" y="2537"/>
                    <a:pt x="9228" y="2739"/>
                  </a:cubicBezTo>
                  <a:cubicBezTo>
                    <a:pt x="9228" y="2930"/>
                    <a:pt x="9061" y="3097"/>
                    <a:pt x="8871" y="3097"/>
                  </a:cubicBezTo>
                  <a:lnTo>
                    <a:pt x="8847" y="3097"/>
                  </a:lnTo>
                  <a:cubicBezTo>
                    <a:pt x="8800" y="3097"/>
                    <a:pt x="8740" y="3108"/>
                    <a:pt x="8704" y="3132"/>
                  </a:cubicBezTo>
                  <a:cubicBezTo>
                    <a:pt x="8680" y="3168"/>
                    <a:pt x="8645" y="3228"/>
                    <a:pt x="8645" y="3275"/>
                  </a:cubicBezTo>
                  <a:lnTo>
                    <a:pt x="8645" y="5359"/>
                  </a:lnTo>
                  <a:cubicBezTo>
                    <a:pt x="8335" y="5430"/>
                    <a:pt x="8097" y="5716"/>
                    <a:pt x="8097" y="6049"/>
                  </a:cubicBezTo>
                  <a:cubicBezTo>
                    <a:pt x="8097" y="6395"/>
                    <a:pt x="8335" y="6680"/>
                    <a:pt x="8645" y="6752"/>
                  </a:cubicBezTo>
                  <a:lnTo>
                    <a:pt x="8645" y="7442"/>
                  </a:lnTo>
                  <a:lnTo>
                    <a:pt x="7561" y="7442"/>
                  </a:lnTo>
                  <a:cubicBezTo>
                    <a:pt x="7454" y="7442"/>
                    <a:pt x="7383" y="7514"/>
                    <a:pt x="7383" y="7621"/>
                  </a:cubicBezTo>
                  <a:cubicBezTo>
                    <a:pt x="7383" y="7716"/>
                    <a:pt x="7454" y="7800"/>
                    <a:pt x="7561" y="7800"/>
                  </a:cubicBezTo>
                  <a:lnTo>
                    <a:pt x="8823" y="7800"/>
                  </a:lnTo>
                  <a:cubicBezTo>
                    <a:pt x="8990" y="7800"/>
                    <a:pt x="9121" y="7930"/>
                    <a:pt x="9121" y="8097"/>
                  </a:cubicBezTo>
                  <a:cubicBezTo>
                    <a:pt x="9121" y="8252"/>
                    <a:pt x="8990" y="8395"/>
                    <a:pt x="8823" y="8395"/>
                  </a:cubicBezTo>
                  <a:lnTo>
                    <a:pt x="179" y="8395"/>
                  </a:lnTo>
                  <a:cubicBezTo>
                    <a:pt x="72" y="8395"/>
                    <a:pt x="1" y="8466"/>
                    <a:pt x="1" y="8573"/>
                  </a:cubicBezTo>
                  <a:cubicBezTo>
                    <a:pt x="1" y="8669"/>
                    <a:pt x="72" y="8752"/>
                    <a:pt x="179" y="8752"/>
                  </a:cubicBezTo>
                  <a:lnTo>
                    <a:pt x="8823" y="8752"/>
                  </a:lnTo>
                  <a:cubicBezTo>
                    <a:pt x="9181" y="8752"/>
                    <a:pt x="9478" y="8454"/>
                    <a:pt x="9478" y="8097"/>
                  </a:cubicBezTo>
                  <a:cubicBezTo>
                    <a:pt x="9478" y="7800"/>
                    <a:pt x="9276" y="7538"/>
                    <a:pt x="9002" y="7466"/>
                  </a:cubicBezTo>
                  <a:lnTo>
                    <a:pt x="9002" y="6752"/>
                  </a:lnTo>
                  <a:cubicBezTo>
                    <a:pt x="9300" y="6704"/>
                    <a:pt x="9526" y="6430"/>
                    <a:pt x="9526" y="6097"/>
                  </a:cubicBezTo>
                  <a:cubicBezTo>
                    <a:pt x="9526" y="5775"/>
                    <a:pt x="9300" y="5490"/>
                    <a:pt x="9002" y="5394"/>
                  </a:cubicBezTo>
                  <a:lnTo>
                    <a:pt x="9002" y="3478"/>
                  </a:lnTo>
                  <a:cubicBezTo>
                    <a:pt x="9347" y="3418"/>
                    <a:pt x="9597" y="3120"/>
                    <a:pt x="9597" y="2763"/>
                  </a:cubicBezTo>
                  <a:cubicBezTo>
                    <a:pt x="9597" y="2358"/>
                    <a:pt x="9276" y="2049"/>
                    <a:pt x="8883" y="2049"/>
                  </a:cubicBezTo>
                  <a:cubicBezTo>
                    <a:pt x="8502" y="2049"/>
                    <a:pt x="8168" y="2382"/>
                    <a:pt x="8168" y="2763"/>
                  </a:cubicBezTo>
                  <a:lnTo>
                    <a:pt x="8168" y="2858"/>
                  </a:lnTo>
                  <a:lnTo>
                    <a:pt x="6597" y="4204"/>
                  </a:lnTo>
                  <a:lnTo>
                    <a:pt x="3989" y="1334"/>
                  </a:lnTo>
                  <a:cubicBezTo>
                    <a:pt x="4144" y="1192"/>
                    <a:pt x="4216" y="989"/>
                    <a:pt x="4216" y="787"/>
                  </a:cubicBezTo>
                  <a:cubicBezTo>
                    <a:pt x="4216" y="358"/>
                    <a:pt x="3858" y="1"/>
                    <a:pt x="3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43"/>
            <p:cNvSpPr/>
            <p:nvPr/>
          </p:nvSpPr>
          <p:spPr>
            <a:xfrm>
              <a:off x="8183643" y="3885593"/>
              <a:ext cx="45410" cy="4541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703" y="358"/>
                  </a:moveTo>
                  <a:cubicBezTo>
                    <a:pt x="894" y="358"/>
                    <a:pt x="1060" y="524"/>
                    <a:pt x="1060" y="715"/>
                  </a:cubicBezTo>
                  <a:cubicBezTo>
                    <a:pt x="1060" y="905"/>
                    <a:pt x="894" y="1072"/>
                    <a:pt x="703" y="1072"/>
                  </a:cubicBezTo>
                  <a:cubicBezTo>
                    <a:pt x="501" y="1072"/>
                    <a:pt x="346" y="905"/>
                    <a:pt x="346" y="715"/>
                  </a:cubicBezTo>
                  <a:cubicBezTo>
                    <a:pt x="346" y="524"/>
                    <a:pt x="501" y="358"/>
                    <a:pt x="703" y="358"/>
                  </a:cubicBezTo>
                  <a:close/>
                  <a:moveTo>
                    <a:pt x="715" y="1"/>
                  </a:moveTo>
                  <a:cubicBezTo>
                    <a:pt x="310" y="1"/>
                    <a:pt x="1" y="334"/>
                    <a:pt x="1" y="715"/>
                  </a:cubicBezTo>
                  <a:cubicBezTo>
                    <a:pt x="1" y="1120"/>
                    <a:pt x="322" y="1429"/>
                    <a:pt x="715" y="1429"/>
                  </a:cubicBezTo>
                  <a:cubicBezTo>
                    <a:pt x="1096" y="1429"/>
                    <a:pt x="1430" y="1108"/>
                    <a:pt x="1430" y="715"/>
                  </a:cubicBezTo>
                  <a:cubicBezTo>
                    <a:pt x="1430" y="310"/>
                    <a:pt x="1096" y="1"/>
                    <a:pt x="71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4" name="Google Shape;6224;p43"/>
          <p:cNvSpPr/>
          <p:nvPr/>
        </p:nvSpPr>
        <p:spPr>
          <a:xfrm>
            <a:off x="867354" y="3694364"/>
            <a:ext cx="355434" cy="326981"/>
          </a:xfrm>
          <a:custGeom>
            <a:avLst/>
            <a:gdLst/>
            <a:ahLst/>
            <a:cxnLst/>
            <a:rect l="l" t="t" r="r" b="b"/>
            <a:pathLst>
              <a:path w="11193" h="10297" extrusionOk="0">
                <a:moveTo>
                  <a:pt x="6014" y="2129"/>
                </a:moveTo>
                <a:lnTo>
                  <a:pt x="6014" y="3034"/>
                </a:lnTo>
                <a:lnTo>
                  <a:pt x="5097" y="3034"/>
                </a:lnTo>
                <a:lnTo>
                  <a:pt x="5097" y="2129"/>
                </a:lnTo>
                <a:close/>
                <a:moveTo>
                  <a:pt x="8704" y="347"/>
                </a:moveTo>
                <a:cubicBezTo>
                  <a:pt x="8745" y="347"/>
                  <a:pt x="8785" y="350"/>
                  <a:pt x="8824" y="355"/>
                </a:cubicBezTo>
                <a:cubicBezTo>
                  <a:pt x="9133" y="403"/>
                  <a:pt x="9371" y="617"/>
                  <a:pt x="9550" y="1058"/>
                </a:cubicBezTo>
                <a:cubicBezTo>
                  <a:pt x="9824" y="1689"/>
                  <a:pt x="9847" y="2201"/>
                  <a:pt x="9645" y="2558"/>
                </a:cubicBezTo>
                <a:cubicBezTo>
                  <a:pt x="9419" y="2939"/>
                  <a:pt x="8966" y="3034"/>
                  <a:pt x="8907" y="3046"/>
                </a:cubicBezTo>
                <a:lnTo>
                  <a:pt x="6335" y="3046"/>
                </a:lnTo>
                <a:lnTo>
                  <a:pt x="6335" y="2034"/>
                </a:lnTo>
                <a:cubicBezTo>
                  <a:pt x="6442" y="1903"/>
                  <a:pt x="6764" y="1498"/>
                  <a:pt x="7204" y="1141"/>
                </a:cubicBezTo>
                <a:cubicBezTo>
                  <a:pt x="7798" y="612"/>
                  <a:pt x="8304" y="347"/>
                  <a:pt x="8704" y="347"/>
                </a:cubicBezTo>
                <a:close/>
                <a:moveTo>
                  <a:pt x="4585" y="3356"/>
                </a:moveTo>
                <a:lnTo>
                  <a:pt x="4585" y="4653"/>
                </a:lnTo>
                <a:lnTo>
                  <a:pt x="299" y="4653"/>
                </a:lnTo>
                <a:lnTo>
                  <a:pt x="299" y="3356"/>
                </a:lnTo>
                <a:close/>
                <a:moveTo>
                  <a:pt x="6204" y="3356"/>
                </a:moveTo>
                <a:lnTo>
                  <a:pt x="6204" y="9987"/>
                </a:lnTo>
                <a:lnTo>
                  <a:pt x="4906" y="9987"/>
                </a:lnTo>
                <a:lnTo>
                  <a:pt x="4906" y="3356"/>
                </a:lnTo>
                <a:close/>
                <a:moveTo>
                  <a:pt x="10812" y="3356"/>
                </a:moveTo>
                <a:lnTo>
                  <a:pt x="10812" y="4653"/>
                </a:lnTo>
                <a:lnTo>
                  <a:pt x="9074" y="4653"/>
                </a:lnTo>
                <a:cubicBezTo>
                  <a:pt x="8990" y="4653"/>
                  <a:pt x="8907" y="4725"/>
                  <a:pt x="8907" y="4820"/>
                </a:cubicBezTo>
                <a:cubicBezTo>
                  <a:pt x="8907" y="4903"/>
                  <a:pt x="8990" y="4987"/>
                  <a:pt x="9074" y="4987"/>
                </a:cubicBezTo>
                <a:lnTo>
                  <a:pt x="10002" y="4987"/>
                </a:lnTo>
                <a:lnTo>
                  <a:pt x="10002" y="9594"/>
                </a:lnTo>
                <a:cubicBezTo>
                  <a:pt x="10002" y="9809"/>
                  <a:pt x="9824" y="9987"/>
                  <a:pt x="9609" y="9987"/>
                </a:cubicBezTo>
                <a:lnTo>
                  <a:pt x="6526" y="9987"/>
                </a:lnTo>
                <a:lnTo>
                  <a:pt x="6526" y="4987"/>
                </a:lnTo>
                <a:lnTo>
                  <a:pt x="8419" y="4987"/>
                </a:lnTo>
                <a:cubicBezTo>
                  <a:pt x="8514" y="4987"/>
                  <a:pt x="8585" y="4903"/>
                  <a:pt x="8585" y="4820"/>
                </a:cubicBezTo>
                <a:cubicBezTo>
                  <a:pt x="8585" y="4725"/>
                  <a:pt x="8514" y="4653"/>
                  <a:pt x="8419" y="4653"/>
                </a:cubicBezTo>
                <a:lnTo>
                  <a:pt x="6526" y="4653"/>
                </a:lnTo>
                <a:lnTo>
                  <a:pt x="6526" y="3356"/>
                </a:lnTo>
                <a:close/>
                <a:moveTo>
                  <a:pt x="2416" y="1"/>
                </a:moveTo>
                <a:cubicBezTo>
                  <a:pt x="2282" y="1"/>
                  <a:pt x="2156" y="24"/>
                  <a:pt x="2037" y="69"/>
                </a:cubicBezTo>
                <a:cubicBezTo>
                  <a:pt x="1727" y="188"/>
                  <a:pt x="1465" y="474"/>
                  <a:pt x="1287" y="903"/>
                </a:cubicBezTo>
                <a:cubicBezTo>
                  <a:pt x="977" y="1653"/>
                  <a:pt x="965" y="2248"/>
                  <a:pt x="1215" y="2689"/>
                </a:cubicBezTo>
                <a:cubicBezTo>
                  <a:pt x="1287" y="2820"/>
                  <a:pt x="1382" y="2927"/>
                  <a:pt x="1489" y="3022"/>
                </a:cubicBezTo>
                <a:lnTo>
                  <a:pt x="156" y="3022"/>
                </a:lnTo>
                <a:cubicBezTo>
                  <a:pt x="72" y="3022"/>
                  <a:pt x="1" y="3094"/>
                  <a:pt x="1" y="3177"/>
                </a:cubicBezTo>
                <a:lnTo>
                  <a:pt x="1" y="4808"/>
                </a:lnTo>
                <a:cubicBezTo>
                  <a:pt x="1" y="4891"/>
                  <a:pt x="72" y="4963"/>
                  <a:pt x="156" y="4963"/>
                </a:cubicBezTo>
                <a:lnTo>
                  <a:pt x="834" y="4963"/>
                </a:lnTo>
                <a:lnTo>
                  <a:pt x="834" y="9583"/>
                </a:lnTo>
                <a:cubicBezTo>
                  <a:pt x="834" y="9964"/>
                  <a:pt x="1156" y="10297"/>
                  <a:pt x="1549" y="10297"/>
                </a:cubicBezTo>
                <a:lnTo>
                  <a:pt x="2656" y="10297"/>
                </a:lnTo>
                <a:cubicBezTo>
                  <a:pt x="2751" y="10297"/>
                  <a:pt x="2823" y="10225"/>
                  <a:pt x="2823" y="10130"/>
                </a:cubicBezTo>
                <a:cubicBezTo>
                  <a:pt x="2823" y="10047"/>
                  <a:pt x="2751" y="9964"/>
                  <a:pt x="2656" y="9964"/>
                </a:cubicBezTo>
                <a:lnTo>
                  <a:pt x="1549" y="9964"/>
                </a:lnTo>
                <a:cubicBezTo>
                  <a:pt x="1334" y="9964"/>
                  <a:pt x="1156" y="9785"/>
                  <a:pt x="1156" y="9583"/>
                </a:cubicBezTo>
                <a:lnTo>
                  <a:pt x="1156" y="4963"/>
                </a:lnTo>
                <a:lnTo>
                  <a:pt x="4609" y="4963"/>
                </a:lnTo>
                <a:lnTo>
                  <a:pt x="4609" y="9964"/>
                </a:lnTo>
                <a:lnTo>
                  <a:pt x="3311" y="9964"/>
                </a:lnTo>
                <a:cubicBezTo>
                  <a:pt x="3228" y="9964"/>
                  <a:pt x="3156" y="10047"/>
                  <a:pt x="3156" y="10130"/>
                </a:cubicBezTo>
                <a:cubicBezTo>
                  <a:pt x="3156" y="10225"/>
                  <a:pt x="3228" y="10297"/>
                  <a:pt x="3311" y="10297"/>
                </a:cubicBezTo>
                <a:lnTo>
                  <a:pt x="9645" y="10297"/>
                </a:lnTo>
                <a:cubicBezTo>
                  <a:pt x="10026" y="10297"/>
                  <a:pt x="10359" y="9964"/>
                  <a:pt x="10359" y="9583"/>
                </a:cubicBezTo>
                <a:lnTo>
                  <a:pt x="10359" y="4963"/>
                </a:lnTo>
                <a:lnTo>
                  <a:pt x="11026" y="4963"/>
                </a:lnTo>
                <a:cubicBezTo>
                  <a:pt x="11110" y="4963"/>
                  <a:pt x="11193" y="4891"/>
                  <a:pt x="11193" y="4808"/>
                </a:cubicBezTo>
                <a:lnTo>
                  <a:pt x="11193" y="3177"/>
                </a:lnTo>
                <a:cubicBezTo>
                  <a:pt x="11145" y="3106"/>
                  <a:pt x="11074" y="3034"/>
                  <a:pt x="10979" y="3034"/>
                </a:cubicBezTo>
                <a:lnTo>
                  <a:pt x="9657" y="3034"/>
                </a:lnTo>
                <a:cubicBezTo>
                  <a:pt x="9752" y="2939"/>
                  <a:pt x="9847" y="2844"/>
                  <a:pt x="9919" y="2701"/>
                </a:cubicBezTo>
                <a:cubicBezTo>
                  <a:pt x="10181" y="2260"/>
                  <a:pt x="10157" y="1641"/>
                  <a:pt x="9847" y="915"/>
                </a:cubicBezTo>
                <a:cubicBezTo>
                  <a:pt x="9621" y="379"/>
                  <a:pt x="9300" y="81"/>
                  <a:pt x="8871" y="22"/>
                </a:cubicBezTo>
                <a:cubicBezTo>
                  <a:pt x="8824" y="16"/>
                  <a:pt x="8776" y="13"/>
                  <a:pt x="8728" y="13"/>
                </a:cubicBezTo>
                <a:cubicBezTo>
                  <a:pt x="7648" y="13"/>
                  <a:pt x="6371" y="1489"/>
                  <a:pt x="6097" y="1808"/>
                </a:cubicBezTo>
                <a:lnTo>
                  <a:pt x="5025" y="1808"/>
                </a:lnTo>
                <a:cubicBezTo>
                  <a:pt x="4859" y="1617"/>
                  <a:pt x="4359" y="1022"/>
                  <a:pt x="3751" y="581"/>
                </a:cubicBezTo>
                <a:cubicBezTo>
                  <a:pt x="3715" y="556"/>
                  <a:pt x="3677" y="543"/>
                  <a:pt x="3642" y="543"/>
                </a:cubicBezTo>
                <a:cubicBezTo>
                  <a:pt x="3595" y="543"/>
                  <a:pt x="3552" y="565"/>
                  <a:pt x="3525" y="605"/>
                </a:cubicBezTo>
                <a:cubicBezTo>
                  <a:pt x="3466" y="677"/>
                  <a:pt x="3478" y="784"/>
                  <a:pt x="3549" y="831"/>
                </a:cubicBezTo>
                <a:cubicBezTo>
                  <a:pt x="4144" y="1260"/>
                  <a:pt x="4656" y="1855"/>
                  <a:pt x="4787" y="2022"/>
                </a:cubicBezTo>
                <a:lnTo>
                  <a:pt x="4787" y="3034"/>
                </a:lnTo>
                <a:lnTo>
                  <a:pt x="2216" y="3034"/>
                </a:lnTo>
                <a:cubicBezTo>
                  <a:pt x="2144" y="3022"/>
                  <a:pt x="1692" y="2927"/>
                  <a:pt x="1489" y="2546"/>
                </a:cubicBezTo>
                <a:cubicBezTo>
                  <a:pt x="1275" y="2189"/>
                  <a:pt x="1323" y="1677"/>
                  <a:pt x="1573" y="1034"/>
                </a:cubicBezTo>
                <a:cubicBezTo>
                  <a:pt x="1727" y="700"/>
                  <a:pt x="1906" y="474"/>
                  <a:pt x="2144" y="379"/>
                </a:cubicBezTo>
                <a:cubicBezTo>
                  <a:pt x="2224" y="348"/>
                  <a:pt x="2314" y="332"/>
                  <a:pt x="2413" y="332"/>
                </a:cubicBezTo>
                <a:cubicBezTo>
                  <a:pt x="2578" y="332"/>
                  <a:pt x="2769" y="377"/>
                  <a:pt x="2978" y="474"/>
                </a:cubicBezTo>
                <a:cubicBezTo>
                  <a:pt x="3001" y="488"/>
                  <a:pt x="3025" y="493"/>
                  <a:pt x="3049" y="493"/>
                </a:cubicBezTo>
                <a:cubicBezTo>
                  <a:pt x="3109" y="493"/>
                  <a:pt x="3166" y="454"/>
                  <a:pt x="3192" y="403"/>
                </a:cubicBezTo>
                <a:cubicBezTo>
                  <a:pt x="3239" y="308"/>
                  <a:pt x="3192" y="224"/>
                  <a:pt x="3120" y="177"/>
                </a:cubicBezTo>
                <a:cubicBezTo>
                  <a:pt x="2864" y="59"/>
                  <a:pt x="2630" y="1"/>
                  <a:pt x="2416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5" name="Google Shape;6225;p43"/>
          <p:cNvGrpSpPr/>
          <p:nvPr/>
        </p:nvGrpSpPr>
        <p:grpSpPr>
          <a:xfrm>
            <a:off x="1408777" y="3680964"/>
            <a:ext cx="357720" cy="355148"/>
            <a:chOff x="1408777" y="3680964"/>
            <a:chExt cx="357720" cy="355148"/>
          </a:xfrm>
        </p:grpSpPr>
        <p:sp>
          <p:nvSpPr>
            <p:cNvPr id="6226" name="Google Shape;6226;p43"/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43"/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43"/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43"/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43"/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1" name="Google Shape;6231;p43"/>
          <p:cNvGrpSpPr/>
          <p:nvPr/>
        </p:nvGrpSpPr>
        <p:grpSpPr>
          <a:xfrm>
            <a:off x="1952836" y="3680964"/>
            <a:ext cx="357720" cy="355148"/>
            <a:chOff x="1952836" y="3680964"/>
            <a:chExt cx="357720" cy="355148"/>
          </a:xfrm>
        </p:grpSpPr>
        <p:sp>
          <p:nvSpPr>
            <p:cNvPr id="6232" name="Google Shape;6232;p43"/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43"/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43"/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43"/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43"/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7" name="Google Shape;6237;p43"/>
          <p:cNvGrpSpPr/>
          <p:nvPr/>
        </p:nvGrpSpPr>
        <p:grpSpPr>
          <a:xfrm>
            <a:off x="2496894" y="3680964"/>
            <a:ext cx="357720" cy="355148"/>
            <a:chOff x="2496894" y="3680964"/>
            <a:chExt cx="357720" cy="355148"/>
          </a:xfrm>
        </p:grpSpPr>
        <p:sp>
          <p:nvSpPr>
            <p:cNvPr id="6238" name="Google Shape;6238;p43"/>
            <p:cNvSpPr/>
            <p:nvPr/>
          </p:nvSpPr>
          <p:spPr>
            <a:xfrm>
              <a:off x="2598224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29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37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43"/>
            <p:cNvSpPr/>
            <p:nvPr/>
          </p:nvSpPr>
          <p:spPr>
            <a:xfrm>
              <a:off x="2715051" y="3786549"/>
              <a:ext cx="37852" cy="59763"/>
            </a:xfrm>
            <a:custGeom>
              <a:avLst/>
              <a:gdLst/>
              <a:ahLst/>
              <a:cxnLst/>
              <a:rect l="l" t="t" r="r" b="b"/>
              <a:pathLst>
                <a:path w="1192" h="1882" extrusionOk="0">
                  <a:moveTo>
                    <a:pt x="596" y="0"/>
                  </a:moveTo>
                  <a:cubicBezTo>
                    <a:pt x="275" y="0"/>
                    <a:pt x="1" y="262"/>
                    <a:pt x="1" y="595"/>
                  </a:cubicBezTo>
                  <a:lnTo>
                    <a:pt x="1" y="1286"/>
                  </a:lnTo>
                  <a:cubicBezTo>
                    <a:pt x="1" y="1619"/>
                    <a:pt x="275" y="1881"/>
                    <a:pt x="596" y="1881"/>
                  </a:cubicBezTo>
                  <a:cubicBezTo>
                    <a:pt x="930" y="1881"/>
                    <a:pt x="1191" y="1619"/>
                    <a:pt x="1191" y="1286"/>
                  </a:cubicBezTo>
                  <a:lnTo>
                    <a:pt x="1191" y="679"/>
                  </a:lnTo>
                  <a:cubicBezTo>
                    <a:pt x="1191" y="595"/>
                    <a:pt x="1120" y="512"/>
                    <a:pt x="1025" y="512"/>
                  </a:cubicBezTo>
                  <a:cubicBezTo>
                    <a:pt x="941" y="512"/>
                    <a:pt x="870" y="595"/>
                    <a:pt x="870" y="679"/>
                  </a:cubicBezTo>
                  <a:lnTo>
                    <a:pt x="870" y="1286"/>
                  </a:lnTo>
                  <a:cubicBezTo>
                    <a:pt x="870" y="1441"/>
                    <a:pt x="751" y="1560"/>
                    <a:pt x="596" y="1560"/>
                  </a:cubicBezTo>
                  <a:cubicBezTo>
                    <a:pt x="453" y="1560"/>
                    <a:pt x="334" y="1441"/>
                    <a:pt x="334" y="1286"/>
                  </a:cubicBezTo>
                  <a:lnTo>
                    <a:pt x="334" y="595"/>
                  </a:lnTo>
                  <a:cubicBezTo>
                    <a:pt x="334" y="441"/>
                    <a:pt x="453" y="322"/>
                    <a:pt x="596" y="322"/>
                  </a:cubicBezTo>
                  <a:cubicBezTo>
                    <a:pt x="691" y="322"/>
                    <a:pt x="763" y="250"/>
                    <a:pt x="763" y="155"/>
                  </a:cubicBezTo>
                  <a:cubicBezTo>
                    <a:pt x="763" y="72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43"/>
            <p:cNvSpPr/>
            <p:nvPr/>
          </p:nvSpPr>
          <p:spPr>
            <a:xfrm>
              <a:off x="2496894" y="3680964"/>
              <a:ext cx="297989" cy="296528"/>
            </a:xfrm>
            <a:custGeom>
              <a:avLst/>
              <a:gdLst/>
              <a:ahLst/>
              <a:cxnLst/>
              <a:rect l="l" t="t" r="r" b="b"/>
              <a:pathLst>
                <a:path w="9384" h="9338" extrusionOk="0">
                  <a:moveTo>
                    <a:pt x="5643" y="0"/>
                  </a:moveTo>
                  <a:cubicBezTo>
                    <a:pt x="5580" y="0"/>
                    <a:pt x="5517" y="1"/>
                    <a:pt x="5454" y="3"/>
                  </a:cubicBezTo>
                  <a:cubicBezTo>
                    <a:pt x="4025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37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84" y="9338"/>
                    <a:pt x="1620" y="9314"/>
                    <a:pt x="1644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394" y="4075"/>
                    <a:pt x="930" y="2813"/>
                    <a:pt x="1882" y="1861"/>
                  </a:cubicBezTo>
                  <a:cubicBezTo>
                    <a:pt x="2835" y="908"/>
                    <a:pt x="4109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7" y="323"/>
                    <a:pt x="8108" y="796"/>
                    <a:pt x="9073" y="1634"/>
                  </a:cubicBezTo>
                  <a:cubicBezTo>
                    <a:pt x="9108" y="1663"/>
                    <a:pt x="9150" y="1678"/>
                    <a:pt x="9191" y="1678"/>
                  </a:cubicBezTo>
                  <a:cubicBezTo>
                    <a:pt x="9236" y="1678"/>
                    <a:pt x="9280" y="1660"/>
                    <a:pt x="9312" y="1623"/>
                  </a:cubicBezTo>
                  <a:cubicBezTo>
                    <a:pt x="9383" y="1551"/>
                    <a:pt x="9383" y="1444"/>
                    <a:pt x="9312" y="1384"/>
                  </a:cubicBezTo>
                  <a:cubicBezTo>
                    <a:pt x="8288" y="486"/>
                    <a:pt x="6992" y="0"/>
                    <a:pt x="5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43"/>
            <p:cNvSpPr/>
            <p:nvPr/>
          </p:nvSpPr>
          <p:spPr>
            <a:xfrm>
              <a:off x="2555895" y="3739075"/>
              <a:ext cx="298719" cy="297036"/>
            </a:xfrm>
            <a:custGeom>
              <a:avLst/>
              <a:gdLst/>
              <a:ahLst/>
              <a:cxnLst/>
              <a:rect l="l" t="t" r="r" b="b"/>
              <a:pathLst>
                <a:path w="9407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44" y="102"/>
                    <a:pt x="7644" y="209"/>
                    <a:pt x="7704" y="281"/>
                  </a:cubicBezTo>
                  <a:cubicBezTo>
                    <a:pt x="8585" y="1281"/>
                    <a:pt x="9061" y="2579"/>
                    <a:pt x="9013" y="3912"/>
                  </a:cubicBezTo>
                  <a:cubicBezTo>
                    <a:pt x="8978" y="5257"/>
                    <a:pt x="8430" y="6520"/>
                    <a:pt x="7489" y="7472"/>
                  </a:cubicBezTo>
                  <a:cubicBezTo>
                    <a:pt x="6537" y="8425"/>
                    <a:pt x="5263" y="8972"/>
                    <a:pt x="3929" y="9008"/>
                  </a:cubicBezTo>
                  <a:cubicBezTo>
                    <a:pt x="3881" y="9009"/>
                    <a:pt x="3833" y="9010"/>
                    <a:pt x="3785" y="9010"/>
                  </a:cubicBezTo>
                  <a:cubicBezTo>
                    <a:pt x="2491" y="9010"/>
                    <a:pt x="1251" y="8548"/>
                    <a:pt x="298" y="7698"/>
                  </a:cubicBezTo>
                  <a:cubicBezTo>
                    <a:pt x="264" y="7670"/>
                    <a:pt x="222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72" y="7948"/>
                  </a:cubicBezTo>
                  <a:cubicBezTo>
                    <a:pt x="1096" y="8853"/>
                    <a:pt x="2393" y="9353"/>
                    <a:pt x="3763" y="9353"/>
                  </a:cubicBezTo>
                  <a:lnTo>
                    <a:pt x="3929" y="9353"/>
                  </a:lnTo>
                  <a:cubicBezTo>
                    <a:pt x="5358" y="9306"/>
                    <a:pt x="6692" y="8722"/>
                    <a:pt x="7704" y="7710"/>
                  </a:cubicBezTo>
                  <a:cubicBezTo>
                    <a:pt x="8716" y="6698"/>
                    <a:pt x="9299" y="5365"/>
                    <a:pt x="9347" y="3936"/>
                  </a:cubicBezTo>
                  <a:cubicBezTo>
                    <a:pt x="9406" y="2507"/>
                    <a:pt x="8894" y="1126"/>
                    <a:pt x="7966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43"/>
            <p:cNvSpPr/>
            <p:nvPr/>
          </p:nvSpPr>
          <p:spPr>
            <a:xfrm>
              <a:off x="2569867" y="3875336"/>
              <a:ext cx="211393" cy="99139"/>
            </a:xfrm>
            <a:custGeom>
              <a:avLst/>
              <a:gdLst/>
              <a:ahLst/>
              <a:cxnLst/>
              <a:rect l="l" t="t" r="r" b="b"/>
              <a:pathLst>
                <a:path w="6657" h="3122" extrusionOk="0">
                  <a:moveTo>
                    <a:pt x="5692" y="478"/>
                  </a:moveTo>
                  <a:lnTo>
                    <a:pt x="5692" y="478"/>
                  </a:lnTo>
                  <a:cubicBezTo>
                    <a:pt x="5644" y="562"/>
                    <a:pt x="5597" y="657"/>
                    <a:pt x="5537" y="728"/>
                  </a:cubicBezTo>
                  <a:cubicBezTo>
                    <a:pt x="5466" y="859"/>
                    <a:pt x="5311" y="931"/>
                    <a:pt x="5156" y="966"/>
                  </a:cubicBezTo>
                  <a:cubicBezTo>
                    <a:pt x="4537" y="1038"/>
                    <a:pt x="3918" y="1074"/>
                    <a:pt x="3323" y="1074"/>
                  </a:cubicBezTo>
                  <a:cubicBezTo>
                    <a:pt x="2715" y="1074"/>
                    <a:pt x="2096" y="1038"/>
                    <a:pt x="1489" y="966"/>
                  </a:cubicBezTo>
                  <a:cubicBezTo>
                    <a:pt x="1334" y="955"/>
                    <a:pt x="1191" y="859"/>
                    <a:pt x="1108" y="740"/>
                  </a:cubicBezTo>
                  <a:cubicBezTo>
                    <a:pt x="1049" y="657"/>
                    <a:pt x="1001" y="574"/>
                    <a:pt x="953" y="490"/>
                  </a:cubicBezTo>
                  <a:lnTo>
                    <a:pt x="953" y="490"/>
                  </a:lnTo>
                  <a:cubicBezTo>
                    <a:pt x="1727" y="609"/>
                    <a:pt x="2525" y="681"/>
                    <a:pt x="3323" y="681"/>
                  </a:cubicBezTo>
                  <a:cubicBezTo>
                    <a:pt x="4120" y="681"/>
                    <a:pt x="4918" y="609"/>
                    <a:pt x="5692" y="478"/>
                  </a:cubicBezTo>
                  <a:close/>
                  <a:moveTo>
                    <a:pt x="6347" y="324"/>
                  </a:moveTo>
                  <a:cubicBezTo>
                    <a:pt x="6311" y="335"/>
                    <a:pt x="6311" y="335"/>
                    <a:pt x="6311" y="359"/>
                  </a:cubicBezTo>
                  <a:cubicBezTo>
                    <a:pt x="6121" y="1050"/>
                    <a:pt x="5716" y="1681"/>
                    <a:pt x="5180" y="2121"/>
                  </a:cubicBezTo>
                  <a:cubicBezTo>
                    <a:pt x="4644" y="2574"/>
                    <a:pt x="3989" y="2812"/>
                    <a:pt x="3323" y="2812"/>
                  </a:cubicBezTo>
                  <a:cubicBezTo>
                    <a:pt x="2656" y="2812"/>
                    <a:pt x="2001" y="2574"/>
                    <a:pt x="1465" y="2121"/>
                  </a:cubicBezTo>
                  <a:cubicBezTo>
                    <a:pt x="941" y="1693"/>
                    <a:pt x="537" y="1050"/>
                    <a:pt x="334" y="359"/>
                  </a:cubicBezTo>
                  <a:lnTo>
                    <a:pt x="334" y="335"/>
                  </a:lnTo>
                  <a:cubicBezTo>
                    <a:pt x="406" y="359"/>
                    <a:pt x="477" y="371"/>
                    <a:pt x="572" y="395"/>
                  </a:cubicBezTo>
                  <a:cubicBezTo>
                    <a:pt x="644" y="574"/>
                    <a:pt x="739" y="752"/>
                    <a:pt x="834" y="907"/>
                  </a:cubicBezTo>
                  <a:cubicBezTo>
                    <a:pt x="965" y="1109"/>
                    <a:pt x="1203" y="1264"/>
                    <a:pt x="1465" y="1276"/>
                  </a:cubicBezTo>
                  <a:cubicBezTo>
                    <a:pt x="2084" y="1347"/>
                    <a:pt x="2715" y="1383"/>
                    <a:pt x="3335" y="1383"/>
                  </a:cubicBezTo>
                  <a:cubicBezTo>
                    <a:pt x="3954" y="1383"/>
                    <a:pt x="4585" y="1347"/>
                    <a:pt x="5216" y="1276"/>
                  </a:cubicBezTo>
                  <a:cubicBezTo>
                    <a:pt x="5466" y="1240"/>
                    <a:pt x="5704" y="1109"/>
                    <a:pt x="5835" y="883"/>
                  </a:cubicBezTo>
                  <a:cubicBezTo>
                    <a:pt x="5942" y="728"/>
                    <a:pt x="6037" y="562"/>
                    <a:pt x="6109" y="383"/>
                  </a:cubicBezTo>
                  <a:cubicBezTo>
                    <a:pt x="6180" y="371"/>
                    <a:pt x="6252" y="347"/>
                    <a:pt x="6347" y="324"/>
                  </a:cubicBezTo>
                  <a:close/>
                  <a:moveTo>
                    <a:pt x="334" y="0"/>
                  </a:moveTo>
                  <a:cubicBezTo>
                    <a:pt x="256" y="0"/>
                    <a:pt x="181" y="36"/>
                    <a:pt x="120" y="97"/>
                  </a:cubicBezTo>
                  <a:cubicBezTo>
                    <a:pt x="37" y="193"/>
                    <a:pt x="1" y="324"/>
                    <a:pt x="37" y="443"/>
                  </a:cubicBezTo>
                  <a:cubicBezTo>
                    <a:pt x="251" y="1217"/>
                    <a:pt x="668" y="1883"/>
                    <a:pt x="1263" y="2360"/>
                  </a:cubicBezTo>
                  <a:cubicBezTo>
                    <a:pt x="1858" y="2871"/>
                    <a:pt x="2596" y="3122"/>
                    <a:pt x="3335" y="3122"/>
                  </a:cubicBezTo>
                  <a:cubicBezTo>
                    <a:pt x="4097" y="3122"/>
                    <a:pt x="4811" y="2860"/>
                    <a:pt x="5406" y="2360"/>
                  </a:cubicBezTo>
                  <a:cubicBezTo>
                    <a:pt x="5990" y="1871"/>
                    <a:pt x="6418" y="1205"/>
                    <a:pt x="6645" y="443"/>
                  </a:cubicBezTo>
                  <a:cubicBezTo>
                    <a:pt x="6656" y="324"/>
                    <a:pt x="6633" y="193"/>
                    <a:pt x="6549" y="97"/>
                  </a:cubicBezTo>
                  <a:cubicBezTo>
                    <a:pt x="6495" y="43"/>
                    <a:pt x="6412" y="2"/>
                    <a:pt x="6328" y="2"/>
                  </a:cubicBezTo>
                  <a:cubicBezTo>
                    <a:pt x="6302" y="2"/>
                    <a:pt x="6277" y="6"/>
                    <a:pt x="6252" y="14"/>
                  </a:cubicBezTo>
                  <a:cubicBezTo>
                    <a:pt x="5323" y="240"/>
                    <a:pt x="4335" y="359"/>
                    <a:pt x="3335" y="359"/>
                  </a:cubicBezTo>
                  <a:cubicBezTo>
                    <a:pt x="2334" y="359"/>
                    <a:pt x="1346" y="240"/>
                    <a:pt x="418" y="14"/>
                  </a:cubicBezTo>
                  <a:cubicBezTo>
                    <a:pt x="390" y="5"/>
                    <a:pt x="362" y="0"/>
                    <a:pt x="33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3" name="Google Shape;6243;p43"/>
          <p:cNvGrpSpPr/>
          <p:nvPr/>
        </p:nvGrpSpPr>
        <p:grpSpPr>
          <a:xfrm>
            <a:off x="3040984" y="3681059"/>
            <a:ext cx="356164" cy="355815"/>
            <a:chOff x="3040984" y="3681059"/>
            <a:chExt cx="356164" cy="355815"/>
          </a:xfrm>
        </p:grpSpPr>
        <p:sp>
          <p:nvSpPr>
            <p:cNvPr id="6244" name="Google Shape;6244;p43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43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43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7" name="Google Shape;6247;p43"/>
          <p:cNvGrpSpPr/>
          <p:nvPr/>
        </p:nvGrpSpPr>
        <p:grpSpPr>
          <a:xfrm>
            <a:off x="3584280" y="3699191"/>
            <a:ext cx="358069" cy="317995"/>
            <a:chOff x="3584280" y="3699191"/>
            <a:chExt cx="358069" cy="317995"/>
          </a:xfrm>
        </p:grpSpPr>
        <p:sp>
          <p:nvSpPr>
            <p:cNvPr id="6248" name="Google Shape;6248;p43"/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43"/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43"/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43"/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2" name="Google Shape;6252;p43"/>
          <p:cNvGrpSpPr/>
          <p:nvPr/>
        </p:nvGrpSpPr>
        <p:grpSpPr>
          <a:xfrm>
            <a:off x="4129482" y="3681059"/>
            <a:ext cx="355402" cy="354291"/>
            <a:chOff x="4129482" y="3681059"/>
            <a:chExt cx="355402" cy="354291"/>
          </a:xfrm>
        </p:grpSpPr>
        <p:sp>
          <p:nvSpPr>
            <p:cNvPr id="6253" name="Google Shape;6253;p43"/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43"/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43"/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43"/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7" name="Google Shape;6257;p43"/>
          <p:cNvGrpSpPr/>
          <p:nvPr/>
        </p:nvGrpSpPr>
        <p:grpSpPr>
          <a:xfrm>
            <a:off x="4673540" y="3680297"/>
            <a:ext cx="355434" cy="355815"/>
            <a:chOff x="4673540" y="3680297"/>
            <a:chExt cx="355434" cy="355815"/>
          </a:xfrm>
        </p:grpSpPr>
        <p:sp>
          <p:nvSpPr>
            <p:cNvPr id="6258" name="Google Shape;6258;p43"/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43"/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43"/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1" name="Google Shape;6261;p43"/>
          <p:cNvGrpSpPr/>
          <p:nvPr/>
        </p:nvGrpSpPr>
        <p:grpSpPr>
          <a:xfrm>
            <a:off x="5779408" y="3699191"/>
            <a:ext cx="317645" cy="318757"/>
            <a:chOff x="5779408" y="3699191"/>
            <a:chExt cx="317645" cy="318757"/>
          </a:xfrm>
        </p:grpSpPr>
        <p:sp>
          <p:nvSpPr>
            <p:cNvPr id="6262" name="Google Shape;6262;p43"/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43"/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4" name="Google Shape;6264;p43"/>
          <p:cNvSpPr/>
          <p:nvPr/>
        </p:nvSpPr>
        <p:spPr>
          <a:xfrm>
            <a:off x="6304573" y="3694459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5" name="Google Shape;6265;p43"/>
          <p:cNvGrpSpPr/>
          <p:nvPr/>
        </p:nvGrpSpPr>
        <p:grpSpPr>
          <a:xfrm>
            <a:off x="7390435" y="3680868"/>
            <a:ext cx="372073" cy="355243"/>
            <a:chOff x="7390435" y="3680868"/>
            <a:chExt cx="372073" cy="355243"/>
          </a:xfrm>
        </p:grpSpPr>
        <p:sp>
          <p:nvSpPr>
            <p:cNvPr id="6266" name="Google Shape;6266;p43"/>
            <p:cNvSpPr/>
            <p:nvPr/>
          </p:nvSpPr>
          <p:spPr>
            <a:xfrm>
              <a:off x="7390435" y="3744950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43"/>
            <p:cNvSpPr/>
            <p:nvPr/>
          </p:nvSpPr>
          <p:spPr>
            <a:xfrm>
              <a:off x="7408948" y="3772259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43"/>
            <p:cNvSpPr/>
            <p:nvPr/>
          </p:nvSpPr>
          <p:spPr>
            <a:xfrm>
              <a:off x="7487986" y="3680868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43"/>
            <p:cNvSpPr/>
            <p:nvPr/>
          </p:nvSpPr>
          <p:spPr>
            <a:xfrm>
              <a:off x="7691758" y="3789502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43"/>
            <p:cNvSpPr/>
            <p:nvPr/>
          </p:nvSpPr>
          <p:spPr>
            <a:xfrm>
              <a:off x="7536000" y="3708082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43"/>
            <p:cNvSpPr/>
            <p:nvPr/>
          </p:nvSpPr>
          <p:spPr>
            <a:xfrm>
              <a:off x="7501228" y="3819415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2" name="Google Shape;6272;p43"/>
          <p:cNvGrpSpPr/>
          <p:nvPr/>
        </p:nvGrpSpPr>
        <p:grpSpPr>
          <a:xfrm>
            <a:off x="1421638" y="4125629"/>
            <a:ext cx="374709" cy="374010"/>
            <a:chOff x="1421638" y="4125629"/>
            <a:chExt cx="374709" cy="374010"/>
          </a:xfrm>
        </p:grpSpPr>
        <p:sp>
          <p:nvSpPr>
            <p:cNvPr id="6273" name="Google Shape;6273;p43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43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5" name="Google Shape;6275;p43"/>
          <p:cNvGrpSpPr/>
          <p:nvPr/>
        </p:nvGrpSpPr>
        <p:grpSpPr>
          <a:xfrm>
            <a:off x="1973254" y="4156304"/>
            <a:ext cx="357720" cy="342192"/>
            <a:chOff x="1973254" y="4156304"/>
            <a:chExt cx="357720" cy="342192"/>
          </a:xfrm>
        </p:grpSpPr>
        <p:sp>
          <p:nvSpPr>
            <p:cNvPr id="6276" name="Google Shape;6276;p43"/>
            <p:cNvSpPr/>
            <p:nvPr/>
          </p:nvSpPr>
          <p:spPr>
            <a:xfrm>
              <a:off x="2129044" y="4156304"/>
              <a:ext cx="18926" cy="97964"/>
            </a:xfrm>
            <a:custGeom>
              <a:avLst/>
              <a:gdLst/>
              <a:ahLst/>
              <a:cxnLst/>
              <a:rect l="l" t="t" r="r" b="b"/>
              <a:pathLst>
                <a:path w="596" h="3085" extrusionOk="0">
                  <a:moveTo>
                    <a:pt x="417" y="0"/>
                  </a:moveTo>
                  <a:cubicBezTo>
                    <a:pt x="310" y="0"/>
                    <a:pt x="238" y="72"/>
                    <a:pt x="238" y="179"/>
                  </a:cubicBezTo>
                  <a:cubicBezTo>
                    <a:pt x="238" y="358"/>
                    <a:pt x="191" y="453"/>
                    <a:pt x="131" y="560"/>
                  </a:cubicBezTo>
                  <a:cubicBezTo>
                    <a:pt x="72" y="667"/>
                    <a:pt x="0" y="822"/>
                    <a:pt x="0" y="1096"/>
                  </a:cubicBezTo>
                  <a:cubicBezTo>
                    <a:pt x="0" y="1358"/>
                    <a:pt x="72" y="1501"/>
                    <a:pt x="131" y="1632"/>
                  </a:cubicBezTo>
                  <a:cubicBezTo>
                    <a:pt x="191" y="1727"/>
                    <a:pt x="238" y="1822"/>
                    <a:pt x="238" y="2001"/>
                  </a:cubicBezTo>
                  <a:cubicBezTo>
                    <a:pt x="238" y="2179"/>
                    <a:pt x="191" y="2263"/>
                    <a:pt x="131" y="2370"/>
                  </a:cubicBezTo>
                  <a:cubicBezTo>
                    <a:pt x="72" y="2501"/>
                    <a:pt x="0" y="2644"/>
                    <a:pt x="0" y="2906"/>
                  </a:cubicBezTo>
                  <a:cubicBezTo>
                    <a:pt x="0" y="3013"/>
                    <a:pt x="72" y="3084"/>
                    <a:pt x="179" y="3084"/>
                  </a:cubicBezTo>
                  <a:cubicBezTo>
                    <a:pt x="286" y="3084"/>
                    <a:pt x="357" y="3013"/>
                    <a:pt x="357" y="2906"/>
                  </a:cubicBezTo>
                  <a:cubicBezTo>
                    <a:pt x="357" y="2727"/>
                    <a:pt x="405" y="2644"/>
                    <a:pt x="464" y="2536"/>
                  </a:cubicBezTo>
                  <a:cubicBezTo>
                    <a:pt x="524" y="2417"/>
                    <a:pt x="595" y="2263"/>
                    <a:pt x="595" y="2001"/>
                  </a:cubicBezTo>
                  <a:cubicBezTo>
                    <a:pt x="595" y="1727"/>
                    <a:pt x="524" y="1584"/>
                    <a:pt x="464" y="1465"/>
                  </a:cubicBezTo>
                  <a:cubicBezTo>
                    <a:pt x="405" y="1358"/>
                    <a:pt x="357" y="1274"/>
                    <a:pt x="357" y="1096"/>
                  </a:cubicBezTo>
                  <a:cubicBezTo>
                    <a:pt x="357" y="905"/>
                    <a:pt x="405" y="822"/>
                    <a:pt x="464" y="715"/>
                  </a:cubicBezTo>
                  <a:cubicBezTo>
                    <a:pt x="524" y="596"/>
                    <a:pt x="595" y="453"/>
                    <a:pt x="595" y="179"/>
                  </a:cubicBezTo>
                  <a:cubicBezTo>
                    <a:pt x="595" y="72"/>
                    <a:pt x="524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43"/>
            <p:cNvSpPr/>
            <p:nvPr/>
          </p:nvSpPr>
          <p:spPr>
            <a:xfrm>
              <a:off x="2174771" y="4156304"/>
              <a:ext cx="18958" cy="97964"/>
            </a:xfrm>
            <a:custGeom>
              <a:avLst/>
              <a:gdLst/>
              <a:ahLst/>
              <a:cxnLst/>
              <a:rect l="l" t="t" r="r" b="b"/>
              <a:pathLst>
                <a:path w="597" h="3085" extrusionOk="0">
                  <a:moveTo>
                    <a:pt x="418" y="0"/>
                  </a:moveTo>
                  <a:cubicBezTo>
                    <a:pt x="322" y="0"/>
                    <a:pt x="239" y="72"/>
                    <a:pt x="239" y="179"/>
                  </a:cubicBezTo>
                  <a:cubicBezTo>
                    <a:pt x="239" y="358"/>
                    <a:pt x="191" y="453"/>
                    <a:pt x="144" y="560"/>
                  </a:cubicBezTo>
                  <a:cubicBezTo>
                    <a:pt x="84" y="667"/>
                    <a:pt x="1" y="822"/>
                    <a:pt x="1" y="1096"/>
                  </a:cubicBezTo>
                  <a:cubicBezTo>
                    <a:pt x="1" y="1358"/>
                    <a:pt x="84" y="1501"/>
                    <a:pt x="144" y="1632"/>
                  </a:cubicBezTo>
                  <a:cubicBezTo>
                    <a:pt x="191" y="1727"/>
                    <a:pt x="239" y="1822"/>
                    <a:pt x="239" y="2001"/>
                  </a:cubicBezTo>
                  <a:cubicBezTo>
                    <a:pt x="239" y="2179"/>
                    <a:pt x="191" y="2263"/>
                    <a:pt x="144" y="2370"/>
                  </a:cubicBezTo>
                  <a:cubicBezTo>
                    <a:pt x="84" y="2501"/>
                    <a:pt x="1" y="2644"/>
                    <a:pt x="1" y="2906"/>
                  </a:cubicBezTo>
                  <a:cubicBezTo>
                    <a:pt x="1" y="3013"/>
                    <a:pt x="84" y="3084"/>
                    <a:pt x="179" y="3084"/>
                  </a:cubicBezTo>
                  <a:cubicBezTo>
                    <a:pt x="287" y="3084"/>
                    <a:pt x="358" y="3013"/>
                    <a:pt x="358" y="2906"/>
                  </a:cubicBezTo>
                  <a:cubicBezTo>
                    <a:pt x="358" y="2727"/>
                    <a:pt x="406" y="2644"/>
                    <a:pt x="465" y="2536"/>
                  </a:cubicBezTo>
                  <a:cubicBezTo>
                    <a:pt x="525" y="2417"/>
                    <a:pt x="596" y="2263"/>
                    <a:pt x="596" y="2001"/>
                  </a:cubicBezTo>
                  <a:cubicBezTo>
                    <a:pt x="596" y="1727"/>
                    <a:pt x="525" y="1584"/>
                    <a:pt x="465" y="1465"/>
                  </a:cubicBezTo>
                  <a:cubicBezTo>
                    <a:pt x="406" y="1358"/>
                    <a:pt x="358" y="1274"/>
                    <a:pt x="358" y="1096"/>
                  </a:cubicBezTo>
                  <a:cubicBezTo>
                    <a:pt x="358" y="905"/>
                    <a:pt x="406" y="822"/>
                    <a:pt x="465" y="715"/>
                  </a:cubicBezTo>
                  <a:cubicBezTo>
                    <a:pt x="525" y="596"/>
                    <a:pt x="596" y="453"/>
                    <a:pt x="596" y="179"/>
                  </a:cubicBezTo>
                  <a:cubicBezTo>
                    <a:pt x="596" y="72"/>
                    <a:pt x="525" y="0"/>
                    <a:pt x="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43"/>
            <p:cNvSpPr/>
            <p:nvPr/>
          </p:nvSpPr>
          <p:spPr>
            <a:xfrm>
              <a:off x="1992529" y="4460644"/>
              <a:ext cx="338445" cy="37852"/>
            </a:xfrm>
            <a:custGeom>
              <a:avLst/>
              <a:gdLst/>
              <a:ahLst/>
              <a:cxnLst/>
              <a:rect l="l" t="t" r="r" b="b"/>
              <a:pathLst>
                <a:path w="10658" h="1192" extrusionOk="0">
                  <a:moveTo>
                    <a:pt x="10002" y="358"/>
                  </a:moveTo>
                  <a:lnTo>
                    <a:pt x="9931" y="632"/>
                  </a:lnTo>
                  <a:cubicBezTo>
                    <a:pt x="9895" y="751"/>
                    <a:pt x="9764" y="834"/>
                    <a:pt x="9645" y="834"/>
                  </a:cubicBezTo>
                  <a:lnTo>
                    <a:pt x="1013" y="834"/>
                  </a:lnTo>
                  <a:cubicBezTo>
                    <a:pt x="894" y="834"/>
                    <a:pt x="763" y="739"/>
                    <a:pt x="727" y="632"/>
                  </a:cubicBezTo>
                  <a:lnTo>
                    <a:pt x="656" y="358"/>
                  </a:lnTo>
                  <a:close/>
                  <a:moveTo>
                    <a:pt x="180" y="1"/>
                  </a:moveTo>
                  <a:cubicBezTo>
                    <a:pt x="72" y="1"/>
                    <a:pt x="1" y="84"/>
                    <a:pt x="1" y="180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287" y="358"/>
                  </a:lnTo>
                  <a:lnTo>
                    <a:pt x="382" y="715"/>
                  </a:lnTo>
                  <a:cubicBezTo>
                    <a:pt x="465" y="989"/>
                    <a:pt x="739" y="1192"/>
                    <a:pt x="1013" y="1192"/>
                  </a:cubicBezTo>
                  <a:lnTo>
                    <a:pt x="9645" y="1192"/>
                  </a:lnTo>
                  <a:cubicBezTo>
                    <a:pt x="9931" y="1192"/>
                    <a:pt x="10193" y="989"/>
                    <a:pt x="10264" y="715"/>
                  </a:cubicBezTo>
                  <a:lnTo>
                    <a:pt x="10371" y="358"/>
                  </a:lnTo>
                  <a:lnTo>
                    <a:pt x="10478" y="358"/>
                  </a:lnTo>
                  <a:cubicBezTo>
                    <a:pt x="10574" y="358"/>
                    <a:pt x="10657" y="287"/>
                    <a:pt x="10657" y="180"/>
                  </a:cubicBezTo>
                  <a:cubicBezTo>
                    <a:pt x="10657" y="96"/>
                    <a:pt x="10586" y="1"/>
                    <a:pt x="104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43"/>
            <p:cNvSpPr/>
            <p:nvPr/>
          </p:nvSpPr>
          <p:spPr>
            <a:xfrm>
              <a:off x="1996340" y="4288627"/>
              <a:ext cx="60525" cy="69226"/>
            </a:xfrm>
            <a:custGeom>
              <a:avLst/>
              <a:gdLst/>
              <a:ahLst/>
              <a:cxnLst/>
              <a:rect l="l" t="t" r="r" b="b"/>
              <a:pathLst>
                <a:path w="1906" h="2180" extrusionOk="0">
                  <a:moveTo>
                    <a:pt x="1500" y="358"/>
                  </a:moveTo>
                  <a:lnTo>
                    <a:pt x="1500" y="1346"/>
                  </a:lnTo>
                  <a:cubicBezTo>
                    <a:pt x="1500" y="1513"/>
                    <a:pt x="1512" y="1656"/>
                    <a:pt x="1524" y="1822"/>
                  </a:cubicBezTo>
                  <a:lnTo>
                    <a:pt x="1512" y="1822"/>
                  </a:lnTo>
                  <a:cubicBezTo>
                    <a:pt x="869" y="1822"/>
                    <a:pt x="369" y="1298"/>
                    <a:pt x="369" y="679"/>
                  </a:cubicBezTo>
                  <a:cubicBezTo>
                    <a:pt x="357" y="572"/>
                    <a:pt x="369" y="465"/>
                    <a:pt x="405" y="358"/>
                  </a:cubicBezTo>
                  <a:close/>
                  <a:moveTo>
                    <a:pt x="262" y="1"/>
                  </a:moveTo>
                  <a:cubicBezTo>
                    <a:pt x="191" y="1"/>
                    <a:pt x="131" y="48"/>
                    <a:pt x="107" y="120"/>
                  </a:cubicBezTo>
                  <a:cubicBezTo>
                    <a:pt x="24" y="298"/>
                    <a:pt x="0" y="477"/>
                    <a:pt x="0" y="679"/>
                  </a:cubicBezTo>
                  <a:cubicBezTo>
                    <a:pt x="0" y="1513"/>
                    <a:pt x="667" y="2179"/>
                    <a:pt x="1500" y="2179"/>
                  </a:cubicBezTo>
                  <a:lnTo>
                    <a:pt x="1726" y="2179"/>
                  </a:lnTo>
                  <a:cubicBezTo>
                    <a:pt x="1786" y="2179"/>
                    <a:pt x="1834" y="2144"/>
                    <a:pt x="1857" y="2120"/>
                  </a:cubicBezTo>
                  <a:cubicBezTo>
                    <a:pt x="1893" y="2084"/>
                    <a:pt x="1905" y="2025"/>
                    <a:pt x="1905" y="1965"/>
                  </a:cubicBezTo>
                  <a:cubicBezTo>
                    <a:pt x="1857" y="1763"/>
                    <a:pt x="1846" y="1548"/>
                    <a:pt x="1846" y="1358"/>
                  </a:cubicBezTo>
                  <a:lnTo>
                    <a:pt x="1846" y="179"/>
                  </a:lnTo>
                  <a:cubicBezTo>
                    <a:pt x="1846" y="84"/>
                    <a:pt x="1774" y="1"/>
                    <a:pt x="16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43"/>
            <p:cNvSpPr/>
            <p:nvPr/>
          </p:nvSpPr>
          <p:spPr>
            <a:xfrm>
              <a:off x="1973254" y="4265954"/>
              <a:ext cx="306658" cy="184147"/>
            </a:xfrm>
            <a:custGeom>
              <a:avLst/>
              <a:gdLst/>
              <a:ahLst/>
              <a:cxnLst/>
              <a:rect l="l" t="t" r="r" b="b"/>
              <a:pathLst>
                <a:path w="9657" h="5799" extrusionOk="0">
                  <a:moveTo>
                    <a:pt x="9288" y="357"/>
                  </a:moveTo>
                  <a:lnTo>
                    <a:pt x="9288" y="2072"/>
                  </a:lnTo>
                  <a:cubicBezTo>
                    <a:pt x="9288" y="3917"/>
                    <a:pt x="7776" y="5418"/>
                    <a:pt x="5930" y="5418"/>
                  </a:cubicBezTo>
                  <a:cubicBezTo>
                    <a:pt x="4585" y="5418"/>
                    <a:pt x="3358" y="4620"/>
                    <a:pt x="2834" y="3370"/>
                  </a:cubicBezTo>
                  <a:cubicBezTo>
                    <a:pt x="2811" y="3310"/>
                    <a:pt x="2751" y="3263"/>
                    <a:pt x="2668" y="3263"/>
                  </a:cubicBezTo>
                  <a:lnTo>
                    <a:pt x="2227" y="3263"/>
                  </a:lnTo>
                  <a:cubicBezTo>
                    <a:pt x="1203" y="3263"/>
                    <a:pt x="346" y="2429"/>
                    <a:pt x="346" y="1393"/>
                  </a:cubicBezTo>
                  <a:cubicBezTo>
                    <a:pt x="358" y="1012"/>
                    <a:pt x="477" y="655"/>
                    <a:pt x="668" y="357"/>
                  </a:cubicBezTo>
                  <a:lnTo>
                    <a:pt x="8335" y="357"/>
                  </a:lnTo>
                  <a:lnTo>
                    <a:pt x="8335" y="1131"/>
                  </a:lnTo>
                  <a:cubicBezTo>
                    <a:pt x="8335" y="1238"/>
                    <a:pt x="8407" y="1310"/>
                    <a:pt x="8514" y="1310"/>
                  </a:cubicBezTo>
                  <a:cubicBezTo>
                    <a:pt x="8609" y="1310"/>
                    <a:pt x="8692" y="1238"/>
                    <a:pt x="8692" y="1131"/>
                  </a:cubicBezTo>
                  <a:lnTo>
                    <a:pt x="8692" y="357"/>
                  </a:lnTo>
                  <a:close/>
                  <a:moveTo>
                    <a:pt x="572" y="0"/>
                  </a:moveTo>
                  <a:cubicBezTo>
                    <a:pt x="513" y="0"/>
                    <a:pt x="477" y="36"/>
                    <a:pt x="429" y="84"/>
                  </a:cubicBezTo>
                  <a:cubicBezTo>
                    <a:pt x="144" y="465"/>
                    <a:pt x="1" y="917"/>
                    <a:pt x="1" y="1381"/>
                  </a:cubicBezTo>
                  <a:cubicBezTo>
                    <a:pt x="1" y="2620"/>
                    <a:pt x="1013" y="3620"/>
                    <a:pt x="2227" y="3620"/>
                  </a:cubicBezTo>
                  <a:lnTo>
                    <a:pt x="2561" y="3620"/>
                  </a:lnTo>
                  <a:cubicBezTo>
                    <a:pt x="3168" y="4941"/>
                    <a:pt x="4478" y="5799"/>
                    <a:pt x="5930" y="5799"/>
                  </a:cubicBezTo>
                  <a:cubicBezTo>
                    <a:pt x="7990" y="5799"/>
                    <a:pt x="9657" y="4132"/>
                    <a:pt x="9657" y="2072"/>
                  </a:cubicBezTo>
                  <a:lnTo>
                    <a:pt x="9657" y="179"/>
                  </a:lnTo>
                  <a:cubicBezTo>
                    <a:pt x="9657" y="84"/>
                    <a:pt x="9585" y="0"/>
                    <a:pt x="94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43"/>
            <p:cNvSpPr/>
            <p:nvPr/>
          </p:nvSpPr>
          <p:spPr>
            <a:xfrm>
              <a:off x="2155877" y="4319620"/>
              <a:ext cx="93423" cy="99488"/>
            </a:xfrm>
            <a:custGeom>
              <a:avLst/>
              <a:gdLst/>
              <a:ahLst/>
              <a:cxnLst/>
              <a:rect l="l" t="t" r="r" b="b"/>
              <a:pathLst>
                <a:path w="2942" h="3133" extrusionOk="0">
                  <a:moveTo>
                    <a:pt x="2763" y="1"/>
                  </a:moveTo>
                  <a:cubicBezTo>
                    <a:pt x="2656" y="1"/>
                    <a:pt x="2584" y="72"/>
                    <a:pt x="2584" y="179"/>
                  </a:cubicBezTo>
                  <a:lnTo>
                    <a:pt x="2584" y="382"/>
                  </a:lnTo>
                  <a:cubicBezTo>
                    <a:pt x="2584" y="1703"/>
                    <a:pt x="1513" y="2775"/>
                    <a:pt x="179" y="2775"/>
                  </a:cubicBezTo>
                  <a:cubicBezTo>
                    <a:pt x="84" y="2775"/>
                    <a:pt x="0" y="2858"/>
                    <a:pt x="0" y="2954"/>
                  </a:cubicBezTo>
                  <a:cubicBezTo>
                    <a:pt x="0" y="3061"/>
                    <a:pt x="84" y="3132"/>
                    <a:pt x="179" y="3132"/>
                  </a:cubicBezTo>
                  <a:cubicBezTo>
                    <a:pt x="1703" y="3132"/>
                    <a:pt x="2941" y="1906"/>
                    <a:pt x="2941" y="382"/>
                  </a:cubicBezTo>
                  <a:lnTo>
                    <a:pt x="2941" y="179"/>
                  </a:lnTo>
                  <a:cubicBezTo>
                    <a:pt x="2941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2" name="Google Shape;6282;p43"/>
          <p:cNvGrpSpPr/>
          <p:nvPr/>
        </p:nvGrpSpPr>
        <p:grpSpPr>
          <a:xfrm>
            <a:off x="2523759" y="4135505"/>
            <a:ext cx="341049" cy="340318"/>
            <a:chOff x="2523759" y="4135505"/>
            <a:chExt cx="341049" cy="340318"/>
          </a:xfrm>
        </p:grpSpPr>
        <p:sp>
          <p:nvSpPr>
            <p:cNvPr id="6283" name="Google Shape;6283;p43"/>
            <p:cNvSpPr/>
            <p:nvPr/>
          </p:nvSpPr>
          <p:spPr>
            <a:xfrm>
              <a:off x="2523759" y="4135505"/>
              <a:ext cx="341049" cy="340318"/>
            </a:xfrm>
            <a:custGeom>
              <a:avLst/>
              <a:gdLst/>
              <a:ahLst/>
              <a:cxnLst/>
              <a:rect l="l" t="t" r="r" b="b"/>
              <a:pathLst>
                <a:path w="10740" h="10717" extrusionOk="0">
                  <a:moveTo>
                    <a:pt x="7882" y="358"/>
                  </a:moveTo>
                  <a:cubicBezTo>
                    <a:pt x="7501" y="703"/>
                    <a:pt x="6965" y="1286"/>
                    <a:pt x="6751" y="1906"/>
                  </a:cubicBezTo>
                  <a:cubicBezTo>
                    <a:pt x="6215" y="1644"/>
                    <a:pt x="5620" y="1489"/>
                    <a:pt x="5013" y="1489"/>
                  </a:cubicBezTo>
                  <a:cubicBezTo>
                    <a:pt x="4739" y="1489"/>
                    <a:pt x="4489" y="1513"/>
                    <a:pt x="4251" y="1536"/>
                  </a:cubicBezTo>
                  <a:cubicBezTo>
                    <a:pt x="5132" y="1060"/>
                    <a:pt x="6061" y="763"/>
                    <a:pt x="6727" y="584"/>
                  </a:cubicBezTo>
                  <a:cubicBezTo>
                    <a:pt x="7192" y="465"/>
                    <a:pt x="7585" y="405"/>
                    <a:pt x="7882" y="358"/>
                  </a:cubicBezTo>
                  <a:close/>
                  <a:moveTo>
                    <a:pt x="8013" y="3453"/>
                  </a:moveTo>
                  <a:cubicBezTo>
                    <a:pt x="8180" y="3727"/>
                    <a:pt x="8335" y="4025"/>
                    <a:pt x="8418" y="4323"/>
                  </a:cubicBezTo>
                  <a:cubicBezTo>
                    <a:pt x="8466" y="4453"/>
                    <a:pt x="8549" y="4561"/>
                    <a:pt x="8668" y="4620"/>
                  </a:cubicBezTo>
                  <a:cubicBezTo>
                    <a:pt x="8739" y="4650"/>
                    <a:pt x="8811" y="4665"/>
                    <a:pt x="8879" y="4665"/>
                  </a:cubicBezTo>
                  <a:cubicBezTo>
                    <a:pt x="8948" y="4665"/>
                    <a:pt x="9013" y="4650"/>
                    <a:pt x="9073" y="4620"/>
                  </a:cubicBezTo>
                  <a:lnTo>
                    <a:pt x="10299" y="4096"/>
                  </a:lnTo>
                  <a:lnTo>
                    <a:pt x="10002" y="5001"/>
                  </a:lnTo>
                  <a:cubicBezTo>
                    <a:pt x="9930" y="5215"/>
                    <a:pt x="9930" y="5430"/>
                    <a:pt x="10002" y="5632"/>
                  </a:cubicBezTo>
                  <a:lnTo>
                    <a:pt x="10299" y="6537"/>
                  </a:lnTo>
                  <a:lnTo>
                    <a:pt x="9073" y="6049"/>
                  </a:lnTo>
                  <a:cubicBezTo>
                    <a:pt x="9007" y="6019"/>
                    <a:pt x="8939" y="6004"/>
                    <a:pt x="8870" y="6004"/>
                  </a:cubicBezTo>
                  <a:cubicBezTo>
                    <a:pt x="8802" y="6004"/>
                    <a:pt x="8733" y="6019"/>
                    <a:pt x="8668" y="6049"/>
                  </a:cubicBezTo>
                  <a:cubicBezTo>
                    <a:pt x="8549" y="6108"/>
                    <a:pt x="8454" y="6216"/>
                    <a:pt x="8418" y="6347"/>
                  </a:cubicBezTo>
                  <a:cubicBezTo>
                    <a:pt x="8335" y="6656"/>
                    <a:pt x="8192" y="6942"/>
                    <a:pt x="8013" y="7204"/>
                  </a:cubicBezTo>
                  <a:cubicBezTo>
                    <a:pt x="7894" y="6644"/>
                    <a:pt x="7835" y="6001"/>
                    <a:pt x="7835" y="5335"/>
                  </a:cubicBezTo>
                  <a:cubicBezTo>
                    <a:pt x="7835" y="4668"/>
                    <a:pt x="7894" y="4025"/>
                    <a:pt x="8013" y="3453"/>
                  </a:cubicBezTo>
                  <a:close/>
                  <a:moveTo>
                    <a:pt x="3001" y="2298"/>
                  </a:moveTo>
                  <a:lnTo>
                    <a:pt x="3001" y="2298"/>
                  </a:lnTo>
                  <a:cubicBezTo>
                    <a:pt x="2691" y="3203"/>
                    <a:pt x="2548" y="4263"/>
                    <a:pt x="2548" y="5358"/>
                  </a:cubicBezTo>
                  <a:cubicBezTo>
                    <a:pt x="2548" y="6466"/>
                    <a:pt x="2703" y="7501"/>
                    <a:pt x="3001" y="8430"/>
                  </a:cubicBezTo>
                  <a:cubicBezTo>
                    <a:pt x="2858" y="8323"/>
                    <a:pt x="2703" y="8216"/>
                    <a:pt x="2572" y="8121"/>
                  </a:cubicBezTo>
                  <a:cubicBezTo>
                    <a:pt x="1989" y="7656"/>
                    <a:pt x="1572" y="7025"/>
                    <a:pt x="1179" y="6430"/>
                  </a:cubicBezTo>
                  <a:cubicBezTo>
                    <a:pt x="941" y="6061"/>
                    <a:pt x="679" y="5692"/>
                    <a:pt x="381" y="5346"/>
                  </a:cubicBezTo>
                  <a:cubicBezTo>
                    <a:pt x="667" y="5001"/>
                    <a:pt x="917" y="4632"/>
                    <a:pt x="1179" y="4263"/>
                  </a:cubicBezTo>
                  <a:cubicBezTo>
                    <a:pt x="1572" y="3656"/>
                    <a:pt x="1989" y="3025"/>
                    <a:pt x="2572" y="2584"/>
                  </a:cubicBezTo>
                  <a:cubicBezTo>
                    <a:pt x="2703" y="2477"/>
                    <a:pt x="2858" y="2370"/>
                    <a:pt x="3001" y="2298"/>
                  </a:cubicBezTo>
                  <a:close/>
                  <a:moveTo>
                    <a:pt x="6168" y="2013"/>
                  </a:moveTo>
                  <a:cubicBezTo>
                    <a:pt x="6465" y="2120"/>
                    <a:pt x="6751" y="2251"/>
                    <a:pt x="7001" y="2429"/>
                  </a:cubicBezTo>
                  <a:cubicBezTo>
                    <a:pt x="6942" y="2596"/>
                    <a:pt x="6906" y="2775"/>
                    <a:pt x="6858" y="2965"/>
                  </a:cubicBezTo>
                  <a:cubicBezTo>
                    <a:pt x="6846" y="3049"/>
                    <a:pt x="6882" y="3132"/>
                    <a:pt x="6977" y="3156"/>
                  </a:cubicBezTo>
                  <a:lnTo>
                    <a:pt x="7001" y="3156"/>
                  </a:lnTo>
                  <a:cubicBezTo>
                    <a:pt x="7084" y="3156"/>
                    <a:pt x="7144" y="3108"/>
                    <a:pt x="7156" y="3037"/>
                  </a:cubicBezTo>
                  <a:cubicBezTo>
                    <a:pt x="7180" y="2906"/>
                    <a:pt x="7227" y="2775"/>
                    <a:pt x="7263" y="2632"/>
                  </a:cubicBezTo>
                  <a:cubicBezTo>
                    <a:pt x="7442" y="2787"/>
                    <a:pt x="7596" y="2953"/>
                    <a:pt x="7751" y="3132"/>
                  </a:cubicBezTo>
                  <a:cubicBezTo>
                    <a:pt x="7585" y="3787"/>
                    <a:pt x="7513" y="4537"/>
                    <a:pt x="7513" y="5346"/>
                  </a:cubicBezTo>
                  <a:cubicBezTo>
                    <a:pt x="7513" y="6144"/>
                    <a:pt x="7596" y="6906"/>
                    <a:pt x="7751" y="7561"/>
                  </a:cubicBezTo>
                  <a:cubicBezTo>
                    <a:pt x="7632" y="7740"/>
                    <a:pt x="7465" y="7906"/>
                    <a:pt x="7287" y="8061"/>
                  </a:cubicBezTo>
                  <a:cubicBezTo>
                    <a:pt x="7049" y="7287"/>
                    <a:pt x="6918" y="6335"/>
                    <a:pt x="6918" y="5346"/>
                  </a:cubicBezTo>
                  <a:cubicBezTo>
                    <a:pt x="6918" y="4787"/>
                    <a:pt x="6965" y="4215"/>
                    <a:pt x="7037" y="3691"/>
                  </a:cubicBezTo>
                  <a:cubicBezTo>
                    <a:pt x="7049" y="3608"/>
                    <a:pt x="6989" y="3537"/>
                    <a:pt x="6906" y="3513"/>
                  </a:cubicBezTo>
                  <a:cubicBezTo>
                    <a:pt x="6898" y="3512"/>
                    <a:pt x="6890" y="3511"/>
                    <a:pt x="6882" y="3511"/>
                  </a:cubicBezTo>
                  <a:cubicBezTo>
                    <a:pt x="6799" y="3511"/>
                    <a:pt x="6738" y="3568"/>
                    <a:pt x="6727" y="3644"/>
                  </a:cubicBezTo>
                  <a:cubicBezTo>
                    <a:pt x="6632" y="4192"/>
                    <a:pt x="6584" y="4763"/>
                    <a:pt x="6584" y="5346"/>
                  </a:cubicBezTo>
                  <a:cubicBezTo>
                    <a:pt x="6584" y="6406"/>
                    <a:pt x="6739" y="7430"/>
                    <a:pt x="7001" y="8263"/>
                  </a:cubicBezTo>
                  <a:cubicBezTo>
                    <a:pt x="6739" y="8442"/>
                    <a:pt x="6465" y="8573"/>
                    <a:pt x="6168" y="8680"/>
                  </a:cubicBezTo>
                  <a:cubicBezTo>
                    <a:pt x="5977" y="7740"/>
                    <a:pt x="5870" y="6561"/>
                    <a:pt x="5870" y="5346"/>
                  </a:cubicBezTo>
                  <a:cubicBezTo>
                    <a:pt x="5870" y="4120"/>
                    <a:pt x="5977" y="2953"/>
                    <a:pt x="6168" y="2013"/>
                  </a:cubicBezTo>
                  <a:close/>
                  <a:moveTo>
                    <a:pt x="5263" y="1834"/>
                  </a:moveTo>
                  <a:cubicBezTo>
                    <a:pt x="5477" y="1846"/>
                    <a:pt x="5680" y="1882"/>
                    <a:pt x="5870" y="1929"/>
                  </a:cubicBezTo>
                  <a:cubicBezTo>
                    <a:pt x="5668" y="2894"/>
                    <a:pt x="5560" y="4096"/>
                    <a:pt x="5560" y="5346"/>
                  </a:cubicBezTo>
                  <a:cubicBezTo>
                    <a:pt x="5560" y="6597"/>
                    <a:pt x="5680" y="7799"/>
                    <a:pt x="5870" y="8775"/>
                  </a:cubicBezTo>
                  <a:cubicBezTo>
                    <a:pt x="5680" y="8811"/>
                    <a:pt x="5477" y="8847"/>
                    <a:pt x="5263" y="8859"/>
                  </a:cubicBezTo>
                  <a:cubicBezTo>
                    <a:pt x="5025" y="7882"/>
                    <a:pt x="4894" y="6632"/>
                    <a:pt x="4894" y="5346"/>
                  </a:cubicBezTo>
                  <a:cubicBezTo>
                    <a:pt x="4894" y="4049"/>
                    <a:pt x="5025" y="2822"/>
                    <a:pt x="5263" y="1834"/>
                  </a:cubicBezTo>
                  <a:close/>
                  <a:moveTo>
                    <a:pt x="4941" y="1822"/>
                  </a:moveTo>
                  <a:cubicBezTo>
                    <a:pt x="4703" y="2822"/>
                    <a:pt x="4584" y="4072"/>
                    <a:pt x="4584" y="5346"/>
                  </a:cubicBezTo>
                  <a:cubicBezTo>
                    <a:pt x="4584" y="6632"/>
                    <a:pt x="4715" y="7882"/>
                    <a:pt x="4941" y="8871"/>
                  </a:cubicBezTo>
                  <a:cubicBezTo>
                    <a:pt x="4668" y="8871"/>
                    <a:pt x="4429" y="8847"/>
                    <a:pt x="4191" y="8811"/>
                  </a:cubicBezTo>
                  <a:cubicBezTo>
                    <a:pt x="3977" y="7847"/>
                    <a:pt x="3834" y="6609"/>
                    <a:pt x="3834" y="5346"/>
                  </a:cubicBezTo>
                  <a:cubicBezTo>
                    <a:pt x="3834" y="4525"/>
                    <a:pt x="3882" y="3751"/>
                    <a:pt x="3989" y="3025"/>
                  </a:cubicBezTo>
                  <a:cubicBezTo>
                    <a:pt x="4013" y="2941"/>
                    <a:pt x="3953" y="2858"/>
                    <a:pt x="3870" y="2846"/>
                  </a:cubicBezTo>
                  <a:cubicBezTo>
                    <a:pt x="3862" y="2845"/>
                    <a:pt x="3854" y="2845"/>
                    <a:pt x="3846" y="2845"/>
                  </a:cubicBezTo>
                  <a:cubicBezTo>
                    <a:pt x="3763" y="2845"/>
                    <a:pt x="3702" y="2901"/>
                    <a:pt x="3691" y="2977"/>
                  </a:cubicBezTo>
                  <a:cubicBezTo>
                    <a:pt x="3584" y="3727"/>
                    <a:pt x="3536" y="4513"/>
                    <a:pt x="3536" y="5346"/>
                  </a:cubicBezTo>
                  <a:cubicBezTo>
                    <a:pt x="3536" y="6585"/>
                    <a:pt x="3655" y="7775"/>
                    <a:pt x="3870" y="8740"/>
                  </a:cubicBezTo>
                  <a:cubicBezTo>
                    <a:pt x="3703" y="8692"/>
                    <a:pt x="3548" y="8656"/>
                    <a:pt x="3394" y="8597"/>
                  </a:cubicBezTo>
                  <a:cubicBezTo>
                    <a:pt x="3036" y="7656"/>
                    <a:pt x="2834" y="6525"/>
                    <a:pt x="2834" y="5346"/>
                  </a:cubicBezTo>
                  <a:cubicBezTo>
                    <a:pt x="2834" y="4156"/>
                    <a:pt x="3036" y="3037"/>
                    <a:pt x="3394" y="2108"/>
                  </a:cubicBezTo>
                  <a:cubicBezTo>
                    <a:pt x="3536" y="2048"/>
                    <a:pt x="3703" y="2001"/>
                    <a:pt x="3870" y="1953"/>
                  </a:cubicBezTo>
                  <a:lnTo>
                    <a:pt x="3870" y="1953"/>
                  </a:lnTo>
                  <a:cubicBezTo>
                    <a:pt x="3834" y="2072"/>
                    <a:pt x="3822" y="2191"/>
                    <a:pt x="3786" y="2310"/>
                  </a:cubicBezTo>
                  <a:cubicBezTo>
                    <a:pt x="3775" y="2406"/>
                    <a:pt x="3834" y="2477"/>
                    <a:pt x="3906" y="2489"/>
                  </a:cubicBezTo>
                  <a:lnTo>
                    <a:pt x="3941" y="2489"/>
                  </a:lnTo>
                  <a:cubicBezTo>
                    <a:pt x="4013" y="2489"/>
                    <a:pt x="4072" y="2429"/>
                    <a:pt x="4084" y="2358"/>
                  </a:cubicBezTo>
                  <a:cubicBezTo>
                    <a:pt x="4120" y="2191"/>
                    <a:pt x="4144" y="2025"/>
                    <a:pt x="4191" y="1882"/>
                  </a:cubicBezTo>
                  <a:cubicBezTo>
                    <a:pt x="4429" y="1834"/>
                    <a:pt x="4679" y="1822"/>
                    <a:pt x="4941" y="1822"/>
                  </a:cubicBezTo>
                  <a:close/>
                  <a:moveTo>
                    <a:pt x="6751" y="8775"/>
                  </a:moveTo>
                  <a:cubicBezTo>
                    <a:pt x="6965" y="9406"/>
                    <a:pt x="7501" y="9978"/>
                    <a:pt x="7882" y="10335"/>
                  </a:cubicBezTo>
                  <a:cubicBezTo>
                    <a:pt x="7585" y="10288"/>
                    <a:pt x="7180" y="10228"/>
                    <a:pt x="6727" y="10109"/>
                  </a:cubicBezTo>
                  <a:cubicBezTo>
                    <a:pt x="6061" y="9942"/>
                    <a:pt x="5132" y="9645"/>
                    <a:pt x="4251" y="9145"/>
                  </a:cubicBezTo>
                  <a:lnTo>
                    <a:pt x="4251" y="9145"/>
                  </a:lnTo>
                  <a:cubicBezTo>
                    <a:pt x="4489" y="9168"/>
                    <a:pt x="4739" y="9192"/>
                    <a:pt x="5013" y="9192"/>
                  </a:cubicBezTo>
                  <a:cubicBezTo>
                    <a:pt x="5620" y="9192"/>
                    <a:pt x="6215" y="9049"/>
                    <a:pt x="6751" y="8775"/>
                  </a:cubicBezTo>
                  <a:close/>
                  <a:moveTo>
                    <a:pt x="8370" y="1"/>
                  </a:moveTo>
                  <a:cubicBezTo>
                    <a:pt x="8347" y="1"/>
                    <a:pt x="7632" y="48"/>
                    <a:pt x="6644" y="286"/>
                  </a:cubicBezTo>
                  <a:cubicBezTo>
                    <a:pt x="5739" y="513"/>
                    <a:pt x="4429" y="953"/>
                    <a:pt x="3298" y="1798"/>
                  </a:cubicBezTo>
                  <a:cubicBezTo>
                    <a:pt x="2953" y="1941"/>
                    <a:pt x="2655" y="2120"/>
                    <a:pt x="2382" y="2334"/>
                  </a:cubicBezTo>
                  <a:cubicBezTo>
                    <a:pt x="1750" y="2834"/>
                    <a:pt x="1322" y="3465"/>
                    <a:pt x="905" y="4096"/>
                  </a:cubicBezTo>
                  <a:cubicBezTo>
                    <a:pt x="631" y="4513"/>
                    <a:pt x="369" y="4894"/>
                    <a:pt x="60" y="5251"/>
                  </a:cubicBezTo>
                  <a:cubicBezTo>
                    <a:pt x="0" y="5311"/>
                    <a:pt x="0" y="5406"/>
                    <a:pt x="60" y="5466"/>
                  </a:cubicBezTo>
                  <a:cubicBezTo>
                    <a:pt x="369" y="5811"/>
                    <a:pt x="619" y="6204"/>
                    <a:pt x="905" y="6620"/>
                  </a:cubicBezTo>
                  <a:cubicBezTo>
                    <a:pt x="1322" y="7251"/>
                    <a:pt x="1750" y="7894"/>
                    <a:pt x="2382" y="8383"/>
                  </a:cubicBezTo>
                  <a:cubicBezTo>
                    <a:pt x="2655" y="8609"/>
                    <a:pt x="2977" y="8787"/>
                    <a:pt x="3298" y="8918"/>
                  </a:cubicBezTo>
                  <a:cubicBezTo>
                    <a:pt x="4429" y="9752"/>
                    <a:pt x="5751" y="10216"/>
                    <a:pt x="6668" y="10430"/>
                  </a:cubicBezTo>
                  <a:cubicBezTo>
                    <a:pt x="7644" y="10669"/>
                    <a:pt x="8358" y="10716"/>
                    <a:pt x="8394" y="10716"/>
                  </a:cubicBezTo>
                  <a:lnTo>
                    <a:pt x="8406" y="10716"/>
                  </a:lnTo>
                  <a:cubicBezTo>
                    <a:pt x="8466" y="10716"/>
                    <a:pt x="8525" y="10669"/>
                    <a:pt x="8549" y="10609"/>
                  </a:cubicBezTo>
                  <a:cubicBezTo>
                    <a:pt x="8585" y="10549"/>
                    <a:pt x="8549" y="10478"/>
                    <a:pt x="8501" y="10430"/>
                  </a:cubicBezTo>
                  <a:cubicBezTo>
                    <a:pt x="8478" y="10419"/>
                    <a:pt x="7323" y="9573"/>
                    <a:pt x="7049" y="8644"/>
                  </a:cubicBezTo>
                  <a:cubicBezTo>
                    <a:pt x="7156" y="8585"/>
                    <a:pt x="7263" y="8514"/>
                    <a:pt x="7358" y="8442"/>
                  </a:cubicBezTo>
                  <a:cubicBezTo>
                    <a:pt x="8013" y="7954"/>
                    <a:pt x="8513" y="7251"/>
                    <a:pt x="8739" y="6478"/>
                  </a:cubicBezTo>
                  <a:cubicBezTo>
                    <a:pt x="8751" y="6430"/>
                    <a:pt x="8775" y="6406"/>
                    <a:pt x="8823" y="6370"/>
                  </a:cubicBezTo>
                  <a:cubicBezTo>
                    <a:pt x="8850" y="6364"/>
                    <a:pt x="8882" y="6357"/>
                    <a:pt x="8913" y="6357"/>
                  </a:cubicBezTo>
                  <a:cubicBezTo>
                    <a:pt x="8935" y="6357"/>
                    <a:pt x="8957" y="6360"/>
                    <a:pt x="8978" y="6370"/>
                  </a:cubicBezTo>
                  <a:lnTo>
                    <a:pt x="10525" y="7037"/>
                  </a:lnTo>
                  <a:cubicBezTo>
                    <a:pt x="10549" y="7051"/>
                    <a:pt x="10570" y="7058"/>
                    <a:pt x="10591" y="7058"/>
                  </a:cubicBezTo>
                  <a:cubicBezTo>
                    <a:pt x="10622" y="7058"/>
                    <a:pt x="10651" y="7042"/>
                    <a:pt x="10680" y="7013"/>
                  </a:cubicBezTo>
                  <a:cubicBezTo>
                    <a:pt x="10728" y="6966"/>
                    <a:pt x="10740" y="6906"/>
                    <a:pt x="10728" y="6847"/>
                  </a:cubicBezTo>
                  <a:lnTo>
                    <a:pt x="10299" y="5561"/>
                  </a:lnTo>
                  <a:cubicBezTo>
                    <a:pt x="10252" y="5418"/>
                    <a:pt x="10252" y="5263"/>
                    <a:pt x="10299" y="5120"/>
                  </a:cubicBezTo>
                  <a:lnTo>
                    <a:pt x="10716" y="3870"/>
                  </a:lnTo>
                  <a:cubicBezTo>
                    <a:pt x="10728" y="3811"/>
                    <a:pt x="10716" y="3751"/>
                    <a:pt x="10668" y="3715"/>
                  </a:cubicBezTo>
                  <a:cubicBezTo>
                    <a:pt x="10637" y="3684"/>
                    <a:pt x="10599" y="3668"/>
                    <a:pt x="10561" y="3668"/>
                  </a:cubicBezTo>
                  <a:cubicBezTo>
                    <a:pt x="10541" y="3668"/>
                    <a:pt x="10521" y="3672"/>
                    <a:pt x="10502" y="3680"/>
                  </a:cubicBezTo>
                  <a:lnTo>
                    <a:pt x="8954" y="4346"/>
                  </a:lnTo>
                  <a:cubicBezTo>
                    <a:pt x="8936" y="4358"/>
                    <a:pt x="8909" y="4364"/>
                    <a:pt x="8882" y="4364"/>
                  </a:cubicBezTo>
                  <a:cubicBezTo>
                    <a:pt x="8856" y="4364"/>
                    <a:pt x="8829" y="4358"/>
                    <a:pt x="8811" y="4346"/>
                  </a:cubicBezTo>
                  <a:cubicBezTo>
                    <a:pt x="8763" y="4334"/>
                    <a:pt x="8739" y="4287"/>
                    <a:pt x="8716" y="4239"/>
                  </a:cubicBezTo>
                  <a:cubicBezTo>
                    <a:pt x="8478" y="3465"/>
                    <a:pt x="8001" y="2775"/>
                    <a:pt x="7346" y="2275"/>
                  </a:cubicBezTo>
                  <a:cubicBezTo>
                    <a:pt x="7239" y="2203"/>
                    <a:pt x="7144" y="2132"/>
                    <a:pt x="7037" y="2072"/>
                  </a:cubicBezTo>
                  <a:cubicBezTo>
                    <a:pt x="7299" y="1144"/>
                    <a:pt x="8466" y="286"/>
                    <a:pt x="8478" y="286"/>
                  </a:cubicBezTo>
                  <a:cubicBezTo>
                    <a:pt x="8537" y="239"/>
                    <a:pt x="8549" y="167"/>
                    <a:pt x="8537" y="108"/>
                  </a:cubicBezTo>
                  <a:cubicBezTo>
                    <a:pt x="8513" y="48"/>
                    <a:pt x="8454" y="1"/>
                    <a:pt x="83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43"/>
            <p:cNvSpPr/>
            <p:nvPr/>
          </p:nvSpPr>
          <p:spPr>
            <a:xfrm>
              <a:off x="2561547" y="4278815"/>
              <a:ext cx="36709" cy="37058"/>
            </a:xfrm>
            <a:custGeom>
              <a:avLst/>
              <a:gdLst/>
              <a:ahLst/>
              <a:cxnLst/>
              <a:rect l="l" t="t" r="r" b="b"/>
              <a:pathLst>
                <a:path w="1156" h="1167" extrusionOk="0">
                  <a:moveTo>
                    <a:pt x="584" y="310"/>
                  </a:moveTo>
                  <a:cubicBezTo>
                    <a:pt x="727" y="310"/>
                    <a:pt x="846" y="429"/>
                    <a:pt x="846" y="583"/>
                  </a:cubicBezTo>
                  <a:cubicBezTo>
                    <a:pt x="846" y="726"/>
                    <a:pt x="727" y="845"/>
                    <a:pt x="584" y="845"/>
                  </a:cubicBezTo>
                  <a:cubicBezTo>
                    <a:pt x="430" y="845"/>
                    <a:pt x="310" y="726"/>
                    <a:pt x="310" y="583"/>
                  </a:cubicBezTo>
                  <a:cubicBezTo>
                    <a:pt x="310" y="429"/>
                    <a:pt x="430" y="310"/>
                    <a:pt x="584" y="310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3"/>
                  </a:cubicBezTo>
                  <a:cubicBezTo>
                    <a:pt x="1" y="893"/>
                    <a:pt x="251" y="1167"/>
                    <a:pt x="584" y="1167"/>
                  </a:cubicBezTo>
                  <a:cubicBezTo>
                    <a:pt x="894" y="1167"/>
                    <a:pt x="1156" y="905"/>
                    <a:pt x="1156" y="583"/>
                  </a:cubicBezTo>
                  <a:cubicBezTo>
                    <a:pt x="1156" y="274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5" name="Google Shape;6285;p43"/>
          <p:cNvGrpSpPr/>
          <p:nvPr/>
        </p:nvGrpSpPr>
        <p:grpSpPr>
          <a:xfrm>
            <a:off x="3040603" y="4130360"/>
            <a:ext cx="392079" cy="350353"/>
            <a:chOff x="3040603" y="4130360"/>
            <a:chExt cx="392079" cy="350353"/>
          </a:xfrm>
        </p:grpSpPr>
        <p:sp>
          <p:nvSpPr>
            <p:cNvPr id="6286" name="Google Shape;6286;p43"/>
            <p:cNvSpPr/>
            <p:nvPr/>
          </p:nvSpPr>
          <p:spPr>
            <a:xfrm>
              <a:off x="3081059" y="4144523"/>
              <a:ext cx="62780" cy="66241"/>
            </a:xfrm>
            <a:custGeom>
              <a:avLst/>
              <a:gdLst/>
              <a:ahLst/>
              <a:cxnLst/>
              <a:rect l="l" t="t" r="r" b="b"/>
              <a:pathLst>
                <a:path w="1977" h="2086" extrusionOk="0">
                  <a:moveTo>
                    <a:pt x="857" y="348"/>
                  </a:moveTo>
                  <a:cubicBezTo>
                    <a:pt x="1048" y="348"/>
                    <a:pt x="1250" y="467"/>
                    <a:pt x="1381" y="669"/>
                  </a:cubicBezTo>
                  <a:cubicBezTo>
                    <a:pt x="1524" y="931"/>
                    <a:pt x="1607" y="1264"/>
                    <a:pt x="1548" y="1491"/>
                  </a:cubicBezTo>
                  <a:cubicBezTo>
                    <a:pt x="1524" y="1550"/>
                    <a:pt x="1500" y="1645"/>
                    <a:pt x="1429" y="1681"/>
                  </a:cubicBezTo>
                  <a:cubicBezTo>
                    <a:pt x="1393" y="1705"/>
                    <a:pt x="1345" y="1717"/>
                    <a:pt x="1310" y="1717"/>
                  </a:cubicBezTo>
                  <a:cubicBezTo>
                    <a:pt x="1072" y="1717"/>
                    <a:pt x="714" y="1491"/>
                    <a:pt x="512" y="1193"/>
                  </a:cubicBezTo>
                  <a:cubicBezTo>
                    <a:pt x="417" y="1026"/>
                    <a:pt x="369" y="848"/>
                    <a:pt x="417" y="705"/>
                  </a:cubicBezTo>
                  <a:cubicBezTo>
                    <a:pt x="441" y="586"/>
                    <a:pt x="512" y="479"/>
                    <a:pt x="619" y="419"/>
                  </a:cubicBezTo>
                  <a:cubicBezTo>
                    <a:pt x="691" y="371"/>
                    <a:pt x="786" y="348"/>
                    <a:pt x="857" y="348"/>
                  </a:cubicBezTo>
                  <a:close/>
                  <a:moveTo>
                    <a:pt x="862" y="0"/>
                  </a:moveTo>
                  <a:cubicBezTo>
                    <a:pt x="713" y="0"/>
                    <a:pt x="565" y="40"/>
                    <a:pt x="429" y="121"/>
                  </a:cubicBezTo>
                  <a:cubicBezTo>
                    <a:pt x="238" y="240"/>
                    <a:pt x="119" y="419"/>
                    <a:pt x="60" y="633"/>
                  </a:cubicBezTo>
                  <a:cubicBezTo>
                    <a:pt x="0" y="883"/>
                    <a:pt x="60" y="1145"/>
                    <a:pt x="202" y="1407"/>
                  </a:cubicBezTo>
                  <a:cubicBezTo>
                    <a:pt x="357" y="1622"/>
                    <a:pt x="572" y="1836"/>
                    <a:pt x="834" y="1967"/>
                  </a:cubicBezTo>
                  <a:cubicBezTo>
                    <a:pt x="988" y="2062"/>
                    <a:pt x="1155" y="2086"/>
                    <a:pt x="1286" y="2086"/>
                  </a:cubicBezTo>
                  <a:cubicBezTo>
                    <a:pt x="1405" y="2086"/>
                    <a:pt x="1512" y="2050"/>
                    <a:pt x="1607" y="1991"/>
                  </a:cubicBezTo>
                  <a:cubicBezTo>
                    <a:pt x="1738" y="1907"/>
                    <a:pt x="1846" y="1776"/>
                    <a:pt x="1881" y="1574"/>
                  </a:cubicBezTo>
                  <a:cubicBezTo>
                    <a:pt x="1977" y="1252"/>
                    <a:pt x="1881" y="824"/>
                    <a:pt x="1679" y="490"/>
                  </a:cubicBezTo>
                  <a:cubicBezTo>
                    <a:pt x="1478" y="170"/>
                    <a:pt x="1170" y="0"/>
                    <a:pt x="86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43"/>
            <p:cNvSpPr/>
            <p:nvPr/>
          </p:nvSpPr>
          <p:spPr>
            <a:xfrm>
              <a:off x="3040603" y="4192981"/>
              <a:ext cx="58620" cy="55222"/>
            </a:xfrm>
            <a:custGeom>
              <a:avLst/>
              <a:gdLst/>
              <a:ahLst/>
              <a:cxnLst/>
              <a:rect l="l" t="t" r="r" b="b"/>
              <a:pathLst>
                <a:path w="1846" h="1739" extrusionOk="0">
                  <a:moveTo>
                    <a:pt x="750" y="369"/>
                  </a:moveTo>
                  <a:cubicBezTo>
                    <a:pt x="869" y="369"/>
                    <a:pt x="1000" y="429"/>
                    <a:pt x="1119" y="536"/>
                  </a:cubicBezTo>
                  <a:cubicBezTo>
                    <a:pt x="1357" y="727"/>
                    <a:pt x="1548" y="1155"/>
                    <a:pt x="1417" y="1310"/>
                  </a:cubicBezTo>
                  <a:cubicBezTo>
                    <a:pt x="1387" y="1347"/>
                    <a:pt x="1325" y="1366"/>
                    <a:pt x="1247" y="1366"/>
                  </a:cubicBezTo>
                  <a:cubicBezTo>
                    <a:pt x="1201" y="1366"/>
                    <a:pt x="1149" y="1359"/>
                    <a:pt x="1095" y="1346"/>
                  </a:cubicBezTo>
                  <a:cubicBezTo>
                    <a:pt x="905" y="1322"/>
                    <a:pt x="738" y="1227"/>
                    <a:pt x="595" y="1108"/>
                  </a:cubicBezTo>
                  <a:cubicBezTo>
                    <a:pt x="476" y="1000"/>
                    <a:pt x="405" y="893"/>
                    <a:pt x="393" y="774"/>
                  </a:cubicBezTo>
                  <a:cubicBezTo>
                    <a:pt x="381" y="667"/>
                    <a:pt x="405" y="560"/>
                    <a:pt x="476" y="488"/>
                  </a:cubicBezTo>
                  <a:cubicBezTo>
                    <a:pt x="560" y="417"/>
                    <a:pt x="643" y="369"/>
                    <a:pt x="750" y="369"/>
                  </a:cubicBezTo>
                  <a:close/>
                  <a:moveTo>
                    <a:pt x="753" y="0"/>
                  </a:moveTo>
                  <a:cubicBezTo>
                    <a:pt x="548" y="0"/>
                    <a:pt x="351" y="84"/>
                    <a:pt x="203" y="250"/>
                  </a:cubicBezTo>
                  <a:cubicBezTo>
                    <a:pt x="60" y="417"/>
                    <a:pt x="0" y="608"/>
                    <a:pt x="36" y="834"/>
                  </a:cubicBezTo>
                  <a:cubicBezTo>
                    <a:pt x="60" y="1036"/>
                    <a:pt x="179" y="1227"/>
                    <a:pt x="357" y="1393"/>
                  </a:cubicBezTo>
                  <a:cubicBezTo>
                    <a:pt x="536" y="1536"/>
                    <a:pt x="774" y="1655"/>
                    <a:pt x="1012" y="1727"/>
                  </a:cubicBezTo>
                  <a:cubicBezTo>
                    <a:pt x="1095" y="1739"/>
                    <a:pt x="1155" y="1739"/>
                    <a:pt x="1226" y="1739"/>
                  </a:cubicBezTo>
                  <a:cubicBezTo>
                    <a:pt x="1417" y="1739"/>
                    <a:pt x="1584" y="1679"/>
                    <a:pt x="1691" y="1560"/>
                  </a:cubicBezTo>
                  <a:cubicBezTo>
                    <a:pt x="1834" y="1381"/>
                    <a:pt x="1846" y="1143"/>
                    <a:pt x="1762" y="858"/>
                  </a:cubicBezTo>
                  <a:cubicBezTo>
                    <a:pt x="1691" y="631"/>
                    <a:pt x="1536" y="393"/>
                    <a:pt x="1357" y="250"/>
                  </a:cubicBezTo>
                  <a:cubicBezTo>
                    <a:pt x="1173" y="84"/>
                    <a:pt x="959" y="0"/>
                    <a:pt x="7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43"/>
            <p:cNvSpPr/>
            <p:nvPr/>
          </p:nvSpPr>
          <p:spPr>
            <a:xfrm>
              <a:off x="3147967" y="4130360"/>
              <a:ext cx="55984" cy="69067"/>
            </a:xfrm>
            <a:custGeom>
              <a:avLst/>
              <a:gdLst/>
              <a:ahLst/>
              <a:cxnLst/>
              <a:rect l="l" t="t" r="r" b="b"/>
              <a:pathLst>
                <a:path w="1763" h="2175" extrusionOk="0">
                  <a:moveTo>
                    <a:pt x="899" y="0"/>
                  </a:moveTo>
                  <a:cubicBezTo>
                    <a:pt x="581" y="0"/>
                    <a:pt x="279" y="177"/>
                    <a:pt x="120" y="496"/>
                  </a:cubicBezTo>
                  <a:cubicBezTo>
                    <a:pt x="72" y="579"/>
                    <a:pt x="108" y="686"/>
                    <a:pt x="191" y="734"/>
                  </a:cubicBezTo>
                  <a:cubicBezTo>
                    <a:pt x="220" y="749"/>
                    <a:pt x="249" y="755"/>
                    <a:pt x="277" y="755"/>
                  </a:cubicBezTo>
                  <a:cubicBezTo>
                    <a:pt x="340" y="755"/>
                    <a:pt x="396" y="720"/>
                    <a:pt x="429" y="663"/>
                  </a:cubicBezTo>
                  <a:cubicBezTo>
                    <a:pt x="524" y="474"/>
                    <a:pt x="701" y="359"/>
                    <a:pt x="881" y="359"/>
                  </a:cubicBezTo>
                  <a:cubicBezTo>
                    <a:pt x="905" y="359"/>
                    <a:pt x="929" y="361"/>
                    <a:pt x="953" y="365"/>
                  </a:cubicBezTo>
                  <a:cubicBezTo>
                    <a:pt x="1072" y="377"/>
                    <a:pt x="1179" y="436"/>
                    <a:pt x="1251" y="544"/>
                  </a:cubicBezTo>
                  <a:cubicBezTo>
                    <a:pt x="1346" y="675"/>
                    <a:pt x="1382" y="841"/>
                    <a:pt x="1358" y="1032"/>
                  </a:cubicBezTo>
                  <a:cubicBezTo>
                    <a:pt x="1301" y="1432"/>
                    <a:pt x="980" y="1832"/>
                    <a:pt x="744" y="1832"/>
                  </a:cubicBezTo>
                  <a:cubicBezTo>
                    <a:pt x="734" y="1832"/>
                    <a:pt x="724" y="1831"/>
                    <a:pt x="715" y="1829"/>
                  </a:cubicBezTo>
                  <a:cubicBezTo>
                    <a:pt x="548" y="1806"/>
                    <a:pt x="405" y="1556"/>
                    <a:pt x="358" y="1210"/>
                  </a:cubicBezTo>
                  <a:cubicBezTo>
                    <a:pt x="346" y="1103"/>
                    <a:pt x="251" y="1044"/>
                    <a:pt x="167" y="1044"/>
                  </a:cubicBezTo>
                  <a:cubicBezTo>
                    <a:pt x="60" y="1056"/>
                    <a:pt x="0" y="1151"/>
                    <a:pt x="0" y="1234"/>
                  </a:cubicBezTo>
                  <a:cubicBezTo>
                    <a:pt x="48" y="1663"/>
                    <a:pt x="274" y="2115"/>
                    <a:pt x="667" y="2175"/>
                  </a:cubicBezTo>
                  <a:lnTo>
                    <a:pt x="751" y="2175"/>
                  </a:lnTo>
                  <a:cubicBezTo>
                    <a:pt x="953" y="2175"/>
                    <a:pt x="1179" y="2056"/>
                    <a:pt x="1370" y="1818"/>
                  </a:cubicBezTo>
                  <a:cubicBezTo>
                    <a:pt x="1548" y="1603"/>
                    <a:pt x="1679" y="1329"/>
                    <a:pt x="1727" y="1056"/>
                  </a:cubicBezTo>
                  <a:cubicBezTo>
                    <a:pt x="1763" y="805"/>
                    <a:pt x="1703" y="544"/>
                    <a:pt x="1548" y="329"/>
                  </a:cubicBezTo>
                  <a:cubicBezTo>
                    <a:pt x="1417" y="151"/>
                    <a:pt x="1215" y="43"/>
                    <a:pt x="1013" y="8"/>
                  </a:cubicBezTo>
                  <a:cubicBezTo>
                    <a:pt x="974" y="3"/>
                    <a:pt x="936" y="0"/>
                    <a:pt x="8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43"/>
            <p:cNvSpPr/>
            <p:nvPr/>
          </p:nvSpPr>
          <p:spPr>
            <a:xfrm>
              <a:off x="3205443" y="4158082"/>
              <a:ext cx="52586" cy="59890"/>
            </a:xfrm>
            <a:custGeom>
              <a:avLst/>
              <a:gdLst/>
              <a:ahLst/>
              <a:cxnLst/>
              <a:rect l="l" t="t" r="r" b="b"/>
              <a:pathLst>
                <a:path w="1656" h="1886" extrusionOk="0">
                  <a:moveTo>
                    <a:pt x="905" y="349"/>
                  </a:moveTo>
                  <a:cubicBezTo>
                    <a:pt x="941" y="349"/>
                    <a:pt x="1000" y="361"/>
                    <a:pt x="1048" y="385"/>
                  </a:cubicBezTo>
                  <a:cubicBezTo>
                    <a:pt x="1143" y="421"/>
                    <a:pt x="1215" y="516"/>
                    <a:pt x="1238" y="623"/>
                  </a:cubicBezTo>
                  <a:cubicBezTo>
                    <a:pt x="1286" y="742"/>
                    <a:pt x="1274" y="885"/>
                    <a:pt x="1203" y="1016"/>
                  </a:cubicBezTo>
                  <a:cubicBezTo>
                    <a:pt x="1077" y="1268"/>
                    <a:pt x="774" y="1530"/>
                    <a:pt x="582" y="1530"/>
                  </a:cubicBezTo>
                  <a:cubicBezTo>
                    <a:pt x="556" y="1530"/>
                    <a:pt x="533" y="1526"/>
                    <a:pt x="512" y="1516"/>
                  </a:cubicBezTo>
                  <a:cubicBezTo>
                    <a:pt x="334" y="1421"/>
                    <a:pt x="346" y="945"/>
                    <a:pt x="465" y="683"/>
                  </a:cubicBezTo>
                  <a:cubicBezTo>
                    <a:pt x="524" y="540"/>
                    <a:pt x="631" y="444"/>
                    <a:pt x="750" y="385"/>
                  </a:cubicBezTo>
                  <a:cubicBezTo>
                    <a:pt x="798" y="361"/>
                    <a:pt x="857" y="349"/>
                    <a:pt x="905" y="349"/>
                  </a:cubicBezTo>
                  <a:close/>
                  <a:moveTo>
                    <a:pt x="917" y="1"/>
                  </a:moveTo>
                  <a:cubicBezTo>
                    <a:pt x="816" y="1"/>
                    <a:pt x="715" y="22"/>
                    <a:pt x="619" y="63"/>
                  </a:cubicBezTo>
                  <a:cubicBezTo>
                    <a:pt x="429" y="159"/>
                    <a:pt x="262" y="325"/>
                    <a:pt x="155" y="528"/>
                  </a:cubicBezTo>
                  <a:cubicBezTo>
                    <a:pt x="48" y="742"/>
                    <a:pt x="0" y="1004"/>
                    <a:pt x="24" y="1242"/>
                  </a:cubicBezTo>
                  <a:cubicBezTo>
                    <a:pt x="48" y="1540"/>
                    <a:pt x="167" y="1742"/>
                    <a:pt x="357" y="1837"/>
                  </a:cubicBezTo>
                  <a:cubicBezTo>
                    <a:pt x="441" y="1873"/>
                    <a:pt x="512" y="1885"/>
                    <a:pt x="584" y="1885"/>
                  </a:cubicBezTo>
                  <a:cubicBezTo>
                    <a:pt x="953" y="1885"/>
                    <a:pt x="1358" y="1504"/>
                    <a:pt x="1524" y="1171"/>
                  </a:cubicBezTo>
                  <a:cubicBezTo>
                    <a:pt x="1631" y="956"/>
                    <a:pt x="1655" y="742"/>
                    <a:pt x="1596" y="528"/>
                  </a:cubicBezTo>
                  <a:cubicBezTo>
                    <a:pt x="1536" y="325"/>
                    <a:pt x="1405" y="159"/>
                    <a:pt x="1215" y="63"/>
                  </a:cubicBezTo>
                  <a:cubicBezTo>
                    <a:pt x="1119" y="22"/>
                    <a:pt x="1018" y="1"/>
                    <a:pt x="9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43"/>
            <p:cNvSpPr/>
            <p:nvPr/>
          </p:nvSpPr>
          <p:spPr>
            <a:xfrm>
              <a:off x="3092777" y="4212002"/>
              <a:ext cx="144453" cy="102759"/>
            </a:xfrm>
            <a:custGeom>
              <a:avLst/>
              <a:gdLst/>
              <a:ahLst/>
              <a:cxnLst/>
              <a:rect l="l" t="t" r="r" b="b"/>
              <a:pathLst>
                <a:path w="4549" h="3236" extrusionOk="0">
                  <a:moveTo>
                    <a:pt x="2386" y="0"/>
                  </a:moveTo>
                  <a:cubicBezTo>
                    <a:pt x="2223" y="0"/>
                    <a:pt x="2061" y="17"/>
                    <a:pt x="1905" y="56"/>
                  </a:cubicBezTo>
                  <a:cubicBezTo>
                    <a:pt x="1334" y="175"/>
                    <a:pt x="834" y="485"/>
                    <a:pt x="476" y="949"/>
                  </a:cubicBezTo>
                  <a:cubicBezTo>
                    <a:pt x="131" y="1390"/>
                    <a:pt x="0" y="1914"/>
                    <a:pt x="84" y="2378"/>
                  </a:cubicBezTo>
                  <a:cubicBezTo>
                    <a:pt x="179" y="2830"/>
                    <a:pt x="488" y="3116"/>
                    <a:pt x="1000" y="3211"/>
                  </a:cubicBezTo>
                  <a:cubicBezTo>
                    <a:pt x="1119" y="3235"/>
                    <a:pt x="1262" y="3235"/>
                    <a:pt x="1417" y="3235"/>
                  </a:cubicBezTo>
                  <a:cubicBezTo>
                    <a:pt x="1715" y="3235"/>
                    <a:pt x="2084" y="3187"/>
                    <a:pt x="2524" y="3104"/>
                  </a:cubicBezTo>
                  <a:cubicBezTo>
                    <a:pt x="3203" y="2973"/>
                    <a:pt x="3679" y="2806"/>
                    <a:pt x="3989" y="2592"/>
                  </a:cubicBezTo>
                  <a:cubicBezTo>
                    <a:pt x="4394" y="2283"/>
                    <a:pt x="4548" y="1902"/>
                    <a:pt x="4465" y="1437"/>
                  </a:cubicBezTo>
                  <a:cubicBezTo>
                    <a:pt x="4394" y="1044"/>
                    <a:pt x="4132" y="687"/>
                    <a:pt x="3774" y="425"/>
                  </a:cubicBezTo>
                  <a:cubicBezTo>
                    <a:pt x="3746" y="401"/>
                    <a:pt x="3709" y="389"/>
                    <a:pt x="3672" y="389"/>
                  </a:cubicBezTo>
                  <a:cubicBezTo>
                    <a:pt x="3617" y="389"/>
                    <a:pt x="3560" y="416"/>
                    <a:pt x="3524" y="473"/>
                  </a:cubicBezTo>
                  <a:cubicBezTo>
                    <a:pt x="3465" y="544"/>
                    <a:pt x="3477" y="663"/>
                    <a:pt x="3572" y="723"/>
                  </a:cubicBezTo>
                  <a:cubicBezTo>
                    <a:pt x="3870" y="949"/>
                    <a:pt x="4060" y="1211"/>
                    <a:pt x="4120" y="1509"/>
                  </a:cubicBezTo>
                  <a:cubicBezTo>
                    <a:pt x="4179" y="1818"/>
                    <a:pt x="4072" y="2056"/>
                    <a:pt x="3774" y="2271"/>
                  </a:cubicBezTo>
                  <a:cubicBezTo>
                    <a:pt x="3501" y="2449"/>
                    <a:pt x="3084" y="2592"/>
                    <a:pt x="2453" y="2735"/>
                  </a:cubicBezTo>
                  <a:cubicBezTo>
                    <a:pt x="2024" y="2818"/>
                    <a:pt x="1679" y="2866"/>
                    <a:pt x="1417" y="2866"/>
                  </a:cubicBezTo>
                  <a:cubicBezTo>
                    <a:pt x="679" y="2866"/>
                    <a:pt x="500" y="2580"/>
                    <a:pt x="441" y="2283"/>
                  </a:cubicBezTo>
                  <a:cubicBezTo>
                    <a:pt x="298" y="1568"/>
                    <a:pt x="917" y="616"/>
                    <a:pt x="1977" y="390"/>
                  </a:cubicBezTo>
                  <a:cubicBezTo>
                    <a:pt x="2115" y="360"/>
                    <a:pt x="2254" y="344"/>
                    <a:pt x="2393" y="344"/>
                  </a:cubicBezTo>
                  <a:cubicBezTo>
                    <a:pt x="2587" y="344"/>
                    <a:pt x="2782" y="375"/>
                    <a:pt x="2977" y="437"/>
                  </a:cubicBezTo>
                  <a:cubicBezTo>
                    <a:pt x="2992" y="444"/>
                    <a:pt x="3008" y="447"/>
                    <a:pt x="3024" y="447"/>
                  </a:cubicBezTo>
                  <a:cubicBezTo>
                    <a:pt x="3097" y="447"/>
                    <a:pt x="3174" y="386"/>
                    <a:pt x="3203" y="318"/>
                  </a:cubicBezTo>
                  <a:cubicBezTo>
                    <a:pt x="3227" y="235"/>
                    <a:pt x="3167" y="128"/>
                    <a:pt x="3084" y="92"/>
                  </a:cubicBezTo>
                  <a:cubicBezTo>
                    <a:pt x="2859" y="36"/>
                    <a:pt x="2621" y="0"/>
                    <a:pt x="238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43"/>
            <p:cNvSpPr/>
            <p:nvPr/>
          </p:nvSpPr>
          <p:spPr>
            <a:xfrm>
              <a:off x="3283307" y="4290469"/>
              <a:ext cx="55254" cy="70782"/>
            </a:xfrm>
            <a:custGeom>
              <a:avLst/>
              <a:gdLst/>
              <a:ahLst/>
              <a:cxnLst/>
              <a:rect l="l" t="t" r="r" b="b"/>
              <a:pathLst>
                <a:path w="1740" h="2229" extrusionOk="0">
                  <a:moveTo>
                    <a:pt x="858" y="347"/>
                  </a:moveTo>
                  <a:cubicBezTo>
                    <a:pt x="1144" y="383"/>
                    <a:pt x="1346" y="645"/>
                    <a:pt x="1334" y="1002"/>
                  </a:cubicBezTo>
                  <a:cubicBezTo>
                    <a:pt x="1334" y="1288"/>
                    <a:pt x="1203" y="1598"/>
                    <a:pt x="1025" y="1764"/>
                  </a:cubicBezTo>
                  <a:cubicBezTo>
                    <a:pt x="985" y="1804"/>
                    <a:pt x="928" y="1853"/>
                    <a:pt x="854" y="1853"/>
                  </a:cubicBezTo>
                  <a:cubicBezTo>
                    <a:pt x="840" y="1853"/>
                    <a:pt x="825" y="1851"/>
                    <a:pt x="811" y="1848"/>
                  </a:cubicBezTo>
                  <a:cubicBezTo>
                    <a:pt x="572" y="1836"/>
                    <a:pt x="322" y="1359"/>
                    <a:pt x="334" y="943"/>
                  </a:cubicBezTo>
                  <a:cubicBezTo>
                    <a:pt x="334" y="752"/>
                    <a:pt x="418" y="586"/>
                    <a:pt x="525" y="466"/>
                  </a:cubicBezTo>
                  <a:cubicBezTo>
                    <a:pt x="620" y="395"/>
                    <a:pt x="727" y="347"/>
                    <a:pt x="822" y="347"/>
                  </a:cubicBezTo>
                  <a:close/>
                  <a:moveTo>
                    <a:pt x="824" y="1"/>
                  </a:moveTo>
                  <a:cubicBezTo>
                    <a:pt x="626" y="1"/>
                    <a:pt x="431" y="73"/>
                    <a:pt x="299" y="216"/>
                  </a:cubicBezTo>
                  <a:cubicBezTo>
                    <a:pt x="96" y="395"/>
                    <a:pt x="1" y="645"/>
                    <a:pt x="1" y="943"/>
                  </a:cubicBezTo>
                  <a:cubicBezTo>
                    <a:pt x="1" y="1205"/>
                    <a:pt x="72" y="1502"/>
                    <a:pt x="203" y="1764"/>
                  </a:cubicBezTo>
                  <a:cubicBezTo>
                    <a:pt x="370" y="2062"/>
                    <a:pt x="596" y="2229"/>
                    <a:pt x="834" y="2229"/>
                  </a:cubicBezTo>
                  <a:lnTo>
                    <a:pt x="858" y="2229"/>
                  </a:lnTo>
                  <a:cubicBezTo>
                    <a:pt x="1013" y="2229"/>
                    <a:pt x="1168" y="2169"/>
                    <a:pt x="1311" y="2026"/>
                  </a:cubicBezTo>
                  <a:cubicBezTo>
                    <a:pt x="1561" y="1812"/>
                    <a:pt x="1727" y="1395"/>
                    <a:pt x="1739" y="1014"/>
                  </a:cubicBezTo>
                  <a:cubicBezTo>
                    <a:pt x="1704" y="466"/>
                    <a:pt x="1346" y="26"/>
                    <a:pt x="870" y="2"/>
                  </a:cubicBezTo>
                  <a:cubicBezTo>
                    <a:pt x="855" y="1"/>
                    <a:pt x="839" y="1"/>
                    <a:pt x="8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43"/>
            <p:cNvSpPr/>
            <p:nvPr/>
          </p:nvSpPr>
          <p:spPr>
            <a:xfrm>
              <a:off x="3221702" y="4306728"/>
              <a:ext cx="54460" cy="62462"/>
            </a:xfrm>
            <a:custGeom>
              <a:avLst/>
              <a:gdLst/>
              <a:ahLst/>
              <a:cxnLst/>
              <a:rect l="l" t="t" r="r" b="b"/>
              <a:pathLst>
                <a:path w="1715" h="1967" extrusionOk="0">
                  <a:moveTo>
                    <a:pt x="834" y="359"/>
                  </a:moveTo>
                  <a:cubicBezTo>
                    <a:pt x="905" y="359"/>
                    <a:pt x="988" y="371"/>
                    <a:pt x="1048" y="419"/>
                  </a:cubicBezTo>
                  <a:cubicBezTo>
                    <a:pt x="1143" y="490"/>
                    <a:pt x="1227" y="609"/>
                    <a:pt x="1262" y="752"/>
                  </a:cubicBezTo>
                  <a:cubicBezTo>
                    <a:pt x="1322" y="1074"/>
                    <a:pt x="1250" y="1538"/>
                    <a:pt x="1060" y="1598"/>
                  </a:cubicBezTo>
                  <a:cubicBezTo>
                    <a:pt x="1053" y="1599"/>
                    <a:pt x="1045" y="1599"/>
                    <a:pt x="1037" y="1599"/>
                  </a:cubicBezTo>
                  <a:cubicBezTo>
                    <a:pt x="965" y="1599"/>
                    <a:pt x="859" y="1550"/>
                    <a:pt x="762" y="1443"/>
                  </a:cubicBezTo>
                  <a:cubicBezTo>
                    <a:pt x="643" y="1324"/>
                    <a:pt x="536" y="1145"/>
                    <a:pt x="488" y="966"/>
                  </a:cubicBezTo>
                  <a:cubicBezTo>
                    <a:pt x="417" y="681"/>
                    <a:pt x="524" y="431"/>
                    <a:pt x="750" y="371"/>
                  </a:cubicBezTo>
                  <a:cubicBezTo>
                    <a:pt x="774" y="359"/>
                    <a:pt x="810" y="359"/>
                    <a:pt x="834" y="359"/>
                  </a:cubicBezTo>
                  <a:close/>
                  <a:moveTo>
                    <a:pt x="822" y="0"/>
                  </a:moveTo>
                  <a:cubicBezTo>
                    <a:pt x="762" y="0"/>
                    <a:pt x="702" y="9"/>
                    <a:pt x="643" y="26"/>
                  </a:cubicBezTo>
                  <a:cubicBezTo>
                    <a:pt x="226" y="133"/>
                    <a:pt x="0" y="585"/>
                    <a:pt x="131" y="1074"/>
                  </a:cubicBezTo>
                  <a:cubicBezTo>
                    <a:pt x="191" y="1288"/>
                    <a:pt x="334" y="1526"/>
                    <a:pt x="512" y="1705"/>
                  </a:cubicBezTo>
                  <a:cubicBezTo>
                    <a:pt x="667" y="1871"/>
                    <a:pt x="846" y="1967"/>
                    <a:pt x="1024" y="1967"/>
                  </a:cubicBezTo>
                  <a:cubicBezTo>
                    <a:pt x="1072" y="1967"/>
                    <a:pt x="1119" y="1967"/>
                    <a:pt x="1167" y="1943"/>
                  </a:cubicBezTo>
                  <a:cubicBezTo>
                    <a:pt x="1608" y="1812"/>
                    <a:pt x="1715" y="1121"/>
                    <a:pt x="1596" y="669"/>
                  </a:cubicBezTo>
                  <a:cubicBezTo>
                    <a:pt x="1536" y="431"/>
                    <a:pt x="1405" y="240"/>
                    <a:pt x="1238" y="133"/>
                  </a:cubicBezTo>
                  <a:cubicBezTo>
                    <a:pt x="1112" y="49"/>
                    <a:pt x="968" y="0"/>
                    <a:pt x="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43"/>
            <p:cNvSpPr/>
            <p:nvPr/>
          </p:nvSpPr>
          <p:spPr>
            <a:xfrm>
              <a:off x="3333606" y="4316667"/>
              <a:ext cx="66940" cy="62748"/>
            </a:xfrm>
            <a:custGeom>
              <a:avLst/>
              <a:gdLst/>
              <a:ahLst/>
              <a:cxnLst/>
              <a:rect l="l" t="t" r="r" b="b"/>
              <a:pathLst>
                <a:path w="2108" h="1976" extrusionOk="0">
                  <a:moveTo>
                    <a:pt x="1255" y="0"/>
                  </a:moveTo>
                  <a:cubicBezTo>
                    <a:pt x="1107" y="0"/>
                    <a:pt x="954" y="38"/>
                    <a:pt x="810" y="118"/>
                  </a:cubicBezTo>
                  <a:cubicBezTo>
                    <a:pt x="715" y="165"/>
                    <a:pt x="691" y="284"/>
                    <a:pt x="739" y="356"/>
                  </a:cubicBezTo>
                  <a:cubicBezTo>
                    <a:pt x="762" y="419"/>
                    <a:pt x="823" y="451"/>
                    <a:pt x="886" y="451"/>
                  </a:cubicBezTo>
                  <a:cubicBezTo>
                    <a:pt x="917" y="451"/>
                    <a:pt x="949" y="443"/>
                    <a:pt x="977" y="427"/>
                  </a:cubicBezTo>
                  <a:cubicBezTo>
                    <a:pt x="1064" y="376"/>
                    <a:pt x="1156" y="351"/>
                    <a:pt x="1246" y="351"/>
                  </a:cubicBezTo>
                  <a:cubicBezTo>
                    <a:pt x="1364" y="351"/>
                    <a:pt x="1477" y="394"/>
                    <a:pt x="1572" y="475"/>
                  </a:cubicBezTo>
                  <a:cubicBezTo>
                    <a:pt x="1655" y="570"/>
                    <a:pt x="1715" y="665"/>
                    <a:pt x="1715" y="784"/>
                  </a:cubicBezTo>
                  <a:cubicBezTo>
                    <a:pt x="1715" y="951"/>
                    <a:pt x="1655" y="1118"/>
                    <a:pt x="1524" y="1249"/>
                  </a:cubicBezTo>
                  <a:cubicBezTo>
                    <a:pt x="1314" y="1468"/>
                    <a:pt x="975" y="1622"/>
                    <a:pt x="739" y="1622"/>
                  </a:cubicBezTo>
                  <a:cubicBezTo>
                    <a:pt x="655" y="1622"/>
                    <a:pt x="583" y="1602"/>
                    <a:pt x="536" y="1558"/>
                  </a:cubicBezTo>
                  <a:cubicBezTo>
                    <a:pt x="417" y="1463"/>
                    <a:pt x="441" y="1142"/>
                    <a:pt x="584" y="844"/>
                  </a:cubicBezTo>
                  <a:cubicBezTo>
                    <a:pt x="631" y="761"/>
                    <a:pt x="596" y="653"/>
                    <a:pt x="512" y="606"/>
                  </a:cubicBezTo>
                  <a:cubicBezTo>
                    <a:pt x="485" y="595"/>
                    <a:pt x="457" y="590"/>
                    <a:pt x="430" y="590"/>
                  </a:cubicBezTo>
                  <a:cubicBezTo>
                    <a:pt x="366" y="590"/>
                    <a:pt x="308" y="622"/>
                    <a:pt x="274" y="689"/>
                  </a:cubicBezTo>
                  <a:cubicBezTo>
                    <a:pt x="84" y="1070"/>
                    <a:pt x="0" y="1558"/>
                    <a:pt x="298" y="1832"/>
                  </a:cubicBezTo>
                  <a:cubicBezTo>
                    <a:pt x="417" y="1939"/>
                    <a:pt x="572" y="1975"/>
                    <a:pt x="751" y="1975"/>
                  </a:cubicBezTo>
                  <a:cubicBezTo>
                    <a:pt x="858" y="1975"/>
                    <a:pt x="953" y="1963"/>
                    <a:pt x="1072" y="1939"/>
                  </a:cubicBezTo>
                  <a:cubicBezTo>
                    <a:pt x="1346" y="1856"/>
                    <a:pt x="1608" y="1701"/>
                    <a:pt x="1786" y="1499"/>
                  </a:cubicBezTo>
                  <a:cubicBezTo>
                    <a:pt x="2001" y="1296"/>
                    <a:pt x="2108" y="1046"/>
                    <a:pt x="2084" y="773"/>
                  </a:cubicBezTo>
                  <a:cubicBezTo>
                    <a:pt x="2072" y="546"/>
                    <a:pt x="1989" y="356"/>
                    <a:pt x="1822" y="213"/>
                  </a:cubicBezTo>
                  <a:cubicBezTo>
                    <a:pt x="1663" y="74"/>
                    <a:pt x="1463" y="0"/>
                    <a:pt x="12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43"/>
            <p:cNvSpPr/>
            <p:nvPr/>
          </p:nvSpPr>
          <p:spPr>
            <a:xfrm>
              <a:off x="3371046" y="4372587"/>
              <a:ext cx="61636" cy="51792"/>
            </a:xfrm>
            <a:custGeom>
              <a:avLst/>
              <a:gdLst/>
              <a:ahLst/>
              <a:cxnLst/>
              <a:rect l="l" t="t" r="r" b="b"/>
              <a:pathLst>
                <a:path w="1941" h="1631" extrusionOk="0">
                  <a:moveTo>
                    <a:pt x="1181" y="373"/>
                  </a:moveTo>
                  <a:cubicBezTo>
                    <a:pt x="1315" y="373"/>
                    <a:pt x="1432" y="430"/>
                    <a:pt x="1500" y="547"/>
                  </a:cubicBezTo>
                  <a:cubicBezTo>
                    <a:pt x="1548" y="631"/>
                    <a:pt x="1560" y="738"/>
                    <a:pt x="1536" y="845"/>
                  </a:cubicBezTo>
                  <a:cubicBezTo>
                    <a:pt x="1488" y="964"/>
                    <a:pt x="1405" y="1071"/>
                    <a:pt x="1262" y="1143"/>
                  </a:cubicBezTo>
                  <a:cubicBezTo>
                    <a:pt x="1119" y="1226"/>
                    <a:pt x="929" y="1286"/>
                    <a:pt x="750" y="1286"/>
                  </a:cubicBezTo>
                  <a:cubicBezTo>
                    <a:pt x="595" y="1286"/>
                    <a:pt x="476" y="1250"/>
                    <a:pt x="429" y="1190"/>
                  </a:cubicBezTo>
                  <a:cubicBezTo>
                    <a:pt x="393" y="1131"/>
                    <a:pt x="417" y="988"/>
                    <a:pt x="488" y="857"/>
                  </a:cubicBezTo>
                  <a:cubicBezTo>
                    <a:pt x="584" y="702"/>
                    <a:pt x="726" y="559"/>
                    <a:pt x="869" y="464"/>
                  </a:cubicBezTo>
                  <a:cubicBezTo>
                    <a:pt x="975" y="404"/>
                    <a:pt x="1083" y="373"/>
                    <a:pt x="1181" y="373"/>
                  </a:cubicBezTo>
                  <a:close/>
                  <a:moveTo>
                    <a:pt x="1161" y="0"/>
                  </a:moveTo>
                  <a:cubicBezTo>
                    <a:pt x="998" y="0"/>
                    <a:pt x="826" y="47"/>
                    <a:pt x="667" y="143"/>
                  </a:cubicBezTo>
                  <a:cubicBezTo>
                    <a:pt x="465" y="262"/>
                    <a:pt x="286" y="452"/>
                    <a:pt x="167" y="667"/>
                  </a:cubicBezTo>
                  <a:cubicBezTo>
                    <a:pt x="12" y="917"/>
                    <a:pt x="0" y="1167"/>
                    <a:pt x="107" y="1345"/>
                  </a:cubicBezTo>
                  <a:cubicBezTo>
                    <a:pt x="214" y="1524"/>
                    <a:pt x="429" y="1631"/>
                    <a:pt x="726" y="1631"/>
                  </a:cubicBezTo>
                  <a:cubicBezTo>
                    <a:pt x="965" y="1631"/>
                    <a:pt x="1238" y="1559"/>
                    <a:pt x="1429" y="1440"/>
                  </a:cubicBezTo>
                  <a:cubicBezTo>
                    <a:pt x="1643" y="1321"/>
                    <a:pt x="1786" y="1143"/>
                    <a:pt x="1858" y="952"/>
                  </a:cubicBezTo>
                  <a:cubicBezTo>
                    <a:pt x="1941" y="750"/>
                    <a:pt x="1917" y="536"/>
                    <a:pt x="1798" y="357"/>
                  </a:cubicBezTo>
                  <a:cubicBezTo>
                    <a:pt x="1666" y="122"/>
                    <a:pt x="1425" y="0"/>
                    <a:pt x="116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43"/>
            <p:cNvSpPr/>
            <p:nvPr/>
          </p:nvSpPr>
          <p:spPr>
            <a:xfrm>
              <a:off x="3227735" y="4370904"/>
              <a:ext cx="142961" cy="109809"/>
            </a:xfrm>
            <a:custGeom>
              <a:avLst/>
              <a:gdLst/>
              <a:ahLst/>
              <a:cxnLst/>
              <a:rect l="l" t="t" r="r" b="b"/>
              <a:pathLst>
                <a:path w="4502" h="3458" extrusionOk="0">
                  <a:moveTo>
                    <a:pt x="2067" y="1"/>
                  </a:moveTo>
                  <a:cubicBezTo>
                    <a:pt x="1808" y="1"/>
                    <a:pt x="1548" y="43"/>
                    <a:pt x="1298" y="124"/>
                  </a:cubicBezTo>
                  <a:cubicBezTo>
                    <a:pt x="763" y="303"/>
                    <a:pt x="358" y="660"/>
                    <a:pt x="179" y="1089"/>
                  </a:cubicBezTo>
                  <a:cubicBezTo>
                    <a:pt x="1" y="1517"/>
                    <a:pt x="96" y="1934"/>
                    <a:pt x="465" y="2291"/>
                  </a:cubicBezTo>
                  <a:cubicBezTo>
                    <a:pt x="739" y="2565"/>
                    <a:pt x="1168" y="2803"/>
                    <a:pt x="1810" y="3065"/>
                  </a:cubicBezTo>
                  <a:cubicBezTo>
                    <a:pt x="2441" y="3339"/>
                    <a:pt x="2918" y="3458"/>
                    <a:pt x="3299" y="3458"/>
                  </a:cubicBezTo>
                  <a:cubicBezTo>
                    <a:pt x="3799" y="3458"/>
                    <a:pt x="4156" y="3232"/>
                    <a:pt x="4335" y="2803"/>
                  </a:cubicBezTo>
                  <a:cubicBezTo>
                    <a:pt x="4501" y="2434"/>
                    <a:pt x="4501" y="1982"/>
                    <a:pt x="4335" y="1565"/>
                  </a:cubicBezTo>
                  <a:cubicBezTo>
                    <a:pt x="4316" y="1498"/>
                    <a:pt x="4244" y="1447"/>
                    <a:pt x="4167" y="1447"/>
                  </a:cubicBezTo>
                  <a:cubicBezTo>
                    <a:pt x="4147" y="1447"/>
                    <a:pt x="4128" y="1450"/>
                    <a:pt x="4108" y="1458"/>
                  </a:cubicBezTo>
                  <a:cubicBezTo>
                    <a:pt x="4025" y="1493"/>
                    <a:pt x="3965" y="1589"/>
                    <a:pt x="4013" y="1684"/>
                  </a:cubicBezTo>
                  <a:cubicBezTo>
                    <a:pt x="4120" y="2029"/>
                    <a:pt x="4144" y="2374"/>
                    <a:pt x="4025" y="2648"/>
                  </a:cubicBezTo>
                  <a:cubicBezTo>
                    <a:pt x="3927" y="2880"/>
                    <a:pt x="3758" y="3083"/>
                    <a:pt x="3320" y="3083"/>
                  </a:cubicBezTo>
                  <a:cubicBezTo>
                    <a:pt x="3016" y="3083"/>
                    <a:pt x="2583" y="2985"/>
                    <a:pt x="1953" y="2732"/>
                  </a:cubicBezTo>
                  <a:cubicBezTo>
                    <a:pt x="1358" y="2482"/>
                    <a:pt x="977" y="2267"/>
                    <a:pt x="739" y="2029"/>
                  </a:cubicBezTo>
                  <a:cubicBezTo>
                    <a:pt x="477" y="1767"/>
                    <a:pt x="406" y="1517"/>
                    <a:pt x="525" y="1220"/>
                  </a:cubicBezTo>
                  <a:cubicBezTo>
                    <a:pt x="656" y="886"/>
                    <a:pt x="989" y="612"/>
                    <a:pt x="1418" y="458"/>
                  </a:cubicBezTo>
                  <a:cubicBezTo>
                    <a:pt x="1628" y="393"/>
                    <a:pt x="1846" y="360"/>
                    <a:pt x="2065" y="360"/>
                  </a:cubicBezTo>
                  <a:cubicBezTo>
                    <a:pt x="2328" y="360"/>
                    <a:pt x="2593" y="408"/>
                    <a:pt x="2846" y="505"/>
                  </a:cubicBezTo>
                  <a:cubicBezTo>
                    <a:pt x="3156" y="636"/>
                    <a:pt x="3442" y="839"/>
                    <a:pt x="3656" y="1101"/>
                  </a:cubicBezTo>
                  <a:cubicBezTo>
                    <a:pt x="3692" y="1144"/>
                    <a:pt x="3751" y="1170"/>
                    <a:pt x="3807" y="1170"/>
                  </a:cubicBezTo>
                  <a:cubicBezTo>
                    <a:pt x="3843" y="1170"/>
                    <a:pt x="3878" y="1159"/>
                    <a:pt x="3906" y="1136"/>
                  </a:cubicBezTo>
                  <a:cubicBezTo>
                    <a:pt x="3977" y="1077"/>
                    <a:pt x="3989" y="958"/>
                    <a:pt x="3930" y="874"/>
                  </a:cubicBezTo>
                  <a:cubicBezTo>
                    <a:pt x="3680" y="577"/>
                    <a:pt x="3358" y="339"/>
                    <a:pt x="2977" y="184"/>
                  </a:cubicBezTo>
                  <a:cubicBezTo>
                    <a:pt x="2686" y="61"/>
                    <a:pt x="2376" y="1"/>
                    <a:pt x="20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6" name="Google Shape;6296;p43"/>
          <p:cNvGrpSpPr/>
          <p:nvPr/>
        </p:nvGrpSpPr>
        <p:grpSpPr>
          <a:xfrm>
            <a:off x="3662144" y="4135505"/>
            <a:ext cx="232955" cy="340318"/>
            <a:chOff x="3662144" y="4135505"/>
            <a:chExt cx="232955" cy="340318"/>
          </a:xfrm>
        </p:grpSpPr>
        <p:sp>
          <p:nvSpPr>
            <p:cNvPr id="6297" name="Google Shape;6297;p43"/>
            <p:cNvSpPr/>
            <p:nvPr/>
          </p:nvSpPr>
          <p:spPr>
            <a:xfrm>
              <a:off x="3662144" y="4135505"/>
              <a:ext cx="163761" cy="340318"/>
            </a:xfrm>
            <a:custGeom>
              <a:avLst/>
              <a:gdLst/>
              <a:ahLst/>
              <a:cxnLst/>
              <a:rect l="l" t="t" r="r" b="b"/>
              <a:pathLst>
                <a:path w="5157" h="10717" extrusionOk="0">
                  <a:moveTo>
                    <a:pt x="2573" y="1"/>
                  </a:moveTo>
                  <a:cubicBezTo>
                    <a:pt x="1715" y="1"/>
                    <a:pt x="1013" y="703"/>
                    <a:pt x="1013" y="1572"/>
                  </a:cubicBezTo>
                  <a:lnTo>
                    <a:pt x="1013" y="6097"/>
                  </a:lnTo>
                  <a:cubicBezTo>
                    <a:pt x="370" y="6585"/>
                    <a:pt x="1" y="7347"/>
                    <a:pt x="1" y="8144"/>
                  </a:cubicBezTo>
                  <a:cubicBezTo>
                    <a:pt x="1" y="9561"/>
                    <a:pt x="1156" y="10716"/>
                    <a:pt x="2573" y="10716"/>
                  </a:cubicBezTo>
                  <a:cubicBezTo>
                    <a:pt x="3990" y="10716"/>
                    <a:pt x="5144" y="9561"/>
                    <a:pt x="5144" y="8144"/>
                  </a:cubicBezTo>
                  <a:cubicBezTo>
                    <a:pt x="5156" y="7323"/>
                    <a:pt x="4775" y="6573"/>
                    <a:pt x="4144" y="6073"/>
                  </a:cubicBezTo>
                  <a:lnTo>
                    <a:pt x="4144" y="3322"/>
                  </a:lnTo>
                  <a:cubicBezTo>
                    <a:pt x="4144" y="3239"/>
                    <a:pt x="4061" y="3156"/>
                    <a:pt x="3978" y="3156"/>
                  </a:cubicBezTo>
                  <a:cubicBezTo>
                    <a:pt x="3882" y="3156"/>
                    <a:pt x="3811" y="3239"/>
                    <a:pt x="3811" y="3322"/>
                  </a:cubicBezTo>
                  <a:lnTo>
                    <a:pt x="3811" y="6168"/>
                  </a:lnTo>
                  <a:cubicBezTo>
                    <a:pt x="3811" y="6216"/>
                    <a:pt x="3847" y="6275"/>
                    <a:pt x="3871" y="6299"/>
                  </a:cubicBezTo>
                  <a:cubicBezTo>
                    <a:pt x="4466" y="6716"/>
                    <a:pt x="4823" y="7418"/>
                    <a:pt x="4823" y="8133"/>
                  </a:cubicBezTo>
                  <a:cubicBezTo>
                    <a:pt x="4823" y="9359"/>
                    <a:pt x="3811" y="10383"/>
                    <a:pt x="2573" y="10383"/>
                  </a:cubicBezTo>
                  <a:cubicBezTo>
                    <a:pt x="1346" y="10383"/>
                    <a:pt x="322" y="9371"/>
                    <a:pt x="322" y="8133"/>
                  </a:cubicBezTo>
                  <a:cubicBezTo>
                    <a:pt x="322" y="7406"/>
                    <a:pt x="680" y="6716"/>
                    <a:pt x="1275" y="6299"/>
                  </a:cubicBezTo>
                  <a:cubicBezTo>
                    <a:pt x="1323" y="6275"/>
                    <a:pt x="1334" y="6228"/>
                    <a:pt x="1334" y="6168"/>
                  </a:cubicBezTo>
                  <a:lnTo>
                    <a:pt x="1334" y="1572"/>
                  </a:lnTo>
                  <a:cubicBezTo>
                    <a:pt x="1334" y="882"/>
                    <a:pt x="1894" y="334"/>
                    <a:pt x="2573" y="334"/>
                  </a:cubicBezTo>
                  <a:cubicBezTo>
                    <a:pt x="3263" y="334"/>
                    <a:pt x="3811" y="882"/>
                    <a:pt x="3811" y="1572"/>
                  </a:cubicBezTo>
                  <a:lnTo>
                    <a:pt x="3811" y="2703"/>
                  </a:lnTo>
                  <a:cubicBezTo>
                    <a:pt x="3811" y="2787"/>
                    <a:pt x="3882" y="2858"/>
                    <a:pt x="3978" y="2858"/>
                  </a:cubicBezTo>
                  <a:cubicBezTo>
                    <a:pt x="4061" y="2858"/>
                    <a:pt x="4132" y="2787"/>
                    <a:pt x="4132" y="2703"/>
                  </a:cubicBezTo>
                  <a:lnTo>
                    <a:pt x="4132" y="1572"/>
                  </a:lnTo>
                  <a:cubicBezTo>
                    <a:pt x="4132" y="703"/>
                    <a:pt x="3442" y="1"/>
                    <a:pt x="257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43"/>
            <p:cNvSpPr/>
            <p:nvPr/>
          </p:nvSpPr>
          <p:spPr>
            <a:xfrm>
              <a:off x="3689771" y="4162719"/>
              <a:ext cx="109650" cy="285859"/>
            </a:xfrm>
            <a:custGeom>
              <a:avLst/>
              <a:gdLst/>
              <a:ahLst/>
              <a:cxnLst/>
              <a:rect l="l" t="t" r="r" b="b"/>
              <a:pathLst>
                <a:path w="3453" h="9002" extrusionOk="0">
                  <a:moveTo>
                    <a:pt x="1727" y="310"/>
                  </a:moveTo>
                  <a:cubicBezTo>
                    <a:pt x="1941" y="310"/>
                    <a:pt x="2108" y="489"/>
                    <a:pt x="2108" y="691"/>
                  </a:cubicBezTo>
                  <a:lnTo>
                    <a:pt x="2108" y="1156"/>
                  </a:lnTo>
                  <a:lnTo>
                    <a:pt x="1322" y="1156"/>
                  </a:lnTo>
                  <a:lnTo>
                    <a:pt x="1322" y="691"/>
                  </a:lnTo>
                  <a:cubicBezTo>
                    <a:pt x="1322" y="489"/>
                    <a:pt x="1500" y="310"/>
                    <a:pt x="1727" y="310"/>
                  </a:cubicBezTo>
                  <a:close/>
                  <a:moveTo>
                    <a:pt x="2108" y="1489"/>
                  </a:moveTo>
                  <a:lnTo>
                    <a:pt x="2108" y="2382"/>
                  </a:lnTo>
                  <a:lnTo>
                    <a:pt x="1322" y="2382"/>
                  </a:lnTo>
                  <a:lnTo>
                    <a:pt x="1322" y="1489"/>
                  </a:lnTo>
                  <a:close/>
                  <a:moveTo>
                    <a:pt x="2108" y="2704"/>
                  </a:moveTo>
                  <a:lnTo>
                    <a:pt x="2108" y="3596"/>
                  </a:lnTo>
                  <a:lnTo>
                    <a:pt x="1322" y="3596"/>
                  </a:lnTo>
                  <a:lnTo>
                    <a:pt x="1322" y="2704"/>
                  </a:lnTo>
                  <a:close/>
                  <a:moveTo>
                    <a:pt x="2108" y="3906"/>
                  </a:moveTo>
                  <a:lnTo>
                    <a:pt x="2108" y="4799"/>
                  </a:lnTo>
                  <a:lnTo>
                    <a:pt x="1322" y="4799"/>
                  </a:lnTo>
                  <a:lnTo>
                    <a:pt x="1322" y="3906"/>
                  </a:lnTo>
                  <a:close/>
                  <a:moveTo>
                    <a:pt x="1727" y="1"/>
                  </a:moveTo>
                  <a:cubicBezTo>
                    <a:pt x="1334" y="1"/>
                    <a:pt x="1012" y="310"/>
                    <a:pt x="1012" y="715"/>
                  </a:cubicBezTo>
                  <a:lnTo>
                    <a:pt x="1012" y="5668"/>
                  </a:lnTo>
                  <a:lnTo>
                    <a:pt x="726" y="5871"/>
                  </a:lnTo>
                  <a:cubicBezTo>
                    <a:pt x="262" y="6204"/>
                    <a:pt x="0" y="6728"/>
                    <a:pt x="0" y="7276"/>
                  </a:cubicBezTo>
                  <a:cubicBezTo>
                    <a:pt x="0" y="7609"/>
                    <a:pt x="95" y="7954"/>
                    <a:pt x="298" y="8240"/>
                  </a:cubicBezTo>
                  <a:cubicBezTo>
                    <a:pt x="321" y="8286"/>
                    <a:pt x="374" y="8312"/>
                    <a:pt x="427" y="8312"/>
                  </a:cubicBezTo>
                  <a:cubicBezTo>
                    <a:pt x="457" y="8312"/>
                    <a:pt x="487" y="8304"/>
                    <a:pt x="512" y="8288"/>
                  </a:cubicBezTo>
                  <a:cubicBezTo>
                    <a:pt x="595" y="8240"/>
                    <a:pt x="607" y="8133"/>
                    <a:pt x="560" y="8061"/>
                  </a:cubicBezTo>
                  <a:cubicBezTo>
                    <a:pt x="393" y="7823"/>
                    <a:pt x="322" y="7549"/>
                    <a:pt x="322" y="7276"/>
                  </a:cubicBezTo>
                  <a:cubicBezTo>
                    <a:pt x="322" y="6811"/>
                    <a:pt x="548" y="6394"/>
                    <a:pt x="917" y="6121"/>
                  </a:cubicBezTo>
                  <a:lnTo>
                    <a:pt x="1274" y="5871"/>
                  </a:lnTo>
                  <a:cubicBezTo>
                    <a:pt x="1322" y="5847"/>
                    <a:pt x="1334" y="5799"/>
                    <a:pt x="1334" y="5740"/>
                  </a:cubicBezTo>
                  <a:lnTo>
                    <a:pt x="1334" y="5132"/>
                  </a:lnTo>
                  <a:lnTo>
                    <a:pt x="2119" y="5132"/>
                  </a:lnTo>
                  <a:lnTo>
                    <a:pt x="2119" y="5740"/>
                  </a:lnTo>
                  <a:cubicBezTo>
                    <a:pt x="2119" y="5787"/>
                    <a:pt x="2155" y="5847"/>
                    <a:pt x="2179" y="5871"/>
                  </a:cubicBezTo>
                  <a:lnTo>
                    <a:pt x="2536" y="6121"/>
                  </a:lnTo>
                  <a:cubicBezTo>
                    <a:pt x="2917" y="6394"/>
                    <a:pt x="3131" y="6823"/>
                    <a:pt x="3131" y="7276"/>
                  </a:cubicBezTo>
                  <a:cubicBezTo>
                    <a:pt x="3120" y="8049"/>
                    <a:pt x="2500" y="8669"/>
                    <a:pt x="1727" y="8669"/>
                  </a:cubicBezTo>
                  <a:cubicBezTo>
                    <a:pt x="1441" y="8669"/>
                    <a:pt x="1155" y="8585"/>
                    <a:pt x="917" y="8419"/>
                  </a:cubicBezTo>
                  <a:cubicBezTo>
                    <a:pt x="892" y="8402"/>
                    <a:pt x="863" y="8394"/>
                    <a:pt x="835" y="8394"/>
                  </a:cubicBezTo>
                  <a:cubicBezTo>
                    <a:pt x="782" y="8394"/>
                    <a:pt x="729" y="8420"/>
                    <a:pt x="691" y="8466"/>
                  </a:cubicBezTo>
                  <a:cubicBezTo>
                    <a:pt x="655" y="8538"/>
                    <a:pt x="667" y="8633"/>
                    <a:pt x="738" y="8692"/>
                  </a:cubicBezTo>
                  <a:cubicBezTo>
                    <a:pt x="1036" y="8895"/>
                    <a:pt x="1369" y="9002"/>
                    <a:pt x="1727" y="9002"/>
                  </a:cubicBezTo>
                  <a:cubicBezTo>
                    <a:pt x="2679" y="9002"/>
                    <a:pt x="3453" y="8228"/>
                    <a:pt x="3453" y="7276"/>
                  </a:cubicBezTo>
                  <a:cubicBezTo>
                    <a:pt x="3453" y="6716"/>
                    <a:pt x="3179" y="6192"/>
                    <a:pt x="2715" y="5871"/>
                  </a:cubicBezTo>
                  <a:lnTo>
                    <a:pt x="2441" y="5668"/>
                  </a:lnTo>
                  <a:lnTo>
                    <a:pt x="2441" y="715"/>
                  </a:lnTo>
                  <a:cubicBezTo>
                    <a:pt x="2441" y="322"/>
                    <a:pt x="2119" y="1"/>
                    <a:pt x="17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43"/>
            <p:cNvSpPr/>
            <p:nvPr/>
          </p:nvSpPr>
          <p:spPr>
            <a:xfrm>
              <a:off x="3838352" y="4182375"/>
              <a:ext cx="56746" cy="94947"/>
            </a:xfrm>
            <a:custGeom>
              <a:avLst/>
              <a:gdLst/>
              <a:ahLst/>
              <a:cxnLst/>
              <a:rect l="l" t="t" r="r" b="b"/>
              <a:pathLst>
                <a:path w="1787" h="2990" extrusionOk="0">
                  <a:moveTo>
                    <a:pt x="881" y="1"/>
                  </a:moveTo>
                  <a:cubicBezTo>
                    <a:pt x="334" y="1"/>
                    <a:pt x="0" y="334"/>
                    <a:pt x="0" y="894"/>
                  </a:cubicBezTo>
                  <a:lnTo>
                    <a:pt x="0" y="2096"/>
                  </a:lnTo>
                  <a:cubicBezTo>
                    <a:pt x="0" y="2394"/>
                    <a:pt x="96" y="2632"/>
                    <a:pt x="262" y="2787"/>
                  </a:cubicBezTo>
                  <a:cubicBezTo>
                    <a:pt x="405" y="2918"/>
                    <a:pt x="619" y="2989"/>
                    <a:pt x="869" y="2989"/>
                  </a:cubicBezTo>
                  <a:cubicBezTo>
                    <a:pt x="1393" y="2989"/>
                    <a:pt x="1751" y="2692"/>
                    <a:pt x="1751" y="2263"/>
                  </a:cubicBezTo>
                  <a:cubicBezTo>
                    <a:pt x="1786" y="2120"/>
                    <a:pt x="1715" y="2073"/>
                    <a:pt x="1596" y="2073"/>
                  </a:cubicBezTo>
                  <a:cubicBezTo>
                    <a:pt x="1489" y="2073"/>
                    <a:pt x="1417" y="2120"/>
                    <a:pt x="1417" y="2192"/>
                  </a:cubicBezTo>
                  <a:cubicBezTo>
                    <a:pt x="1393" y="2382"/>
                    <a:pt x="1358" y="2668"/>
                    <a:pt x="917" y="2668"/>
                  </a:cubicBezTo>
                  <a:cubicBezTo>
                    <a:pt x="560" y="2668"/>
                    <a:pt x="381" y="2489"/>
                    <a:pt x="381" y="2096"/>
                  </a:cubicBezTo>
                  <a:lnTo>
                    <a:pt x="381" y="894"/>
                  </a:lnTo>
                  <a:cubicBezTo>
                    <a:pt x="381" y="525"/>
                    <a:pt x="560" y="334"/>
                    <a:pt x="893" y="334"/>
                  </a:cubicBezTo>
                  <a:cubicBezTo>
                    <a:pt x="1298" y="334"/>
                    <a:pt x="1405" y="584"/>
                    <a:pt x="1405" y="775"/>
                  </a:cubicBezTo>
                  <a:cubicBezTo>
                    <a:pt x="1405" y="846"/>
                    <a:pt x="1477" y="906"/>
                    <a:pt x="1584" y="906"/>
                  </a:cubicBezTo>
                  <a:cubicBezTo>
                    <a:pt x="1703" y="906"/>
                    <a:pt x="1762" y="882"/>
                    <a:pt x="1762" y="715"/>
                  </a:cubicBezTo>
                  <a:cubicBezTo>
                    <a:pt x="1762" y="299"/>
                    <a:pt x="1405" y="1"/>
                    <a:pt x="8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43"/>
            <p:cNvSpPr/>
            <p:nvPr/>
          </p:nvSpPr>
          <p:spPr>
            <a:xfrm>
              <a:off x="3813012" y="4151763"/>
              <a:ext cx="32930" cy="32930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36" y="310"/>
                  </a:moveTo>
                  <a:cubicBezTo>
                    <a:pt x="644" y="310"/>
                    <a:pt x="739" y="405"/>
                    <a:pt x="739" y="524"/>
                  </a:cubicBezTo>
                  <a:cubicBezTo>
                    <a:pt x="727" y="620"/>
                    <a:pt x="644" y="727"/>
                    <a:pt x="536" y="727"/>
                  </a:cubicBezTo>
                  <a:cubicBezTo>
                    <a:pt x="429" y="727"/>
                    <a:pt x="322" y="643"/>
                    <a:pt x="322" y="524"/>
                  </a:cubicBezTo>
                  <a:cubicBezTo>
                    <a:pt x="322" y="417"/>
                    <a:pt x="417" y="310"/>
                    <a:pt x="536" y="310"/>
                  </a:cubicBezTo>
                  <a:close/>
                  <a:moveTo>
                    <a:pt x="524" y="1"/>
                  </a:moveTo>
                  <a:cubicBezTo>
                    <a:pt x="239" y="1"/>
                    <a:pt x="1" y="239"/>
                    <a:pt x="1" y="524"/>
                  </a:cubicBezTo>
                  <a:cubicBezTo>
                    <a:pt x="1" y="798"/>
                    <a:pt x="239" y="1036"/>
                    <a:pt x="524" y="1036"/>
                  </a:cubicBezTo>
                  <a:cubicBezTo>
                    <a:pt x="822" y="1036"/>
                    <a:pt x="1036" y="798"/>
                    <a:pt x="1036" y="524"/>
                  </a:cubicBezTo>
                  <a:cubicBezTo>
                    <a:pt x="1036" y="239"/>
                    <a:pt x="798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1" name="Google Shape;6301;p43"/>
          <p:cNvGrpSpPr/>
          <p:nvPr/>
        </p:nvGrpSpPr>
        <p:grpSpPr>
          <a:xfrm>
            <a:off x="4149138" y="4121151"/>
            <a:ext cx="344065" cy="368644"/>
            <a:chOff x="4149138" y="4121151"/>
            <a:chExt cx="344065" cy="368644"/>
          </a:xfrm>
        </p:grpSpPr>
        <p:sp>
          <p:nvSpPr>
            <p:cNvPr id="6302" name="Google Shape;6302;p43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43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43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43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43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43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43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43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43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43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43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43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4" name="Google Shape;6314;p43"/>
          <p:cNvSpPr/>
          <p:nvPr/>
        </p:nvSpPr>
        <p:spPr>
          <a:xfrm>
            <a:off x="4692054" y="4135409"/>
            <a:ext cx="344097" cy="340033"/>
          </a:xfrm>
          <a:custGeom>
            <a:avLst/>
            <a:gdLst/>
            <a:ahLst/>
            <a:cxn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15" name="Google Shape;6315;p43"/>
          <p:cNvGrpSpPr/>
          <p:nvPr/>
        </p:nvGrpSpPr>
        <p:grpSpPr>
          <a:xfrm>
            <a:off x="5206262" y="4174817"/>
            <a:ext cx="397763" cy="262804"/>
            <a:chOff x="5206262" y="4174817"/>
            <a:chExt cx="397763" cy="262804"/>
          </a:xfrm>
        </p:grpSpPr>
        <p:sp>
          <p:nvSpPr>
            <p:cNvPr id="6316" name="Google Shape;6316;p43"/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43"/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43"/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43"/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43"/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43"/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43"/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3" name="Google Shape;6323;p43"/>
          <p:cNvGrpSpPr/>
          <p:nvPr/>
        </p:nvGrpSpPr>
        <p:grpSpPr>
          <a:xfrm>
            <a:off x="5727616" y="4204699"/>
            <a:ext cx="440505" cy="290018"/>
            <a:chOff x="5727616" y="4204699"/>
            <a:chExt cx="440505" cy="290018"/>
          </a:xfrm>
        </p:grpSpPr>
        <p:sp>
          <p:nvSpPr>
            <p:cNvPr id="6324" name="Google Shape;6324;p43"/>
            <p:cNvSpPr/>
            <p:nvPr/>
          </p:nvSpPr>
          <p:spPr>
            <a:xfrm>
              <a:off x="5727616" y="4204699"/>
              <a:ext cx="440505" cy="290018"/>
            </a:xfrm>
            <a:custGeom>
              <a:avLst/>
              <a:gdLst/>
              <a:ahLst/>
              <a:cxnLst/>
              <a:rect l="l" t="t" r="r" b="b"/>
              <a:pathLst>
                <a:path w="13872" h="9133" extrusionOk="0">
                  <a:moveTo>
                    <a:pt x="13145" y="4465"/>
                  </a:moveTo>
                  <a:lnTo>
                    <a:pt x="13145" y="4870"/>
                  </a:lnTo>
                  <a:lnTo>
                    <a:pt x="12752" y="4870"/>
                  </a:lnTo>
                  <a:lnTo>
                    <a:pt x="12752" y="4465"/>
                  </a:lnTo>
                  <a:close/>
                  <a:moveTo>
                    <a:pt x="1275" y="3941"/>
                  </a:moveTo>
                  <a:lnTo>
                    <a:pt x="1275" y="4430"/>
                  </a:lnTo>
                  <a:cubicBezTo>
                    <a:pt x="1275" y="4775"/>
                    <a:pt x="1013" y="5049"/>
                    <a:pt x="668" y="5049"/>
                  </a:cubicBezTo>
                  <a:lnTo>
                    <a:pt x="418" y="5049"/>
                  </a:lnTo>
                  <a:cubicBezTo>
                    <a:pt x="501" y="4549"/>
                    <a:pt x="810" y="4120"/>
                    <a:pt x="1275" y="3941"/>
                  </a:cubicBezTo>
                  <a:close/>
                  <a:moveTo>
                    <a:pt x="9121" y="417"/>
                  </a:moveTo>
                  <a:cubicBezTo>
                    <a:pt x="9562" y="417"/>
                    <a:pt x="9978" y="620"/>
                    <a:pt x="10252" y="977"/>
                  </a:cubicBezTo>
                  <a:lnTo>
                    <a:pt x="12205" y="3584"/>
                  </a:lnTo>
                  <a:cubicBezTo>
                    <a:pt x="12240" y="3632"/>
                    <a:pt x="12300" y="3656"/>
                    <a:pt x="12360" y="3656"/>
                  </a:cubicBezTo>
                  <a:lnTo>
                    <a:pt x="13312" y="3656"/>
                  </a:lnTo>
                  <a:cubicBezTo>
                    <a:pt x="13431" y="3656"/>
                    <a:pt x="13514" y="3775"/>
                    <a:pt x="13467" y="3882"/>
                  </a:cubicBezTo>
                  <a:lnTo>
                    <a:pt x="13372" y="4060"/>
                  </a:lnTo>
                  <a:lnTo>
                    <a:pt x="12574" y="4060"/>
                  </a:lnTo>
                  <a:cubicBezTo>
                    <a:pt x="12455" y="4060"/>
                    <a:pt x="12360" y="4156"/>
                    <a:pt x="12360" y="4275"/>
                  </a:cubicBezTo>
                  <a:lnTo>
                    <a:pt x="12360" y="5084"/>
                  </a:lnTo>
                  <a:cubicBezTo>
                    <a:pt x="12360" y="5203"/>
                    <a:pt x="12455" y="5299"/>
                    <a:pt x="12574" y="5299"/>
                  </a:cubicBezTo>
                  <a:lnTo>
                    <a:pt x="13181" y="5299"/>
                  </a:lnTo>
                  <a:lnTo>
                    <a:pt x="13181" y="5596"/>
                  </a:lnTo>
                  <a:cubicBezTo>
                    <a:pt x="13181" y="5787"/>
                    <a:pt x="13252" y="5977"/>
                    <a:pt x="13395" y="6096"/>
                  </a:cubicBezTo>
                  <a:cubicBezTo>
                    <a:pt x="13455" y="6156"/>
                    <a:pt x="13479" y="6227"/>
                    <a:pt x="13479" y="6323"/>
                  </a:cubicBezTo>
                  <a:lnTo>
                    <a:pt x="13479" y="6692"/>
                  </a:lnTo>
                  <a:lnTo>
                    <a:pt x="13443" y="6692"/>
                  </a:lnTo>
                  <a:cubicBezTo>
                    <a:pt x="13443" y="7037"/>
                    <a:pt x="13181" y="7311"/>
                    <a:pt x="12836" y="7311"/>
                  </a:cubicBezTo>
                  <a:lnTo>
                    <a:pt x="12526" y="7311"/>
                  </a:lnTo>
                  <a:cubicBezTo>
                    <a:pt x="12419" y="6501"/>
                    <a:pt x="11740" y="5894"/>
                    <a:pt x="10919" y="5894"/>
                  </a:cubicBezTo>
                  <a:cubicBezTo>
                    <a:pt x="10097" y="5894"/>
                    <a:pt x="9419" y="6513"/>
                    <a:pt x="9312" y="7311"/>
                  </a:cubicBezTo>
                  <a:lnTo>
                    <a:pt x="4061" y="7311"/>
                  </a:lnTo>
                  <a:cubicBezTo>
                    <a:pt x="3954" y="6501"/>
                    <a:pt x="3275" y="5894"/>
                    <a:pt x="2454" y="5894"/>
                  </a:cubicBezTo>
                  <a:cubicBezTo>
                    <a:pt x="1632" y="5894"/>
                    <a:pt x="965" y="6501"/>
                    <a:pt x="846" y="7275"/>
                  </a:cubicBezTo>
                  <a:cubicBezTo>
                    <a:pt x="608" y="7204"/>
                    <a:pt x="429" y="6966"/>
                    <a:pt x="429" y="6692"/>
                  </a:cubicBezTo>
                  <a:lnTo>
                    <a:pt x="429" y="5465"/>
                  </a:lnTo>
                  <a:lnTo>
                    <a:pt x="691" y="5465"/>
                  </a:lnTo>
                  <a:cubicBezTo>
                    <a:pt x="1263" y="5465"/>
                    <a:pt x="1703" y="5001"/>
                    <a:pt x="1703" y="4453"/>
                  </a:cubicBezTo>
                  <a:lnTo>
                    <a:pt x="1703" y="3822"/>
                  </a:lnTo>
                  <a:lnTo>
                    <a:pt x="2406" y="3644"/>
                  </a:lnTo>
                  <a:cubicBezTo>
                    <a:pt x="2465" y="3632"/>
                    <a:pt x="2513" y="3596"/>
                    <a:pt x="2525" y="3560"/>
                  </a:cubicBezTo>
                  <a:lnTo>
                    <a:pt x="3954" y="1120"/>
                  </a:lnTo>
                  <a:cubicBezTo>
                    <a:pt x="4204" y="679"/>
                    <a:pt x="4680" y="417"/>
                    <a:pt x="5180" y="417"/>
                  </a:cubicBezTo>
                  <a:close/>
                  <a:moveTo>
                    <a:pt x="2430" y="6275"/>
                  </a:moveTo>
                  <a:cubicBezTo>
                    <a:pt x="3108" y="6275"/>
                    <a:pt x="3656" y="6823"/>
                    <a:pt x="3656" y="7501"/>
                  </a:cubicBezTo>
                  <a:cubicBezTo>
                    <a:pt x="3656" y="8168"/>
                    <a:pt x="3108" y="8716"/>
                    <a:pt x="2430" y="8716"/>
                  </a:cubicBezTo>
                  <a:cubicBezTo>
                    <a:pt x="1763" y="8716"/>
                    <a:pt x="1215" y="8168"/>
                    <a:pt x="1215" y="7501"/>
                  </a:cubicBezTo>
                  <a:cubicBezTo>
                    <a:pt x="1215" y="6823"/>
                    <a:pt x="1763" y="6275"/>
                    <a:pt x="2430" y="6275"/>
                  </a:cubicBezTo>
                  <a:close/>
                  <a:moveTo>
                    <a:pt x="10919" y="6275"/>
                  </a:moveTo>
                  <a:cubicBezTo>
                    <a:pt x="11586" y="6275"/>
                    <a:pt x="12145" y="6823"/>
                    <a:pt x="12145" y="7501"/>
                  </a:cubicBezTo>
                  <a:cubicBezTo>
                    <a:pt x="12145" y="8168"/>
                    <a:pt x="11586" y="8716"/>
                    <a:pt x="10919" y="8716"/>
                  </a:cubicBezTo>
                  <a:cubicBezTo>
                    <a:pt x="10252" y="8716"/>
                    <a:pt x="9693" y="8168"/>
                    <a:pt x="9693" y="7501"/>
                  </a:cubicBezTo>
                  <a:cubicBezTo>
                    <a:pt x="9693" y="6823"/>
                    <a:pt x="10252" y="6275"/>
                    <a:pt x="10919" y="6275"/>
                  </a:cubicBezTo>
                  <a:close/>
                  <a:moveTo>
                    <a:pt x="5144" y="0"/>
                  </a:moveTo>
                  <a:cubicBezTo>
                    <a:pt x="4501" y="0"/>
                    <a:pt x="3894" y="334"/>
                    <a:pt x="3573" y="905"/>
                  </a:cubicBezTo>
                  <a:lnTo>
                    <a:pt x="2180" y="3275"/>
                  </a:lnTo>
                  <a:lnTo>
                    <a:pt x="1430" y="3465"/>
                  </a:lnTo>
                  <a:cubicBezTo>
                    <a:pt x="489" y="3703"/>
                    <a:pt x="1" y="4477"/>
                    <a:pt x="1" y="5251"/>
                  </a:cubicBezTo>
                  <a:lnTo>
                    <a:pt x="1" y="6692"/>
                  </a:lnTo>
                  <a:cubicBezTo>
                    <a:pt x="1" y="7180"/>
                    <a:pt x="358" y="7608"/>
                    <a:pt x="810" y="7692"/>
                  </a:cubicBezTo>
                  <a:cubicBezTo>
                    <a:pt x="906" y="8501"/>
                    <a:pt x="1584" y="9132"/>
                    <a:pt x="2418" y="9132"/>
                  </a:cubicBezTo>
                  <a:cubicBezTo>
                    <a:pt x="3251" y="9132"/>
                    <a:pt x="3930" y="8513"/>
                    <a:pt x="4025" y="7728"/>
                  </a:cubicBezTo>
                  <a:lnTo>
                    <a:pt x="9300" y="7728"/>
                  </a:lnTo>
                  <a:cubicBezTo>
                    <a:pt x="9407" y="8525"/>
                    <a:pt x="10085" y="9132"/>
                    <a:pt x="10907" y="9132"/>
                  </a:cubicBezTo>
                  <a:cubicBezTo>
                    <a:pt x="11740" y="9132"/>
                    <a:pt x="12407" y="8513"/>
                    <a:pt x="12514" y="7728"/>
                  </a:cubicBezTo>
                  <a:lnTo>
                    <a:pt x="12824" y="7728"/>
                  </a:lnTo>
                  <a:cubicBezTo>
                    <a:pt x="13395" y="7728"/>
                    <a:pt x="13836" y="7263"/>
                    <a:pt x="13836" y="6716"/>
                  </a:cubicBezTo>
                  <a:lnTo>
                    <a:pt x="13836" y="6299"/>
                  </a:lnTo>
                  <a:cubicBezTo>
                    <a:pt x="13848" y="6096"/>
                    <a:pt x="13776" y="5918"/>
                    <a:pt x="13645" y="5787"/>
                  </a:cubicBezTo>
                  <a:cubicBezTo>
                    <a:pt x="13586" y="5727"/>
                    <a:pt x="13550" y="5656"/>
                    <a:pt x="13550" y="5561"/>
                  </a:cubicBezTo>
                  <a:lnTo>
                    <a:pt x="13550" y="4572"/>
                  </a:lnTo>
                  <a:lnTo>
                    <a:pt x="13788" y="4037"/>
                  </a:lnTo>
                  <a:cubicBezTo>
                    <a:pt x="13872" y="3846"/>
                    <a:pt x="13872" y="3656"/>
                    <a:pt x="13764" y="3501"/>
                  </a:cubicBezTo>
                  <a:cubicBezTo>
                    <a:pt x="13657" y="3334"/>
                    <a:pt x="13479" y="3239"/>
                    <a:pt x="13288" y="3239"/>
                  </a:cubicBezTo>
                  <a:lnTo>
                    <a:pt x="12443" y="3239"/>
                  </a:lnTo>
                  <a:lnTo>
                    <a:pt x="10550" y="727"/>
                  </a:lnTo>
                  <a:cubicBezTo>
                    <a:pt x="10204" y="262"/>
                    <a:pt x="9657" y="0"/>
                    <a:pt x="90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43"/>
            <p:cNvSpPr/>
            <p:nvPr/>
          </p:nvSpPr>
          <p:spPr>
            <a:xfrm>
              <a:off x="5779789" y="4416409"/>
              <a:ext cx="52205" cy="51475"/>
            </a:xfrm>
            <a:custGeom>
              <a:avLst/>
              <a:gdLst/>
              <a:ahLst/>
              <a:cxnLst/>
              <a:rect l="l" t="t" r="r" b="b"/>
              <a:pathLst>
                <a:path w="1644" h="1621" extrusionOk="0">
                  <a:moveTo>
                    <a:pt x="811" y="1"/>
                  </a:moveTo>
                  <a:cubicBezTo>
                    <a:pt x="584" y="1"/>
                    <a:pt x="394" y="84"/>
                    <a:pt x="239" y="239"/>
                  </a:cubicBezTo>
                  <a:cubicBezTo>
                    <a:pt x="96" y="382"/>
                    <a:pt x="1" y="596"/>
                    <a:pt x="1" y="799"/>
                  </a:cubicBezTo>
                  <a:cubicBezTo>
                    <a:pt x="1" y="1263"/>
                    <a:pt x="382" y="1620"/>
                    <a:pt x="822" y="1620"/>
                  </a:cubicBezTo>
                  <a:cubicBezTo>
                    <a:pt x="1275" y="1620"/>
                    <a:pt x="1644" y="1263"/>
                    <a:pt x="1644" y="799"/>
                  </a:cubicBezTo>
                  <a:cubicBezTo>
                    <a:pt x="1644" y="739"/>
                    <a:pt x="1632" y="668"/>
                    <a:pt x="1608" y="608"/>
                  </a:cubicBezTo>
                  <a:cubicBezTo>
                    <a:pt x="1557" y="546"/>
                    <a:pt x="1478" y="484"/>
                    <a:pt x="1389" y="484"/>
                  </a:cubicBezTo>
                  <a:cubicBezTo>
                    <a:pt x="1375" y="484"/>
                    <a:pt x="1361" y="486"/>
                    <a:pt x="1346" y="489"/>
                  </a:cubicBezTo>
                  <a:cubicBezTo>
                    <a:pt x="1239" y="525"/>
                    <a:pt x="1168" y="620"/>
                    <a:pt x="1192" y="727"/>
                  </a:cubicBezTo>
                  <a:cubicBezTo>
                    <a:pt x="1203" y="763"/>
                    <a:pt x="1203" y="787"/>
                    <a:pt x="1203" y="822"/>
                  </a:cubicBezTo>
                  <a:cubicBezTo>
                    <a:pt x="1203" y="1037"/>
                    <a:pt x="1025" y="1215"/>
                    <a:pt x="811" y="1215"/>
                  </a:cubicBezTo>
                  <a:cubicBezTo>
                    <a:pt x="584" y="1215"/>
                    <a:pt x="406" y="1037"/>
                    <a:pt x="406" y="822"/>
                  </a:cubicBezTo>
                  <a:cubicBezTo>
                    <a:pt x="406" y="596"/>
                    <a:pt x="584" y="418"/>
                    <a:pt x="811" y="418"/>
                  </a:cubicBezTo>
                  <a:cubicBezTo>
                    <a:pt x="930" y="418"/>
                    <a:pt x="1013" y="322"/>
                    <a:pt x="1013" y="203"/>
                  </a:cubicBezTo>
                  <a:cubicBezTo>
                    <a:pt x="1013" y="84"/>
                    <a:pt x="930" y="1"/>
                    <a:pt x="81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43"/>
            <p:cNvSpPr/>
            <p:nvPr/>
          </p:nvSpPr>
          <p:spPr>
            <a:xfrm>
              <a:off x="6048627" y="4416409"/>
              <a:ext cx="52205" cy="51856"/>
            </a:xfrm>
            <a:custGeom>
              <a:avLst/>
              <a:gdLst/>
              <a:ahLst/>
              <a:cxnLst/>
              <a:rect l="l" t="t" r="r" b="b"/>
              <a:pathLst>
                <a:path w="1644" h="1633" extrusionOk="0">
                  <a:moveTo>
                    <a:pt x="822" y="1"/>
                  </a:moveTo>
                  <a:cubicBezTo>
                    <a:pt x="596" y="1"/>
                    <a:pt x="405" y="84"/>
                    <a:pt x="238" y="239"/>
                  </a:cubicBezTo>
                  <a:cubicBezTo>
                    <a:pt x="95" y="382"/>
                    <a:pt x="0" y="596"/>
                    <a:pt x="0" y="822"/>
                  </a:cubicBezTo>
                  <a:cubicBezTo>
                    <a:pt x="0" y="1263"/>
                    <a:pt x="381" y="1632"/>
                    <a:pt x="822" y="1632"/>
                  </a:cubicBezTo>
                  <a:cubicBezTo>
                    <a:pt x="1274" y="1632"/>
                    <a:pt x="1643" y="1275"/>
                    <a:pt x="1643" y="822"/>
                  </a:cubicBezTo>
                  <a:cubicBezTo>
                    <a:pt x="1643" y="763"/>
                    <a:pt x="1631" y="680"/>
                    <a:pt x="1608" y="620"/>
                  </a:cubicBezTo>
                  <a:cubicBezTo>
                    <a:pt x="1577" y="548"/>
                    <a:pt x="1492" y="484"/>
                    <a:pt x="1400" y="484"/>
                  </a:cubicBezTo>
                  <a:cubicBezTo>
                    <a:pt x="1386" y="484"/>
                    <a:pt x="1372" y="486"/>
                    <a:pt x="1358" y="489"/>
                  </a:cubicBezTo>
                  <a:cubicBezTo>
                    <a:pt x="1250" y="525"/>
                    <a:pt x="1179" y="620"/>
                    <a:pt x="1215" y="727"/>
                  </a:cubicBezTo>
                  <a:cubicBezTo>
                    <a:pt x="1227" y="763"/>
                    <a:pt x="1227" y="787"/>
                    <a:pt x="1227" y="822"/>
                  </a:cubicBezTo>
                  <a:cubicBezTo>
                    <a:pt x="1227" y="1037"/>
                    <a:pt x="1048" y="1215"/>
                    <a:pt x="822" y="1215"/>
                  </a:cubicBezTo>
                  <a:cubicBezTo>
                    <a:pt x="596" y="1215"/>
                    <a:pt x="417" y="1037"/>
                    <a:pt x="417" y="822"/>
                  </a:cubicBezTo>
                  <a:cubicBezTo>
                    <a:pt x="417" y="596"/>
                    <a:pt x="596" y="418"/>
                    <a:pt x="822" y="418"/>
                  </a:cubicBezTo>
                  <a:cubicBezTo>
                    <a:pt x="941" y="418"/>
                    <a:pt x="1036" y="322"/>
                    <a:pt x="1036" y="203"/>
                  </a:cubicBezTo>
                  <a:cubicBezTo>
                    <a:pt x="1036" y="84"/>
                    <a:pt x="941" y="1"/>
                    <a:pt x="82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43"/>
            <p:cNvSpPr/>
            <p:nvPr/>
          </p:nvSpPr>
          <p:spPr>
            <a:xfrm>
              <a:off x="6000995" y="4365379"/>
              <a:ext cx="122892" cy="58016"/>
            </a:xfrm>
            <a:custGeom>
              <a:avLst/>
              <a:gdLst/>
              <a:ahLst/>
              <a:cxnLst/>
              <a:rect l="l" t="t" r="r" b="b"/>
              <a:pathLst>
                <a:path w="3870" h="1827" extrusionOk="0">
                  <a:moveTo>
                    <a:pt x="2310" y="1"/>
                  </a:moveTo>
                  <a:cubicBezTo>
                    <a:pt x="1810" y="1"/>
                    <a:pt x="1334" y="143"/>
                    <a:pt x="929" y="429"/>
                  </a:cubicBezTo>
                  <a:cubicBezTo>
                    <a:pt x="524" y="715"/>
                    <a:pt x="226" y="1096"/>
                    <a:pt x="48" y="1548"/>
                  </a:cubicBezTo>
                  <a:cubicBezTo>
                    <a:pt x="0" y="1656"/>
                    <a:pt x="60" y="1775"/>
                    <a:pt x="167" y="1810"/>
                  </a:cubicBezTo>
                  <a:cubicBezTo>
                    <a:pt x="192" y="1822"/>
                    <a:pt x="218" y="1827"/>
                    <a:pt x="244" y="1827"/>
                  </a:cubicBezTo>
                  <a:cubicBezTo>
                    <a:pt x="326" y="1827"/>
                    <a:pt x="404" y="1773"/>
                    <a:pt x="441" y="1691"/>
                  </a:cubicBezTo>
                  <a:cubicBezTo>
                    <a:pt x="738" y="917"/>
                    <a:pt x="1488" y="405"/>
                    <a:pt x="2322" y="405"/>
                  </a:cubicBezTo>
                  <a:cubicBezTo>
                    <a:pt x="2774" y="405"/>
                    <a:pt x="3191" y="536"/>
                    <a:pt x="3548" y="798"/>
                  </a:cubicBezTo>
                  <a:cubicBezTo>
                    <a:pt x="3581" y="831"/>
                    <a:pt x="3624" y="846"/>
                    <a:pt x="3667" y="846"/>
                  </a:cubicBezTo>
                  <a:cubicBezTo>
                    <a:pt x="3732" y="846"/>
                    <a:pt x="3798" y="813"/>
                    <a:pt x="3834" y="763"/>
                  </a:cubicBezTo>
                  <a:cubicBezTo>
                    <a:pt x="3870" y="679"/>
                    <a:pt x="3858" y="560"/>
                    <a:pt x="3774" y="489"/>
                  </a:cubicBezTo>
                  <a:cubicBezTo>
                    <a:pt x="3334" y="179"/>
                    <a:pt x="2846" y="1"/>
                    <a:pt x="23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43"/>
            <p:cNvSpPr/>
            <p:nvPr/>
          </p:nvSpPr>
          <p:spPr>
            <a:xfrm>
              <a:off x="5816847" y="4230039"/>
              <a:ext cx="124797" cy="193610"/>
            </a:xfrm>
            <a:custGeom>
              <a:avLst/>
              <a:gdLst/>
              <a:ahLst/>
              <a:cxnLst/>
              <a:rect l="l" t="t" r="r" b="b"/>
              <a:pathLst>
                <a:path w="3930" h="6097" extrusionOk="0">
                  <a:moveTo>
                    <a:pt x="3513" y="417"/>
                  </a:moveTo>
                  <a:lnTo>
                    <a:pt x="3513" y="2441"/>
                  </a:lnTo>
                  <a:lnTo>
                    <a:pt x="822" y="2441"/>
                  </a:lnTo>
                  <a:lnTo>
                    <a:pt x="1834" y="714"/>
                  </a:lnTo>
                  <a:cubicBezTo>
                    <a:pt x="1930" y="524"/>
                    <a:pt x="2144" y="417"/>
                    <a:pt x="2346" y="417"/>
                  </a:cubicBezTo>
                  <a:close/>
                  <a:moveTo>
                    <a:pt x="2346" y="0"/>
                  </a:moveTo>
                  <a:cubicBezTo>
                    <a:pt x="1989" y="0"/>
                    <a:pt x="1644" y="203"/>
                    <a:pt x="1465" y="512"/>
                  </a:cubicBezTo>
                  <a:lnTo>
                    <a:pt x="60" y="2917"/>
                  </a:lnTo>
                  <a:cubicBezTo>
                    <a:pt x="1" y="3024"/>
                    <a:pt x="25" y="3143"/>
                    <a:pt x="132" y="3203"/>
                  </a:cubicBezTo>
                  <a:cubicBezTo>
                    <a:pt x="155" y="3215"/>
                    <a:pt x="203" y="3239"/>
                    <a:pt x="239" y="3239"/>
                  </a:cubicBezTo>
                  <a:cubicBezTo>
                    <a:pt x="310" y="3239"/>
                    <a:pt x="370" y="3203"/>
                    <a:pt x="417" y="3131"/>
                  </a:cubicBezTo>
                  <a:lnTo>
                    <a:pt x="572" y="2846"/>
                  </a:lnTo>
                  <a:lnTo>
                    <a:pt x="3513" y="2846"/>
                  </a:lnTo>
                  <a:lnTo>
                    <a:pt x="3513" y="5882"/>
                  </a:lnTo>
                  <a:cubicBezTo>
                    <a:pt x="3513" y="6001"/>
                    <a:pt x="3596" y="6096"/>
                    <a:pt x="3715" y="6096"/>
                  </a:cubicBezTo>
                  <a:cubicBezTo>
                    <a:pt x="3835" y="6096"/>
                    <a:pt x="3930" y="6001"/>
                    <a:pt x="3930" y="5882"/>
                  </a:cubicBezTo>
                  <a:lnTo>
                    <a:pt x="3930" y="203"/>
                  </a:lnTo>
                  <a:cubicBezTo>
                    <a:pt x="3918" y="95"/>
                    <a:pt x="3823" y="0"/>
                    <a:pt x="371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43"/>
            <p:cNvSpPr/>
            <p:nvPr/>
          </p:nvSpPr>
          <p:spPr>
            <a:xfrm>
              <a:off x="5954474" y="4230039"/>
              <a:ext cx="120256" cy="102854"/>
            </a:xfrm>
            <a:custGeom>
              <a:avLst/>
              <a:gdLst/>
              <a:ahLst/>
              <a:cxnLst/>
              <a:rect l="l" t="t" r="r" b="b"/>
              <a:pathLst>
                <a:path w="3787" h="3239" extrusionOk="0"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3024"/>
                  </a:lnTo>
                  <a:cubicBezTo>
                    <a:pt x="1" y="3143"/>
                    <a:pt x="84" y="3239"/>
                    <a:pt x="203" y="3239"/>
                  </a:cubicBezTo>
                  <a:cubicBezTo>
                    <a:pt x="322" y="3239"/>
                    <a:pt x="417" y="3143"/>
                    <a:pt x="417" y="3024"/>
                  </a:cubicBezTo>
                  <a:lnTo>
                    <a:pt x="417" y="405"/>
                  </a:lnTo>
                  <a:lnTo>
                    <a:pt x="1977" y="405"/>
                  </a:lnTo>
                  <a:cubicBezTo>
                    <a:pt x="2132" y="405"/>
                    <a:pt x="2322" y="512"/>
                    <a:pt x="2429" y="655"/>
                  </a:cubicBezTo>
                  <a:lnTo>
                    <a:pt x="3287" y="1786"/>
                  </a:lnTo>
                  <a:cubicBezTo>
                    <a:pt x="3346" y="1869"/>
                    <a:pt x="3358" y="1941"/>
                    <a:pt x="3358" y="2024"/>
                  </a:cubicBezTo>
                  <a:cubicBezTo>
                    <a:pt x="3358" y="2250"/>
                    <a:pt x="3180" y="2429"/>
                    <a:pt x="2953" y="2429"/>
                  </a:cubicBezTo>
                  <a:lnTo>
                    <a:pt x="1013" y="2429"/>
                  </a:lnTo>
                  <a:cubicBezTo>
                    <a:pt x="894" y="2429"/>
                    <a:pt x="798" y="2524"/>
                    <a:pt x="798" y="2643"/>
                  </a:cubicBezTo>
                  <a:cubicBezTo>
                    <a:pt x="798" y="2762"/>
                    <a:pt x="882" y="2846"/>
                    <a:pt x="1013" y="2846"/>
                  </a:cubicBezTo>
                  <a:lnTo>
                    <a:pt x="2977" y="2846"/>
                  </a:lnTo>
                  <a:cubicBezTo>
                    <a:pt x="3418" y="2846"/>
                    <a:pt x="3787" y="2489"/>
                    <a:pt x="3787" y="2024"/>
                  </a:cubicBezTo>
                  <a:cubicBezTo>
                    <a:pt x="3787" y="1846"/>
                    <a:pt x="3727" y="1691"/>
                    <a:pt x="3632" y="1536"/>
                  </a:cubicBezTo>
                  <a:lnTo>
                    <a:pt x="2775" y="405"/>
                  </a:lnTo>
                  <a:cubicBezTo>
                    <a:pt x="2584" y="155"/>
                    <a:pt x="2287" y="0"/>
                    <a:pt x="196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43"/>
            <p:cNvSpPr/>
            <p:nvPr/>
          </p:nvSpPr>
          <p:spPr>
            <a:xfrm>
              <a:off x="5876198" y="4333243"/>
              <a:ext cx="39376" cy="13274"/>
            </a:xfrm>
            <a:custGeom>
              <a:avLst/>
              <a:gdLst/>
              <a:ahLst/>
              <a:cxnLst/>
              <a:rect l="l" t="t" r="r" b="b"/>
              <a:pathLst>
                <a:path w="1240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7"/>
                    <a:pt x="215" y="417"/>
                  </a:cubicBezTo>
                  <a:lnTo>
                    <a:pt x="1025" y="417"/>
                  </a:lnTo>
                  <a:cubicBezTo>
                    <a:pt x="1144" y="417"/>
                    <a:pt x="1239" y="322"/>
                    <a:pt x="1239" y="203"/>
                  </a:cubicBezTo>
                  <a:cubicBezTo>
                    <a:pt x="1239" y="84"/>
                    <a:pt x="1156" y="1"/>
                    <a:pt x="10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43"/>
            <p:cNvSpPr/>
            <p:nvPr/>
          </p:nvSpPr>
          <p:spPr>
            <a:xfrm>
              <a:off x="5979433" y="4333243"/>
              <a:ext cx="39344" cy="13274"/>
            </a:xfrm>
            <a:custGeom>
              <a:avLst/>
              <a:gdLst/>
              <a:ahLst/>
              <a:cxnLst/>
              <a:rect l="l" t="t" r="r" b="b"/>
              <a:pathLst>
                <a:path w="1239" h="418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17"/>
                    <a:pt x="203" y="417"/>
                  </a:cubicBezTo>
                  <a:lnTo>
                    <a:pt x="1024" y="417"/>
                  </a:lnTo>
                  <a:cubicBezTo>
                    <a:pt x="1143" y="417"/>
                    <a:pt x="1239" y="322"/>
                    <a:pt x="1239" y="203"/>
                  </a:cubicBezTo>
                  <a:cubicBezTo>
                    <a:pt x="1239" y="84"/>
                    <a:pt x="1143" y="1"/>
                    <a:pt x="10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2" name="Google Shape;6332;p43"/>
          <p:cNvGrpSpPr/>
          <p:nvPr/>
        </p:nvGrpSpPr>
        <p:grpSpPr>
          <a:xfrm>
            <a:off x="6410063" y="4135124"/>
            <a:ext cx="159950" cy="364516"/>
            <a:chOff x="6410063" y="4135124"/>
            <a:chExt cx="159950" cy="364516"/>
          </a:xfrm>
        </p:grpSpPr>
        <p:sp>
          <p:nvSpPr>
            <p:cNvPr id="6333" name="Google Shape;6333;p43"/>
            <p:cNvSpPr/>
            <p:nvPr/>
          </p:nvSpPr>
          <p:spPr>
            <a:xfrm>
              <a:off x="6493991" y="4299202"/>
              <a:ext cx="36328" cy="200438"/>
            </a:xfrm>
            <a:custGeom>
              <a:avLst/>
              <a:gdLst/>
              <a:ahLst/>
              <a:cxnLst/>
              <a:rect l="l" t="t" r="r" b="b"/>
              <a:pathLst>
                <a:path w="1144" h="6312" extrusionOk="0">
                  <a:moveTo>
                    <a:pt x="965" y="1"/>
                  </a:moveTo>
                  <a:cubicBezTo>
                    <a:pt x="882" y="1"/>
                    <a:pt x="810" y="72"/>
                    <a:pt x="810" y="168"/>
                  </a:cubicBezTo>
                  <a:lnTo>
                    <a:pt x="810" y="5716"/>
                  </a:lnTo>
                  <a:cubicBezTo>
                    <a:pt x="810" y="5847"/>
                    <a:pt x="703" y="5954"/>
                    <a:pt x="584" y="5966"/>
                  </a:cubicBezTo>
                  <a:cubicBezTo>
                    <a:pt x="453" y="5966"/>
                    <a:pt x="334" y="5859"/>
                    <a:pt x="334" y="5728"/>
                  </a:cubicBezTo>
                  <a:lnTo>
                    <a:pt x="334" y="4656"/>
                  </a:lnTo>
                  <a:cubicBezTo>
                    <a:pt x="334" y="4573"/>
                    <a:pt x="251" y="4490"/>
                    <a:pt x="167" y="4490"/>
                  </a:cubicBezTo>
                  <a:cubicBezTo>
                    <a:pt x="72" y="4490"/>
                    <a:pt x="1" y="4573"/>
                    <a:pt x="1" y="4656"/>
                  </a:cubicBezTo>
                  <a:lnTo>
                    <a:pt x="1" y="5728"/>
                  </a:lnTo>
                  <a:cubicBezTo>
                    <a:pt x="1" y="5966"/>
                    <a:pt x="167" y="6192"/>
                    <a:pt x="394" y="6276"/>
                  </a:cubicBezTo>
                  <a:cubicBezTo>
                    <a:pt x="453" y="6299"/>
                    <a:pt x="525" y="6311"/>
                    <a:pt x="596" y="6311"/>
                  </a:cubicBezTo>
                  <a:cubicBezTo>
                    <a:pt x="906" y="6299"/>
                    <a:pt x="1144" y="6037"/>
                    <a:pt x="1144" y="5728"/>
                  </a:cubicBezTo>
                  <a:lnTo>
                    <a:pt x="1144" y="180"/>
                  </a:lnTo>
                  <a:cubicBezTo>
                    <a:pt x="1144" y="72"/>
                    <a:pt x="1072" y="1"/>
                    <a:pt x="9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43"/>
            <p:cNvSpPr/>
            <p:nvPr/>
          </p:nvSpPr>
          <p:spPr>
            <a:xfrm>
              <a:off x="6454297" y="4135124"/>
              <a:ext cx="71099" cy="71131"/>
            </a:xfrm>
            <a:custGeom>
              <a:avLst/>
              <a:gdLst/>
              <a:ahLst/>
              <a:cxnLst/>
              <a:rect l="l" t="t" r="r" b="b"/>
              <a:pathLst>
                <a:path w="2239" h="2240" extrusionOk="0">
                  <a:moveTo>
                    <a:pt x="1120" y="346"/>
                  </a:moveTo>
                  <a:cubicBezTo>
                    <a:pt x="1548" y="346"/>
                    <a:pt x="1894" y="679"/>
                    <a:pt x="1894" y="1120"/>
                  </a:cubicBezTo>
                  <a:cubicBezTo>
                    <a:pt x="1894" y="1548"/>
                    <a:pt x="1548" y="1894"/>
                    <a:pt x="1120" y="1894"/>
                  </a:cubicBezTo>
                  <a:cubicBezTo>
                    <a:pt x="691" y="1894"/>
                    <a:pt x="346" y="1548"/>
                    <a:pt x="346" y="1120"/>
                  </a:cubicBezTo>
                  <a:cubicBezTo>
                    <a:pt x="346" y="679"/>
                    <a:pt x="691" y="346"/>
                    <a:pt x="1120" y="346"/>
                  </a:cubicBezTo>
                  <a:close/>
                  <a:moveTo>
                    <a:pt x="1120" y="1"/>
                  </a:moveTo>
                  <a:cubicBezTo>
                    <a:pt x="513" y="1"/>
                    <a:pt x="1" y="513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27" y="2239"/>
                    <a:pt x="2239" y="1727"/>
                    <a:pt x="2239" y="1120"/>
                  </a:cubicBezTo>
                  <a:cubicBezTo>
                    <a:pt x="2239" y="513"/>
                    <a:pt x="1727" y="1"/>
                    <a:pt x="11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43"/>
            <p:cNvSpPr/>
            <p:nvPr/>
          </p:nvSpPr>
          <p:spPr>
            <a:xfrm>
              <a:off x="6410063" y="4252712"/>
              <a:ext cx="94566" cy="246927"/>
            </a:xfrm>
            <a:custGeom>
              <a:avLst/>
              <a:gdLst/>
              <a:ahLst/>
              <a:cxnLst/>
              <a:rect l="l" t="t" r="r" b="b"/>
              <a:pathLst>
                <a:path w="2978" h="7776" extrusionOk="0">
                  <a:moveTo>
                    <a:pt x="1191" y="0"/>
                  </a:moveTo>
                  <a:cubicBezTo>
                    <a:pt x="977" y="0"/>
                    <a:pt x="798" y="179"/>
                    <a:pt x="798" y="393"/>
                  </a:cubicBezTo>
                  <a:lnTo>
                    <a:pt x="798" y="2894"/>
                  </a:lnTo>
                  <a:cubicBezTo>
                    <a:pt x="798" y="3025"/>
                    <a:pt x="691" y="3132"/>
                    <a:pt x="560" y="3132"/>
                  </a:cubicBezTo>
                  <a:cubicBezTo>
                    <a:pt x="429" y="3132"/>
                    <a:pt x="322" y="3025"/>
                    <a:pt x="322" y="2894"/>
                  </a:cubicBezTo>
                  <a:lnTo>
                    <a:pt x="322" y="2275"/>
                  </a:lnTo>
                  <a:cubicBezTo>
                    <a:pt x="322" y="2191"/>
                    <a:pt x="251" y="2120"/>
                    <a:pt x="155" y="2120"/>
                  </a:cubicBezTo>
                  <a:cubicBezTo>
                    <a:pt x="72" y="2120"/>
                    <a:pt x="1" y="2191"/>
                    <a:pt x="1" y="2275"/>
                  </a:cubicBezTo>
                  <a:lnTo>
                    <a:pt x="1" y="2894"/>
                  </a:lnTo>
                  <a:cubicBezTo>
                    <a:pt x="1" y="3203"/>
                    <a:pt x="251" y="3465"/>
                    <a:pt x="572" y="3465"/>
                  </a:cubicBezTo>
                  <a:cubicBezTo>
                    <a:pt x="894" y="3465"/>
                    <a:pt x="1156" y="3215"/>
                    <a:pt x="1156" y="2894"/>
                  </a:cubicBezTo>
                  <a:lnTo>
                    <a:pt x="1156" y="393"/>
                  </a:lnTo>
                  <a:cubicBezTo>
                    <a:pt x="1156" y="358"/>
                    <a:pt x="1191" y="334"/>
                    <a:pt x="1215" y="334"/>
                  </a:cubicBezTo>
                  <a:cubicBezTo>
                    <a:pt x="1251" y="334"/>
                    <a:pt x="1275" y="358"/>
                    <a:pt x="1275" y="393"/>
                  </a:cubicBezTo>
                  <a:lnTo>
                    <a:pt x="1275" y="7192"/>
                  </a:lnTo>
                  <a:cubicBezTo>
                    <a:pt x="1275" y="7501"/>
                    <a:pt x="1525" y="7775"/>
                    <a:pt x="1858" y="7775"/>
                  </a:cubicBezTo>
                  <a:cubicBezTo>
                    <a:pt x="2168" y="7775"/>
                    <a:pt x="2441" y="7513"/>
                    <a:pt x="2441" y="7192"/>
                  </a:cubicBezTo>
                  <a:lnTo>
                    <a:pt x="2441" y="4251"/>
                  </a:lnTo>
                  <a:cubicBezTo>
                    <a:pt x="2441" y="4168"/>
                    <a:pt x="2501" y="4132"/>
                    <a:pt x="2560" y="4132"/>
                  </a:cubicBezTo>
                  <a:cubicBezTo>
                    <a:pt x="2632" y="4132"/>
                    <a:pt x="2680" y="4191"/>
                    <a:pt x="2680" y="4251"/>
                  </a:cubicBezTo>
                  <a:lnTo>
                    <a:pt x="2644" y="5442"/>
                  </a:lnTo>
                  <a:cubicBezTo>
                    <a:pt x="2644" y="5525"/>
                    <a:pt x="2715" y="5596"/>
                    <a:pt x="2810" y="5596"/>
                  </a:cubicBezTo>
                  <a:cubicBezTo>
                    <a:pt x="2894" y="5596"/>
                    <a:pt x="2977" y="5525"/>
                    <a:pt x="2977" y="5442"/>
                  </a:cubicBezTo>
                  <a:lnTo>
                    <a:pt x="2977" y="4251"/>
                  </a:lnTo>
                  <a:cubicBezTo>
                    <a:pt x="2977" y="3989"/>
                    <a:pt x="2763" y="3787"/>
                    <a:pt x="2513" y="3787"/>
                  </a:cubicBezTo>
                  <a:cubicBezTo>
                    <a:pt x="2263" y="3787"/>
                    <a:pt x="2048" y="3989"/>
                    <a:pt x="2048" y="4251"/>
                  </a:cubicBezTo>
                  <a:lnTo>
                    <a:pt x="2048" y="7192"/>
                  </a:lnTo>
                  <a:cubicBezTo>
                    <a:pt x="2048" y="7323"/>
                    <a:pt x="1941" y="7430"/>
                    <a:pt x="1810" y="7430"/>
                  </a:cubicBezTo>
                  <a:cubicBezTo>
                    <a:pt x="1679" y="7430"/>
                    <a:pt x="1572" y="7323"/>
                    <a:pt x="1572" y="7192"/>
                  </a:cubicBezTo>
                  <a:lnTo>
                    <a:pt x="1572" y="393"/>
                  </a:lnTo>
                  <a:cubicBezTo>
                    <a:pt x="1572" y="179"/>
                    <a:pt x="1394" y="0"/>
                    <a:pt x="11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43"/>
            <p:cNvSpPr/>
            <p:nvPr/>
          </p:nvSpPr>
          <p:spPr>
            <a:xfrm>
              <a:off x="6410063" y="4212638"/>
              <a:ext cx="159950" cy="150519"/>
            </a:xfrm>
            <a:custGeom>
              <a:avLst/>
              <a:gdLst/>
              <a:ahLst/>
              <a:cxnLst/>
              <a:rect l="l" t="t" r="r" b="b"/>
              <a:pathLst>
                <a:path w="5037" h="4740" extrusionOk="0">
                  <a:moveTo>
                    <a:pt x="1429" y="0"/>
                  </a:moveTo>
                  <a:cubicBezTo>
                    <a:pt x="632" y="0"/>
                    <a:pt x="1" y="643"/>
                    <a:pt x="1" y="1429"/>
                  </a:cubicBezTo>
                  <a:lnTo>
                    <a:pt x="1" y="2858"/>
                  </a:lnTo>
                  <a:cubicBezTo>
                    <a:pt x="1" y="2953"/>
                    <a:pt x="72" y="3025"/>
                    <a:pt x="155" y="3025"/>
                  </a:cubicBezTo>
                  <a:cubicBezTo>
                    <a:pt x="251" y="3025"/>
                    <a:pt x="322" y="2953"/>
                    <a:pt x="322" y="2858"/>
                  </a:cubicBezTo>
                  <a:lnTo>
                    <a:pt x="322" y="1429"/>
                  </a:lnTo>
                  <a:cubicBezTo>
                    <a:pt x="322" y="822"/>
                    <a:pt x="810" y="334"/>
                    <a:pt x="1429" y="334"/>
                  </a:cubicBezTo>
                  <a:lnTo>
                    <a:pt x="3608" y="334"/>
                  </a:lnTo>
                  <a:cubicBezTo>
                    <a:pt x="4227" y="334"/>
                    <a:pt x="4715" y="822"/>
                    <a:pt x="4715" y="1429"/>
                  </a:cubicBezTo>
                  <a:lnTo>
                    <a:pt x="4715" y="4144"/>
                  </a:lnTo>
                  <a:cubicBezTo>
                    <a:pt x="4715" y="4275"/>
                    <a:pt x="4608" y="4382"/>
                    <a:pt x="4489" y="4394"/>
                  </a:cubicBezTo>
                  <a:cubicBezTo>
                    <a:pt x="4358" y="4394"/>
                    <a:pt x="4239" y="4287"/>
                    <a:pt x="4239" y="4156"/>
                  </a:cubicBezTo>
                  <a:lnTo>
                    <a:pt x="4239" y="1655"/>
                  </a:lnTo>
                  <a:cubicBezTo>
                    <a:pt x="4239" y="1441"/>
                    <a:pt x="4061" y="1262"/>
                    <a:pt x="3846" y="1262"/>
                  </a:cubicBezTo>
                  <a:cubicBezTo>
                    <a:pt x="3644" y="1262"/>
                    <a:pt x="3465" y="1441"/>
                    <a:pt x="3465" y="1655"/>
                  </a:cubicBezTo>
                  <a:lnTo>
                    <a:pt x="3465" y="2239"/>
                  </a:lnTo>
                  <a:cubicBezTo>
                    <a:pt x="3465" y="2322"/>
                    <a:pt x="3537" y="2394"/>
                    <a:pt x="3632" y="2394"/>
                  </a:cubicBezTo>
                  <a:cubicBezTo>
                    <a:pt x="3715" y="2394"/>
                    <a:pt x="3787" y="2322"/>
                    <a:pt x="3787" y="2239"/>
                  </a:cubicBezTo>
                  <a:lnTo>
                    <a:pt x="3787" y="1655"/>
                  </a:lnTo>
                  <a:cubicBezTo>
                    <a:pt x="3787" y="1620"/>
                    <a:pt x="3814" y="1602"/>
                    <a:pt x="3840" y="1602"/>
                  </a:cubicBezTo>
                  <a:cubicBezTo>
                    <a:pt x="3867" y="1602"/>
                    <a:pt x="3894" y="1620"/>
                    <a:pt x="3894" y="1655"/>
                  </a:cubicBezTo>
                  <a:lnTo>
                    <a:pt x="3894" y="4156"/>
                  </a:lnTo>
                  <a:cubicBezTo>
                    <a:pt x="3894" y="4382"/>
                    <a:pt x="4049" y="4596"/>
                    <a:pt x="4251" y="4691"/>
                  </a:cubicBezTo>
                  <a:cubicBezTo>
                    <a:pt x="4323" y="4715"/>
                    <a:pt x="4406" y="4739"/>
                    <a:pt x="4489" y="4739"/>
                  </a:cubicBezTo>
                  <a:cubicBezTo>
                    <a:pt x="4799" y="4715"/>
                    <a:pt x="5037" y="4465"/>
                    <a:pt x="5037" y="4156"/>
                  </a:cubicBezTo>
                  <a:lnTo>
                    <a:pt x="5037" y="1429"/>
                  </a:lnTo>
                  <a:cubicBezTo>
                    <a:pt x="5037" y="643"/>
                    <a:pt x="4406" y="0"/>
                    <a:pt x="3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7" name="Google Shape;6337;p43"/>
          <p:cNvGrpSpPr/>
          <p:nvPr/>
        </p:nvGrpSpPr>
        <p:grpSpPr>
          <a:xfrm>
            <a:off x="6924652" y="4135505"/>
            <a:ext cx="214378" cy="364135"/>
            <a:chOff x="6924652" y="4135505"/>
            <a:chExt cx="214378" cy="364135"/>
          </a:xfrm>
        </p:grpSpPr>
        <p:sp>
          <p:nvSpPr>
            <p:cNvPr id="6338" name="Google Shape;6338;p43"/>
            <p:cNvSpPr/>
            <p:nvPr/>
          </p:nvSpPr>
          <p:spPr>
            <a:xfrm>
              <a:off x="6996482" y="4135505"/>
              <a:ext cx="70718" cy="71099"/>
            </a:xfrm>
            <a:custGeom>
              <a:avLst/>
              <a:gdLst/>
              <a:ahLst/>
              <a:cxnLst/>
              <a:rect l="l" t="t" r="r" b="b"/>
              <a:pathLst>
                <a:path w="2227" h="2239" extrusionOk="0">
                  <a:moveTo>
                    <a:pt x="1119" y="346"/>
                  </a:moveTo>
                  <a:cubicBezTo>
                    <a:pt x="1548" y="346"/>
                    <a:pt x="1893" y="691"/>
                    <a:pt x="1893" y="1120"/>
                  </a:cubicBezTo>
                  <a:cubicBezTo>
                    <a:pt x="1893" y="1548"/>
                    <a:pt x="1548" y="1894"/>
                    <a:pt x="1119" y="1894"/>
                  </a:cubicBezTo>
                  <a:cubicBezTo>
                    <a:pt x="679" y="1894"/>
                    <a:pt x="345" y="1548"/>
                    <a:pt x="345" y="1120"/>
                  </a:cubicBezTo>
                  <a:cubicBezTo>
                    <a:pt x="345" y="691"/>
                    <a:pt x="703" y="346"/>
                    <a:pt x="1119" y="346"/>
                  </a:cubicBezTo>
                  <a:close/>
                  <a:moveTo>
                    <a:pt x="1119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12" y="1727"/>
                    <a:pt x="500" y="2239"/>
                    <a:pt x="1119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43"/>
            <p:cNvSpPr/>
            <p:nvPr/>
          </p:nvSpPr>
          <p:spPr>
            <a:xfrm>
              <a:off x="7018012" y="4345183"/>
              <a:ext cx="88882" cy="154456"/>
            </a:xfrm>
            <a:custGeom>
              <a:avLst/>
              <a:gdLst/>
              <a:ahLst/>
              <a:cxnLst/>
              <a:rect l="l" t="t" r="r" b="b"/>
              <a:pathLst>
                <a:path w="2799" h="4864" extrusionOk="0">
                  <a:moveTo>
                    <a:pt x="2293" y="0"/>
                  </a:moveTo>
                  <a:cubicBezTo>
                    <a:pt x="2280" y="0"/>
                    <a:pt x="2266" y="2"/>
                    <a:pt x="2251" y="6"/>
                  </a:cubicBezTo>
                  <a:cubicBezTo>
                    <a:pt x="2168" y="41"/>
                    <a:pt x="2108" y="125"/>
                    <a:pt x="2132" y="220"/>
                  </a:cubicBezTo>
                  <a:lnTo>
                    <a:pt x="2358" y="1077"/>
                  </a:lnTo>
                  <a:lnTo>
                    <a:pt x="1549" y="1077"/>
                  </a:lnTo>
                  <a:cubicBezTo>
                    <a:pt x="1465" y="1077"/>
                    <a:pt x="1394" y="1160"/>
                    <a:pt x="1394" y="1244"/>
                  </a:cubicBezTo>
                  <a:lnTo>
                    <a:pt x="1394" y="4280"/>
                  </a:lnTo>
                  <a:cubicBezTo>
                    <a:pt x="1394" y="4411"/>
                    <a:pt x="1287" y="4518"/>
                    <a:pt x="1156" y="4518"/>
                  </a:cubicBezTo>
                  <a:cubicBezTo>
                    <a:pt x="1013" y="4518"/>
                    <a:pt x="918" y="4411"/>
                    <a:pt x="918" y="4280"/>
                  </a:cubicBezTo>
                  <a:lnTo>
                    <a:pt x="918" y="1244"/>
                  </a:lnTo>
                  <a:cubicBezTo>
                    <a:pt x="918" y="1160"/>
                    <a:pt x="834" y="1077"/>
                    <a:pt x="751" y="1077"/>
                  </a:cubicBezTo>
                  <a:lnTo>
                    <a:pt x="168" y="1077"/>
                  </a:lnTo>
                  <a:cubicBezTo>
                    <a:pt x="84" y="1077"/>
                    <a:pt x="1" y="1160"/>
                    <a:pt x="1" y="1244"/>
                  </a:cubicBezTo>
                  <a:lnTo>
                    <a:pt x="1" y="2482"/>
                  </a:lnTo>
                  <a:cubicBezTo>
                    <a:pt x="1" y="2565"/>
                    <a:pt x="84" y="2649"/>
                    <a:pt x="168" y="2649"/>
                  </a:cubicBezTo>
                  <a:cubicBezTo>
                    <a:pt x="263" y="2649"/>
                    <a:pt x="334" y="2565"/>
                    <a:pt x="334" y="2482"/>
                  </a:cubicBezTo>
                  <a:lnTo>
                    <a:pt x="334" y="1422"/>
                  </a:lnTo>
                  <a:lnTo>
                    <a:pt x="584" y="1422"/>
                  </a:lnTo>
                  <a:lnTo>
                    <a:pt x="584" y="4280"/>
                  </a:lnTo>
                  <a:cubicBezTo>
                    <a:pt x="584" y="4589"/>
                    <a:pt x="834" y="4863"/>
                    <a:pt x="1168" y="4863"/>
                  </a:cubicBezTo>
                  <a:cubicBezTo>
                    <a:pt x="1477" y="4863"/>
                    <a:pt x="1751" y="4601"/>
                    <a:pt x="1751" y="4280"/>
                  </a:cubicBezTo>
                  <a:lnTo>
                    <a:pt x="1751" y="1422"/>
                  </a:lnTo>
                  <a:lnTo>
                    <a:pt x="2608" y="1422"/>
                  </a:lnTo>
                  <a:cubicBezTo>
                    <a:pt x="2715" y="1422"/>
                    <a:pt x="2799" y="1315"/>
                    <a:pt x="2775" y="1208"/>
                  </a:cubicBezTo>
                  <a:lnTo>
                    <a:pt x="2465" y="125"/>
                  </a:lnTo>
                  <a:cubicBezTo>
                    <a:pt x="2435" y="54"/>
                    <a:pt x="2370" y="0"/>
                    <a:pt x="2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43"/>
            <p:cNvSpPr/>
            <p:nvPr/>
          </p:nvSpPr>
          <p:spPr>
            <a:xfrm>
              <a:off x="6948850" y="4212638"/>
              <a:ext cx="190181" cy="149884"/>
            </a:xfrm>
            <a:custGeom>
              <a:avLst/>
              <a:gdLst/>
              <a:ahLst/>
              <a:cxnLst/>
              <a:rect l="l" t="t" r="r" b="b"/>
              <a:pathLst>
                <a:path w="5989" h="4720" extrusionOk="0">
                  <a:moveTo>
                    <a:pt x="1548" y="0"/>
                  </a:moveTo>
                  <a:cubicBezTo>
                    <a:pt x="917" y="0"/>
                    <a:pt x="369" y="417"/>
                    <a:pt x="179" y="1012"/>
                  </a:cubicBezTo>
                  <a:lnTo>
                    <a:pt x="179" y="1024"/>
                  </a:lnTo>
                  <a:lnTo>
                    <a:pt x="24" y="1596"/>
                  </a:lnTo>
                  <a:cubicBezTo>
                    <a:pt x="0" y="1679"/>
                    <a:pt x="60" y="1774"/>
                    <a:pt x="143" y="1798"/>
                  </a:cubicBezTo>
                  <a:cubicBezTo>
                    <a:pt x="160" y="1805"/>
                    <a:pt x="177" y="1809"/>
                    <a:pt x="194" y="1809"/>
                  </a:cubicBezTo>
                  <a:cubicBezTo>
                    <a:pt x="262" y="1809"/>
                    <a:pt x="329" y="1755"/>
                    <a:pt x="357" y="1679"/>
                  </a:cubicBezTo>
                  <a:lnTo>
                    <a:pt x="500" y="1132"/>
                  </a:lnTo>
                  <a:lnTo>
                    <a:pt x="500" y="1120"/>
                  </a:lnTo>
                  <a:cubicBezTo>
                    <a:pt x="631" y="655"/>
                    <a:pt x="1072" y="334"/>
                    <a:pt x="1548" y="334"/>
                  </a:cubicBezTo>
                  <a:lnTo>
                    <a:pt x="3727" y="334"/>
                  </a:lnTo>
                  <a:cubicBezTo>
                    <a:pt x="4203" y="334"/>
                    <a:pt x="4643" y="655"/>
                    <a:pt x="4774" y="1120"/>
                  </a:cubicBezTo>
                  <a:lnTo>
                    <a:pt x="4774" y="1132"/>
                  </a:lnTo>
                  <a:lnTo>
                    <a:pt x="5596" y="4084"/>
                  </a:lnTo>
                  <a:cubicBezTo>
                    <a:pt x="5620" y="4191"/>
                    <a:pt x="5548" y="4334"/>
                    <a:pt x="5429" y="4382"/>
                  </a:cubicBezTo>
                  <a:cubicBezTo>
                    <a:pt x="5414" y="4385"/>
                    <a:pt x="5398" y="4386"/>
                    <a:pt x="5383" y="4386"/>
                  </a:cubicBezTo>
                  <a:cubicBezTo>
                    <a:pt x="5278" y="4386"/>
                    <a:pt x="5173" y="4319"/>
                    <a:pt x="5132" y="4215"/>
                  </a:cubicBezTo>
                  <a:lnTo>
                    <a:pt x="4382" y="1560"/>
                  </a:lnTo>
                  <a:cubicBezTo>
                    <a:pt x="4346" y="1405"/>
                    <a:pt x="4179" y="1286"/>
                    <a:pt x="4012" y="1286"/>
                  </a:cubicBezTo>
                  <a:cubicBezTo>
                    <a:pt x="3762" y="1286"/>
                    <a:pt x="3572" y="1524"/>
                    <a:pt x="3631" y="1774"/>
                  </a:cubicBezTo>
                  <a:lnTo>
                    <a:pt x="4131" y="3751"/>
                  </a:lnTo>
                  <a:cubicBezTo>
                    <a:pt x="4161" y="3830"/>
                    <a:pt x="4223" y="3876"/>
                    <a:pt x="4298" y="3876"/>
                  </a:cubicBezTo>
                  <a:cubicBezTo>
                    <a:pt x="4313" y="3876"/>
                    <a:pt x="4329" y="3874"/>
                    <a:pt x="4346" y="3870"/>
                  </a:cubicBezTo>
                  <a:cubicBezTo>
                    <a:pt x="4429" y="3834"/>
                    <a:pt x="4489" y="3751"/>
                    <a:pt x="4465" y="3656"/>
                  </a:cubicBezTo>
                  <a:lnTo>
                    <a:pt x="3953" y="1679"/>
                  </a:lnTo>
                  <a:cubicBezTo>
                    <a:pt x="3946" y="1637"/>
                    <a:pt x="3980" y="1607"/>
                    <a:pt x="4012" y="1607"/>
                  </a:cubicBezTo>
                  <a:cubicBezTo>
                    <a:pt x="4034" y="1607"/>
                    <a:pt x="4055" y="1621"/>
                    <a:pt x="4060" y="1655"/>
                  </a:cubicBezTo>
                  <a:lnTo>
                    <a:pt x="4798" y="4299"/>
                  </a:lnTo>
                  <a:cubicBezTo>
                    <a:pt x="4879" y="4552"/>
                    <a:pt x="5116" y="4719"/>
                    <a:pt x="5368" y="4719"/>
                  </a:cubicBezTo>
                  <a:cubicBezTo>
                    <a:pt x="5412" y="4719"/>
                    <a:pt x="5456" y="4714"/>
                    <a:pt x="5501" y="4703"/>
                  </a:cubicBezTo>
                  <a:cubicBezTo>
                    <a:pt x="5810" y="4620"/>
                    <a:pt x="5989" y="4287"/>
                    <a:pt x="5917" y="3989"/>
                  </a:cubicBezTo>
                  <a:lnTo>
                    <a:pt x="5096" y="1024"/>
                  </a:lnTo>
                  <a:lnTo>
                    <a:pt x="5096" y="1012"/>
                  </a:lnTo>
                  <a:cubicBezTo>
                    <a:pt x="4917" y="417"/>
                    <a:pt x="4358" y="0"/>
                    <a:pt x="372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43"/>
            <p:cNvSpPr/>
            <p:nvPr/>
          </p:nvSpPr>
          <p:spPr>
            <a:xfrm>
              <a:off x="6924652" y="4252331"/>
              <a:ext cx="103617" cy="245815"/>
            </a:xfrm>
            <a:custGeom>
              <a:avLst/>
              <a:gdLst/>
              <a:ahLst/>
              <a:cxnLst/>
              <a:rect l="l" t="t" r="r" b="b"/>
              <a:pathLst>
                <a:path w="3263" h="7741" extrusionOk="0">
                  <a:moveTo>
                    <a:pt x="1988" y="1"/>
                  </a:moveTo>
                  <a:cubicBezTo>
                    <a:pt x="1810" y="1"/>
                    <a:pt x="1667" y="120"/>
                    <a:pt x="1619" y="286"/>
                  </a:cubicBezTo>
                  <a:lnTo>
                    <a:pt x="881" y="2930"/>
                  </a:lnTo>
                  <a:cubicBezTo>
                    <a:pt x="851" y="3030"/>
                    <a:pt x="754" y="3105"/>
                    <a:pt x="645" y="3105"/>
                  </a:cubicBezTo>
                  <a:cubicBezTo>
                    <a:pt x="625" y="3105"/>
                    <a:pt x="604" y="3102"/>
                    <a:pt x="583" y="3096"/>
                  </a:cubicBezTo>
                  <a:cubicBezTo>
                    <a:pt x="464" y="3072"/>
                    <a:pt x="381" y="2930"/>
                    <a:pt x="417" y="2799"/>
                  </a:cubicBezTo>
                  <a:lnTo>
                    <a:pt x="905" y="1048"/>
                  </a:lnTo>
                  <a:cubicBezTo>
                    <a:pt x="941" y="953"/>
                    <a:pt x="881" y="870"/>
                    <a:pt x="786" y="834"/>
                  </a:cubicBezTo>
                  <a:cubicBezTo>
                    <a:pt x="773" y="830"/>
                    <a:pt x="760" y="829"/>
                    <a:pt x="748" y="829"/>
                  </a:cubicBezTo>
                  <a:cubicBezTo>
                    <a:pt x="675" y="829"/>
                    <a:pt x="604" y="882"/>
                    <a:pt x="583" y="953"/>
                  </a:cubicBezTo>
                  <a:lnTo>
                    <a:pt x="83" y="2715"/>
                  </a:lnTo>
                  <a:cubicBezTo>
                    <a:pt x="0" y="3013"/>
                    <a:pt x="191" y="3334"/>
                    <a:pt x="488" y="3406"/>
                  </a:cubicBezTo>
                  <a:cubicBezTo>
                    <a:pt x="541" y="3423"/>
                    <a:pt x="594" y="3430"/>
                    <a:pt x="647" y="3430"/>
                  </a:cubicBezTo>
                  <a:cubicBezTo>
                    <a:pt x="895" y="3430"/>
                    <a:pt x="1132" y="3258"/>
                    <a:pt x="1191" y="3013"/>
                  </a:cubicBezTo>
                  <a:lnTo>
                    <a:pt x="1929" y="358"/>
                  </a:lnTo>
                  <a:cubicBezTo>
                    <a:pt x="1938" y="329"/>
                    <a:pt x="1964" y="315"/>
                    <a:pt x="1988" y="315"/>
                  </a:cubicBezTo>
                  <a:cubicBezTo>
                    <a:pt x="2024" y="315"/>
                    <a:pt x="2057" y="344"/>
                    <a:pt x="2036" y="393"/>
                  </a:cubicBezTo>
                  <a:lnTo>
                    <a:pt x="1083" y="4096"/>
                  </a:lnTo>
                  <a:cubicBezTo>
                    <a:pt x="1060" y="4203"/>
                    <a:pt x="1143" y="4299"/>
                    <a:pt x="1250" y="4299"/>
                  </a:cubicBezTo>
                  <a:lnTo>
                    <a:pt x="2107" y="4299"/>
                  </a:lnTo>
                  <a:lnTo>
                    <a:pt x="2107" y="7156"/>
                  </a:lnTo>
                  <a:cubicBezTo>
                    <a:pt x="2107" y="7478"/>
                    <a:pt x="2346" y="7728"/>
                    <a:pt x="2667" y="7740"/>
                  </a:cubicBezTo>
                  <a:cubicBezTo>
                    <a:pt x="2676" y="7740"/>
                    <a:pt x="2684" y="7740"/>
                    <a:pt x="2693" y="7740"/>
                  </a:cubicBezTo>
                  <a:cubicBezTo>
                    <a:pt x="2922" y="7740"/>
                    <a:pt x="3146" y="7589"/>
                    <a:pt x="3227" y="7371"/>
                  </a:cubicBezTo>
                  <a:cubicBezTo>
                    <a:pt x="3262" y="7311"/>
                    <a:pt x="3262" y="7240"/>
                    <a:pt x="3262" y="7156"/>
                  </a:cubicBezTo>
                  <a:lnTo>
                    <a:pt x="3262" y="6025"/>
                  </a:lnTo>
                  <a:cubicBezTo>
                    <a:pt x="3262" y="5966"/>
                    <a:pt x="3179" y="5894"/>
                    <a:pt x="3096" y="5894"/>
                  </a:cubicBezTo>
                  <a:cubicBezTo>
                    <a:pt x="3000" y="5894"/>
                    <a:pt x="2929" y="5966"/>
                    <a:pt x="2929" y="6061"/>
                  </a:cubicBezTo>
                  <a:lnTo>
                    <a:pt x="2929" y="7192"/>
                  </a:lnTo>
                  <a:cubicBezTo>
                    <a:pt x="2929" y="7323"/>
                    <a:pt x="2810" y="7430"/>
                    <a:pt x="2679" y="7430"/>
                  </a:cubicBezTo>
                  <a:cubicBezTo>
                    <a:pt x="2560" y="7430"/>
                    <a:pt x="2453" y="7311"/>
                    <a:pt x="2453" y="7180"/>
                  </a:cubicBezTo>
                  <a:lnTo>
                    <a:pt x="2453" y="4156"/>
                  </a:lnTo>
                  <a:cubicBezTo>
                    <a:pt x="2453" y="4061"/>
                    <a:pt x="2381" y="3989"/>
                    <a:pt x="2286" y="3989"/>
                  </a:cubicBezTo>
                  <a:lnTo>
                    <a:pt x="1488" y="3989"/>
                  </a:lnTo>
                  <a:lnTo>
                    <a:pt x="2381" y="489"/>
                  </a:lnTo>
                  <a:cubicBezTo>
                    <a:pt x="2441" y="251"/>
                    <a:pt x="2250" y="1"/>
                    <a:pt x="198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2" name="Google Shape;6342;p43"/>
          <p:cNvGrpSpPr/>
          <p:nvPr/>
        </p:nvGrpSpPr>
        <p:grpSpPr>
          <a:xfrm>
            <a:off x="7384751" y="4147984"/>
            <a:ext cx="380012" cy="351274"/>
            <a:chOff x="7384751" y="4147984"/>
            <a:chExt cx="380012" cy="351274"/>
          </a:xfrm>
        </p:grpSpPr>
        <p:sp>
          <p:nvSpPr>
            <p:cNvPr id="6343" name="Google Shape;6343;p43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43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43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43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43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6211396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1905000" y="15094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052244" y="3012350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5866256" y="15730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3622113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 you could describe the topic of the section</a:t>
            </a:r>
            <a:endParaRPr sz="1200"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5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13"/>
          </p:nvPr>
        </p:nvSpPr>
        <p:spPr>
          <a:xfrm>
            <a:off x="5789906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 you could describe the topic of the section</a:t>
            </a:r>
            <a:endParaRPr sz="1200"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 idx="14"/>
          </p:nvPr>
        </p:nvSpPr>
        <p:spPr>
          <a:xfrm>
            <a:off x="5866256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582006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&amp; STRATEGY</a:t>
            </a:r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7"/>
          </p:nvPr>
        </p:nvSpPr>
        <p:spPr>
          <a:xfrm>
            <a:off x="5789906" y="23147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 you could describe the topic of the section</a:t>
            </a:r>
            <a:endParaRPr sz="120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545625" y="15651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 OVERVIEW</a:t>
            </a:r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ubTitle" idx="17"/>
          </p:nvPr>
        </p:nvSpPr>
        <p:spPr>
          <a:xfrm>
            <a:off x="1469275" y="231475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PLAN</a:t>
            </a:r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0"/>
          </p:nvPr>
        </p:nvSpPr>
        <p:spPr>
          <a:xfrm>
            <a:off x="1469275" y="3819248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1545625" y="30918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ANALYSIS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</a:t>
            </a:r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831200" y="1605949"/>
            <a:ext cx="38673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OUR COMPANY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Mercury is the closest planet to the Sun and the smallest one in the Solar System—it’s only a bit larger than our Moon. The planet’s name has nothing to do with the liquid metal, since it was named after the Roman messenger god, Mercury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5811131" y="1111432"/>
            <a:ext cx="1980215" cy="1907859"/>
            <a:chOff x="1029600" y="238175"/>
            <a:chExt cx="5360625" cy="5164750"/>
          </a:xfrm>
        </p:grpSpPr>
        <p:sp>
          <p:nvSpPr>
            <p:cNvPr id="187" name="Google Shape;187;p17"/>
            <p:cNvSpPr/>
            <p:nvPr/>
          </p:nvSpPr>
          <p:spPr>
            <a:xfrm>
              <a:off x="1029600" y="238175"/>
              <a:ext cx="5317100" cy="4055200"/>
            </a:xfrm>
            <a:custGeom>
              <a:avLst/>
              <a:gdLst/>
              <a:ahLst/>
              <a:cxnLst/>
              <a:rect l="l" t="t" r="r" b="b"/>
              <a:pathLst>
                <a:path w="212684" h="162208" extrusionOk="0">
                  <a:moveTo>
                    <a:pt x="109441" y="1"/>
                  </a:moveTo>
                  <a:cubicBezTo>
                    <a:pt x="79644" y="1"/>
                    <a:pt x="50872" y="12897"/>
                    <a:pt x="31068" y="36025"/>
                  </a:cubicBezTo>
                  <a:cubicBezTo>
                    <a:pt x="33570" y="35218"/>
                    <a:pt x="36296" y="34711"/>
                    <a:pt x="38970" y="34711"/>
                  </a:cubicBezTo>
                  <a:cubicBezTo>
                    <a:pt x="39179" y="34711"/>
                    <a:pt x="39388" y="34714"/>
                    <a:pt x="39596" y="34720"/>
                  </a:cubicBezTo>
                  <a:cubicBezTo>
                    <a:pt x="39668" y="34719"/>
                    <a:pt x="39740" y="34719"/>
                    <a:pt x="39812" y="34719"/>
                  </a:cubicBezTo>
                  <a:cubicBezTo>
                    <a:pt x="51212" y="34719"/>
                    <a:pt x="61466" y="41574"/>
                    <a:pt x="65877" y="52124"/>
                  </a:cubicBezTo>
                  <a:cubicBezTo>
                    <a:pt x="68408" y="41509"/>
                    <a:pt x="77835" y="34189"/>
                    <a:pt x="88478" y="34189"/>
                  </a:cubicBezTo>
                  <a:cubicBezTo>
                    <a:pt x="89178" y="34189"/>
                    <a:pt x="89883" y="34220"/>
                    <a:pt x="90591" y="34285"/>
                  </a:cubicBezTo>
                  <a:cubicBezTo>
                    <a:pt x="102165" y="35416"/>
                    <a:pt x="111128" y="44815"/>
                    <a:pt x="111564" y="56389"/>
                  </a:cubicBezTo>
                  <a:lnTo>
                    <a:pt x="17405" y="56389"/>
                  </a:lnTo>
                  <a:cubicBezTo>
                    <a:pt x="1" y="90240"/>
                    <a:pt x="2786" y="130967"/>
                    <a:pt x="24541" y="162208"/>
                  </a:cubicBezTo>
                  <a:lnTo>
                    <a:pt x="109388" y="77361"/>
                  </a:lnTo>
                  <a:lnTo>
                    <a:pt x="194235" y="162208"/>
                  </a:lnTo>
                  <a:cubicBezTo>
                    <a:pt x="206244" y="144977"/>
                    <a:pt x="212684" y="124527"/>
                    <a:pt x="212597" y="103468"/>
                  </a:cubicBezTo>
                  <a:cubicBezTo>
                    <a:pt x="212597" y="99726"/>
                    <a:pt x="212423" y="95984"/>
                    <a:pt x="211987" y="92242"/>
                  </a:cubicBezTo>
                  <a:lnTo>
                    <a:pt x="145937" y="92242"/>
                  </a:lnTo>
                  <a:cubicBezTo>
                    <a:pt x="146547" y="79885"/>
                    <a:pt x="156728" y="70138"/>
                    <a:pt x="169085" y="70138"/>
                  </a:cubicBezTo>
                  <a:cubicBezTo>
                    <a:pt x="179789" y="70225"/>
                    <a:pt x="189014" y="77622"/>
                    <a:pt x="191537" y="87978"/>
                  </a:cubicBezTo>
                  <a:cubicBezTo>
                    <a:pt x="194583" y="80668"/>
                    <a:pt x="200500" y="75011"/>
                    <a:pt x="207897" y="72140"/>
                  </a:cubicBezTo>
                  <a:cubicBezTo>
                    <a:pt x="196584" y="36460"/>
                    <a:pt x="166823" y="9657"/>
                    <a:pt x="130099" y="2087"/>
                  </a:cubicBezTo>
                  <a:cubicBezTo>
                    <a:pt x="123224" y="685"/>
                    <a:pt x="116305" y="1"/>
                    <a:pt x="109441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643125" y="2170000"/>
              <a:ext cx="4242350" cy="3232925"/>
            </a:xfrm>
            <a:custGeom>
              <a:avLst/>
              <a:gdLst/>
              <a:ahLst/>
              <a:cxnLst/>
              <a:rect l="l" t="t" r="r" b="b"/>
              <a:pathLst>
                <a:path w="169694" h="129317" extrusionOk="0">
                  <a:moveTo>
                    <a:pt x="84847" y="1"/>
                  </a:moveTo>
                  <a:lnTo>
                    <a:pt x="0" y="84848"/>
                  </a:lnTo>
                  <a:cubicBezTo>
                    <a:pt x="19232" y="112695"/>
                    <a:pt x="50995" y="129316"/>
                    <a:pt x="84847" y="129316"/>
                  </a:cubicBezTo>
                  <a:cubicBezTo>
                    <a:pt x="118699" y="129316"/>
                    <a:pt x="150375" y="112695"/>
                    <a:pt x="169694" y="84848"/>
                  </a:cubicBezTo>
                  <a:lnTo>
                    <a:pt x="84847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138400" y="1978550"/>
              <a:ext cx="5251825" cy="2817375"/>
            </a:xfrm>
            <a:custGeom>
              <a:avLst/>
              <a:gdLst/>
              <a:ahLst/>
              <a:cxnLst/>
              <a:rect l="l" t="t" r="r" b="b"/>
              <a:pathLst>
                <a:path w="210073" h="112695" extrusionOk="0">
                  <a:moveTo>
                    <a:pt x="105036" y="1"/>
                  </a:moveTo>
                  <a:lnTo>
                    <a:pt x="0" y="105037"/>
                  </a:lnTo>
                  <a:lnTo>
                    <a:pt x="7658" y="112695"/>
                  </a:lnTo>
                  <a:lnTo>
                    <a:pt x="105036" y="15317"/>
                  </a:lnTo>
                  <a:lnTo>
                    <a:pt x="202414" y="112695"/>
                  </a:lnTo>
                  <a:lnTo>
                    <a:pt x="210072" y="105037"/>
                  </a:lnTo>
                  <a:lnTo>
                    <a:pt x="10503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357450" y="3714650"/>
              <a:ext cx="813700" cy="813700"/>
            </a:xfrm>
            <a:custGeom>
              <a:avLst/>
              <a:gdLst/>
              <a:ahLst/>
              <a:cxnLst/>
              <a:rect l="l" t="t" r="r" b="b"/>
              <a:pathLst>
                <a:path w="32548" h="32548" extrusionOk="0">
                  <a:moveTo>
                    <a:pt x="16274" y="1"/>
                  </a:moveTo>
                  <a:cubicBezTo>
                    <a:pt x="7311" y="1"/>
                    <a:pt x="1" y="7311"/>
                    <a:pt x="1" y="16274"/>
                  </a:cubicBezTo>
                  <a:cubicBezTo>
                    <a:pt x="1" y="25237"/>
                    <a:pt x="7311" y="32547"/>
                    <a:pt x="16274" y="32547"/>
                  </a:cubicBezTo>
                  <a:cubicBezTo>
                    <a:pt x="25237" y="32547"/>
                    <a:pt x="32547" y="25237"/>
                    <a:pt x="32547" y="16274"/>
                  </a:cubicBezTo>
                  <a:cubicBezTo>
                    <a:pt x="32547" y="7311"/>
                    <a:pt x="25237" y="1"/>
                    <a:pt x="16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115975" y="3635175"/>
              <a:ext cx="1133500" cy="971500"/>
            </a:xfrm>
            <a:custGeom>
              <a:avLst/>
              <a:gdLst/>
              <a:ahLst/>
              <a:cxnLst/>
              <a:rect l="l" t="t" r="r" b="b"/>
              <a:pathLst>
                <a:path w="45340" h="38860" extrusionOk="0">
                  <a:moveTo>
                    <a:pt x="25933" y="6400"/>
                  </a:moveTo>
                  <a:cubicBezTo>
                    <a:pt x="33156" y="6400"/>
                    <a:pt x="38986" y="12230"/>
                    <a:pt x="38986" y="19453"/>
                  </a:cubicBezTo>
                  <a:cubicBezTo>
                    <a:pt x="38986" y="27336"/>
                    <a:pt x="32544" y="32555"/>
                    <a:pt x="25842" y="32555"/>
                  </a:cubicBezTo>
                  <a:cubicBezTo>
                    <a:pt x="22630" y="32555"/>
                    <a:pt x="19359" y="31356"/>
                    <a:pt x="16709" y="28677"/>
                  </a:cubicBezTo>
                  <a:cubicBezTo>
                    <a:pt x="8442" y="20497"/>
                    <a:pt x="14272" y="6400"/>
                    <a:pt x="25933" y="6400"/>
                  </a:cubicBezTo>
                  <a:close/>
                  <a:moveTo>
                    <a:pt x="25788" y="0"/>
                  </a:moveTo>
                  <a:cubicBezTo>
                    <a:pt x="21017" y="0"/>
                    <a:pt x="16150" y="1765"/>
                    <a:pt x="12183" y="5703"/>
                  </a:cubicBezTo>
                  <a:cubicBezTo>
                    <a:pt x="0" y="17974"/>
                    <a:pt x="8616" y="38859"/>
                    <a:pt x="25933" y="38859"/>
                  </a:cubicBezTo>
                  <a:cubicBezTo>
                    <a:pt x="36637" y="38859"/>
                    <a:pt x="45339" y="30157"/>
                    <a:pt x="45339" y="19453"/>
                  </a:cubicBezTo>
                  <a:cubicBezTo>
                    <a:pt x="45339" y="7734"/>
                    <a:pt x="35775" y="0"/>
                    <a:pt x="2578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775175" y="3686375"/>
              <a:ext cx="25" cy="815850"/>
            </a:xfrm>
            <a:custGeom>
              <a:avLst/>
              <a:gdLst/>
              <a:ahLst/>
              <a:cxnLst/>
              <a:rect l="l" t="t" r="r" b="b"/>
              <a:pathLst>
                <a:path w="1" h="32634" extrusionOk="0">
                  <a:moveTo>
                    <a:pt x="0" y="1"/>
                  </a:moveTo>
                  <a:lnTo>
                    <a:pt x="0" y="32634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694675" y="3686375"/>
              <a:ext cx="163175" cy="815850"/>
            </a:xfrm>
            <a:custGeom>
              <a:avLst/>
              <a:gdLst/>
              <a:ahLst/>
              <a:cxnLst/>
              <a:rect l="l" t="t" r="r" b="b"/>
              <a:pathLst>
                <a:path w="6527" h="32634" extrusionOk="0">
                  <a:moveTo>
                    <a:pt x="0" y="1"/>
                  </a:moveTo>
                  <a:lnTo>
                    <a:pt x="0" y="32634"/>
                  </a:lnTo>
                  <a:lnTo>
                    <a:pt x="6527" y="32634"/>
                  </a:lnTo>
                  <a:lnTo>
                    <a:pt x="652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340050" y="4121500"/>
              <a:ext cx="844150" cy="25"/>
            </a:xfrm>
            <a:custGeom>
              <a:avLst/>
              <a:gdLst/>
              <a:ahLst/>
              <a:cxnLst/>
              <a:rect l="l" t="t" r="r" b="b"/>
              <a:pathLst>
                <a:path w="33766" h="1" extrusionOk="0">
                  <a:moveTo>
                    <a:pt x="1" y="0"/>
                  </a:moveTo>
                  <a:lnTo>
                    <a:pt x="33765" y="0"/>
                  </a:lnTo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340050" y="4038825"/>
              <a:ext cx="844150" cy="163175"/>
            </a:xfrm>
            <a:custGeom>
              <a:avLst/>
              <a:gdLst/>
              <a:ahLst/>
              <a:cxnLst/>
              <a:rect l="l" t="t" r="r" b="b"/>
              <a:pathLst>
                <a:path w="33766" h="6527" extrusionOk="0">
                  <a:moveTo>
                    <a:pt x="1" y="0"/>
                  </a:moveTo>
                  <a:lnTo>
                    <a:pt x="1" y="6527"/>
                  </a:lnTo>
                  <a:lnTo>
                    <a:pt x="33765" y="6527"/>
                  </a:lnTo>
                  <a:lnTo>
                    <a:pt x="3376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7"/>
          <p:cNvSpPr txBox="1"/>
          <p:nvPr/>
        </p:nvSpPr>
        <p:spPr>
          <a:xfrm>
            <a:off x="5591475" y="302241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74C1B9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MY</a:t>
            </a:r>
            <a:r>
              <a:rPr lang="en" sz="3000">
                <a:solidFill>
                  <a:srgbClr val="74C1B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HOME</a:t>
            </a:r>
            <a:endParaRPr sz="3000">
              <a:solidFill>
                <a:srgbClr val="74C1B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5591475" y="3460563"/>
            <a:ext cx="24195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REAL ESTATE</a:t>
            </a:r>
            <a:endParaRPr sz="12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EVOLUTION</a:t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895465" y="1852914"/>
            <a:ext cx="1509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2005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6967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Jupiter is the biggest planet</a:t>
            </a:r>
            <a:b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in our Solar System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105417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3765181" y="1852914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2008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3483500" y="2115173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name, but it’s terribly hot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6447917" y="1852914"/>
            <a:ext cx="1626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2010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6307525" y="2115175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895475" y="3332175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8"/>
          <p:cNvGrpSpPr/>
          <p:nvPr/>
        </p:nvGrpSpPr>
        <p:grpSpPr>
          <a:xfrm>
            <a:off x="1135116" y="2932717"/>
            <a:ext cx="1028570" cy="677894"/>
            <a:chOff x="1928200" y="3132125"/>
            <a:chExt cx="1512825" cy="997050"/>
          </a:xfrm>
        </p:grpSpPr>
        <p:sp>
          <p:nvSpPr>
            <p:cNvPr id="212" name="Google Shape;212;p18"/>
            <p:cNvSpPr/>
            <p:nvPr/>
          </p:nvSpPr>
          <p:spPr>
            <a:xfrm>
              <a:off x="2718300" y="3132125"/>
              <a:ext cx="416325" cy="261200"/>
            </a:xfrm>
            <a:custGeom>
              <a:avLst/>
              <a:gdLst/>
              <a:ahLst/>
              <a:cxnLst/>
              <a:rect l="l" t="t" r="r" b="b"/>
              <a:pathLst>
                <a:path w="16653" h="10448" extrusionOk="0">
                  <a:moveTo>
                    <a:pt x="8336" y="1"/>
                  </a:moveTo>
                  <a:cubicBezTo>
                    <a:pt x="6313" y="1"/>
                    <a:pt x="4597" y="1526"/>
                    <a:pt x="4396" y="3554"/>
                  </a:cubicBezTo>
                  <a:cubicBezTo>
                    <a:pt x="4104" y="3469"/>
                    <a:pt x="3804" y="3432"/>
                    <a:pt x="3503" y="3432"/>
                  </a:cubicBezTo>
                  <a:cubicBezTo>
                    <a:pt x="1569" y="3432"/>
                    <a:pt x="0" y="5000"/>
                    <a:pt x="0" y="6935"/>
                  </a:cubicBezTo>
                  <a:cubicBezTo>
                    <a:pt x="0" y="8869"/>
                    <a:pt x="1569" y="10447"/>
                    <a:pt x="3503" y="10447"/>
                  </a:cubicBezTo>
                  <a:lnTo>
                    <a:pt x="13581" y="10447"/>
                  </a:lnTo>
                  <a:cubicBezTo>
                    <a:pt x="15271" y="10447"/>
                    <a:pt x="16652" y="9067"/>
                    <a:pt x="16652" y="7376"/>
                  </a:cubicBezTo>
                  <a:cubicBezTo>
                    <a:pt x="16652" y="5682"/>
                    <a:pt x="15281" y="4305"/>
                    <a:pt x="13598" y="4305"/>
                  </a:cubicBezTo>
                  <a:cubicBezTo>
                    <a:pt x="13592" y="4305"/>
                    <a:pt x="13587" y="4305"/>
                    <a:pt x="13581" y="4305"/>
                  </a:cubicBezTo>
                  <a:cubicBezTo>
                    <a:pt x="13093" y="4305"/>
                    <a:pt x="12614" y="4418"/>
                    <a:pt x="12182" y="4643"/>
                  </a:cubicBezTo>
                  <a:cubicBezTo>
                    <a:pt x="12238" y="4389"/>
                    <a:pt x="12266" y="4127"/>
                    <a:pt x="12266" y="3864"/>
                  </a:cubicBezTo>
                  <a:cubicBezTo>
                    <a:pt x="12219" y="1779"/>
                    <a:pt x="10557" y="88"/>
                    <a:pt x="8481" y="3"/>
                  </a:cubicBezTo>
                  <a:cubicBezTo>
                    <a:pt x="8432" y="2"/>
                    <a:pt x="8384" y="1"/>
                    <a:pt x="8336" y="1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2850725" y="3580650"/>
              <a:ext cx="512350" cy="548525"/>
            </a:xfrm>
            <a:custGeom>
              <a:avLst/>
              <a:gdLst/>
              <a:ahLst/>
              <a:cxnLst/>
              <a:rect l="l" t="t" r="r" b="b"/>
              <a:pathLst>
                <a:path w="20494" h="21941" extrusionOk="0">
                  <a:moveTo>
                    <a:pt x="10242" y="1"/>
                  </a:moveTo>
                  <a:cubicBezTo>
                    <a:pt x="9942" y="1"/>
                    <a:pt x="9641" y="76"/>
                    <a:pt x="9373" y="226"/>
                  </a:cubicBezTo>
                  <a:lnTo>
                    <a:pt x="892" y="5054"/>
                  </a:lnTo>
                  <a:cubicBezTo>
                    <a:pt x="338" y="5364"/>
                    <a:pt x="0" y="5946"/>
                    <a:pt x="0" y="6585"/>
                  </a:cubicBezTo>
                  <a:lnTo>
                    <a:pt x="0" y="20184"/>
                  </a:lnTo>
                  <a:cubicBezTo>
                    <a:pt x="0" y="21151"/>
                    <a:pt x="789" y="21940"/>
                    <a:pt x="1756" y="21940"/>
                  </a:cubicBezTo>
                  <a:lnTo>
                    <a:pt x="18728" y="21940"/>
                  </a:lnTo>
                  <a:cubicBezTo>
                    <a:pt x="19705" y="21940"/>
                    <a:pt x="20493" y="21151"/>
                    <a:pt x="20493" y="20175"/>
                  </a:cubicBezTo>
                  <a:lnTo>
                    <a:pt x="20493" y="6585"/>
                  </a:lnTo>
                  <a:cubicBezTo>
                    <a:pt x="20493" y="5946"/>
                    <a:pt x="20155" y="5364"/>
                    <a:pt x="19601" y="5054"/>
                  </a:cubicBezTo>
                  <a:lnTo>
                    <a:pt x="11111" y="226"/>
                  </a:lnTo>
                  <a:cubicBezTo>
                    <a:pt x="10843" y="76"/>
                    <a:pt x="10543" y="1"/>
                    <a:pt x="10242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993700" y="3850450"/>
              <a:ext cx="226375" cy="278725"/>
            </a:xfrm>
            <a:custGeom>
              <a:avLst/>
              <a:gdLst/>
              <a:ahLst/>
              <a:cxnLst/>
              <a:rect l="l" t="t" r="r" b="b"/>
              <a:pathLst>
                <a:path w="9055" h="11149" extrusionOk="0">
                  <a:moveTo>
                    <a:pt x="1757" y="0"/>
                  </a:moveTo>
                  <a:cubicBezTo>
                    <a:pt x="780" y="0"/>
                    <a:pt x="1" y="780"/>
                    <a:pt x="1" y="1756"/>
                  </a:cubicBezTo>
                  <a:lnTo>
                    <a:pt x="1" y="11148"/>
                  </a:lnTo>
                  <a:lnTo>
                    <a:pt x="9055" y="11148"/>
                  </a:lnTo>
                  <a:lnTo>
                    <a:pt x="9055" y="1756"/>
                  </a:lnTo>
                  <a:cubicBezTo>
                    <a:pt x="9055" y="780"/>
                    <a:pt x="8266" y="0"/>
                    <a:pt x="729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844375" y="3580650"/>
              <a:ext cx="596650" cy="250800"/>
            </a:xfrm>
            <a:custGeom>
              <a:avLst/>
              <a:gdLst/>
              <a:ahLst/>
              <a:cxnLst/>
              <a:rect l="l" t="t" r="r" b="b"/>
              <a:pathLst>
                <a:path w="23866" h="10032" extrusionOk="0">
                  <a:moveTo>
                    <a:pt x="10496" y="1"/>
                  </a:moveTo>
                  <a:cubicBezTo>
                    <a:pt x="10196" y="1"/>
                    <a:pt x="9895" y="76"/>
                    <a:pt x="9627" y="226"/>
                  </a:cubicBezTo>
                  <a:lnTo>
                    <a:pt x="1137" y="5054"/>
                  </a:lnTo>
                  <a:cubicBezTo>
                    <a:pt x="292" y="5533"/>
                    <a:pt x="1" y="6613"/>
                    <a:pt x="480" y="7458"/>
                  </a:cubicBezTo>
                  <a:cubicBezTo>
                    <a:pt x="803" y="8028"/>
                    <a:pt x="1399" y="8346"/>
                    <a:pt x="2012" y="8346"/>
                  </a:cubicBezTo>
                  <a:cubicBezTo>
                    <a:pt x="2308" y="8346"/>
                    <a:pt x="2608" y="8272"/>
                    <a:pt x="2884" y="8116"/>
                  </a:cubicBezTo>
                  <a:lnTo>
                    <a:pt x="10501" y="3786"/>
                  </a:lnTo>
                  <a:lnTo>
                    <a:pt x="21086" y="9797"/>
                  </a:lnTo>
                  <a:cubicBezTo>
                    <a:pt x="21347" y="9946"/>
                    <a:pt x="21646" y="10031"/>
                    <a:pt x="21954" y="10031"/>
                  </a:cubicBezTo>
                  <a:lnTo>
                    <a:pt x="21954" y="10031"/>
                  </a:lnTo>
                  <a:cubicBezTo>
                    <a:pt x="22751" y="10029"/>
                    <a:pt x="23453" y="9495"/>
                    <a:pt x="23659" y="8726"/>
                  </a:cubicBezTo>
                  <a:cubicBezTo>
                    <a:pt x="23866" y="7946"/>
                    <a:pt x="23518" y="7129"/>
                    <a:pt x="22823" y="6735"/>
                  </a:cubicBezTo>
                  <a:lnTo>
                    <a:pt x="11365" y="226"/>
                  </a:lnTo>
                  <a:cubicBezTo>
                    <a:pt x="11097" y="76"/>
                    <a:pt x="10797" y="1"/>
                    <a:pt x="10496" y="1"/>
                  </a:cubicBezTo>
                  <a:close/>
                  <a:moveTo>
                    <a:pt x="21954" y="10031"/>
                  </a:moveTo>
                  <a:lnTo>
                    <a:pt x="21954" y="10031"/>
                  </a:lnTo>
                  <a:cubicBezTo>
                    <a:pt x="21953" y="10031"/>
                    <a:pt x="21951" y="10031"/>
                    <a:pt x="21950" y="10031"/>
                  </a:cubicBezTo>
                  <a:lnTo>
                    <a:pt x="21959" y="10031"/>
                  </a:lnTo>
                  <a:cubicBezTo>
                    <a:pt x="21957" y="10031"/>
                    <a:pt x="21956" y="10031"/>
                    <a:pt x="21954" y="1003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015075" y="3146825"/>
              <a:ext cx="912200" cy="982350"/>
            </a:xfrm>
            <a:custGeom>
              <a:avLst/>
              <a:gdLst/>
              <a:ahLst/>
              <a:cxnLst/>
              <a:rect l="l" t="t" r="r" b="b"/>
              <a:pathLst>
                <a:path w="36488" h="39294" extrusionOk="0">
                  <a:moveTo>
                    <a:pt x="18241" y="0"/>
                  </a:moveTo>
                  <a:cubicBezTo>
                    <a:pt x="17941" y="0"/>
                    <a:pt x="17643" y="78"/>
                    <a:pt x="17375" y="233"/>
                  </a:cubicBezTo>
                  <a:lnTo>
                    <a:pt x="892" y="9596"/>
                  </a:lnTo>
                  <a:cubicBezTo>
                    <a:pt x="338" y="9906"/>
                    <a:pt x="0" y="10488"/>
                    <a:pt x="0" y="11118"/>
                  </a:cubicBezTo>
                  <a:lnTo>
                    <a:pt x="0" y="37537"/>
                  </a:lnTo>
                  <a:cubicBezTo>
                    <a:pt x="0" y="38504"/>
                    <a:pt x="789" y="39293"/>
                    <a:pt x="1757" y="39293"/>
                  </a:cubicBezTo>
                  <a:lnTo>
                    <a:pt x="36488" y="39293"/>
                  </a:lnTo>
                  <a:lnTo>
                    <a:pt x="36488" y="11118"/>
                  </a:lnTo>
                  <a:cubicBezTo>
                    <a:pt x="36488" y="10488"/>
                    <a:pt x="36140" y="9906"/>
                    <a:pt x="35596" y="9596"/>
                  </a:cubicBezTo>
                  <a:lnTo>
                    <a:pt x="19113" y="233"/>
                  </a:lnTo>
                  <a:cubicBezTo>
                    <a:pt x="18841" y="78"/>
                    <a:pt x="18540" y="0"/>
                    <a:pt x="18241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282025" y="3668700"/>
              <a:ext cx="378300" cy="460475"/>
            </a:xfrm>
            <a:custGeom>
              <a:avLst/>
              <a:gdLst/>
              <a:ahLst/>
              <a:cxnLst/>
              <a:rect l="l" t="t" r="r" b="b"/>
              <a:pathLst>
                <a:path w="15132" h="18419" extrusionOk="0">
                  <a:moveTo>
                    <a:pt x="1757" y="1"/>
                  </a:moveTo>
                  <a:cubicBezTo>
                    <a:pt x="780" y="1"/>
                    <a:pt x="1" y="790"/>
                    <a:pt x="1" y="1757"/>
                  </a:cubicBezTo>
                  <a:lnTo>
                    <a:pt x="1" y="18418"/>
                  </a:lnTo>
                  <a:lnTo>
                    <a:pt x="15131" y="18418"/>
                  </a:lnTo>
                  <a:lnTo>
                    <a:pt x="15131" y="1757"/>
                  </a:lnTo>
                  <a:cubicBezTo>
                    <a:pt x="15131" y="790"/>
                    <a:pt x="14342" y="1"/>
                    <a:pt x="133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928200" y="3146825"/>
              <a:ext cx="1083150" cy="367875"/>
            </a:xfrm>
            <a:custGeom>
              <a:avLst/>
              <a:gdLst/>
              <a:ahLst/>
              <a:cxnLst/>
              <a:rect l="l" t="t" r="r" b="b"/>
              <a:pathLst>
                <a:path w="43326" h="14715" extrusionOk="0">
                  <a:moveTo>
                    <a:pt x="21716" y="0"/>
                  </a:moveTo>
                  <a:cubicBezTo>
                    <a:pt x="21416" y="0"/>
                    <a:pt x="21118" y="78"/>
                    <a:pt x="20850" y="233"/>
                  </a:cubicBezTo>
                  <a:lnTo>
                    <a:pt x="1146" y="11418"/>
                  </a:lnTo>
                  <a:cubicBezTo>
                    <a:pt x="301" y="11897"/>
                    <a:pt x="0" y="12977"/>
                    <a:pt x="489" y="13823"/>
                  </a:cubicBezTo>
                  <a:cubicBezTo>
                    <a:pt x="812" y="14392"/>
                    <a:pt x="1403" y="14710"/>
                    <a:pt x="2014" y="14710"/>
                  </a:cubicBezTo>
                  <a:cubicBezTo>
                    <a:pt x="2309" y="14710"/>
                    <a:pt x="2608" y="14636"/>
                    <a:pt x="2884" y="14480"/>
                  </a:cubicBezTo>
                  <a:lnTo>
                    <a:pt x="21714" y="3783"/>
                  </a:lnTo>
                  <a:lnTo>
                    <a:pt x="40545" y="14480"/>
                  </a:lnTo>
                  <a:cubicBezTo>
                    <a:pt x="40808" y="14630"/>
                    <a:pt x="41109" y="14705"/>
                    <a:pt x="41419" y="14715"/>
                  </a:cubicBezTo>
                  <a:cubicBezTo>
                    <a:pt x="42217" y="14715"/>
                    <a:pt x="42921" y="14179"/>
                    <a:pt x="43119" y="13409"/>
                  </a:cubicBezTo>
                  <a:cubicBezTo>
                    <a:pt x="43325" y="12630"/>
                    <a:pt x="42987" y="11813"/>
                    <a:pt x="42292" y="11418"/>
                  </a:cubicBezTo>
                  <a:lnTo>
                    <a:pt x="22588" y="233"/>
                  </a:lnTo>
                  <a:cubicBezTo>
                    <a:pt x="22316" y="78"/>
                    <a:pt x="22015" y="0"/>
                    <a:pt x="2171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8"/>
          <p:cNvGrpSpPr/>
          <p:nvPr/>
        </p:nvGrpSpPr>
        <p:grpSpPr>
          <a:xfrm>
            <a:off x="3940473" y="2787168"/>
            <a:ext cx="993176" cy="823443"/>
            <a:chOff x="202950" y="1579375"/>
            <a:chExt cx="1537900" cy="1275075"/>
          </a:xfrm>
        </p:grpSpPr>
        <p:sp>
          <p:nvSpPr>
            <p:cNvPr id="220" name="Google Shape;220;p18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015775" y="2593800"/>
              <a:ext cx="46275" cy="71875"/>
            </a:xfrm>
            <a:custGeom>
              <a:avLst/>
              <a:gdLst/>
              <a:ahLst/>
              <a:cxnLst/>
              <a:rect l="l" t="t" r="r" b="b"/>
              <a:pathLst>
                <a:path w="1851" h="2875" extrusionOk="0">
                  <a:moveTo>
                    <a:pt x="921" y="1"/>
                  </a:moveTo>
                  <a:cubicBezTo>
                    <a:pt x="413" y="1"/>
                    <a:pt x="0" y="424"/>
                    <a:pt x="19" y="940"/>
                  </a:cubicBezTo>
                  <a:lnTo>
                    <a:pt x="19" y="1964"/>
                  </a:lnTo>
                  <a:cubicBezTo>
                    <a:pt x="19" y="2471"/>
                    <a:pt x="423" y="2875"/>
                    <a:pt x="921" y="2875"/>
                  </a:cubicBezTo>
                  <a:cubicBezTo>
                    <a:pt x="1428" y="2875"/>
                    <a:pt x="1832" y="2471"/>
                    <a:pt x="1832" y="1964"/>
                  </a:cubicBezTo>
                  <a:lnTo>
                    <a:pt x="1832" y="940"/>
                  </a:lnTo>
                  <a:cubicBezTo>
                    <a:pt x="1850" y="424"/>
                    <a:pt x="1437" y="1"/>
                    <a:pt x="921" y="1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27225" y="2009625"/>
              <a:ext cx="258075" cy="248250"/>
            </a:xfrm>
            <a:custGeom>
              <a:avLst/>
              <a:gdLst/>
              <a:ahLst/>
              <a:cxnLst/>
              <a:rect l="l" t="t" r="r" b="b"/>
              <a:pathLst>
                <a:path w="10323" h="9930" extrusionOk="0">
                  <a:moveTo>
                    <a:pt x="5363" y="1"/>
                  </a:moveTo>
                  <a:cubicBezTo>
                    <a:pt x="3353" y="1"/>
                    <a:pt x="1541" y="1203"/>
                    <a:pt x="771" y="3063"/>
                  </a:cubicBezTo>
                  <a:cubicBezTo>
                    <a:pt x="0" y="4922"/>
                    <a:pt x="432" y="7054"/>
                    <a:pt x="1851" y="8472"/>
                  </a:cubicBezTo>
                  <a:cubicBezTo>
                    <a:pt x="2801" y="9422"/>
                    <a:pt x="4071" y="9930"/>
                    <a:pt x="5365" y="9930"/>
                  </a:cubicBezTo>
                  <a:cubicBezTo>
                    <a:pt x="6003" y="9930"/>
                    <a:pt x="6647" y="9807"/>
                    <a:pt x="7260" y="9553"/>
                  </a:cubicBezTo>
                  <a:cubicBezTo>
                    <a:pt x="9120" y="8782"/>
                    <a:pt x="10322" y="6970"/>
                    <a:pt x="10322" y="4960"/>
                  </a:cubicBezTo>
                  <a:cubicBezTo>
                    <a:pt x="10322" y="2217"/>
                    <a:pt x="8106" y="1"/>
                    <a:pt x="53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8"/>
          <p:cNvSpPr/>
          <p:nvPr/>
        </p:nvSpPr>
        <p:spPr>
          <a:xfrm>
            <a:off x="6869580" y="3506554"/>
            <a:ext cx="41659" cy="104057"/>
          </a:xfrm>
          <a:custGeom>
            <a:avLst/>
            <a:gdLst/>
            <a:ahLst/>
            <a:cxnLst/>
            <a:rect l="l" t="t" r="r" b="b"/>
            <a:pathLst>
              <a:path w="2734" h="6829" extrusionOk="0">
                <a:moveTo>
                  <a:pt x="1363" y="0"/>
                </a:moveTo>
                <a:cubicBezTo>
                  <a:pt x="545" y="0"/>
                  <a:pt x="1" y="545"/>
                  <a:pt x="1" y="1362"/>
                </a:cubicBezTo>
                <a:lnTo>
                  <a:pt x="1" y="6828"/>
                </a:lnTo>
                <a:lnTo>
                  <a:pt x="2734" y="6828"/>
                </a:lnTo>
                <a:lnTo>
                  <a:pt x="2734" y="1362"/>
                </a:lnTo>
                <a:cubicBezTo>
                  <a:pt x="2734" y="545"/>
                  <a:pt x="2189" y="0"/>
                  <a:pt x="1363" y="0"/>
                </a:cubicBezTo>
                <a:close/>
              </a:path>
            </a:pathLst>
          </a:custGeom>
          <a:solidFill>
            <a:srgbClr val="F9BF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8"/>
          <p:cNvGrpSpPr/>
          <p:nvPr/>
        </p:nvGrpSpPr>
        <p:grpSpPr>
          <a:xfrm>
            <a:off x="6755293" y="2623922"/>
            <a:ext cx="1069946" cy="986689"/>
            <a:chOff x="5747675" y="2580200"/>
            <a:chExt cx="1629525" cy="1502725"/>
          </a:xfrm>
        </p:grpSpPr>
        <p:sp>
          <p:nvSpPr>
            <p:cNvPr id="238" name="Google Shape;238;p18"/>
            <p:cNvSpPr/>
            <p:nvPr/>
          </p:nvSpPr>
          <p:spPr>
            <a:xfrm>
              <a:off x="7149400" y="3843875"/>
              <a:ext cx="68375" cy="170725"/>
            </a:xfrm>
            <a:custGeom>
              <a:avLst/>
              <a:gdLst/>
              <a:ahLst/>
              <a:cxnLst/>
              <a:rect l="l" t="t" r="r" b="b"/>
              <a:pathLst>
                <a:path w="2735" h="6829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6828"/>
                  </a:lnTo>
                  <a:lnTo>
                    <a:pt x="2734" y="6828"/>
                  </a:lnTo>
                  <a:lnTo>
                    <a:pt x="2734" y="1362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534700" y="2580200"/>
              <a:ext cx="68350" cy="205000"/>
            </a:xfrm>
            <a:custGeom>
              <a:avLst/>
              <a:gdLst/>
              <a:ahLst/>
              <a:cxnLst/>
              <a:rect l="l" t="t" r="r" b="b"/>
              <a:pathLst>
                <a:path w="2734" h="8200" extrusionOk="0">
                  <a:moveTo>
                    <a:pt x="1372" y="0"/>
                  </a:moveTo>
                  <a:cubicBezTo>
                    <a:pt x="546" y="0"/>
                    <a:pt x="1" y="545"/>
                    <a:pt x="1" y="1371"/>
                  </a:cubicBezTo>
                  <a:lnTo>
                    <a:pt x="1" y="6828"/>
                  </a:lnTo>
                  <a:cubicBezTo>
                    <a:pt x="1" y="7655"/>
                    <a:pt x="546" y="8199"/>
                    <a:pt x="1372" y="8199"/>
                  </a:cubicBezTo>
                  <a:cubicBezTo>
                    <a:pt x="2189" y="8199"/>
                    <a:pt x="2734" y="7655"/>
                    <a:pt x="2734" y="6828"/>
                  </a:cubicBezTo>
                  <a:lnTo>
                    <a:pt x="2734" y="1371"/>
                  </a:lnTo>
                  <a:cubicBezTo>
                    <a:pt x="2734" y="545"/>
                    <a:pt x="2189" y="0"/>
                    <a:pt x="137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159025" y="2750900"/>
              <a:ext cx="819725" cy="1263700"/>
            </a:xfrm>
            <a:custGeom>
              <a:avLst/>
              <a:gdLst/>
              <a:ahLst/>
              <a:cxnLst/>
              <a:rect l="l" t="t" r="r" b="b"/>
              <a:pathLst>
                <a:path w="32789" h="50548" extrusionOk="0">
                  <a:moveTo>
                    <a:pt x="10933" y="0"/>
                  </a:moveTo>
                  <a:cubicBezTo>
                    <a:pt x="10106" y="0"/>
                    <a:pt x="9562" y="545"/>
                    <a:pt x="9562" y="1371"/>
                  </a:cubicBezTo>
                  <a:lnTo>
                    <a:pt x="9562" y="4104"/>
                  </a:lnTo>
                  <a:cubicBezTo>
                    <a:pt x="9562" y="4921"/>
                    <a:pt x="9017" y="5466"/>
                    <a:pt x="8200" y="5466"/>
                  </a:cubicBezTo>
                  <a:lnTo>
                    <a:pt x="1372" y="5466"/>
                  </a:lnTo>
                  <a:cubicBezTo>
                    <a:pt x="545" y="5466"/>
                    <a:pt x="1" y="6011"/>
                    <a:pt x="1" y="6837"/>
                  </a:cubicBezTo>
                  <a:lnTo>
                    <a:pt x="1" y="50547"/>
                  </a:lnTo>
                  <a:lnTo>
                    <a:pt x="32788" y="50547"/>
                  </a:lnTo>
                  <a:lnTo>
                    <a:pt x="32788" y="6828"/>
                  </a:lnTo>
                  <a:cubicBezTo>
                    <a:pt x="32788" y="6011"/>
                    <a:pt x="32243" y="5466"/>
                    <a:pt x="31426" y="5466"/>
                  </a:cubicBezTo>
                  <a:lnTo>
                    <a:pt x="24589" y="5466"/>
                  </a:lnTo>
                  <a:cubicBezTo>
                    <a:pt x="23772" y="5466"/>
                    <a:pt x="23227" y="4921"/>
                    <a:pt x="23227" y="4104"/>
                  </a:cubicBezTo>
                  <a:lnTo>
                    <a:pt x="23227" y="1371"/>
                  </a:lnTo>
                  <a:cubicBezTo>
                    <a:pt x="23227" y="554"/>
                    <a:pt x="22682" y="0"/>
                    <a:pt x="2185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61400" y="2990150"/>
              <a:ext cx="614975" cy="136450"/>
            </a:xfrm>
            <a:custGeom>
              <a:avLst/>
              <a:gdLst/>
              <a:ahLst/>
              <a:cxnLst/>
              <a:rect l="l" t="t" r="r" b="b"/>
              <a:pathLst>
                <a:path w="24599" h="5458" extrusionOk="0">
                  <a:moveTo>
                    <a:pt x="1372" y="0"/>
                  </a:moveTo>
                  <a:cubicBezTo>
                    <a:pt x="555" y="0"/>
                    <a:pt x="1" y="536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57"/>
                    <a:pt x="1372" y="5457"/>
                  </a:cubicBezTo>
                  <a:lnTo>
                    <a:pt x="23227" y="5457"/>
                  </a:lnTo>
                  <a:cubicBezTo>
                    <a:pt x="24044" y="5457"/>
                    <a:pt x="24598" y="491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261400" y="319490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1"/>
                    <a:pt x="24598" y="4104"/>
                  </a:cubicBezTo>
                  <a:lnTo>
                    <a:pt x="24598" y="1371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261400" y="3399875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2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6261400" y="3604850"/>
              <a:ext cx="614975" cy="136675"/>
            </a:xfrm>
            <a:custGeom>
              <a:avLst/>
              <a:gdLst/>
              <a:ahLst/>
              <a:cxnLst/>
              <a:rect l="l" t="t" r="r" b="b"/>
              <a:pathLst>
                <a:path w="24599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62"/>
                  </a:cubicBezTo>
                  <a:lnTo>
                    <a:pt x="1" y="4095"/>
                  </a:lnTo>
                  <a:cubicBezTo>
                    <a:pt x="1" y="4912"/>
                    <a:pt x="545" y="5466"/>
                    <a:pt x="1372" y="5466"/>
                  </a:cubicBezTo>
                  <a:lnTo>
                    <a:pt x="23227" y="5466"/>
                  </a:lnTo>
                  <a:cubicBezTo>
                    <a:pt x="24044" y="5466"/>
                    <a:pt x="24598" y="4922"/>
                    <a:pt x="24598" y="4095"/>
                  </a:cubicBezTo>
                  <a:lnTo>
                    <a:pt x="24598" y="1362"/>
                  </a:lnTo>
                  <a:cubicBezTo>
                    <a:pt x="24598" y="545"/>
                    <a:pt x="24053" y="0"/>
                    <a:pt x="2322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5817625" y="4014575"/>
              <a:ext cx="1502750" cy="68350"/>
            </a:xfrm>
            <a:custGeom>
              <a:avLst/>
              <a:gdLst/>
              <a:ahLst/>
              <a:cxnLst/>
              <a:rect l="l" t="t" r="r" b="b"/>
              <a:pathLst>
                <a:path w="60110" h="2734" extrusionOk="0">
                  <a:moveTo>
                    <a:pt x="1363" y="0"/>
                  </a:moveTo>
                  <a:cubicBezTo>
                    <a:pt x="546" y="0"/>
                    <a:pt x="1" y="545"/>
                    <a:pt x="1" y="1371"/>
                  </a:cubicBezTo>
                  <a:cubicBezTo>
                    <a:pt x="1" y="2188"/>
                    <a:pt x="546" y="2733"/>
                    <a:pt x="1363" y="2733"/>
                  </a:cubicBezTo>
                  <a:lnTo>
                    <a:pt x="58738" y="2733"/>
                  </a:lnTo>
                  <a:cubicBezTo>
                    <a:pt x="59555" y="2733"/>
                    <a:pt x="60109" y="2188"/>
                    <a:pt x="60109" y="1371"/>
                  </a:cubicBezTo>
                  <a:cubicBezTo>
                    <a:pt x="60109" y="545"/>
                    <a:pt x="59565" y="0"/>
                    <a:pt x="58738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466375" y="3809600"/>
              <a:ext cx="205000" cy="205000"/>
            </a:xfrm>
            <a:custGeom>
              <a:avLst/>
              <a:gdLst/>
              <a:ahLst/>
              <a:cxnLst/>
              <a:rect l="l" t="t" r="r" b="b"/>
              <a:pathLst>
                <a:path w="8200" h="8200" extrusionOk="0">
                  <a:moveTo>
                    <a:pt x="1" y="0"/>
                  </a:moveTo>
                  <a:lnTo>
                    <a:pt x="1" y="8199"/>
                  </a:lnTo>
                  <a:lnTo>
                    <a:pt x="8200" y="8199"/>
                  </a:lnTo>
                  <a:lnTo>
                    <a:pt x="8200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7397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62" y="0"/>
                  </a:moveTo>
                  <a:cubicBezTo>
                    <a:pt x="545" y="0"/>
                    <a:pt x="0" y="545"/>
                    <a:pt x="0" y="1371"/>
                  </a:cubicBezTo>
                  <a:lnTo>
                    <a:pt x="0" y="4104"/>
                  </a:lnTo>
                  <a:cubicBezTo>
                    <a:pt x="0" y="4921"/>
                    <a:pt x="545" y="5466"/>
                    <a:pt x="1362" y="5466"/>
                  </a:cubicBezTo>
                  <a:lnTo>
                    <a:pt x="4095" y="5466"/>
                  </a:lnTo>
                  <a:cubicBezTo>
                    <a:pt x="4912" y="5466"/>
                    <a:pt x="5466" y="4921"/>
                    <a:pt x="5466" y="4104"/>
                  </a:cubicBezTo>
                  <a:lnTo>
                    <a:pt x="5466" y="1371"/>
                  </a:lnTo>
                  <a:cubicBezTo>
                    <a:pt x="5466" y="554"/>
                    <a:pt x="4921" y="0"/>
                    <a:pt x="409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6261400" y="3809600"/>
              <a:ext cx="136675" cy="136675"/>
            </a:xfrm>
            <a:custGeom>
              <a:avLst/>
              <a:gdLst/>
              <a:ahLst/>
              <a:cxnLst/>
              <a:rect l="l" t="t" r="r" b="b"/>
              <a:pathLst>
                <a:path w="5467" h="5467" extrusionOk="0">
                  <a:moveTo>
                    <a:pt x="1372" y="0"/>
                  </a:moveTo>
                  <a:cubicBezTo>
                    <a:pt x="555" y="0"/>
                    <a:pt x="1" y="545"/>
                    <a:pt x="1" y="1371"/>
                  </a:cubicBezTo>
                  <a:lnTo>
                    <a:pt x="1" y="4104"/>
                  </a:lnTo>
                  <a:cubicBezTo>
                    <a:pt x="1" y="4921"/>
                    <a:pt x="545" y="5466"/>
                    <a:pt x="1372" y="5466"/>
                  </a:cubicBezTo>
                  <a:lnTo>
                    <a:pt x="4105" y="5466"/>
                  </a:lnTo>
                  <a:cubicBezTo>
                    <a:pt x="4922" y="5466"/>
                    <a:pt x="5467" y="4921"/>
                    <a:pt x="5467" y="4104"/>
                  </a:cubicBezTo>
                  <a:lnTo>
                    <a:pt x="5467" y="1371"/>
                  </a:lnTo>
                  <a:cubicBezTo>
                    <a:pt x="5467" y="554"/>
                    <a:pt x="4922" y="0"/>
                    <a:pt x="41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364000" y="2750900"/>
              <a:ext cx="409750" cy="136675"/>
            </a:xfrm>
            <a:custGeom>
              <a:avLst/>
              <a:gdLst/>
              <a:ahLst/>
              <a:cxnLst/>
              <a:rect l="l" t="t" r="r" b="b"/>
              <a:pathLst>
                <a:path w="16390" h="5467" extrusionOk="0">
                  <a:moveTo>
                    <a:pt x="2734" y="0"/>
                  </a:moveTo>
                  <a:cubicBezTo>
                    <a:pt x="1907" y="0"/>
                    <a:pt x="1363" y="554"/>
                    <a:pt x="1363" y="1371"/>
                  </a:cubicBezTo>
                  <a:lnTo>
                    <a:pt x="1363" y="4104"/>
                  </a:lnTo>
                  <a:cubicBezTo>
                    <a:pt x="1363" y="4921"/>
                    <a:pt x="818" y="5466"/>
                    <a:pt x="1" y="5466"/>
                  </a:cubicBezTo>
                  <a:lnTo>
                    <a:pt x="16390" y="5466"/>
                  </a:lnTo>
                  <a:cubicBezTo>
                    <a:pt x="15573" y="5466"/>
                    <a:pt x="15028" y="4921"/>
                    <a:pt x="15028" y="4104"/>
                  </a:cubicBezTo>
                  <a:lnTo>
                    <a:pt x="15028" y="1371"/>
                  </a:lnTo>
                  <a:cubicBezTo>
                    <a:pt x="15028" y="554"/>
                    <a:pt x="14483" y="0"/>
                    <a:pt x="13657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6569000" y="3912200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76" y="0"/>
                  </a:moveTo>
                  <a:cubicBezTo>
                    <a:pt x="301" y="0"/>
                    <a:pt x="0" y="301"/>
                    <a:pt x="0" y="686"/>
                  </a:cubicBezTo>
                  <a:cubicBezTo>
                    <a:pt x="0" y="1062"/>
                    <a:pt x="301" y="1362"/>
                    <a:pt x="676" y="1362"/>
                  </a:cubicBezTo>
                  <a:cubicBezTo>
                    <a:pt x="1052" y="1362"/>
                    <a:pt x="1362" y="1062"/>
                    <a:pt x="1362" y="686"/>
                  </a:cubicBezTo>
                  <a:cubicBezTo>
                    <a:pt x="1362" y="301"/>
                    <a:pt x="1052" y="0"/>
                    <a:pt x="67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534700" y="39122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686" y="0"/>
                  </a:moveTo>
                  <a:cubicBezTo>
                    <a:pt x="311" y="0"/>
                    <a:pt x="1" y="301"/>
                    <a:pt x="1" y="686"/>
                  </a:cubicBezTo>
                  <a:cubicBezTo>
                    <a:pt x="1" y="1062"/>
                    <a:pt x="311" y="1362"/>
                    <a:pt x="686" y="1362"/>
                  </a:cubicBezTo>
                  <a:cubicBezTo>
                    <a:pt x="1062" y="1362"/>
                    <a:pt x="1363" y="1062"/>
                    <a:pt x="1363" y="686"/>
                  </a:cubicBezTo>
                  <a:cubicBezTo>
                    <a:pt x="1363" y="301"/>
                    <a:pt x="1062" y="0"/>
                    <a:pt x="686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747675" y="353780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3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5747675" y="3314750"/>
              <a:ext cx="399875" cy="384750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5" y="0"/>
                  </a:moveTo>
                  <a:cubicBezTo>
                    <a:pt x="6293" y="0"/>
                    <a:pt x="4324" y="781"/>
                    <a:pt x="2855" y="2250"/>
                  </a:cubicBezTo>
                  <a:cubicBezTo>
                    <a:pt x="657" y="4457"/>
                    <a:pt x="0" y="7763"/>
                    <a:pt x="1193" y="10637"/>
                  </a:cubicBezTo>
                  <a:cubicBezTo>
                    <a:pt x="2376" y="13511"/>
                    <a:pt x="5184" y="15389"/>
                    <a:pt x="8303" y="15389"/>
                  </a:cubicBezTo>
                  <a:cubicBezTo>
                    <a:pt x="12548" y="15380"/>
                    <a:pt x="15985" y="11942"/>
                    <a:pt x="15995" y="7688"/>
                  </a:cubicBezTo>
                  <a:cubicBezTo>
                    <a:pt x="15985" y="4579"/>
                    <a:pt x="14116" y="1771"/>
                    <a:pt x="11242" y="588"/>
                  </a:cubicBezTo>
                  <a:cubicBezTo>
                    <a:pt x="10289" y="192"/>
                    <a:pt x="9288" y="0"/>
                    <a:pt x="8295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977300" y="3514325"/>
              <a:ext cx="399900" cy="384750"/>
            </a:xfrm>
            <a:custGeom>
              <a:avLst/>
              <a:gdLst/>
              <a:ahLst/>
              <a:cxnLst/>
              <a:rect l="l" t="t" r="r" b="b"/>
              <a:pathLst>
                <a:path w="15996" h="15390" extrusionOk="0">
                  <a:moveTo>
                    <a:pt x="8298" y="0"/>
                  </a:moveTo>
                  <a:cubicBezTo>
                    <a:pt x="6299" y="0"/>
                    <a:pt x="4334" y="781"/>
                    <a:pt x="2865" y="2250"/>
                  </a:cubicBezTo>
                  <a:cubicBezTo>
                    <a:pt x="658" y="4457"/>
                    <a:pt x="1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2"/>
                    <a:pt x="15995" y="7688"/>
                  </a:cubicBezTo>
                  <a:cubicBezTo>
                    <a:pt x="15995" y="4579"/>
                    <a:pt x="14117" y="1771"/>
                    <a:pt x="11243" y="588"/>
                  </a:cubicBezTo>
                  <a:cubicBezTo>
                    <a:pt x="10290" y="192"/>
                    <a:pt x="9290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18"/>
          <p:cNvSpPr/>
          <p:nvPr/>
        </p:nvSpPr>
        <p:spPr>
          <a:xfrm rot="-8100000">
            <a:off x="77318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 rot="-8100000">
            <a:off x="3634310" y="325318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 rot="-8100000">
            <a:off x="627263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 rot="-8100000">
            <a:off x="8814085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435726" y="3111000"/>
            <a:ext cx="108159" cy="104042"/>
          </a:xfrm>
          <a:custGeom>
            <a:avLst/>
            <a:gdLst/>
            <a:ahLst/>
            <a:cxnLst/>
            <a:rect l="l" t="t" r="r" b="b"/>
            <a:pathLst>
              <a:path w="10323" h="9930" extrusionOk="0">
                <a:moveTo>
                  <a:pt x="5363" y="1"/>
                </a:moveTo>
                <a:cubicBezTo>
                  <a:pt x="3353" y="1"/>
                  <a:pt x="1541" y="1203"/>
                  <a:pt x="771" y="3063"/>
                </a:cubicBezTo>
                <a:cubicBezTo>
                  <a:pt x="0" y="4922"/>
                  <a:pt x="432" y="7054"/>
                  <a:pt x="1851" y="8472"/>
                </a:cubicBezTo>
                <a:cubicBezTo>
                  <a:pt x="2801" y="9422"/>
                  <a:pt x="4071" y="9930"/>
                  <a:pt x="5365" y="9930"/>
                </a:cubicBezTo>
                <a:cubicBezTo>
                  <a:pt x="6003" y="9930"/>
                  <a:pt x="6647" y="9807"/>
                  <a:pt x="7260" y="9553"/>
                </a:cubicBezTo>
                <a:cubicBezTo>
                  <a:pt x="9120" y="8782"/>
                  <a:pt x="10322" y="6970"/>
                  <a:pt x="10322" y="4960"/>
                </a:cubicBezTo>
                <a:cubicBezTo>
                  <a:pt x="10322" y="2217"/>
                  <a:pt x="8106" y="1"/>
                  <a:pt x="53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1135122" y="3475424"/>
            <a:ext cx="229759" cy="137087"/>
          </a:xfrm>
          <a:custGeom>
            <a:avLst/>
            <a:gdLst/>
            <a:ahLst/>
            <a:cxnLst/>
            <a:rect l="l" t="t" r="r" b="b"/>
            <a:pathLst>
              <a:path w="14231" h="8491" extrusionOk="0">
                <a:moveTo>
                  <a:pt x="7316" y="1"/>
                </a:moveTo>
                <a:cubicBezTo>
                  <a:pt x="7155" y="1"/>
                  <a:pt x="6992" y="7"/>
                  <a:pt x="6828" y="19"/>
                </a:cubicBezTo>
                <a:cubicBezTo>
                  <a:pt x="2658" y="339"/>
                  <a:pt x="0" y="4603"/>
                  <a:pt x="1541" y="8491"/>
                </a:cubicBezTo>
                <a:lnTo>
                  <a:pt x="12201" y="8491"/>
                </a:lnTo>
                <a:cubicBezTo>
                  <a:pt x="12745" y="8482"/>
                  <a:pt x="13215" y="8106"/>
                  <a:pt x="13346" y="7580"/>
                </a:cubicBezTo>
                <a:cubicBezTo>
                  <a:pt x="14230" y="3665"/>
                  <a:pt x="11241" y="1"/>
                  <a:pt x="7316" y="1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EVOLUTION</a:t>
            </a:r>
            <a:endParaRPr/>
          </a:p>
        </p:txBody>
      </p:sp>
      <p:sp>
        <p:nvSpPr>
          <p:cNvPr id="266" name="Google Shape;266;p19"/>
          <p:cNvSpPr txBox="1"/>
          <p:nvPr/>
        </p:nvSpPr>
        <p:spPr>
          <a:xfrm>
            <a:off x="1035094" y="1851413"/>
            <a:ext cx="14199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2012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3771880" y="1851413"/>
            <a:ext cx="1263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2018</a:t>
            </a:r>
            <a:endParaRPr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7159275" y="3016575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 txBox="1"/>
          <p:nvPr/>
        </p:nvSpPr>
        <p:spPr>
          <a:xfrm>
            <a:off x="791375" y="2097975"/>
            <a:ext cx="19071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Mercury is the closest planet to the Sun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3481025" y="2097975"/>
            <a:ext cx="19071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Neptune is the farthest planet from the Sun</a:t>
            </a:r>
            <a:endParaRPr sz="12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6856125" y="2984463"/>
            <a:ext cx="1263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And still going strong!</a:t>
            </a:r>
            <a:endParaRPr sz="12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-1819150" y="3332162"/>
            <a:ext cx="8362659" cy="26126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 rot="-8100000">
            <a:off x="937260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 rot="-8100000">
            <a:off x="3586685" y="3253186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 rot="-8100000">
            <a:off x="6385210" y="3253173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420134" y="2858774"/>
            <a:ext cx="649580" cy="751784"/>
            <a:chOff x="1578425" y="2787175"/>
            <a:chExt cx="711479" cy="823422"/>
          </a:xfrm>
        </p:grpSpPr>
        <p:sp>
          <p:nvSpPr>
            <p:cNvPr id="277" name="Google Shape;277;p19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4069341" y="2767012"/>
            <a:ext cx="787148" cy="843546"/>
            <a:chOff x="2025400" y="1576450"/>
            <a:chExt cx="1186000" cy="1270975"/>
          </a:xfrm>
        </p:grpSpPr>
        <p:sp>
          <p:nvSpPr>
            <p:cNvPr id="295" name="Google Shape;295;p19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SETS US APART?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NEIGHBORHOOD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ADAPTED TO YOUR NEEDS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also the smallest one in our Solar System</a:t>
            </a:r>
            <a:endParaRPr/>
          </a:p>
        </p:txBody>
      </p:sp>
      <p:sp>
        <p:nvSpPr>
          <p:cNvPr id="355" name="Google Shape;355;p20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terribly hot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OUTSKIRTS OR DOWNTOWN</a:t>
            </a:r>
            <a:endParaRPr/>
          </a:p>
        </p:txBody>
      </p:sp>
      <p:sp>
        <p:nvSpPr>
          <p:cNvPr id="357" name="Google Shape;357;p20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 and the fourth-largest in our Solar System.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POSSIBILITY OF SKYSCRAPERS OR HOUSES</a:t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2637549" y="3398959"/>
            <a:ext cx="4010159" cy="1595803"/>
          </a:xfrm>
          <a:custGeom>
            <a:avLst/>
            <a:gdLst/>
            <a:ahLst/>
            <a:cxnLst/>
            <a:rect l="l" t="t" r="r" b="b"/>
            <a:pathLst>
              <a:path w="247007" h="98294" extrusionOk="0">
                <a:moveTo>
                  <a:pt x="168103" y="1"/>
                </a:moveTo>
                <a:cubicBezTo>
                  <a:pt x="166328" y="1"/>
                  <a:pt x="164550" y="734"/>
                  <a:pt x="163185" y="2207"/>
                </a:cubicBezTo>
                <a:lnTo>
                  <a:pt x="141106" y="26046"/>
                </a:lnTo>
                <a:cubicBezTo>
                  <a:pt x="140840" y="26332"/>
                  <a:pt x="140493" y="26477"/>
                  <a:pt x="140144" y="26477"/>
                </a:cubicBezTo>
                <a:cubicBezTo>
                  <a:pt x="139834" y="26477"/>
                  <a:pt x="139522" y="26363"/>
                  <a:pt x="139267" y="26131"/>
                </a:cubicBezTo>
                <a:lnTo>
                  <a:pt x="122255" y="9365"/>
                </a:lnTo>
                <a:cubicBezTo>
                  <a:pt x="121015" y="8143"/>
                  <a:pt x="119386" y="7519"/>
                  <a:pt x="117748" y="7519"/>
                </a:cubicBezTo>
                <a:cubicBezTo>
                  <a:pt x="116411" y="7519"/>
                  <a:pt x="115068" y="7935"/>
                  <a:pt x="113926" y="8782"/>
                </a:cubicBezTo>
                <a:lnTo>
                  <a:pt x="100257" y="18925"/>
                </a:lnTo>
                <a:cubicBezTo>
                  <a:pt x="100061" y="19170"/>
                  <a:pt x="99786" y="19339"/>
                  <a:pt x="99480" y="19403"/>
                </a:cubicBezTo>
                <a:lnTo>
                  <a:pt x="83820" y="2496"/>
                </a:lnTo>
                <a:cubicBezTo>
                  <a:pt x="82457" y="1024"/>
                  <a:pt x="80678" y="290"/>
                  <a:pt x="78903" y="290"/>
                </a:cubicBezTo>
                <a:cubicBezTo>
                  <a:pt x="77078" y="290"/>
                  <a:pt x="75255" y="1065"/>
                  <a:pt x="73888" y="2611"/>
                </a:cubicBezTo>
                <a:lnTo>
                  <a:pt x="62720" y="15241"/>
                </a:lnTo>
                <a:cubicBezTo>
                  <a:pt x="61788" y="16295"/>
                  <a:pt x="60242" y="16628"/>
                  <a:pt x="58659" y="16628"/>
                </a:cubicBezTo>
                <a:cubicBezTo>
                  <a:pt x="58501" y="16628"/>
                  <a:pt x="58343" y="16624"/>
                  <a:pt x="58185" y="16618"/>
                </a:cubicBezTo>
                <a:cubicBezTo>
                  <a:pt x="58041" y="16612"/>
                  <a:pt x="57898" y="16610"/>
                  <a:pt x="57755" y="16610"/>
                </a:cubicBezTo>
                <a:cubicBezTo>
                  <a:pt x="54347" y="16610"/>
                  <a:pt x="51136" y="18214"/>
                  <a:pt x="49238" y="21065"/>
                </a:cubicBezTo>
                <a:cubicBezTo>
                  <a:pt x="37037" y="39400"/>
                  <a:pt x="1" y="97831"/>
                  <a:pt x="977" y="97831"/>
                </a:cubicBezTo>
                <a:lnTo>
                  <a:pt x="8559" y="97846"/>
                </a:lnTo>
                <a:cubicBezTo>
                  <a:pt x="8501" y="97940"/>
                  <a:pt x="8471" y="98005"/>
                  <a:pt x="8499" y="98005"/>
                </a:cubicBezTo>
                <a:lnTo>
                  <a:pt x="49285" y="97926"/>
                </a:lnTo>
                <a:lnTo>
                  <a:pt x="238508" y="98294"/>
                </a:lnTo>
                <a:cubicBezTo>
                  <a:pt x="238577" y="98294"/>
                  <a:pt x="238168" y="98035"/>
                  <a:pt x="237351" y="97558"/>
                </a:cubicBezTo>
                <a:lnTo>
                  <a:pt x="246031" y="97540"/>
                </a:lnTo>
                <a:cubicBezTo>
                  <a:pt x="247006" y="97540"/>
                  <a:pt x="209968" y="39111"/>
                  <a:pt x="197768" y="20776"/>
                </a:cubicBezTo>
                <a:cubicBezTo>
                  <a:pt x="195870" y="17923"/>
                  <a:pt x="192661" y="16321"/>
                  <a:pt x="189251" y="16321"/>
                </a:cubicBezTo>
                <a:cubicBezTo>
                  <a:pt x="189108" y="16321"/>
                  <a:pt x="188965" y="16324"/>
                  <a:pt x="188821" y="16329"/>
                </a:cubicBezTo>
                <a:cubicBezTo>
                  <a:pt x="188663" y="16335"/>
                  <a:pt x="188505" y="16339"/>
                  <a:pt x="188347" y="16339"/>
                </a:cubicBezTo>
                <a:cubicBezTo>
                  <a:pt x="186763" y="16339"/>
                  <a:pt x="185218" y="16006"/>
                  <a:pt x="184287" y="14952"/>
                </a:cubicBezTo>
                <a:lnTo>
                  <a:pt x="173117" y="2322"/>
                </a:lnTo>
                <a:cubicBezTo>
                  <a:pt x="171750" y="776"/>
                  <a:pt x="169928" y="1"/>
                  <a:pt x="16810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5093353" y="3398553"/>
            <a:ext cx="525397" cy="309163"/>
          </a:xfrm>
          <a:custGeom>
            <a:avLst/>
            <a:gdLst/>
            <a:ahLst/>
            <a:cxnLst/>
            <a:rect l="l" t="t" r="r" b="b"/>
            <a:pathLst>
              <a:path w="32362" h="19043" extrusionOk="0">
                <a:moveTo>
                  <a:pt x="17214" y="1"/>
                </a:moveTo>
                <a:cubicBezTo>
                  <a:pt x="15031" y="1"/>
                  <a:pt x="12837" y="1278"/>
                  <a:pt x="10822" y="3581"/>
                </a:cubicBezTo>
                <a:lnTo>
                  <a:pt x="652" y="14237"/>
                </a:lnTo>
                <a:cubicBezTo>
                  <a:pt x="0" y="14981"/>
                  <a:pt x="578" y="16076"/>
                  <a:pt x="1471" y="16076"/>
                </a:cubicBezTo>
                <a:cubicBezTo>
                  <a:pt x="1573" y="16076"/>
                  <a:pt x="1680" y="16061"/>
                  <a:pt x="1790" y="16030"/>
                </a:cubicBezTo>
                <a:lnTo>
                  <a:pt x="9601" y="13799"/>
                </a:lnTo>
                <a:cubicBezTo>
                  <a:pt x="9702" y="13770"/>
                  <a:pt x="9805" y="13756"/>
                  <a:pt x="9906" y="13756"/>
                </a:cubicBezTo>
                <a:cubicBezTo>
                  <a:pt x="10195" y="13756"/>
                  <a:pt x="10477" y="13869"/>
                  <a:pt x="10688" y="14079"/>
                </a:cubicBezTo>
                <a:lnTo>
                  <a:pt x="15326" y="18718"/>
                </a:lnTo>
                <a:cubicBezTo>
                  <a:pt x="15544" y="18936"/>
                  <a:pt x="15827" y="19042"/>
                  <a:pt x="16108" y="19042"/>
                </a:cubicBezTo>
                <a:cubicBezTo>
                  <a:pt x="16450" y="19042"/>
                  <a:pt x="16791" y="18884"/>
                  <a:pt x="17009" y="18579"/>
                </a:cubicBezTo>
                <a:lnTo>
                  <a:pt x="20139" y="14197"/>
                </a:lnTo>
                <a:cubicBezTo>
                  <a:pt x="20349" y="13903"/>
                  <a:pt x="20685" y="13734"/>
                  <a:pt x="21038" y="13734"/>
                </a:cubicBezTo>
                <a:cubicBezTo>
                  <a:pt x="21109" y="13734"/>
                  <a:pt x="21180" y="13741"/>
                  <a:pt x="21251" y="13755"/>
                </a:cubicBezTo>
                <a:lnTo>
                  <a:pt x="30673" y="15577"/>
                </a:lnTo>
                <a:cubicBezTo>
                  <a:pt x="30750" y="15592"/>
                  <a:pt x="30824" y="15599"/>
                  <a:pt x="30897" y="15599"/>
                </a:cubicBezTo>
                <a:cubicBezTo>
                  <a:pt x="31808" y="15599"/>
                  <a:pt x="32362" y="14487"/>
                  <a:pt x="31709" y="13755"/>
                </a:cubicBezTo>
                <a:lnTo>
                  <a:pt x="22503" y="2766"/>
                </a:lnTo>
                <a:cubicBezTo>
                  <a:pt x="20819" y="875"/>
                  <a:pt x="19020" y="1"/>
                  <a:pt x="17214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5403382" y="3184684"/>
            <a:ext cx="235059" cy="323285"/>
          </a:xfrm>
          <a:custGeom>
            <a:avLst/>
            <a:gdLst/>
            <a:ahLst/>
            <a:cxnLst/>
            <a:rect l="l" t="t" r="r" b="b"/>
            <a:pathLst>
              <a:path w="7007" h="963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lnTo>
                  <a:pt x="0" y="8763"/>
                </a:lnTo>
                <a:cubicBezTo>
                  <a:pt x="0" y="9251"/>
                  <a:pt x="395" y="9636"/>
                  <a:pt x="874" y="9636"/>
                </a:cubicBezTo>
                <a:lnTo>
                  <a:pt x="6133" y="9636"/>
                </a:lnTo>
                <a:cubicBezTo>
                  <a:pt x="6622" y="9636"/>
                  <a:pt x="7007" y="9251"/>
                  <a:pt x="7007" y="8763"/>
                </a:cubicBezTo>
                <a:lnTo>
                  <a:pt x="7007" y="874"/>
                </a:lnTo>
                <a:cubicBezTo>
                  <a:pt x="7007" y="395"/>
                  <a:pt x="6622" y="0"/>
                  <a:pt x="61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5373761" y="3478650"/>
            <a:ext cx="294301" cy="470419"/>
          </a:xfrm>
          <a:custGeom>
            <a:avLst/>
            <a:gdLst/>
            <a:ahLst/>
            <a:cxnLst/>
            <a:rect l="l" t="t" r="r" b="b"/>
            <a:pathLst>
              <a:path w="8773" h="14023" extrusionOk="0">
                <a:moveTo>
                  <a:pt x="883" y="0"/>
                </a:moveTo>
                <a:cubicBezTo>
                  <a:pt x="395" y="0"/>
                  <a:pt x="0" y="395"/>
                  <a:pt x="10" y="873"/>
                </a:cubicBezTo>
                <a:lnTo>
                  <a:pt x="10" y="13149"/>
                </a:lnTo>
                <a:cubicBezTo>
                  <a:pt x="10" y="13628"/>
                  <a:pt x="395" y="14022"/>
                  <a:pt x="883" y="14022"/>
                </a:cubicBezTo>
                <a:lnTo>
                  <a:pt x="7890" y="14022"/>
                </a:lnTo>
                <a:cubicBezTo>
                  <a:pt x="8378" y="14022"/>
                  <a:pt x="8773" y="13628"/>
                  <a:pt x="8773" y="13149"/>
                </a:cubicBezTo>
                <a:lnTo>
                  <a:pt x="8773" y="873"/>
                </a:lnTo>
                <a:cubicBezTo>
                  <a:pt x="8773" y="395"/>
                  <a:pt x="8378" y="0"/>
                  <a:pt x="78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5315156" y="3890430"/>
            <a:ext cx="411814" cy="823293"/>
          </a:xfrm>
          <a:custGeom>
            <a:avLst/>
            <a:gdLst/>
            <a:ahLst/>
            <a:cxnLst/>
            <a:rect l="l" t="t" r="r" b="b"/>
            <a:pathLst>
              <a:path w="12276" h="24542" extrusionOk="0">
                <a:moveTo>
                  <a:pt x="874" y="0"/>
                </a:moveTo>
                <a:cubicBezTo>
                  <a:pt x="395" y="0"/>
                  <a:pt x="1" y="385"/>
                  <a:pt x="1" y="874"/>
                </a:cubicBezTo>
                <a:lnTo>
                  <a:pt x="1" y="23658"/>
                </a:lnTo>
                <a:cubicBezTo>
                  <a:pt x="1" y="24147"/>
                  <a:pt x="395" y="24541"/>
                  <a:pt x="874" y="24541"/>
                </a:cubicBezTo>
                <a:lnTo>
                  <a:pt x="12276" y="24541"/>
                </a:lnTo>
                <a:lnTo>
                  <a:pt x="12276" y="874"/>
                </a:lnTo>
                <a:cubicBezTo>
                  <a:pt x="12276" y="385"/>
                  <a:pt x="11881" y="0"/>
                  <a:pt x="113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5386676" y="3054155"/>
            <a:ext cx="269712" cy="159848"/>
          </a:xfrm>
          <a:custGeom>
            <a:avLst/>
            <a:gdLst/>
            <a:ahLst/>
            <a:cxnLst/>
            <a:rect l="l" t="t" r="r" b="b"/>
            <a:pathLst>
              <a:path w="8040" h="4765" extrusionOk="0">
                <a:moveTo>
                  <a:pt x="4125" y="1"/>
                </a:moveTo>
                <a:cubicBezTo>
                  <a:pt x="3882" y="1"/>
                  <a:pt x="3641" y="102"/>
                  <a:pt x="3466" y="304"/>
                </a:cubicBezTo>
                <a:lnTo>
                  <a:pt x="245" y="4042"/>
                </a:lnTo>
                <a:cubicBezTo>
                  <a:pt x="0" y="4323"/>
                  <a:pt x="198" y="4765"/>
                  <a:pt x="573" y="4765"/>
                </a:cubicBezTo>
                <a:lnTo>
                  <a:pt x="7467" y="4765"/>
                </a:lnTo>
                <a:cubicBezTo>
                  <a:pt x="7833" y="4765"/>
                  <a:pt x="8040" y="4342"/>
                  <a:pt x="7815" y="4051"/>
                </a:cubicBezTo>
                <a:lnTo>
                  <a:pt x="4809" y="332"/>
                </a:lnTo>
                <a:cubicBezTo>
                  <a:pt x="4632" y="111"/>
                  <a:pt x="4378" y="1"/>
                  <a:pt x="4125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5402745" y="3977382"/>
            <a:ext cx="59880" cy="118821"/>
          </a:xfrm>
          <a:custGeom>
            <a:avLst/>
            <a:gdLst/>
            <a:ahLst/>
            <a:cxnLst/>
            <a:rect l="l" t="t" r="r" b="b"/>
            <a:pathLst>
              <a:path w="1785" h="3542" extrusionOk="0">
                <a:moveTo>
                  <a:pt x="893" y="0"/>
                </a:moveTo>
                <a:cubicBezTo>
                  <a:pt x="395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4" y="3541"/>
                  <a:pt x="893" y="3541"/>
                </a:cubicBezTo>
                <a:cubicBezTo>
                  <a:pt x="1381" y="3541"/>
                  <a:pt x="177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0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5491609" y="3684355"/>
            <a:ext cx="58941" cy="117882"/>
          </a:xfrm>
          <a:custGeom>
            <a:avLst/>
            <a:gdLst/>
            <a:ahLst/>
            <a:cxnLst/>
            <a:rect l="l" t="t" r="r" b="b"/>
            <a:pathLst>
              <a:path w="1757" h="3514" extrusionOk="0">
                <a:moveTo>
                  <a:pt x="873" y="1"/>
                </a:moveTo>
                <a:cubicBezTo>
                  <a:pt x="394" y="1"/>
                  <a:pt x="0" y="395"/>
                  <a:pt x="0" y="884"/>
                </a:cubicBezTo>
                <a:lnTo>
                  <a:pt x="0" y="2631"/>
                </a:lnTo>
                <a:cubicBezTo>
                  <a:pt x="0" y="3119"/>
                  <a:pt x="394" y="3513"/>
                  <a:pt x="873" y="3513"/>
                </a:cubicBezTo>
                <a:cubicBezTo>
                  <a:pt x="1362" y="3513"/>
                  <a:pt x="1756" y="3119"/>
                  <a:pt x="1756" y="2631"/>
                </a:cubicBezTo>
                <a:lnTo>
                  <a:pt x="1756" y="884"/>
                </a:lnTo>
                <a:cubicBezTo>
                  <a:pt x="1747" y="395"/>
                  <a:pt x="1362" y="1"/>
                  <a:pt x="87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5491609" y="3272910"/>
            <a:ext cx="58941" cy="117546"/>
          </a:xfrm>
          <a:custGeom>
            <a:avLst/>
            <a:gdLst/>
            <a:ahLst/>
            <a:cxnLst/>
            <a:rect l="l" t="t" r="r" b="b"/>
            <a:pathLst>
              <a:path w="1757" h="3504" extrusionOk="0">
                <a:moveTo>
                  <a:pt x="873" y="0"/>
                </a:moveTo>
                <a:cubicBezTo>
                  <a:pt x="394" y="0"/>
                  <a:pt x="0" y="395"/>
                  <a:pt x="0" y="874"/>
                </a:cubicBezTo>
                <a:lnTo>
                  <a:pt x="0" y="2630"/>
                </a:lnTo>
                <a:cubicBezTo>
                  <a:pt x="0" y="3109"/>
                  <a:pt x="394" y="3503"/>
                  <a:pt x="873" y="3503"/>
                </a:cubicBezTo>
                <a:cubicBezTo>
                  <a:pt x="1362" y="3503"/>
                  <a:pt x="1747" y="3109"/>
                  <a:pt x="1756" y="2630"/>
                </a:cubicBezTo>
                <a:lnTo>
                  <a:pt x="1756" y="874"/>
                </a:lnTo>
                <a:cubicBezTo>
                  <a:pt x="1756" y="395"/>
                  <a:pt x="1362" y="0"/>
                  <a:pt x="87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5579165" y="3977382"/>
            <a:ext cx="59914" cy="118821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20" y="3147"/>
                  <a:pt x="414" y="3541"/>
                  <a:pt x="893" y="3541"/>
                </a:cubicBezTo>
                <a:cubicBezTo>
                  <a:pt x="1382" y="3541"/>
                  <a:pt x="1767" y="3147"/>
                  <a:pt x="1767" y="2668"/>
                </a:cubicBezTo>
                <a:lnTo>
                  <a:pt x="1767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540338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9" y="376"/>
                  <a:pt x="0" y="846"/>
                </a:cubicBezTo>
                <a:lnTo>
                  <a:pt x="0" y="2593"/>
                </a:lnTo>
                <a:cubicBezTo>
                  <a:pt x="0" y="3081"/>
                  <a:pt x="395" y="3466"/>
                  <a:pt x="874" y="3476"/>
                </a:cubicBezTo>
                <a:cubicBezTo>
                  <a:pt x="1362" y="3476"/>
                  <a:pt x="1747" y="3081"/>
                  <a:pt x="1747" y="2593"/>
                </a:cubicBezTo>
                <a:lnTo>
                  <a:pt x="1747" y="846"/>
                </a:lnTo>
                <a:cubicBezTo>
                  <a:pt x="1738" y="376"/>
                  <a:pt x="1343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5579802" y="4156016"/>
            <a:ext cx="58639" cy="116607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76"/>
                  <a:pt x="874" y="3476"/>
                </a:cubicBezTo>
                <a:cubicBezTo>
                  <a:pt x="1363" y="3466"/>
                  <a:pt x="1748" y="3081"/>
                  <a:pt x="1748" y="2593"/>
                </a:cubicBezTo>
                <a:lnTo>
                  <a:pt x="1748" y="846"/>
                </a:lnTo>
                <a:cubicBezTo>
                  <a:pt x="1738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5403382" y="4332469"/>
            <a:ext cx="58941" cy="116573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74" y="0"/>
                </a:moveTo>
                <a:cubicBezTo>
                  <a:pt x="404" y="0"/>
                  <a:pt x="19" y="366"/>
                  <a:pt x="0" y="845"/>
                </a:cubicBezTo>
                <a:lnTo>
                  <a:pt x="0" y="2592"/>
                </a:lnTo>
                <a:cubicBezTo>
                  <a:pt x="0" y="3081"/>
                  <a:pt x="395" y="3475"/>
                  <a:pt x="874" y="3475"/>
                </a:cubicBezTo>
                <a:cubicBezTo>
                  <a:pt x="1362" y="3475"/>
                  <a:pt x="1757" y="3081"/>
                  <a:pt x="1747" y="2592"/>
                </a:cubicBezTo>
                <a:lnTo>
                  <a:pt x="1747" y="845"/>
                </a:lnTo>
                <a:cubicBezTo>
                  <a:pt x="1738" y="366"/>
                  <a:pt x="1343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579802" y="4332469"/>
            <a:ext cx="58639" cy="116573"/>
          </a:xfrm>
          <a:custGeom>
            <a:avLst/>
            <a:gdLst/>
            <a:ahLst/>
            <a:cxnLst/>
            <a:rect l="l" t="t" r="r" b="b"/>
            <a:pathLst>
              <a:path w="1748" h="3475" extrusionOk="0">
                <a:moveTo>
                  <a:pt x="87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74" y="3475"/>
                </a:cubicBezTo>
                <a:cubicBezTo>
                  <a:pt x="1363" y="3475"/>
                  <a:pt x="1748" y="3081"/>
                  <a:pt x="1748" y="2592"/>
                </a:cubicBezTo>
                <a:lnTo>
                  <a:pt x="1748" y="845"/>
                </a:lnTo>
                <a:cubicBezTo>
                  <a:pt x="1738" y="366"/>
                  <a:pt x="1344" y="0"/>
                  <a:pt x="8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5462290" y="4537236"/>
            <a:ext cx="117546" cy="176487"/>
          </a:xfrm>
          <a:custGeom>
            <a:avLst/>
            <a:gdLst/>
            <a:ahLst/>
            <a:cxnLst/>
            <a:rect l="l" t="t" r="r" b="b"/>
            <a:pathLst>
              <a:path w="3504" h="5261" extrusionOk="0">
                <a:moveTo>
                  <a:pt x="874" y="1"/>
                </a:moveTo>
                <a:cubicBezTo>
                  <a:pt x="386" y="1"/>
                  <a:pt x="1" y="386"/>
                  <a:pt x="1" y="874"/>
                </a:cubicBezTo>
                <a:lnTo>
                  <a:pt x="1" y="5260"/>
                </a:lnTo>
                <a:lnTo>
                  <a:pt x="3504" y="5260"/>
                </a:lnTo>
                <a:lnTo>
                  <a:pt x="3504" y="874"/>
                </a:lnTo>
                <a:cubicBezTo>
                  <a:pt x="3504" y="386"/>
                  <a:pt x="3109" y="1"/>
                  <a:pt x="263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5481512" y="3566843"/>
            <a:ext cx="69038" cy="58907"/>
          </a:xfrm>
          <a:custGeom>
            <a:avLst/>
            <a:gdLst/>
            <a:ahLst/>
            <a:cxnLst/>
            <a:rect l="l" t="t" r="r" b="b"/>
            <a:pathLst>
              <a:path w="2058" h="1756" extrusionOk="0">
                <a:moveTo>
                  <a:pt x="1174" y="1"/>
                </a:moveTo>
                <a:cubicBezTo>
                  <a:pt x="395" y="1"/>
                  <a:pt x="0" y="949"/>
                  <a:pt x="555" y="1494"/>
                </a:cubicBezTo>
                <a:cubicBezTo>
                  <a:pt x="735" y="1674"/>
                  <a:pt x="957" y="1755"/>
                  <a:pt x="1174" y="1755"/>
                </a:cubicBezTo>
                <a:cubicBezTo>
                  <a:pt x="1625" y="1755"/>
                  <a:pt x="2057" y="1407"/>
                  <a:pt x="2057" y="874"/>
                </a:cubicBezTo>
                <a:cubicBezTo>
                  <a:pt x="2048" y="395"/>
                  <a:pt x="1663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3670160" y="3397562"/>
            <a:ext cx="534570" cy="322086"/>
          </a:xfrm>
          <a:custGeom>
            <a:avLst/>
            <a:gdLst/>
            <a:ahLst/>
            <a:cxnLst/>
            <a:rect l="l" t="t" r="r" b="b"/>
            <a:pathLst>
              <a:path w="32927" h="19839" extrusionOk="0">
                <a:moveTo>
                  <a:pt x="14907" y="1"/>
                </a:moveTo>
                <a:cubicBezTo>
                  <a:pt x="13428" y="1"/>
                  <a:pt x="11934" y="612"/>
                  <a:pt x="10492" y="2013"/>
                </a:cubicBezTo>
                <a:lnTo>
                  <a:pt x="726" y="13444"/>
                </a:lnTo>
                <a:cubicBezTo>
                  <a:pt x="1" y="14149"/>
                  <a:pt x="522" y="15346"/>
                  <a:pt x="1484" y="15346"/>
                </a:cubicBezTo>
                <a:cubicBezTo>
                  <a:pt x="1531" y="15346"/>
                  <a:pt x="1579" y="15343"/>
                  <a:pt x="1628" y="15337"/>
                </a:cubicBezTo>
                <a:lnTo>
                  <a:pt x="11158" y="14192"/>
                </a:lnTo>
                <a:cubicBezTo>
                  <a:pt x="11202" y="14187"/>
                  <a:pt x="11245" y="14185"/>
                  <a:pt x="11289" y="14185"/>
                </a:cubicBezTo>
                <a:cubicBezTo>
                  <a:pt x="11671" y="14185"/>
                  <a:pt x="12032" y="14383"/>
                  <a:pt x="12234" y="14716"/>
                </a:cubicBezTo>
                <a:lnTo>
                  <a:pt x="15042" y="19309"/>
                </a:lnTo>
                <a:cubicBezTo>
                  <a:pt x="15252" y="19654"/>
                  <a:pt x="15617" y="19838"/>
                  <a:pt x="15987" y="19838"/>
                </a:cubicBezTo>
                <a:cubicBezTo>
                  <a:pt x="16242" y="19838"/>
                  <a:pt x="16500" y="19751"/>
                  <a:pt x="16711" y="19568"/>
                </a:cubicBezTo>
                <a:lnTo>
                  <a:pt x="21668" y="15274"/>
                </a:lnTo>
                <a:cubicBezTo>
                  <a:pt x="21872" y="15097"/>
                  <a:pt x="22130" y="15003"/>
                  <a:pt x="22391" y="15003"/>
                </a:cubicBezTo>
                <a:cubicBezTo>
                  <a:pt x="22519" y="15003"/>
                  <a:pt x="22648" y="15026"/>
                  <a:pt x="22772" y="15071"/>
                </a:cubicBezTo>
                <a:lnTo>
                  <a:pt x="30404" y="17856"/>
                </a:lnTo>
                <a:cubicBezTo>
                  <a:pt x="30501" y="17891"/>
                  <a:pt x="30602" y="17908"/>
                  <a:pt x="30706" y="17908"/>
                </a:cubicBezTo>
                <a:cubicBezTo>
                  <a:pt x="31711" y="17908"/>
                  <a:pt x="32927" y="16363"/>
                  <a:pt x="32323" y="15565"/>
                </a:cubicBezTo>
                <a:lnTo>
                  <a:pt x="22286" y="4794"/>
                </a:lnTo>
                <a:cubicBezTo>
                  <a:pt x="20127" y="1937"/>
                  <a:pt x="17541" y="1"/>
                  <a:pt x="149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031108" y="4820560"/>
            <a:ext cx="217906" cy="138890"/>
          </a:xfrm>
          <a:custGeom>
            <a:avLst/>
            <a:gdLst/>
            <a:ahLst/>
            <a:cxnLst/>
            <a:rect l="l" t="t" r="r" b="b"/>
            <a:pathLst>
              <a:path w="13422" h="8555" extrusionOk="0">
                <a:moveTo>
                  <a:pt x="7831" y="0"/>
                </a:moveTo>
                <a:cubicBezTo>
                  <a:pt x="7128" y="602"/>
                  <a:pt x="6306" y="1543"/>
                  <a:pt x="5948" y="1883"/>
                </a:cubicBezTo>
                <a:cubicBezTo>
                  <a:pt x="5045" y="2744"/>
                  <a:pt x="4148" y="3618"/>
                  <a:pt x="3312" y="4548"/>
                </a:cubicBezTo>
                <a:cubicBezTo>
                  <a:pt x="2144" y="5839"/>
                  <a:pt x="1048" y="7179"/>
                  <a:pt x="0" y="8555"/>
                </a:cubicBezTo>
                <a:lnTo>
                  <a:pt x="13421" y="8555"/>
                </a:lnTo>
                <a:cubicBezTo>
                  <a:pt x="11327" y="5856"/>
                  <a:pt x="9362" y="3073"/>
                  <a:pt x="7831" y="0"/>
                </a:cubicBezTo>
                <a:close/>
              </a:path>
            </a:pathLst>
          </a:custGeom>
          <a:solidFill>
            <a:srgbClr val="90B9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2324733" y="4803968"/>
            <a:ext cx="4356565" cy="351991"/>
          </a:xfrm>
          <a:custGeom>
            <a:avLst/>
            <a:gdLst/>
            <a:ahLst/>
            <a:cxnLst/>
            <a:rect l="l" t="t" r="r" b="b"/>
            <a:pathLst>
              <a:path w="268344" h="21681" extrusionOk="0">
                <a:moveTo>
                  <a:pt x="15343" y="0"/>
                </a:moveTo>
                <a:cubicBezTo>
                  <a:pt x="6870" y="0"/>
                  <a:pt x="1" y="9707"/>
                  <a:pt x="1" y="21680"/>
                </a:cubicBezTo>
                <a:lnTo>
                  <a:pt x="268344" y="21680"/>
                </a:lnTo>
                <a:cubicBezTo>
                  <a:pt x="268344" y="9707"/>
                  <a:pt x="261473" y="0"/>
                  <a:pt x="2530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3840124" y="3918511"/>
            <a:ext cx="351488" cy="1045550"/>
          </a:xfrm>
          <a:custGeom>
            <a:avLst/>
            <a:gdLst/>
            <a:ahLst/>
            <a:cxnLst/>
            <a:rect l="l" t="t" r="r" b="b"/>
            <a:pathLst>
              <a:path w="21650" h="64401" extrusionOk="0">
                <a:moveTo>
                  <a:pt x="1145" y="1"/>
                </a:moveTo>
                <a:cubicBezTo>
                  <a:pt x="513" y="1"/>
                  <a:pt x="0" y="513"/>
                  <a:pt x="0" y="1146"/>
                </a:cubicBezTo>
                <a:lnTo>
                  <a:pt x="0" y="64400"/>
                </a:lnTo>
                <a:lnTo>
                  <a:pt x="21648" y="64400"/>
                </a:lnTo>
                <a:lnTo>
                  <a:pt x="21650" y="1146"/>
                </a:lnTo>
                <a:cubicBezTo>
                  <a:pt x="21650" y="513"/>
                  <a:pt x="21137" y="1"/>
                  <a:pt x="20505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3878552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3171627" y="3714261"/>
            <a:ext cx="55276" cy="220978"/>
          </a:xfrm>
          <a:custGeom>
            <a:avLst/>
            <a:gdLst/>
            <a:ahLst/>
            <a:cxnLst/>
            <a:rect l="l" t="t" r="r" b="b"/>
            <a:pathLst>
              <a:path w="1748" h="6988" extrusionOk="0">
                <a:moveTo>
                  <a:pt x="874" y="0"/>
                </a:moveTo>
                <a:cubicBezTo>
                  <a:pt x="404" y="0"/>
                  <a:pt x="19" y="376"/>
                  <a:pt x="0" y="845"/>
                </a:cubicBezTo>
                <a:lnTo>
                  <a:pt x="0" y="6105"/>
                </a:lnTo>
                <a:cubicBezTo>
                  <a:pt x="0" y="6593"/>
                  <a:pt x="395" y="6988"/>
                  <a:pt x="874" y="6988"/>
                </a:cubicBezTo>
                <a:cubicBezTo>
                  <a:pt x="1362" y="6978"/>
                  <a:pt x="1747" y="6593"/>
                  <a:pt x="1747" y="6105"/>
                </a:cubicBezTo>
                <a:lnTo>
                  <a:pt x="1747" y="845"/>
                </a:lnTo>
                <a:cubicBezTo>
                  <a:pt x="1738" y="376"/>
                  <a:pt x="1343" y="0"/>
                  <a:pt x="8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3059363" y="3906121"/>
            <a:ext cx="279796" cy="139898"/>
          </a:xfrm>
          <a:custGeom>
            <a:avLst/>
            <a:gdLst/>
            <a:ahLst/>
            <a:cxnLst/>
            <a:rect l="l" t="t" r="r" b="b"/>
            <a:pathLst>
              <a:path w="8848" h="4424" extrusionOk="0">
                <a:moveTo>
                  <a:pt x="4424" y="0"/>
                </a:moveTo>
                <a:cubicBezTo>
                  <a:pt x="1982" y="0"/>
                  <a:pt x="0" y="1982"/>
                  <a:pt x="0" y="4424"/>
                </a:cubicBezTo>
                <a:lnTo>
                  <a:pt x="8847" y="4424"/>
                </a:lnTo>
                <a:cubicBezTo>
                  <a:pt x="8847" y="1982"/>
                  <a:pt x="6866" y="0"/>
                  <a:pt x="4424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3032926" y="4032331"/>
            <a:ext cx="333238" cy="942414"/>
          </a:xfrm>
          <a:custGeom>
            <a:avLst/>
            <a:gdLst/>
            <a:ahLst/>
            <a:cxnLst/>
            <a:rect l="l" t="t" r="r" b="b"/>
            <a:pathLst>
              <a:path w="10538" h="29802" extrusionOk="0">
                <a:moveTo>
                  <a:pt x="883" y="1"/>
                </a:moveTo>
                <a:cubicBezTo>
                  <a:pt x="395" y="1"/>
                  <a:pt x="0" y="386"/>
                  <a:pt x="0" y="874"/>
                </a:cubicBezTo>
                <a:lnTo>
                  <a:pt x="0" y="29801"/>
                </a:lnTo>
                <a:lnTo>
                  <a:pt x="9712" y="29801"/>
                </a:lnTo>
                <a:cubicBezTo>
                  <a:pt x="10172" y="29773"/>
                  <a:pt x="10538" y="29388"/>
                  <a:pt x="10519" y="28918"/>
                </a:cubicBezTo>
                <a:lnTo>
                  <a:pt x="10519" y="874"/>
                </a:lnTo>
                <a:cubicBezTo>
                  <a:pt x="10519" y="386"/>
                  <a:pt x="10125" y="1"/>
                  <a:pt x="96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3116064" y="4116387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67"/>
                  <a:pt x="1" y="846"/>
                </a:cubicBezTo>
                <a:lnTo>
                  <a:pt x="1" y="2602"/>
                </a:lnTo>
                <a:cubicBezTo>
                  <a:pt x="1" y="3081"/>
                  <a:pt x="395" y="3476"/>
                  <a:pt x="884" y="3476"/>
                </a:cubicBezTo>
                <a:cubicBezTo>
                  <a:pt x="1363" y="3476"/>
                  <a:pt x="1757" y="3081"/>
                  <a:pt x="1757" y="2602"/>
                </a:cubicBezTo>
                <a:lnTo>
                  <a:pt x="1757" y="846"/>
                </a:lnTo>
                <a:cubicBezTo>
                  <a:pt x="1738" y="367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5457001" y="4239675"/>
            <a:ext cx="439539" cy="719424"/>
          </a:xfrm>
          <a:custGeom>
            <a:avLst/>
            <a:gdLst/>
            <a:ahLst/>
            <a:cxnLst/>
            <a:rect l="l" t="t" r="r" b="b"/>
            <a:pathLst>
              <a:path w="13150" h="18409" extrusionOk="0">
                <a:moveTo>
                  <a:pt x="1" y="0"/>
                </a:moveTo>
                <a:lnTo>
                  <a:pt x="1" y="18408"/>
                </a:lnTo>
                <a:lnTo>
                  <a:pt x="12266" y="18408"/>
                </a:lnTo>
                <a:cubicBezTo>
                  <a:pt x="12755" y="18408"/>
                  <a:pt x="13149" y="18014"/>
                  <a:pt x="13149" y="17525"/>
                </a:cubicBezTo>
                <a:lnTo>
                  <a:pt x="13149" y="442"/>
                </a:lnTo>
                <a:lnTo>
                  <a:pt x="12745" y="0"/>
                </a:lnTo>
                <a:lnTo>
                  <a:pt x="2161" y="0"/>
                </a:lnTo>
                <a:lnTo>
                  <a:pt x="1757" y="442"/>
                </a:lnTo>
                <a:lnTo>
                  <a:pt x="175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5552576" y="4342425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38"/>
                  <a:pt x="2631" y="1344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5552576" y="4479323"/>
            <a:ext cx="102819" cy="68703"/>
          </a:xfrm>
          <a:custGeom>
            <a:avLst/>
            <a:gdLst/>
            <a:ahLst/>
            <a:cxnLst/>
            <a:rect l="l" t="t" r="r" b="b"/>
            <a:pathLst>
              <a:path w="2631" h="1758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6" y="1758"/>
                  <a:pt x="879" y="1758"/>
                </a:cubicBezTo>
                <a:cubicBezTo>
                  <a:pt x="890" y="1758"/>
                  <a:pt x="901" y="1758"/>
                  <a:pt x="912" y="1757"/>
                </a:cubicBezTo>
                <a:lnTo>
                  <a:pt x="1785" y="1757"/>
                </a:lnTo>
                <a:cubicBezTo>
                  <a:pt x="2255" y="1738"/>
                  <a:pt x="2631" y="1353"/>
                  <a:pt x="2631" y="874"/>
                </a:cubicBezTo>
                <a:cubicBezTo>
                  <a:pt x="2631" y="405"/>
                  <a:pt x="2255" y="20"/>
                  <a:pt x="1785" y="1"/>
                </a:cubicBezTo>
                <a:lnTo>
                  <a:pt x="912" y="1"/>
                </a:lnTo>
                <a:cubicBezTo>
                  <a:pt x="901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5553709" y="4616259"/>
            <a:ext cx="102780" cy="68664"/>
          </a:xfrm>
          <a:custGeom>
            <a:avLst/>
            <a:gdLst/>
            <a:ahLst/>
            <a:cxnLst/>
            <a:rect l="l" t="t" r="r" b="b"/>
            <a:pathLst>
              <a:path w="2630" h="1757" extrusionOk="0">
                <a:moveTo>
                  <a:pt x="883" y="0"/>
                </a:moveTo>
                <a:cubicBezTo>
                  <a:pt x="395" y="0"/>
                  <a:pt x="0" y="395"/>
                  <a:pt x="0" y="883"/>
                </a:cubicBezTo>
                <a:cubicBezTo>
                  <a:pt x="0" y="1362"/>
                  <a:pt x="395" y="1756"/>
                  <a:pt x="883" y="1756"/>
                </a:cubicBezTo>
                <a:lnTo>
                  <a:pt x="1756" y="1756"/>
                </a:lnTo>
                <a:cubicBezTo>
                  <a:pt x="2245" y="1756"/>
                  <a:pt x="2630" y="1362"/>
                  <a:pt x="2630" y="883"/>
                </a:cubicBezTo>
                <a:cubicBezTo>
                  <a:pt x="2630" y="395"/>
                  <a:pt x="2245" y="0"/>
                  <a:pt x="175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5552576" y="4753508"/>
            <a:ext cx="102819" cy="68351"/>
          </a:xfrm>
          <a:custGeom>
            <a:avLst/>
            <a:gdLst/>
            <a:ahLst/>
            <a:cxnLst/>
            <a:rect l="l" t="t" r="r" b="b"/>
            <a:pathLst>
              <a:path w="2631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1" y="1748"/>
                  <a:pt x="912" y="1748"/>
                </a:cubicBezTo>
                <a:lnTo>
                  <a:pt x="1785" y="1748"/>
                </a:lnTo>
                <a:cubicBezTo>
                  <a:pt x="2255" y="1729"/>
                  <a:pt x="2631" y="1344"/>
                  <a:pt x="2631" y="874"/>
                </a:cubicBezTo>
                <a:cubicBezTo>
                  <a:pt x="2631" y="405"/>
                  <a:pt x="2255" y="10"/>
                  <a:pt x="1785" y="1"/>
                </a:cubicBezTo>
                <a:lnTo>
                  <a:pt x="912" y="1"/>
                </a:lnTo>
                <a:cubicBezTo>
                  <a:pt x="901" y="0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5725114" y="4342699"/>
            <a:ext cx="70852" cy="68038"/>
          </a:xfrm>
          <a:custGeom>
            <a:avLst/>
            <a:gdLst/>
            <a:ahLst/>
            <a:cxnLst/>
            <a:rect l="l" t="t" r="r" b="b"/>
            <a:pathLst>
              <a:path w="1813" h="1741" extrusionOk="0">
                <a:moveTo>
                  <a:pt x="875" y="1"/>
                </a:moveTo>
                <a:cubicBezTo>
                  <a:pt x="651" y="1"/>
                  <a:pt x="428" y="83"/>
                  <a:pt x="254" y="247"/>
                </a:cubicBezTo>
                <a:cubicBezTo>
                  <a:pt x="169" y="332"/>
                  <a:pt x="113" y="426"/>
                  <a:pt x="66" y="539"/>
                </a:cubicBezTo>
                <a:cubicBezTo>
                  <a:pt x="28" y="642"/>
                  <a:pt x="0" y="755"/>
                  <a:pt x="0" y="867"/>
                </a:cubicBezTo>
                <a:cubicBezTo>
                  <a:pt x="0" y="1102"/>
                  <a:pt x="94" y="1327"/>
                  <a:pt x="254" y="1487"/>
                </a:cubicBezTo>
                <a:cubicBezTo>
                  <a:pt x="338" y="1572"/>
                  <a:pt x="432" y="1628"/>
                  <a:pt x="545" y="1675"/>
                </a:cubicBezTo>
                <a:cubicBezTo>
                  <a:pt x="648" y="1722"/>
                  <a:pt x="761" y="1741"/>
                  <a:pt x="874" y="1741"/>
                </a:cubicBezTo>
                <a:cubicBezTo>
                  <a:pt x="1108" y="1741"/>
                  <a:pt x="1334" y="1647"/>
                  <a:pt x="1503" y="1487"/>
                </a:cubicBezTo>
                <a:cubicBezTo>
                  <a:pt x="1578" y="1403"/>
                  <a:pt x="1634" y="1309"/>
                  <a:pt x="1681" y="1205"/>
                </a:cubicBezTo>
                <a:cubicBezTo>
                  <a:pt x="1813" y="877"/>
                  <a:pt x="1738" y="501"/>
                  <a:pt x="1503" y="247"/>
                </a:cubicBezTo>
                <a:cubicBezTo>
                  <a:pt x="1324" y="83"/>
                  <a:pt x="1099" y="1"/>
                  <a:pt x="87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725114" y="4479245"/>
            <a:ext cx="68664" cy="68781"/>
          </a:xfrm>
          <a:custGeom>
            <a:avLst/>
            <a:gdLst/>
            <a:ahLst/>
            <a:cxnLst/>
            <a:rect l="l" t="t" r="r" b="b"/>
            <a:pathLst>
              <a:path w="1757" h="1760" extrusionOk="0">
                <a:moveTo>
                  <a:pt x="863" y="1"/>
                </a:moveTo>
                <a:cubicBezTo>
                  <a:pt x="516" y="1"/>
                  <a:pt x="193" y="213"/>
                  <a:pt x="66" y="548"/>
                </a:cubicBezTo>
                <a:cubicBezTo>
                  <a:pt x="28" y="651"/>
                  <a:pt x="0" y="764"/>
                  <a:pt x="0" y="876"/>
                </a:cubicBezTo>
                <a:cubicBezTo>
                  <a:pt x="0" y="942"/>
                  <a:pt x="10" y="999"/>
                  <a:pt x="19" y="1055"/>
                </a:cubicBezTo>
                <a:cubicBezTo>
                  <a:pt x="28" y="1111"/>
                  <a:pt x="47" y="1168"/>
                  <a:pt x="66" y="1215"/>
                </a:cubicBezTo>
                <a:cubicBezTo>
                  <a:pt x="85" y="1271"/>
                  <a:pt x="113" y="1318"/>
                  <a:pt x="150" y="1374"/>
                </a:cubicBezTo>
                <a:lnTo>
                  <a:pt x="254" y="1506"/>
                </a:lnTo>
                <a:cubicBezTo>
                  <a:pt x="423" y="1665"/>
                  <a:pt x="648" y="1750"/>
                  <a:pt x="874" y="1759"/>
                </a:cubicBezTo>
                <a:cubicBezTo>
                  <a:pt x="930" y="1759"/>
                  <a:pt x="996" y="1750"/>
                  <a:pt x="1052" y="1740"/>
                </a:cubicBezTo>
                <a:cubicBezTo>
                  <a:pt x="1108" y="1731"/>
                  <a:pt x="1155" y="1712"/>
                  <a:pt x="1212" y="1684"/>
                </a:cubicBezTo>
                <a:cubicBezTo>
                  <a:pt x="1268" y="1665"/>
                  <a:pt x="1315" y="1637"/>
                  <a:pt x="1371" y="1609"/>
                </a:cubicBezTo>
                <a:lnTo>
                  <a:pt x="1503" y="1506"/>
                </a:lnTo>
                <a:lnTo>
                  <a:pt x="1606" y="1374"/>
                </a:lnTo>
                <a:cubicBezTo>
                  <a:pt x="1634" y="1318"/>
                  <a:pt x="1663" y="1271"/>
                  <a:pt x="1681" y="1215"/>
                </a:cubicBezTo>
                <a:cubicBezTo>
                  <a:pt x="1710" y="1168"/>
                  <a:pt x="1728" y="1111"/>
                  <a:pt x="1738" y="1055"/>
                </a:cubicBezTo>
                <a:cubicBezTo>
                  <a:pt x="1747" y="999"/>
                  <a:pt x="1747" y="942"/>
                  <a:pt x="1756" y="876"/>
                </a:cubicBezTo>
                <a:cubicBezTo>
                  <a:pt x="1747" y="651"/>
                  <a:pt x="1663" y="426"/>
                  <a:pt x="1503" y="257"/>
                </a:cubicBezTo>
                <a:cubicBezTo>
                  <a:pt x="1456" y="219"/>
                  <a:pt x="1409" y="181"/>
                  <a:pt x="1371" y="153"/>
                </a:cubicBezTo>
                <a:cubicBezTo>
                  <a:pt x="1315" y="116"/>
                  <a:pt x="1268" y="97"/>
                  <a:pt x="1212" y="78"/>
                </a:cubicBezTo>
                <a:cubicBezTo>
                  <a:pt x="1155" y="50"/>
                  <a:pt x="1108" y="31"/>
                  <a:pt x="1052" y="22"/>
                </a:cubicBezTo>
                <a:cubicBezTo>
                  <a:pt x="989" y="7"/>
                  <a:pt x="926" y="1"/>
                  <a:pt x="86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5713351" y="4616298"/>
            <a:ext cx="92072" cy="68624"/>
          </a:xfrm>
          <a:custGeom>
            <a:avLst/>
            <a:gdLst/>
            <a:ahLst/>
            <a:cxnLst/>
            <a:rect l="l" t="t" r="r" b="b"/>
            <a:pathLst>
              <a:path w="2356" h="1756" extrusionOk="0">
                <a:moveTo>
                  <a:pt x="1176" y="1"/>
                </a:moveTo>
                <a:cubicBezTo>
                  <a:pt x="944" y="1"/>
                  <a:pt x="720" y="88"/>
                  <a:pt x="555" y="253"/>
                </a:cubicBezTo>
                <a:cubicBezTo>
                  <a:pt x="1" y="807"/>
                  <a:pt x="395" y="1755"/>
                  <a:pt x="1175" y="1755"/>
                </a:cubicBezTo>
                <a:cubicBezTo>
                  <a:pt x="1178" y="1755"/>
                  <a:pt x="1182" y="1756"/>
                  <a:pt x="1186" y="1756"/>
                </a:cubicBezTo>
                <a:cubicBezTo>
                  <a:pt x="1967" y="1756"/>
                  <a:pt x="2355" y="804"/>
                  <a:pt x="1804" y="262"/>
                </a:cubicBezTo>
                <a:cubicBezTo>
                  <a:pt x="1757" y="225"/>
                  <a:pt x="1710" y="187"/>
                  <a:pt x="1672" y="149"/>
                </a:cubicBezTo>
                <a:cubicBezTo>
                  <a:pt x="1616" y="121"/>
                  <a:pt x="1569" y="93"/>
                  <a:pt x="1513" y="74"/>
                </a:cubicBezTo>
                <a:cubicBezTo>
                  <a:pt x="1456" y="46"/>
                  <a:pt x="1409" y="27"/>
                  <a:pt x="1353" y="18"/>
                </a:cubicBezTo>
                <a:cubicBezTo>
                  <a:pt x="1294" y="7"/>
                  <a:pt x="1235" y="1"/>
                  <a:pt x="117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5712609" y="4753742"/>
            <a:ext cx="93831" cy="68077"/>
          </a:xfrm>
          <a:custGeom>
            <a:avLst/>
            <a:gdLst/>
            <a:ahLst/>
            <a:cxnLst/>
            <a:rect l="l" t="t" r="r" b="b"/>
            <a:pathLst>
              <a:path w="2401" h="1742" extrusionOk="0">
                <a:moveTo>
                  <a:pt x="1214" y="1"/>
                </a:moveTo>
                <a:cubicBezTo>
                  <a:pt x="1105" y="1"/>
                  <a:pt x="991" y="22"/>
                  <a:pt x="874" y="70"/>
                </a:cubicBezTo>
                <a:cubicBezTo>
                  <a:pt x="1" y="436"/>
                  <a:pt x="245" y="1732"/>
                  <a:pt x="1194" y="1742"/>
                </a:cubicBezTo>
                <a:cubicBezTo>
                  <a:pt x="1428" y="1742"/>
                  <a:pt x="1654" y="1648"/>
                  <a:pt x="1823" y="1488"/>
                </a:cubicBezTo>
                <a:cubicBezTo>
                  <a:pt x="2401" y="910"/>
                  <a:pt x="1921" y="1"/>
                  <a:pt x="121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5451281" y="4120021"/>
            <a:ext cx="445278" cy="136936"/>
          </a:xfrm>
          <a:custGeom>
            <a:avLst/>
            <a:gdLst/>
            <a:ahLst/>
            <a:cxnLst/>
            <a:rect l="l" t="t" r="r" b="b"/>
            <a:pathLst>
              <a:path w="11394" h="3504" extrusionOk="0">
                <a:moveTo>
                  <a:pt x="3927" y="0"/>
                </a:moveTo>
                <a:cubicBezTo>
                  <a:pt x="3495" y="0"/>
                  <a:pt x="3081" y="179"/>
                  <a:pt x="2781" y="498"/>
                </a:cubicBezTo>
                <a:lnTo>
                  <a:pt x="405" y="3062"/>
                </a:lnTo>
                <a:lnTo>
                  <a:pt x="1" y="3504"/>
                </a:lnTo>
                <a:lnTo>
                  <a:pt x="11393" y="3504"/>
                </a:lnTo>
                <a:lnTo>
                  <a:pt x="10989" y="3062"/>
                </a:lnTo>
                <a:lnTo>
                  <a:pt x="8613" y="517"/>
                </a:lnTo>
                <a:cubicBezTo>
                  <a:pt x="8322" y="188"/>
                  <a:pt x="7899" y="0"/>
                  <a:pt x="7458" y="0"/>
                </a:cubicBezTo>
                <a:close/>
              </a:path>
            </a:pathLst>
          </a:cu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226874" y="4116387"/>
            <a:ext cx="55561" cy="109920"/>
          </a:xfrm>
          <a:custGeom>
            <a:avLst/>
            <a:gdLst/>
            <a:ahLst/>
            <a:cxnLst/>
            <a:rect l="l" t="t" r="r" b="b"/>
            <a:pathLst>
              <a:path w="1757" h="3476" extrusionOk="0">
                <a:moveTo>
                  <a:pt x="883" y="1"/>
                </a:moveTo>
                <a:cubicBezTo>
                  <a:pt x="413" y="1"/>
                  <a:pt x="19" y="367"/>
                  <a:pt x="10" y="846"/>
                </a:cubicBezTo>
                <a:lnTo>
                  <a:pt x="10" y="2602"/>
                </a:lnTo>
                <a:cubicBezTo>
                  <a:pt x="0" y="3081"/>
                  <a:pt x="395" y="3476"/>
                  <a:pt x="883" y="3476"/>
                </a:cubicBezTo>
                <a:cubicBezTo>
                  <a:pt x="1362" y="3476"/>
                  <a:pt x="1756" y="3081"/>
                  <a:pt x="1756" y="2602"/>
                </a:cubicBezTo>
                <a:lnTo>
                  <a:pt x="1756" y="846"/>
                </a:lnTo>
                <a:cubicBezTo>
                  <a:pt x="1738" y="367"/>
                  <a:pt x="1353" y="1"/>
                  <a:pt x="88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3115495" y="4280639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0"/>
                </a:moveTo>
                <a:cubicBezTo>
                  <a:pt x="404" y="0"/>
                  <a:pt x="0" y="414"/>
                  <a:pt x="19" y="911"/>
                </a:cubicBezTo>
                <a:lnTo>
                  <a:pt x="19" y="2668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68"/>
                </a:cubicBezTo>
                <a:lnTo>
                  <a:pt x="1775" y="911"/>
                </a:lnTo>
                <a:cubicBezTo>
                  <a:pt x="1794" y="414"/>
                  <a:pt x="1390" y="0"/>
                  <a:pt x="90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3226557" y="4280639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0"/>
                </a:moveTo>
                <a:cubicBezTo>
                  <a:pt x="395" y="0"/>
                  <a:pt x="1" y="414"/>
                  <a:pt x="20" y="911"/>
                </a:cubicBezTo>
                <a:lnTo>
                  <a:pt x="20" y="2668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68"/>
                </a:cubicBezTo>
                <a:lnTo>
                  <a:pt x="1766" y="911"/>
                </a:lnTo>
                <a:cubicBezTo>
                  <a:pt x="1785" y="414"/>
                  <a:pt x="1391" y="0"/>
                  <a:pt x="89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3116064" y="4449035"/>
            <a:ext cx="55592" cy="109920"/>
          </a:xfrm>
          <a:custGeom>
            <a:avLst/>
            <a:gdLst/>
            <a:ahLst/>
            <a:cxnLst/>
            <a:rect l="l" t="t" r="r" b="b"/>
            <a:pathLst>
              <a:path w="1758" h="3476" extrusionOk="0">
                <a:moveTo>
                  <a:pt x="884" y="1"/>
                </a:moveTo>
                <a:cubicBezTo>
                  <a:pt x="405" y="1"/>
                  <a:pt x="20" y="376"/>
                  <a:pt x="1" y="846"/>
                </a:cubicBezTo>
                <a:lnTo>
                  <a:pt x="1" y="2593"/>
                </a:lnTo>
                <a:cubicBezTo>
                  <a:pt x="1" y="3081"/>
                  <a:pt x="395" y="3466"/>
                  <a:pt x="884" y="3476"/>
                </a:cubicBezTo>
                <a:cubicBezTo>
                  <a:pt x="1363" y="3476"/>
                  <a:pt x="1757" y="3081"/>
                  <a:pt x="1757" y="2593"/>
                </a:cubicBezTo>
                <a:lnTo>
                  <a:pt x="1757" y="846"/>
                </a:lnTo>
                <a:cubicBezTo>
                  <a:pt x="1738" y="376"/>
                  <a:pt x="1353" y="1"/>
                  <a:pt x="88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227158" y="4449035"/>
            <a:ext cx="55276" cy="109920"/>
          </a:xfrm>
          <a:custGeom>
            <a:avLst/>
            <a:gdLst/>
            <a:ahLst/>
            <a:cxnLst/>
            <a:rect l="l" t="t" r="r" b="b"/>
            <a:pathLst>
              <a:path w="1748" h="3476" extrusionOk="0">
                <a:moveTo>
                  <a:pt x="874" y="1"/>
                </a:moveTo>
                <a:cubicBezTo>
                  <a:pt x="404" y="1"/>
                  <a:pt x="10" y="376"/>
                  <a:pt x="1" y="846"/>
                </a:cubicBezTo>
                <a:lnTo>
                  <a:pt x="1" y="2593"/>
                </a:lnTo>
                <a:cubicBezTo>
                  <a:pt x="1" y="3081"/>
                  <a:pt x="386" y="3476"/>
                  <a:pt x="874" y="3476"/>
                </a:cubicBezTo>
                <a:cubicBezTo>
                  <a:pt x="1353" y="3466"/>
                  <a:pt x="1747" y="3081"/>
                  <a:pt x="1747" y="2593"/>
                </a:cubicBezTo>
                <a:lnTo>
                  <a:pt x="1747" y="846"/>
                </a:lnTo>
                <a:cubicBezTo>
                  <a:pt x="1729" y="376"/>
                  <a:pt x="1344" y="1"/>
                  <a:pt x="8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3116064" y="4615375"/>
            <a:ext cx="55592" cy="109888"/>
          </a:xfrm>
          <a:custGeom>
            <a:avLst/>
            <a:gdLst/>
            <a:ahLst/>
            <a:cxnLst/>
            <a:rect l="l" t="t" r="r" b="b"/>
            <a:pathLst>
              <a:path w="1758" h="3475" extrusionOk="0">
                <a:moveTo>
                  <a:pt x="884" y="0"/>
                </a:moveTo>
                <a:cubicBezTo>
                  <a:pt x="405" y="0"/>
                  <a:pt x="20" y="366"/>
                  <a:pt x="1" y="845"/>
                </a:cubicBezTo>
                <a:lnTo>
                  <a:pt x="1" y="2592"/>
                </a:lnTo>
                <a:cubicBezTo>
                  <a:pt x="1" y="3081"/>
                  <a:pt x="395" y="3475"/>
                  <a:pt x="884" y="3475"/>
                </a:cubicBezTo>
                <a:cubicBezTo>
                  <a:pt x="1363" y="3475"/>
                  <a:pt x="1757" y="3081"/>
                  <a:pt x="1757" y="2592"/>
                </a:cubicBezTo>
                <a:lnTo>
                  <a:pt x="1757" y="845"/>
                </a:lnTo>
                <a:cubicBezTo>
                  <a:pt x="1738" y="366"/>
                  <a:pt x="1353" y="0"/>
                  <a:pt x="88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3226874" y="4615375"/>
            <a:ext cx="55561" cy="109888"/>
          </a:xfrm>
          <a:custGeom>
            <a:avLst/>
            <a:gdLst/>
            <a:ahLst/>
            <a:cxnLst/>
            <a:rect l="l" t="t" r="r" b="b"/>
            <a:pathLst>
              <a:path w="1757" h="3475" extrusionOk="0">
                <a:moveTo>
                  <a:pt x="883" y="0"/>
                </a:moveTo>
                <a:cubicBezTo>
                  <a:pt x="413" y="0"/>
                  <a:pt x="19" y="366"/>
                  <a:pt x="10" y="845"/>
                </a:cubicBezTo>
                <a:lnTo>
                  <a:pt x="10" y="2592"/>
                </a:lnTo>
                <a:cubicBezTo>
                  <a:pt x="0" y="3081"/>
                  <a:pt x="395" y="3475"/>
                  <a:pt x="883" y="3475"/>
                </a:cubicBezTo>
                <a:cubicBezTo>
                  <a:pt x="1362" y="3475"/>
                  <a:pt x="1756" y="3081"/>
                  <a:pt x="1756" y="2592"/>
                </a:cubicBezTo>
                <a:lnTo>
                  <a:pt x="1756" y="845"/>
                </a:lnTo>
                <a:cubicBezTo>
                  <a:pt x="1738" y="366"/>
                  <a:pt x="1353" y="0"/>
                  <a:pt x="88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3115495" y="4779596"/>
            <a:ext cx="56762" cy="112007"/>
          </a:xfrm>
          <a:custGeom>
            <a:avLst/>
            <a:gdLst/>
            <a:ahLst/>
            <a:cxnLst/>
            <a:rect l="l" t="t" r="r" b="b"/>
            <a:pathLst>
              <a:path w="1795" h="3542" extrusionOk="0">
                <a:moveTo>
                  <a:pt x="902" y="1"/>
                </a:moveTo>
                <a:cubicBezTo>
                  <a:pt x="404" y="1"/>
                  <a:pt x="0" y="414"/>
                  <a:pt x="19" y="912"/>
                </a:cubicBezTo>
                <a:lnTo>
                  <a:pt x="19" y="2659"/>
                </a:lnTo>
                <a:cubicBezTo>
                  <a:pt x="19" y="3147"/>
                  <a:pt x="413" y="3541"/>
                  <a:pt x="902" y="3541"/>
                </a:cubicBezTo>
                <a:cubicBezTo>
                  <a:pt x="1381" y="3541"/>
                  <a:pt x="1775" y="3147"/>
                  <a:pt x="1775" y="2659"/>
                </a:cubicBezTo>
                <a:lnTo>
                  <a:pt x="1775" y="912"/>
                </a:lnTo>
                <a:cubicBezTo>
                  <a:pt x="1794" y="414"/>
                  <a:pt x="1390" y="1"/>
                  <a:pt x="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3226557" y="4779596"/>
            <a:ext cx="56478" cy="112007"/>
          </a:xfrm>
          <a:custGeom>
            <a:avLst/>
            <a:gdLst/>
            <a:ahLst/>
            <a:cxnLst/>
            <a:rect l="l" t="t" r="r" b="b"/>
            <a:pathLst>
              <a:path w="1786" h="3542" extrusionOk="0">
                <a:moveTo>
                  <a:pt x="893" y="1"/>
                </a:moveTo>
                <a:cubicBezTo>
                  <a:pt x="395" y="1"/>
                  <a:pt x="1" y="414"/>
                  <a:pt x="20" y="912"/>
                </a:cubicBezTo>
                <a:lnTo>
                  <a:pt x="20" y="2659"/>
                </a:lnTo>
                <a:cubicBezTo>
                  <a:pt x="10" y="3147"/>
                  <a:pt x="405" y="3541"/>
                  <a:pt x="893" y="3541"/>
                </a:cubicBezTo>
                <a:cubicBezTo>
                  <a:pt x="1372" y="3541"/>
                  <a:pt x="1766" y="3147"/>
                  <a:pt x="1766" y="2659"/>
                </a:cubicBezTo>
                <a:lnTo>
                  <a:pt x="1766" y="912"/>
                </a:lnTo>
                <a:cubicBezTo>
                  <a:pt x="1785" y="414"/>
                  <a:pt x="1391" y="1"/>
                  <a:pt x="89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3985947" y="396578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3"/>
                  <a:pt x="1843" y="3683"/>
                </a:cubicBez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4093390" y="396578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3878552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3985947" y="406405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4093390" y="406405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3878552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3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3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3985947" y="416231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3"/>
                  <a:pt x="823" y="3685"/>
                  <a:pt x="1843" y="3685"/>
                </a:cubicBezTo>
                <a:cubicBezTo>
                  <a:pt x="2863" y="3685"/>
                  <a:pt x="3684" y="2863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4093390" y="4162312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3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3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3878552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3985947" y="4260583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4093390" y="4260583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3878552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3"/>
                  <a:pt x="1" y="1843"/>
                </a:cubicBezTo>
                <a:cubicBezTo>
                  <a:pt x="1" y="2865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5"/>
                  <a:pt x="3683" y="1843"/>
                </a:cubicBez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3985947" y="4358837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cubicBezTo>
                  <a:pt x="1" y="2865"/>
                  <a:pt x="823" y="3685"/>
                  <a:pt x="1843" y="3685"/>
                </a:cubicBezTo>
                <a:cubicBezTo>
                  <a:pt x="2863" y="3685"/>
                  <a:pt x="3684" y="2865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4093390" y="4358837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5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5"/>
                  <a:pt x="3683" y="1843"/>
                </a:cubicBezTo>
                <a:cubicBezTo>
                  <a:pt x="3683" y="823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3878552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1" y="0"/>
                  <a:pt x="1" y="821"/>
                  <a:pt x="1" y="1843"/>
                </a:cubicBezTo>
                <a:cubicBezTo>
                  <a:pt x="1" y="2862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2"/>
                  <a:pt x="3683" y="1843"/>
                </a:cubicBez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3985947" y="4457123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cubicBezTo>
                  <a:pt x="1" y="2862"/>
                  <a:pt x="823" y="3685"/>
                  <a:pt x="1843" y="3685"/>
                </a:cubicBezTo>
                <a:cubicBezTo>
                  <a:pt x="2863" y="3685"/>
                  <a:pt x="3684" y="2862"/>
                  <a:pt x="3684" y="1843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4093390" y="4457123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3"/>
                </a:cubicBezTo>
                <a:cubicBezTo>
                  <a:pt x="0" y="2862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2"/>
                  <a:pt x="3683" y="1843"/>
                </a:cubicBez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3878552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1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3985947" y="455539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4"/>
                  <a:pt x="1843" y="3684"/>
                </a:cubicBez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4093390" y="455539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lnTo>
                  <a:pt x="1842" y="3684"/>
                </a:lnTo>
                <a:cubicBezTo>
                  <a:pt x="2862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3878552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1" y="0"/>
                  <a:pt x="1" y="823"/>
                  <a:pt x="1" y="1843"/>
                </a:cubicBezTo>
                <a:cubicBezTo>
                  <a:pt x="1" y="2864"/>
                  <a:pt x="821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3" y="2864"/>
                  <a:pt x="3683" y="1843"/>
                </a:cubicBezTo>
                <a:cubicBezTo>
                  <a:pt x="3683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3985947" y="465364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3" y="0"/>
                  <a:pt x="1" y="823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093390" y="4653648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lnTo>
                  <a:pt x="1842" y="3685"/>
                </a:lnTo>
                <a:cubicBezTo>
                  <a:pt x="2862" y="3685"/>
                  <a:pt x="3683" y="2864"/>
                  <a:pt x="3683" y="1843"/>
                </a:cubicBezTo>
                <a:cubicBezTo>
                  <a:pt x="3683" y="823"/>
                  <a:pt x="2862" y="0"/>
                  <a:pt x="184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3878552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1" y="1"/>
                  <a:pt x="1" y="822"/>
                  <a:pt x="1" y="1843"/>
                </a:cubicBezTo>
                <a:cubicBezTo>
                  <a:pt x="1" y="2863"/>
                  <a:pt x="821" y="3686"/>
                  <a:pt x="1841" y="3686"/>
                </a:cubicBezTo>
                <a:lnTo>
                  <a:pt x="1843" y="3686"/>
                </a:lnTo>
                <a:cubicBezTo>
                  <a:pt x="2863" y="3686"/>
                  <a:pt x="3683" y="2863"/>
                  <a:pt x="3683" y="1843"/>
                </a:cubicBez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3985947" y="475191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3" y="1"/>
                  <a:pt x="1" y="822"/>
                  <a:pt x="1" y="1843"/>
                </a:cubicBezTo>
                <a:cubicBezTo>
                  <a:pt x="1" y="2863"/>
                  <a:pt x="823" y="3686"/>
                  <a:pt x="1843" y="3686"/>
                </a:cubicBezTo>
                <a:cubicBezTo>
                  <a:pt x="2863" y="3686"/>
                  <a:pt x="3684" y="2863"/>
                  <a:pt x="3684" y="1843"/>
                </a:cubicBez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4093390" y="4751919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2"/>
                  <a:pt x="0" y="1843"/>
                </a:cubicBezTo>
                <a:cubicBezTo>
                  <a:pt x="0" y="2863"/>
                  <a:pt x="821" y="3686"/>
                  <a:pt x="1841" y="3686"/>
                </a:cubicBezTo>
                <a:lnTo>
                  <a:pt x="1842" y="3686"/>
                </a:lnTo>
                <a:cubicBezTo>
                  <a:pt x="2862" y="3686"/>
                  <a:pt x="3683" y="2863"/>
                  <a:pt x="3683" y="1843"/>
                </a:cubicBezTo>
                <a:cubicBezTo>
                  <a:pt x="3683" y="822"/>
                  <a:pt x="2862" y="1"/>
                  <a:pt x="184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3878552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1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1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3985947" y="485020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3"/>
                  <a:pt x="1843" y="3683"/>
                </a:cubicBez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4093390" y="485020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lnTo>
                  <a:pt x="1842" y="3683"/>
                </a:lnTo>
                <a:cubicBezTo>
                  <a:pt x="2862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2" y="0"/>
                  <a:pt x="1842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3878552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3985947" y="464801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" y="0"/>
                </a:moveTo>
                <a:lnTo>
                  <a:pt x="1" y="3685"/>
                </a:lnTo>
                <a:lnTo>
                  <a:pt x="3684" y="3685"/>
                </a:lnTo>
                <a:lnTo>
                  <a:pt x="36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4093390" y="464801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0" y="0"/>
                </a:moveTo>
                <a:lnTo>
                  <a:pt x="0" y="3685"/>
                </a:lnTo>
                <a:lnTo>
                  <a:pt x="3683" y="3685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3878552" y="3859464"/>
            <a:ext cx="274631" cy="59063"/>
          </a:xfrm>
          <a:custGeom>
            <a:avLst/>
            <a:gdLst/>
            <a:ahLst/>
            <a:cxnLst/>
            <a:rect l="l" t="t" r="r" b="b"/>
            <a:pathLst>
              <a:path w="16916" h="3638" extrusionOk="0">
                <a:moveTo>
                  <a:pt x="3638" y="1"/>
                </a:moveTo>
                <a:cubicBezTo>
                  <a:pt x="1628" y="1"/>
                  <a:pt x="1" y="1628"/>
                  <a:pt x="1" y="3638"/>
                </a:cubicBezTo>
                <a:lnTo>
                  <a:pt x="16916" y="3638"/>
                </a:lnTo>
                <a:cubicBezTo>
                  <a:pt x="16916" y="1628"/>
                  <a:pt x="15288" y="1"/>
                  <a:pt x="13279" y="1"/>
                </a:cubicBezTo>
                <a:close/>
              </a:path>
            </a:pathLst>
          </a:custGeom>
          <a:solidFill>
            <a:srgbClr val="66AA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4604371" y="3801229"/>
            <a:ext cx="351455" cy="1162832"/>
          </a:xfrm>
          <a:custGeom>
            <a:avLst/>
            <a:gdLst/>
            <a:ahLst/>
            <a:cxnLst/>
            <a:rect l="l" t="t" r="r" b="b"/>
            <a:pathLst>
              <a:path w="21648" h="71625" extrusionOk="0">
                <a:moveTo>
                  <a:pt x="2448" y="0"/>
                </a:moveTo>
                <a:cubicBezTo>
                  <a:pt x="1096" y="0"/>
                  <a:pt x="0" y="1097"/>
                  <a:pt x="0" y="2450"/>
                </a:cubicBezTo>
                <a:lnTo>
                  <a:pt x="0" y="71624"/>
                </a:lnTo>
                <a:lnTo>
                  <a:pt x="21648" y="71624"/>
                </a:lnTo>
                <a:lnTo>
                  <a:pt x="21648" y="2450"/>
                </a:lnTo>
                <a:cubicBezTo>
                  <a:pt x="21648" y="1097"/>
                  <a:pt x="20551" y="0"/>
                  <a:pt x="191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4642766" y="384849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0"/>
                </a:moveTo>
                <a:cubicBezTo>
                  <a:pt x="821" y="0"/>
                  <a:pt x="0" y="821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4750161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3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4857588" y="384849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1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4642766" y="394130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4750161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4857588" y="394130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4642766" y="4034088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5"/>
                  <a:pt x="821" y="3685"/>
                  <a:pt x="1843" y="3685"/>
                </a:cubicBezTo>
                <a:cubicBezTo>
                  <a:pt x="2863" y="3685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4750161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3" y="3685"/>
                  <a:pt x="1843" y="3685"/>
                </a:cubicBezTo>
                <a:cubicBezTo>
                  <a:pt x="2865" y="3685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4857588" y="4034088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5"/>
                  <a:pt x="822" y="3685"/>
                  <a:pt x="1843" y="3685"/>
                </a:cubicBezTo>
                <a:cubicBezTo>
                  <a:pt x="2863" y="3685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0"/>
          <p:cNvSpPr/>
          <p:nvPr/>
        </p:nvSpPr>
        <p:spPr>
          <a:xfrm>
            <a:off x="4642766" y="412690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4"/>
                  <a:pt x="0" y="1843"/>
                </a:cubicBezTo>
                <a:lnTo>
                  <a:pt x="0" y="1845"/>
                </a:lnTo>
                <a:cubicBezTo>
                  <a:pt x="0" y="2865"/>
                  <a:pt x="821" y="3686"/>
                  <a:pt x="1843" y="3686"/>
                </a:cubicBezTo>
                <a:cubicBezTo>
                  <a:pt x="2863" y="3686"/>
                  <a:pt x="3683" y="2865"/>
                  <a:pt x="3683" y="1845"/>
                </a:cubicBezTo>
                <a:lnTo>
                  <a:pt x="3683" y="1843"/>
                </a:lnTo>
                <a:cubicBezTo>
                  <a:pt x="3683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0"/>
          <p:cNvSpPr/>
          <p:nvPr/>
        </p:nvSpPr>
        <p:spPr>
          <a:xfrm>
            <a:off x="4750161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3" y="3686"/>
                  <a:pt x="1843" y="3686"/>
                </a:cubicBezTo>
                <a:cubicBezTo>
                  <a:pt x="2865" y="3686"/>
                  <a:pt x="3685" y="2865"/>
                  <a:pt x="3685" y="1845"/>
                </a:cubicBezTo>
                <a:lnTo>
                  <a:pt x="3685" y="1843"/>
                </a:lnTo>
                <a:cubicBezTo>
                  <a:pt x="3685" y="824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0"/>
          <p:cNvSpPr/>
          <p:nvPr/>
        </p:nvSpPr>
        <p:spPr>
          <a:xfrm>
            <a:off x="4857588" y="412690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4"/>
                  <a:pt x="1" y="1843"/>
                </a:cubicBezTo>
                <a:lnTo>
                  <a:pt x="1" y="1845"/>
                </a:lnTo>
                <a:cubicBezTo>
                  <a:pt x="1" y="2865"/>
                  <a:pt x="822" y="3686"/>
                  <a:pt x="1843" y="3686"/>
                </a:cubicBezTo>
                <a:cubicBezTo>
                  <a:pt x="2863" y="3686"/>
                  <a:pt x="3686" y="2865"/>
                  <a:pt x="3686" y="1845"/>
                </a:cubicBezTo>
                <a:lnTo>
                  <a:pt x="3686" y="1843"/>
                </a:lnTo>
                <a:cubicBezTo>
                  <a:pt x="3686" y="824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4642766" y="4219735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3944815" y="4041228"/>
            <a:ext cx="212267" cy="182057"/>
          </a:xfrm>
          <a:custGeom>
            <a:avLst/>
            <a:gdLst/>
            <a:ahLst/>
            <a:cxnLst/>
            <a:rect l="l" t="t" r="r" b="b"/>
            <a:pathLst>
              <a:path w="6134" h="5261" extrusionOk="0">
                <a:moveTo>
                  <a:pt x="874" y="1"/>
                </a:moveTo>
                <a:cubicBezTo>
                  <a:pt x="395" y="1"/>
                  <a:pt x="0" y="395"/>
                  <a:pt x="0" y="883"/>
                </a:cubicBezTo>
                <a:lnTo>
                  <a:pt x="0" y="5260"/>
                </a:lnTo>
                <a:lnTo>
                  <a:pt x="6133" y="5260"/>
                </a:lnTo>
                <a:lnTo>
                  <a:pt x="6133" y="883"/>
                </a:lnTo>
                <a:cubicBezTo>
                  <a:pt x="6133" y="395"/>
                  <a:pt x="5739" y="1"/>
                  <a:pt x="52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3823252" y="4162790"/>
            <a:ext cx="576589" cy="849276"/>
          </a:xfrm>
          <a:custGeom>
            <a:avLst/>
            <a:gdLst/>
            <a:ahLst/>
            <a:cxnLst/>
            <a:rect l="l" t="t" r="r" b="b"/>
            <a:pathLst>
              <a:path w="16662" h="24542" extrusionOk="0">
                <a:moveTo>
                  <a:pt x="883" y="0"/>
                </a:moveTo>
                <a:cubicBezTo>
                  <a:pt x="395" y="0"/>
                  <a:pt x="10" y="385"/>
                  <a:pt x="10" y="874"/>
                </a:cubicBezTo>
                <a:lnTo>
                  <a:pt x="10" y="23658"/>
                </a:lnTo>
                <a:cubicBezTo>
                  <a:pt x="1" y="24147"/>
                  <a:pt x="395" y="24541"/>
                  <a:pt x="883" y="24541"/>
                </a:cubicBezTo>
                <a:lnTo>
                  <a:pt x="16662" y="24541"/>
                </a:lnTo>
                <a:lnTo>
                  <a:pt x="166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3916198" y="4496195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3917513" y="4375013"/>
            <a:ext cx="148559" cy="60801"/>
          </a:xfrm>
          <a:custGeom>
            <a:avLst/>
            <a:gdLst/>
            <a:ahLst/>
            <a:cxnLst/>
            <a:rect l="l" t="t" r="r" b="b"/>
            <a:pathLst>
              <a:path w="4293" h="1757" extrusionOk="0">
                <a:moveTo>
                  <a:pt x="874" y="0"/>
                </a:moveTo>
                <a:cubicBezTo>
                  <a:pt x="395" y="0"/>
                  <a:pt x="0" y="395"/>
                  <a:pt x="0" y="874"/>
                </a:cubicBezTo>
                <a:cubicBezTo>
                  <a:pt x="0" y="1362"/>
                  <a:pt x="395" y="1747"/>
                  <a:pt x="874" y="1756"/>
                </a:cubicBezTo>
                <a:lnTo>
                  <a:pt x="3419" y="1756"/>
                </a:lnTo>
                <a:cubicBezTo>
                  <a:pt x="3898" y="1747"/>
                  <a:pt x="4292" y="1362"/>
                  <a:pt x="4292" y="874"/>
                </a:cubicBezTo>
                <a:cubicBezTo>
                  <a:pt x="4292" y="395"/>
                  <a:pt x="3898" y="0"/>
                  <a:pt x="341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3916198" y="425376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8"/>
                  <a:pt x="878" y="1748"/>
                </a:cubicBezTo>
                <a:cubicBezTo>
                  <a:pt x="889" y="1748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3916198" y="4617411"/>
            <a:ext cx="148905" cy="60870"/>
          </a:xfrm>
          <a:custGeom>
            <a:avLst/>
            <a:gdLst/>
            <a:ahLst/>
            <a:cxnLst/>
            <a:rect l="l" t="t" r="r" b="b"/>
            <a:pathLst>
              <a:path w="4303" h="1759" extrusionOk="0">
                <a:moveTo>
                  <a:pt x="878" y="1"/>
                </a:moveTo>
                <a:cubicBezTo>
                  <a:pt x="396" y="1"/>
                  <a:pt x="1" y="398"/>
                  <a:pt x="1" y="884"/>
                </a:cubicBezTo>
                <a:cubicBezTo>
                  <a:pt x="1" y="1371"/>
                  <a:pt x="395" y="1758"/>
                  <a:pt x="878" y="1758"/>
                </a:cubicBezTo>
                <a:cubicBezTo>
                  <a:pt x="889" y="1758"/>
                  <a:pt x="900" y="1758"/>
                  <a:pt x="912" y="1758"/>
                </a:cubicBezTo>
                <a:lnTo>
                  <a:pt x="3457" y="1758"/>
                </a:lnTo>
                <a:cubicBezTo>
                  <a:pt x="3926" y="1739"/>
                  <a:pt x="4302" y="1354"/>
                  <a:pt x="4302" y="884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3916198" y="4738973"/>
            <a:ext cx="148905" cy="60524"/>
          </a:xfrm>
          <a:custGeom>
            <a:avLst/>
            <a:gdLst/>
            <a:ahLst/>
            <a:cxnLst/>
            <a:rect l="l" t="t" r="r" b="b"/>
            <a:pathLst>
              <a:path w="4303" h="1749" extrusionOk="0">
                <a:moveTo>
                  <a:pt x="878" y="0"/>
                </a:moveTo>
                <a:cubicBezTo>
                  <a:pt x="395" y="0"/>
                  <a:pt x="1" y="388"/>
                  <a:pt x="1" y="874"/>
                </a:cubicBezTo>
                <a:cubicBezTo>
                  <a:pt x="1" y="1361"/>
                  <a:pt x="395" y="1749"/>
                  <a:pt x="878" y="1749"/>
                </a:cubicBezTo>
                <a:cubicBezTo>
                  <a:pt x="889" y="1749"/>
                  <a:pt x="900" y="1748"/>
                  <a:pt x="912" y="1748"/>
                </a:cubicBezTo>
                <a:lnTo>
                  <a:pt x="3457" y="1748"/>
                </a:lnTo>
                <a:cubicBezTo>
                  <a:pt x="3926" y="1729"/>
                  <a:pt x="4302" y="1344"/>
                  <a:pt x="4302" y="874"/>
                </a:cubicBezTo>
                <a:cubicBezTo>
                  <a:pt x="4302" y="405"/>
                  <a:pt x="3926" y="10"/>
                  <a:pt x="3457" y="1"/>
                </a:cubicBezTo>
                <a:lnTo>
                  <a:pt x="912" y="1"/>
                </a:lnTo>
                <a:cubicBezTo>
                  <a:pt x="900" y="1"/>
                  <a:pt x="889" y="0"/>
                  <a:pt x="8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3916198" y="4860189"/>
            <a:ext cx="148905" cy="60836"/>
          </a:xfrm>
          <a:custGeom>
            <a:avLst/>
            <a:gdLst/>
            <a:ahLst/>
            <a:cxnLst/>
            <a:rect l="l" t="t" r="r" b="b"/>
            <a:pathLst>
              <a:path w="4303" h="1758" extrusionOk="0">
                <a:moveTo>
                  <a:pt x="878" y="1"/>
                </a:moveTo>
                <a:cubicBezTo>
                  <a:pt x="395" y="1"/>
                  <a:pt x="1" y="388"/>
                  <a:pt x="1" y="875"/>
                </a:cubicBezTo>
                <a:cubicBezTo>
                  <a:pt x="1" y="1367"/>
                  <a:pt x="404" y="1758"/>
                  <a:pt x="894" y="1758"/>
                </a:cubicBezTo>
                <a:cubicBezTo>
                  <a:pt x="900" y="1758"/>
                  <a:pt x="906" y="1758"/>
                  <a:pt x="912" y="1757"/>
                </a:cubicBezTo>
                <a:lnTo>
                  <a:pt x="3457" y="1757"/>
                </a:lnTo>
                <a:cubicBezTo>
                  <a:pt x="3926" y="1739"/>
                  <a:pt x="4302" y="1344"/>
                  <a:pt x="4302" y="875"/>
                </a:cubicBezTo>
                <a:cubicBezTo>
                  <a:pt x="4302" y="405"/>
                  <a:pt x="3926" y="20"/>
                  <a:pt x="3457" y="1"/>
                </a:cubicBezTo>
                <a:lnTo>
                  <a:pt x="912" y="1"/>
                </a:lnTo>
                <a:cubicBezTo>
                  <a:pt x="900" y="1"/>
                  <a:pt x="889" y="1"/>
                  <a:pt x="87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4116415" y="425376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91" y="1"/>
                </a:moveTo>
                <a:cubicBezTo>
                  <a:pt x="1185" y="1"/>
                  <a:pt x="1180" y="1"/>
                  <a:pt x="1174" y="1"/>
                </a:cubicBez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92"/>
                  <a:pt x="1671" y="1"/>
                  <a:pt x="119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4116415" y="4375013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4116415" y="4496229"/>
            <a:ext cx="70871" cy="60836"/>
          </a:xfrm>
          <a:custGeom>
            <a:avLst/>
            <a:gdLst/>
            <a:ahLst/>
            <a:cxnLst/>
            <a:rect l="l" t="t" r="r" b="b"/>
            <a:pathLst>
              <a:path w="2048" h="1758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79"/>
                  <a:pt x="951" y="1758"/>
                  <a:pt x="1166" y="1758"/>
                </a:cubicBezTo>
                <a:cubicBezTo>
                  <a:pt x="1616" y="1758"/>
                  <a:pt x="2047" y="1408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4116415" y="4617445"/>
            <a:ext cx="70871" cy="61009"/>
          </a:xfrm>
          <a:custGeom>
            <a:avLst/>
            <a:gdLst/>
            <a:ahLst/>
            <a:cxnLst/>
            <a:rect l="l" t="t" r="r" b="b"/>
            <a:pathLst>
              <a:path w="2048" h="1763" extrusionOk="0">
                <a:moveTo>
                  <a:pt x="1174" y="0"/>
                </a:moveTo>
                <a:cubicBezTo>
                  <a:pt x="395" y="0"/>
                  <a:pt x="0" y="949"/>
                  <a:pt x="554" y="1503"/>
                </a:cubicBezTo>
                <a:cubicBezTo>
                  <a:pt x="733" y="1682"/>
                  <a:pt x="952" y="1762"/>
                  <a:pt x="1167" y="1762"/>
                </a:cubicBezTo>
                <a:cubicBezTo>
                  <a:pt x="1617" y="1762"/>
                  <a:pt x="2047" y="1411"/>
                  <a:pt x="2047" y="883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4116415" y="4738973"/>
            <a:ext cx="70871" cy="60697"/>
          </a:xfrm>
          <a:custGeom>
            <a:avLst/>
            <a:gdLst/>
            <a:ahLst/>
            <a:cxnLst/>
            <a:rect l="l" t="t" r="r" b="b"/>
            <a:pathLst>
              <a:path w="2048" h="1754" extrusionOk="0">
                <a:moveTo>
                  <a:pt x="1174" y="1"/>
                </a:moveTo>
                <a:cubicBezTo>
                  <a:pt x="395" y="1"/>
                  <a:pt x="0" y="940"/>
                  <a:pt x="554" y="1494"/>
                </a:cubicBezTo>
                <a:cubicBezTo>
                  <a:pt x="733" y="1673"/>
                  <a:pt x="952" y="1753"/>
                  <a:pt x="1167" y="1753"/>
                </a:cubicBezTo>
                <a:cubicBezTo>
                  <a:pt x="1617" y="1753"/>
                  <a:pt x="2047" y="1402"/>
                  <a:pt x="2047" y="874"/>
                </a:cubicBezTo>
                <a:cubicBezTo>
                  <a:pt x="2047" y="386"/>
                  <a:pt x="1662" y="1"/>
                  <a:pt x="117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4116415" y="4860224"/>
            <a:ext cx="70871" cy="60663"/>
          </a:xfrm>
          <a:custGeom>
            <a:avLst/>
            <a:gdLst/>
            <a:ahLst/>
            <a:cxnLst/>
            <a:rect l="l" t="t" r="r" b="b"/>
            <a:pathLst>
              <a:path w="2048" h="1753" extrusionOk="0">
                <a:moveTo>
                  <a:pt x="1174" y="0"/>
                </a:moveTo>
                <a:cubicBezTo>
                  <a:pt x="395" y="0"/>
                  <a:pt x="0" y="939"/>
                  <a:pt x="554" y="1493"/>
                </a:cubicBezTo>
                <a:cubicBezTo>
                  <a:pt x="733" y="1672"/>
                  <a:pt x="952" y="1752"/>
                  <a:pt x="1167" y="1752"/>
                </a:cubicBezTo>
                <a:cubicBezTo>
                  <a:pt x="1617" y="1752"/>
                  <a:pt x="2047" y="1401"/>
                  <a:pt x="2047" y="874"/>
                </a:cubicBezTo>
                <a:cubicBezTo>
                  <a:pt x="2047" y="395"/>
                  <a:pt x="1662" y="0"/>
                  <a:pt x="117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4750161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4857588" y="4219735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4642766" y="431255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3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5"/>
                  <a:pt x="1843" y="3685"/>
                </a:cubicBezTo>
                <a:cubicBezTo>
                  <a:pt x="2863" y="3685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4750161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3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3" y="3685"/>
                  <a:pt x="1843" y="3685"/>
                </a:cubicBezTo>
                <a:cubicBezTo>
                  <a:pt x="2865" y="3685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4857588" y="431255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5"/>
                  <a:pt x="1843" y="3685"/>
                </a:cubicBezTo>
                <a:cubicBezTo>
                  <a:pt x="2863" y="3685"/>
                  <a:pt x="3686" y="2862"/>
                  <a:pt x="3686" y="1842"/>
                </a:cubicBezTo>
                <a:lnTo>
                  <a:pt x="3686" y="1841"/>
                </a:lnTo>
                <a:cubicBezTo>
                  <a:pt x="3686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4642766" y="440533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3"/>
                  <a:pt x="0" y="1843"/>
                </a:cubicBezTo>
                <a:lnTo>
                  <a:pt x="0" y="1845"/>
                </a:ln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5"/>
                </a:cubicBezTo>
                <a:lnTo>
                  <a:pt x="3683" y="1843"/>
                </a:lnTo>
                <a:cubicBezTo>
                  <a:pt x="3683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4750161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5"/>
                </a:cubicBezTo>
                <a:lnTo>
                  <a:pt x="3685" y="1843"/>
                </a:lnTo>
                <a:cubicBezTo>
                  <a:pt x="3685" y="823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4857588" y="4405334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lnTo>
                  <a:pt x="1" y="1845"/>
                </a:ln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5"/>
                </a:cubicBezTo>
                <a:lnTo>
                  <a:pt x="3686" y="1843"/>
                </a:lnTo>
                <a:cubicBezTo>
                  <a:pt x="3686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>
            <a:off x="4642766" y="4498149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1"/>
                  <a:pt x="0" y="1843"/>
                </a:cubicBezTo>
                <a:cubicBezTo>
                  <a:pt x="0" y="2864"/>
                  <a:pt x="821" y="3685"/>
                  <a:pt x="1843" y="3685"/>
                </a:cubicBezTo>
                <a:cubicBezTo>
                  <a:pt x="2863" y="3685"/>
                  <a:pt x="3683" y="2864"/>
                  <a:pt x="3683" y="1843"/>
                </a:cubicBezTo>
                <a:cubicBezTo>
                  <a:pt x="3683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4750161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1"/>
                  <a:pt x="1" y="1843"/>
                </a:cubicBezTo>
                <a:cubicBezTo>
                  <a:pt x="1" y="2864"/>
                  <a:pt x="823" y="3685"/>
                  <a:pt x="1843" y="3685"/>
                </a:cubicBezTo>
                <a:cubicBezTo>
                  <a:pt x="2865" y="3685"/>
                  <a:pt x="3685" y="2864"/>
                  <a:pt x="3685" y="1843"/>
                </a:cubicBezTo>
                <a:cubicBezTo>
                  <a:pt x="3685" y="821"/>
                  <a:pt x="2865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4857588" y="4498149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1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cubicBezTo>
                  <a:pt x="2863" y="3685"/>
                  <a:pt x="3686" y="2864"/>
                  <a:pt x="3686" y="1843"/>
                </a:cubicBezTo>
                <a:cubicBezTo>
                  <a:pt x="3686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>
            <a:off x="4642766" y="459096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3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5"/>
                  <a:pt x="1843" y="3685"/>
                </a:cubicBezTo>
                <a:cubicBezTo>
                  <a:pt x="2863" y="3685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4750161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3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3" y="3685"/>
                  <a:pt x="1843" y="3685"/>
                </a:cubicBezTo>
                <a:cubicBezTo>
                  <a:pt x="2865" y="3685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4857588" y="4590965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5"/>
                  <a:pt x="1843" y="3685"/>
                </a:cubicBezTo>
                <a:cubicBezTo>
                  <a:pt x="2863" y="3685"/>
                  <a:pt x="3686" y="2863"/>
                  <a:pt x="3686" y="1843"/>
                </a:cubicBezTo>
                <a:lnTo>
                  <a:pt x="3686" y="1841"/>
                </a:lnTo>
                <a:cubicBezTo>
                  <a:pt x="3686" y="822"/>
                  <a:pt x="2863" y="1"/>
                  <a:pt x="18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4642766" y="4628192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0" y="1"/>
                </a:moveTo>
                <a:lnTo>
                  <a:pt x="0" y="3686"/>
                </a:lnTo>
                <a:lnTo>
                  <a:pt x="3683" y="3686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4750161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5" y="3686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4857588" y="4628192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" y="1"/>
                </a:moveTo>
                <a:lnTo>
                  <a:pt x="1" y="3686"/>
                </a:lnTo>
                <a:lnTo>
                  <a:pt x="3686" y="3686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4642766" y="4725683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0" y="0"/>
                </a:moveTo>
                <a:lnTo>
                  <a:pt x="0" y="3683"/>
                </a:lnTo>
                <a:lnTo>
                  <a:pt x="3683" y="3683"/>
                </a:lnTo>
                <a:lnTo>
                  <a:pt x="3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4750161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5" y="3683"/>
                </a:lnTo>
                <a:lnTo>
                  <a:pt x="368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4857588" y="4725683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" y="0"/>
                </a:moveTo>
                <a:lnTo>
                  <a:pt x="1" y="3683"/>
                </a:lnTo>
                <a:lnTo>
                  <a:pt x="3686" y="3683"/>
                </a:lnTo>
                <a:lnTo>
                  <a:pt x="36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4642766" y="483181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0" y="1"/>
                </a:moveTo>
                <a:lnTo>
                  <a:pt x="0" y="3684"/>
                </a:lnTo>
                <a:lnTo>
                  <a:pt x="3683" y="3684"/>
                </a:lnTo>
                <a:lnTo>
                  <a:pt x="36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4750161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5" y="3684"/>
                </a:lnTo>
                <a:lnTo>
                  <a:pt x="368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4857588" y="483181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" y="1"/>
                </a:moveTo>
                <a:lnTo>
                  <a:pt x="1" y="3684"/>
                </a:lnTo>
                <a:lnTo>
                  <a:pt x="3686" y="3684"/>
                </a:lnTo>
                <a:lnTo>
                  <a:pt x="36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4223920" y="3783355"/>
            <a:ext cx="351472" cy="1180707"/>
          </a:xfrm>
          <a:custGeom>
            <a:avLst/>
            <a:gdLst/>
            <a:ahLst/>
            <a:cxnLst/>
            <a:rect l="l" t="t" r="r" b="b"/>
            <a:pathLst>
              <a:path w="21649" h="72726" extrusionOk="0">
                <a:moveTo>
                  <a:pt x="20164" y="0"/>
                </a:moveTo>
                <a:cubicBezTo>
                  <a:pt x="20161" y="0"/>
                  <a:pt x="20158" y="0"/>
                  <a:pt x="20155" y="0"/>
                </a:cubicBezTo>
                <a:lnTo>
                  <a:pt x="1517" y="104"/>
                </a:lnTo>
                <a:cubicBezTo>
                  <a:pt x="701" y="108"/>
                  <a:pt x="41" y="772"/>
                  <a:pt x="41" y="1589"/>
                </a:cubicBezTo>
                <a:lnTo>
                  <a:pt x="0" y="72725"/>
                </a:lnTo>
                <a:lnTo>
                  <a:pt x="21648" y="72725"/>
                </a:lnTo>
                <a:lnTo>
                  <a:pt x="21648" y="1485"/>
                </a:lnTo>
                <a:cubicBezTo>
                  <a:pt x="21648" y="666"/>
                  <a:pt x="20984" y="0"/>
                  <a:pt x="20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4288632" y="3855779"/>
            <a:ext cx="33087" cy="1046963"/>
          </a:xfrm>
          <a:custGeom>
            <a:avLst/>
            <a:gdLst/>
            <a:ahLst/>
            <a:cxnLst/>
            <a:rect l="l" t="t" r="r" b="b"/>
            <a:pathLst>
              <a:path w="2038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3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3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4383136" y="3855779"/>
            <a:ext cx="33071" cy="1046963"/>
          </a:xfrm>
          <a:custGeom>
            <a:avLst/>
            <a:gdLst/>
            <a:ahLst/>
            <a:cxnLst/>
            <a:rect l="l" t="t" r="r" b="b"/>
            <a:pathLst>
              <a:path w="2037" h="64488" extrusionOk="0">
                <a:moveTo>
                  <a:pt x="1018" y="1"/>
                </a:moveTo>
                <a:cubicBezTo>
                  <a:pt x="454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4" y="64488"/>
                  <a:pt x="1018" y="64488"/>
                </a:cubicBezTo>
                <a:cubicBezTo>
                  <a:pt x="1582" y="64488"/>
                  <a:pt x="2036" y="64035"/>
                  <a:pt x="2036" y="63470"/>
                </a:cubicBezTo>
                <a:lnTo>
                  <a:pt x="2036" y="1019"/>
                </a:lnTo>
                <a:cubicBezTo>
                  <a:pt x="2036" y="455"/>
                  <a:pt x="1582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4477608" y="3855779"/>
            <a:ext cx="33103" cy="1046963"/>
          </a:xfrm>
          <a:custGeom>
            <a:avLst/>
            <a:gdLst/>
            <a:ahLst/>
            <a:cxnLst/>
            <a:rect l="l" t="t" r="r" b="b"/>
            <a:pathLst>
              <a:path w="2039" h="64488" extrusionOk="0">
                <a:moveTo>
                  <a:pt x="1018" y="1"/>
                </a:moveTo>
                <a:cubicBezTo>
                  <a:pt x="455" y="1"/>
                  <a:pt x="0" y="455"/>
                  <a:pt x="0" y="1019"/>
                </a:cubicBezTo>
                <a:lnTo>
                  <a:pt x="0" y="63470"/>
                </a:lnTo>
                <a:cubicBezTo>
                  <a:pt x="0" y="64035"/>
                  <a:pt x="455" y="64488"/>
                  <a:pt x="1018" y="64488"/>
                </a:cubicBezTo>
                <a:cubicBezTo>
                  <a:pt x="1584" y="64488"/>
                  <a:pt x="2038" y="64035"/>
                  <a:pt x="2038" y="63470"/>
                </a:cubicBezTo>
                <a:lnTo>
                  <a:pt x="2038" y="1019"/>
                </a:lnTo>
                <a:cubicBezTo>
                  <a:pt x="2038" y="455"/>
                  <a:pt x="1584" y="1"/>
                  <a:pt x="101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5004401" y="3427776"/>
            <a:ext cx="351472" cy="1536286"/>
          </a:xfrm>
          <a:custGeom>
            <a:avLst/>
            <a:gdLst/>
            <a:ahLst/>
            <a:cxnLst/>
            <a:rect l="l" t="t" r="r" b="b"/>
            <a:pathLst>
              <a:path w="21649" h="94628" extrusionOk="0">
                <a:moveTo>
                  <a:pt x="1508" y="1"/>
                </a:moveTo>
                <a:cubicBezTo>
                  <a:pt x="675" y="1"/>
                  <a:pt x="0" y="675"/>
                  <a:pt x="0" y="1508"/>
                </a:cubicBezTo>
                <a:lnTo>
                  <a:pt x="0" y="94627"/>
                </a:lnTo>
                <a:lnTo>
                  <a:pt x="21648" y="94627"/>
                </a:lnTo>
                <a:lnTo>
                  <a:pt x="21648" y="1508"/>
                </a:lnTo>
                <a:cubicBezTo>
                  <a:pt x="21648" y="675"/>
                  <a:pt x="20974" y="1"/>
                  <a:pt x="201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5150224" y="358424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0"/>
          <p:cNvSpPr/>
          <p:nvPr/>
        </p:nvSpPr>
        <p:spPr>
          <a:xfrm>
            <a:off x="5257667" y="3693429"/>
            <a:ext cx="59794" cy="59794"/>
          </a:xfrm>
          <a:custGeom>
            <a:avLst/>
            <a:gdLst/>
            <a:ahLst/>
            <a:cxnLst/>
            <a:rect l="l" t="t" r="r" b="b"/>
            <a:pathLst>
              <a:path w="3683" h="3683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2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2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0"/>
          <p:cNvSpPr/>
          <p:nvPr/>
        </p:nvSpPr>
        <p:spPr>
          <a:xfrm>
            <a:off x="5042797" y="3802593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0"/>
          <p:cNvSpPr/>
          <p:nvPr/>
        </p:nvSpPr>
        <p:spPr>
          <a:xfrm>
            <a:off x="5257667" y="380259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1"/>
                </a:moveTo>
                <a:cubicBezTo>
                  <a:pt x="821" y="1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0"/>
          <p:cNvSpPr/>
          <p:nvPr/>
        </p:nvSpPr>
        <p:spPr>
          <a:xfrm>
            <a:off x="5042797" y="3911790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5150224" y="391179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0"/>
          <p:cNvSpPr/>
          <p:nvPr/>
        </p:nvSpPr>
        <p:spPr>
          <a:xfrm>
            <a:off x="5257667" y="391179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5042797" y="4020970"/>
            <a:ext cx="59842" cy="59842"/>
          </a:xfrm>
          <a:custGeom>
            <a:avLst/>
            <a:gdLst/>
            <a:ahLst/>
            <a:cxnLst/>
            <a:rect l="l" t="t" r="r" b="b"/>
            <a:pathLst>
              <a:path w="3686" h="3686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5150224" y="402097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5257667" y="402097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5042797" y="4130167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3" y="3684"/>
                </a:cubicBezTo>
                <a:lnTo>
                  <a:pt x="1845" y="3684"/>
                </a:lnTo>
                <a:cubicBezTo>
                  <a:pt x="2865" y="3684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2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5150224" y="413016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2"/>
                  <a:pt x="1" y="1841"/>
                </a:cubicBezTo>
                <a:lnTo>
                  <a:pt x="1" y="1843"/>
                </a:lnTo>
                <a:cubicBezTo>
                  <a:pt x="1" y="2863"/>
                  <a:pt x="822" y="3684"/>
                  <a:pt x="1841" y="3684"/>
                </a:cubicBezTo>
                <a:lnTo>
                  <a:pt x="1843" y="3684"/>
                </a:lnTo>
                <a:cubicBezTo>
                  <a:pt x="2863" y="3684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2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5257667" y="413016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2"/>
                  <a:pt x="0" y="1841"/>
                </a:cubicBezTo>
                <a:lnTo>
                  <a:pt x="0" y="1843"/>
                </a:lnTo>
                <a:cubicBezTo>
                  <a:pt x="0" y="2863"/>
                  <a:pt x="821" y="3684"/>
                  <a:pt x="1841" y="3684"/>
                </a:cubicBezTo>
                <a:cubicBezTo>
                  <a:pt x="2860" y="3684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2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5042797" y="4239347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3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5150224" y="4239347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0"/>
          <p:cNvSpPr/>
          <p:nvPr/>
        </p:nvSpPr>
        <p:spPr>
          <a:xfrm>
            <a:off x="5257667" y="4239347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3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3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5042797" y="4348544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5150224" y="4348544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5257667" y="4348544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0"/>
          <p:cNvSpPr/>
          <p:nvPr/>
        </p:nvSpPr>
        <p:spPr>
          <a:xfrm>
            <a:off x="5042797" y="4457724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0"/>
          <p:cNvSpPr/>
          <p:nvPr/>
        </p:nvSpPr>
        <p:spPr>
          <a:xfrm>
            <a:off x="5150224" y="4457724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0"/>
          <p:cNvSpPr/>
          <p:nvPr/>
        </p:nvSpPr>
        <p:spPr>
          <a:xfrm>
            <a:off x="5257667" y="4457724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0"/>
          <p:cNvSpPr/>
          <p:nvPr/>
        </p:nvSpPr>
        <p:spPr>
          <a:xfrm>
            <a:off x="5042797" y="4566921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1"/>
                  <a:pt x="184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0"/>
          <p:cNvSpPr/>
          <p:nvPr/>
        </p:nvSpPr>
        <p:spPr>
          <a:xfrm>
            <a:off x="5150224" y="456692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1"/>
                </a:moveTo>
                <a:cubicBezTo>
                  <a:pt x="822" y="1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3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5257667" y="456692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1"/>
                </a:moveTo>
                <a:cubicBezTo>
                  <a:pt x="821" y="1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1"/>
                  <a:pt x="184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0"/>
          <p:cNvSpPr/>
          <p:nvPr/>
        </p:nvSpPr>
        <p:spPr>
          <a:xfrm>
            <a:off x="5042797" y="4676101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4"/>
                  <a:pt x="3685" y="1842"/>
                </a:cubicBezTo>
                <a:cubicBezTo>
                  <a:pt x="3685" y="823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"/>
          <p:cNvSpPr/>
          <p:nvPr/>
        </p:nvSpPr>
        <p:spPr>
          <a:xfrm>
            <a:off x="5150224" y="4676101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3"/>
                  <a:pt x="1" y="1842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2"/>
                </a:cubicBezTo>
                <a:cubicBezTo>
                  <a:pt x="3684" y="823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5257667" y="4676101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3"/>
                  <a:pt x="0" y="1842"/>
                </a:cubicBezTo>
                <a:cubicBezTo>
                  <a:pt x="0" y="2864"/>
                  <a:pt x="821" y="3685"/>
                  <a:pt x="1841" y="3685"/>
                </a:cubicBezTo>
                <a:cubicBezTo>
                  <a:pt x="2860" y="3685"/>
                  <a:pt x="3683" y="2864"/>
                  <a:pt x="3683" y="1842"/>
                </a:cubicBezTo>
                <a:cubicBezTo>
                  <a:pt x="3683" y="823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5042797" y="4785298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0"/>
          <p:cNvSpPr/>
          <p:nvPr/>
        </p:nvSpPr>
        <p:spPr>
          <a:xfrm>
            <a:off x="5150224" y="478529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3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5257667" y="478529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2"/>
                  <a:pt x="821" y="3683"/>
                  <a:pt x="1841" y="3683"/>
                </a:cubicBezTo>
                <a:cubicBezTo>
                  <a:pt x="2860" y="3683"/>
                  <a:pt x="3683" y="2862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3431018" y="2988863"/>
            <a:ext cx="388390" cy="170256"/>
          </a:xfrm>
          <a:custGeom>
            <a:avLst/>
            <a:gdLst/>
            <a:ahLst/>
            <a:cxnLst/>
            <a:rect l="l" t="t" r="r" b="b"/>
            <a:pathLst>
              <a:path w="23923" h="10487" extrusionOk="0">
                <a:moveTo>
                  <a:pt x="1077" y="0"/>
                </a:moveTo>
                <a:cubicBezTo>
                  <a:pt x="480" y="0"/>
                  <a:pt x="1" y="479"/>
                  <a:pt x="1" y="1075"/>
                </a:cubicBezTo>
                <a:lnTo>
                  <a:pt x="1" y="9412"/>
                </a:lnTo>
                <a:cubicBezTo>
                  <a:pt x="1" y="10008"/>
                  <a:pt x="480" y="10487"/>
                  <a:pt x="1077" y="10487"/>
                </a:cubicBezTo>
                <a:lnTo>
                  <a:pt x="22848" y="10487"/>
                </a:lnTo>
                <a:cubicBezTo>
                  <a:pt x="23443" y="10487"/>
                  <a:pt x="23922" y="10008"/>
                  <a:pt x="23922" y="9412"/>
                </a:cubicBezTo>
                <a:lnTo>
                  <a:pt x="23922" y="1075"/>
                </a:lnTo>
                <a:cubicBezTo>
                  <a:pt x="23922" y="479"/>
                  <a:pt x="23443" y="0"/>
                  <a:pt x="228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3449494" y="3157512"/>
            <a:ext cx="351472" cy="1806550"/>
          </a:xfrm>
          <a:custGeom>
            <a:avLst/>
            <a:gdLst/>
            <a:ahLst/>
            <a:cxnLst/>
            <a:rect l="l" t="t" r="r" b="b"/>
            <a:pathLst>
              <a:path w="21649" h="111275" extrusionOk="0">
                <a:moveTo>
                  <a:pt x="1" y="0"/>
                </a:moveTo>
                <a:lnTo>
                  <a:pt x="1" y="111274"/>
                </a:lnTo>
                <a:lnTo>
                  <a:pt x="21648" y="111274"/>
                </a:lnTo>
                <a:lnTo>
                  <a:pt x="216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3491640" y="320469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6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0"/>
          <p:cNvSpPr/>
          <p:nvPr/>
        </p:nvSpPr>
        <p:spPr>
          <a:xfrm>
            <a:off x="3599051" y="320469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6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3706478" y="320469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6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6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3491640" y="3308400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8"/>
                  <a:pt x="1" y="1719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3599051" y="3308400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19"/>
                </a:lnTo>
                <a:cubicBezTo>
                  <a:pt x="3685" y="768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3706478" y="3308400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8"/>
                  <a:pt x="0" y="1719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19"/>
                </a:lnTo>
                <a:cubicBezTo>
                  <a:pt x="3683" y="768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3491640" y="3412141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3599051" y="3412141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3706478" y="3412141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3491640" y="351585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0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3599051" y="351585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0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>
            <a:off x="3706478" y="351585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0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0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3491640" y="3619592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3599051" y="3619592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3706478" y="3619592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3491640" y="3723301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8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3599051" y="3723301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8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3706478" y="3723301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8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8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3491640" y="382704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3599051" y="3827043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0"/>
          <p:cNvSpPr/>
          <p:nvPr/>
        </p:nvSpPr>
        <p:spPr>
          <a:xfrm>
            <a:off x="3706478" y="3827043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0"/>
          <p:cNvSpPr/>
          <p:nvPr/>
        </p:nvSpPr>
        <p:spPr>
          <a:xfrm>
            <a:off x="3491640" y="3930785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0"/>
          <p:cNvSpPr/>
          <p:nvPr/>
        </p:nvSpPr>
        <p:spPr>
          <a:xfrm>
            <a:off x="3599051" y="3930785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>
            <a:off x="3706478" y="3930785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3491640" y="4034494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3599051" y="4034494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3706478" y="4034494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3491640" y="413823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0"/>
          <p:cNvSpPr/>
          <p:nvPr/>
        </p:nvSpPr>
        <p:spPr>
          <a:xfrm>
            <a:off x="3599051" y="413823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0"/>
          <p:cNvSpPr/>
          <p:nvPr/>
        </p:nvSpPr>
        <p:spPr>
          <a:xfrm>
            <a:off x="3706478" y="413823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0"/>
          <p:cNvSpPr/>
          <p:nvPr/>
        </p:nvSpPr>
        <p:spPr>
          <a:xfrm>
            <a:off x="3491640" y="4241945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0"/>
                </a:cubicBezTo>
                <a:lnTo>
                  <a:pt x="1" y="1966"/>
                </a:lnTo>
                <a:cubicBezTo>
                  <a:pt x="1" y="2917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0"/>
          <p:cNvSpPr/>
          <p:nvPr/>
        </p:nvSpPr>
        <p:spPr>
          <a:xfrm>
            <a:off x="3599051" y="4241945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7"/>
                  <a:pt x="3685" y="1966"/>
                </a:cubicBezTo>
                <a:lnTo>
                  <a:pt x="3685" y="1720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0"/>
          <p:cNvSpPr/>
          <p:nvPr/>
        </p:nvSpPr>
        <p:spPr>
          <a:xfrm>
            <a:off x="3706478" y="4241945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0"/>
                </a:cubicBezTo>
                <a:lnTo>
                  <a:pt x="0" y="1966"/>
                </a:lnTo>
                <a:cubicBezTo>
                  <a:pt x="0" y="2917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7"/>
                  <a:pt x="3683" y="1966"/>
                </a:cubicBezTo>
                <a:lnTo>
                  <a:pt x="3683" y="1720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0"/>
          <p:cNvSpPr/>
          <p:nvPr/>
        </p:nvSpPr>
        <p:spPr>
          <a:xfrm>
            <a:off x="3491640" y="4345686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0"/>
          <p:cNvSpPr/>
          <p:nvPr/>
        </p:nvSpPr>
        <p:spPr>
          <a:xfrm>
            <a:off x="3599051" y="4345686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3706478" y="4345686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3491640" y="4449396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720" y="1"/>
                </a:moveTo>
                <a:cubicBezTo>
                  <a:pt x="767" y="1"/>
                  <a:pt x="1" y="769"/>
                  <a:pt x="1" y="1721"/>
                </a:cubicBezTo>
                <a:lnTo>
                  <a:pt x="1" y="1966"/>
                </a:lnTo>
                <a:cubicBezTo>
                  <a:pt x="1" y="2919"/>
                  <a:pt x="767" y="3685"/>
                  <a:pt x="1720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3599051" y="4449396"/>
            <a:ext cx="59826" cy="59842"/>
          </a:xfrm>
          <a:custGeom>
            <a:avLst/>
            <a:gdLst/>
            <a:ahLst/>
            <a:cxnLst/>
            <a:rect l="l" t="t" r="r" b="b"/>
            <a:pathLst>
              <a:path w="3685" h="3686" extrusionOk="0">
                <a:moveTo>
                  <a:pt x="1721" y="1"/>
                </a:moveTo>
                <a:cubicBezTo>
                  <a:pt x="768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8" y="3685"/>
                  <a:pt x="1721" y="3685"/>
                </a:cubicBezTo>
                <a:lnTo>
                  <a:pt x="1966" y="3685"/>
                </a:lnTo>
                <a:cubicBezTo>
                  <a:pt x="2918" y="3685"/>
                  <a:pt x="3685" y="2919"/>
                  <a:pt x="3685" y="1966"/>
                </a:cubicBezTo>
                <a:lnTo>
                  <a:pt x="3685" y="1721"/>
                </a:lnTo>
                <a:cubicBezTo>
                  <a:pt x="3685" y="769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3706478" y="4449396"/>
            <a:ext cx="59794" cy="59842"/>
          </a:xfrm>
          <a:custGeom>
            <a:avLst/>
            <a:gdLst/>
            <a:ahLst/>
            <a:cxnLst/>
            <a:rect l="l" t="t" r="r" b="b"/>
            <a:pathLst>
              <a:path w="3683" h="3686" extrusionOk="0">
                <a:moveTo>
                  <a:pt x="1719" y="1"/>
                </a:moveTo>
                <a:cubicBezTo>
                  <a:pt x="766" y="1"/>
                  <a:pt x="0" y="769"/>
                  <a:pt x="0" y="1721"/>
                </a:cubicBezTo>
                <a:lnTo>
                  <a:pt x="0" y="1966"/>
                </a:lnTo>
                <a:cubicBezTo>
                  <a:pt x="0" y="2919"/>
                  <a:pt x="766" y="3685"/>
                  <a:pt x="1719" y="3685"/>
                </a:cubicBezTo>
                <a:lnTo>
                  <a:pt x="1964" y="3685"/>
                </a:lnTo>
                <a:cubicBezTo>
                  <a:pt x="2917" y="3685"/>
                  <a:pt x="3683" y="2919"/>
                  <a:pt x="3683" y="1966"/>
                </a:cubicBezTo>
                <a:lnTo>
                  <a:pt x="3683" y="1721"/>
                </a:lnTo>
                <a:cubicBezTo>
                  <a:pt x="3683" y="769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3491640" y="4553137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3599051" y="4553137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0"/>
          <p:cNvSpPr/>
          <p:nvPr/>
        </p:nvSpPr>
        <p:spPr>
          <a:xfrm>
            <a:off x="3706478" y="4553137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3491640" y="4656879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0"/>
                </a:moveTo>
                <a:cubicBezTo>
                  <a:pt x="767" y="0"/>
                  <a:pt x="1" y="767"/>
                  <a:pt x="1" y="1719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0"/>
          <p:cNvSpPr/>
          <p:nvPr/>
        </p:nvSpPr>
        <p:spPr>
          <a:xfrm>
            <a:off x="3599051" y="4656879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0"/>
                </a:moveTo>
                <a:cubicBezTo>
                  <a:pt x="768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19"/>
                </a:lnTo>
                <a:cubicBezTo>
                  <a:pt x="3685" y="767"/>
                  <a:pt x="2918" y="0"/>
                  <a:pt x="19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3706478" y="465687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0"/>
                </a:moveTo>
                <a:cubicBezTo>
                  <a:pt x="766" y="0"/>
                  <a:pt x="0" y="767"/>
                  <a:pt x="0" y="1719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19"/>
                </a:lnTo>
                <a:cubicBezTo>
                  <a:pt x="3683" y="767"/>
                  <a:pt x="2917" y="0"/>
                  <a:pt x="196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0"/>
          <p:cNvSpPr/>
          <p:nvPr/>
        </p:nvSpPr>
        <p:spPr>
          <a:xfrm>
            <a:off x="3491640" y="4760588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3599051" y="4760588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0"/>
          <p:cNvSpPr/>
          <p:nvPr/>
        </p:nvSpPr>
        <p:spPr>
          <a:xfrm>
            <a:off x="3706478" y="4760588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0"/>
          <p:cNvSpPr/>
          <p:nvPr/>
        </p:nvSpPr>
        <p:spPr>
          <a:xfrm>
            <a:off x="3491640" y="4864330"/>
            <a:ext cx="59810" cy="59810"/>
          </a:xfrm>
          <a:custGeom>
            <a:avLst/>
            <a:gdLst/>
            <a:ahLst/>
            <a:cxnLst/>
            <a:rect l="l" t="t" r="r" b="b"/>
            <a:pathLst>
              <a:path w="3684" h="3684" extrusionOk="0">
                <a:moveTo>
                  <a:pt x="1720" y="1"/>
                </a:moveTo>
                <a:cubicBezTo>
                  <a:pt x="767" y="1"/>
                  <a:pt x="1" y="767"/>
                  <a:pt x="1" y="1720"/>
                </a:cubicBezTo>
                <a:lnTo>
                  <a:pt x="1" y="1964"/>
                </a:lnTo>
                <a:cubicBezTo>
                  <a:pt x="1" y="2917"/>
                  <a:pt x="767" y="3683"/>
                  <a:pt x="1720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3599051" y="4864330"/>
            <a:ext cx="59826" cy="59810"/>
          </a:xfrm>
          <a:custGeom>
            <a:avLst/>
            <a:gdLst/>
            <a:ahLst/>
            <a:cxnLst/>
            <a:rect l="l" t="t" r="r" b="b"/>
            <a:pathLst>
              <a:path w="3685" h="3684" extrusionOk="0">
                <a:moveTo>
                  <a:pt x="1721" y="1"/>
                </a:moveTo>
                <a:cubicBezTo>
                  <a:pt x="768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8" y="3683"/>
                  <a:pt x="1721" y="3683"/>
                </a:cubicBezTo>
                <a:lnTo>
                  <a:pt x="1966" y="3683"/>
                </a:lnTo>
                <a:cubicBezTo>
                  <a:pt x="2918" y="3683"/>
                  <a:pt x="3685" y="2917"/>
                  <a:pt x="3685" y="1964"/>
                </a:cubicBezTo>
                <a:lnTo>
                  <a:pt x="3685" y="1720"/>
                </a:lnTo>
                <a:cubicBezTo>
                  <a:pt x="3685" y="767"/>
                  <a:pt x="2918" y="1"/>
                  <a:pt x="1966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0"/>
          <p:cNvSpPr/>
          <p:nvPr/>
        </p:nvSpPr>
        <p:spPr>
          <a:xfrm>
            <a:off x="3706478" y="4864330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719" y="1"/>
                </a:moveTo>
                <a:cubicBezTo>
                  <a:pt x="766" y="1"/>
                  <a:pt x="0" y="767"/>
                  <a:pt x="0" y="1720"/>
                </a:cubicBezTo>
                <a:lnTo>
                  <a:pt x="0" y="1964"/>
                </a:lnTo>
                <a:cubicBezTo>
                  <a:pt x="0" y="2917"/>
                  <a:pt x="766" y="3683"/>
                  <a:pt x="1719" y="3683"/>
                </a:cubicBezTo>
                <a:lnTo>
                  <a:pt x="1964" y="3683"/>
                </a:lnTo>
                <a:cubicBezTo>
                  <a:pt x="2917" y="3683"/>
                  <a:pt x="3683" y="2917"/>
                  <a:pt x="3683" y="1964"/>
                </a:cubicBezTo>
                <a:lnTo>
                  <a:pt x="3683" y="1720"/>
                </a:lnTo>
                <a:cubicBezTo>
                  <a:pt x="3683" y="767"/>
                  <a:pt x="2917" y="1"/>
                  <a:pt x="196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0"/>
          <p:cNvSpPr/>
          <p:nvPr/>
        </p:nvSpPr>
        <p:spPr>
          <a:xfrm>
            <a:off x="3487890" y="3044078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517" y="0"/>
                </a:moveTo>
                <a:cubicBezTo>
                  <a:pt x="677" y="0"/>
                  <a:pt x="1" y="677"/>
                  <a:pt x="1" y="1517"/>
                </a:cubicBezTo>
                <a:lnTo>
                  <a:pt x="1" y="2167"/>
                </a:lnTo>
                <a:cubicBezTo>
                  <a:pt x="1" y="3008"/>
                  <a:pt x="677" y="3685"/>
                  <a:pt x="1517" y="3685"/>
                </a:cubicBezTo>
                <a:lnTo>
                  <a:pt x="2167" y="3685"/>
                </a:lnTo>
                <a:cubicBezTo>
                  <a:pt x="3007" y="3685"/>
                  <a:pt x="3684" y="3008"/>
                  <a:pt x="3684" y="2167"/>
                </a:cubicBezTo>
                <a:lnTo>
                  <a:pt x="3684" y="1517"/>
                </a:lnTo>
                <a:cubicBezTo>
                  <a:pt x="3684" y="677"/>
                  <a:pt x="3007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0"/>
          <p:cNvSpPr/>
          <p:nvPr/>
        </p:nvSpPr>
        <p:spPr>
          <a:xfrm>
            <a:off x="3595333" y="3044078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517" y="0"/>
                </a:moveTo>
                <a:cubicBezTo>
                  <a:pt x="676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6" y="3685"/>
                  <a:pt x="1517" y="3685"/>
                </a:cubicBezTo>
                <a:lnTo>
                  <a:pt x="2166" y="3685"/>
                </a:lnTo>
                <a:cubicBezTo>
                  <a:pt x="3007" y="3685"/>
                  <a:pt x="3683" y="3008"/>
                  <a:pt x="3683" y="2167"/>
                </a:cubicBezTo>
                <a:lnTo>
                  <a:pt x="3683" y="1517"/>
                </a:lnTo>
                <a:cubicBezTo>
                  <a:pt x="3683" y="677"/>
                  <a:pt x="3007" y="0"/>
                  <a:pt x="21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0"/>
          <p:cNvSpPr/>
          <p:nvPr/>
        </p:nvSpPr>
        <p:spPr>
          <a:xfrm>
            <a:off x="3702727" y="3044078"/>
            <a:ext cx="59826" cy="59826"/>
          </a:xfrm>
          <a:custGeom>
            <a:avLst/>
            <a:gdLst/>
            <a:ahLst/>
            <a:cxnLst/>
            <a:rect l="l" t="t" r="r" b="b"/>
            <a:pathLst>
              <a:path w="3685" h="3685" extrusionOk="0">
                <a:moveTo>
                  <a:pt x="1519" y="0"/>
                </a:moveTo>
                <a:cubicBezTo>
                  <a:pt x="679" y="0"/>
                  <a:pt x="0" y="677"/>
                  <a:pt x="0" y="1517"/>
                </a:cubicBezTo>
                <a:lnTo>
                  <a:pt x="0" y="2167"/>
                </a:lnTo>
                <a:cubicBezTo>
                  <a:pt x="0" y="3008"/>
                  <a:pt x="679" y="3685"/>
                  <a:pt x="1519" y="3685"/>
                </a:cubicBezTo>
                <a:lnTo>
                  <a:pt x="2167" y="3685"/>
                </a:lnTo>
                <a:cubicBezTo>
                  <a:pt x="3009" y="3685"/>
                  <a:pt x="3685" y="3008"/>
                  <a:pt x="3685" y="2167"/>
                </a:cubicBezTo>
                <a:lnTo>
                  <a:pt x="3685" y="1517"/>
                </a:lnTo>
                <a:cubicBezTo>
                  <a:pt x="3685" y="677"/>
                  <a:pt x="3009" y="0"/>
                  <a:pt x="216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0"/>
          <p:cNvSpPr/>
          <p:nvPr/>
        </p:nvSpPr>
        <p:spPr>
          <a:xfrm>
            <a:off x="3928426" y="5052201"/>
            <a:ext cx="549539" cy="24661"/>
          </a:xfrm>
          <a:custGeom>
            <a:avLst/>
            <a:gdLst/>
            <a:ahLst/>
            <a:cxnLst/>
            <a:rect l="l" t="t" r="r" b="b"/>
            <a:pathLst>
              <a:path w="33849" h="1519" extrusionOk="0">
                <a:moveTo>
                  <a:pt x="0" y="0"/>
                </a:moveTo>
                <a:lnTo>
                  <a:pt x="0" y="1518"/>
                </a:lnTo>
                <a:lnTo>
                  <a:pt x="33848" y="1518"/>
                </a:lnTo>
                <a:lnTo>
                  <a:pt x="3384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0"/>
          <p:cNvSpPr/>
          <p:nvPr/>
        </p:nvSpPr>
        <p:spPr>
          <a:xfrm>
            <a:off x="2940251" y="5019423"/>
            <a:ext cx="549555" cy="24661"/>
          </a:xfrm>
          <a:custGeom>
            <a:avLst/>
            <a:gdLst/>
            <a:ahLst/>
            <a:cxnLst/>
            <a:rect l="l" t="t" r="r" b="b"/>
            <a:pathLst>
              <a:path w="33850" h="1519" extrusionOk="0">
                <a:moveTo>
                  <a:pt x="1" y="1"/>
                </a:moveTo>
                <a:lnTo>
                  <a:pt x="1" y="1519"/>
                </a:lnTo>
                <a:lnTo>
                  <a:pt x="33849" y="1519"/>
                </a:lnTo>
                <a:lnTo>
                  <a:pt x="33849" y="1"/>
                </a:ln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0"/>
          <p:cNvSpPr/>
          <p:nvPr/>
        </p:nvSpPr>
        <p:spPr>
          <a:xfrm>
            <a:off x="4416045" y="4460435"/>
            <a:ext cx="530316" cy="616427"/>
          </a:xfrm>
          <a:custGeom>
            <a:avLst/>
            <a:gdLst/>
            <a:ahLst/>
            <a:cxnLst/>
            <a:rect l="l" t="t" r="r" b="b"/>
            <a:pathLst>
              <a:path w="32665" h="37969" extrusionOk="0">
                <a:moveTo>
                  <a:pt x="16333" y="1"/>
                </a:moveTo>
                <a:lnTo>
                  <a:pt x="0" y="11718"/>
                </a:lnTo>
                <a:lnTo>
                  <a:pt x="0" y="37968"/>
                </a:lnTo>
                <a:lnTo>
                  <a:pt x="32665" y="37968"/>
                </a:lnTo>
                <a:lnTo>
                  <a:pt x="32665" y="11718"/>
                </a:lnTo>
                <a:lnTo>
                  <a:pt x="16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0"/>
          <p:cNvSpPr/>
          <p:nvPr/>
        </p:nvSpPr>
        <p:spPr>
          <a:xfrm>
            <a:off x="4416045" y="5044766"/>
            <a:ext cx="530316" cy="32097"/>
          </a:xfrm>
          <a:custGeom>
            <a:avLst/>
            <a:gdLst/>
            <a:ahLst/>
            <a:cxnLst/>
            <a:rect l="l" t="t" r="r" b="b"/>
            <a:pathLst>
              <a:path w="32665" h="1977" extrusionOk="0">
                <a:moveTo>
                  <a:pt x="0" y="0"/>
                </a:moveTo>
                <a:lnTo>
                  <a:pt x="0" y="1976"/>
                </a:lnTo>
                <a:lnTo>
                  <a:pt x="32665" y="1976"/>
                </a:lnTo>
                <a:lnTo>
                  <a:pt x="32665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0"/>
          <p:cNvSpPr/>
          <p:nvPr/>
        </p:nvSpPr>
        <p:spPr>
          <a:xfrm>
            <a:off x="4603510" y="4812118"/>
            <a:ext cx="155401" cy="264744"/>
          </a:xfrm>
          <a:custGeom>
            <a:avLst/>
            <a:gdLst/>
            <a:ahLst/>
            <a:cxnLst/>
            <a:rect l="l" t="t" r="r" b="b"/>
            <a:pathLst>
              <a:path w="9572" h="16307" extrusionOk="0">
                <a:moveTo>
                  <a:pt x="3082" y="0"/>
                </a:moveTo>
                <a:cubicBezTo>
                  <a:pt x="1381" y="0"/>
                  <a:pt x="0" y="1381"/>
                  <a:pt x="0" y="3083"/>
                </a:cubicBezTo>
                <a:lnTo>
                  <a:pt x="0" y="16306"/>
                </a:lnTo>
                <a:lnTo>
                  <a:pt x="9571" y="16306"/>
                </a:lnTo>
                <a:lnTo>
                  <a:pt x="9569" y="3083"/>
                </a:lnTo>
                <a:cubicBezTo>
                  <a:pt x="9569" y="1381"/>
                  <a:pt x="8188" y="0"/>
                  <a:pt x="6487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0"/>
          <p:cNvSpPr/>
          <p:nvPr/>
        </p:nvSpPr>
        <p:spPr>
          <a:xfrm>
            <a:off x="4346835" y="4446636"/>
            <a:ext cx="665180" cy="269501"/>
          </a:xfrm>
          <a:custGeom>
            <a:avLst/>
            <a:gdLst/>
            <a:ahLst/>
            <a:cxnLst/>
            <a:rect l="l" t="t" r="r" b="b"/>
            <a:pathLst>
              <a:path w="40972" h="16600" extrusionOk="0">
                <a:moveTo>
                  <a:pt x="20603" y="1"/>
                </a:moveTo>
                <a:cubicBezTo>
                  <a:pt x="20077" y="1"/>
                  <a:pt x="19551" y="167"/>
                  <a:pt x="19107" y="498"/>
                </a:cubicBezTo>
                <a:lnTo>
                  <a:pt x="570" y="14483"/>
                </a:lnTo>
                <a:cubicBezTo>
                  <a:pt x="165" y="14787"/>
                  <a:pt x="1" y="15316"/>
                  <a:pt x="163" y="15797"/>
                </a:cubicBezTo>
                <a:cubicBezTo>
                  <a:pt x="323" y="16276"/>
                  <a:pt x="772" y="16600"/>
                  <a:pt x="1280" y="16600"/>
                </a:cubicBezTo>
                <a:cubicBezTo>
                  <a:pt x="1535" y="16600"/>
                  <a:pt x="1783" y="16515"/>
                  <a:pt x="1988" y="16362"/>
                </a:cubicBezTo>
                <a:lnTo>
                  <a:pt x="20525" y="2376"/>
                </a:lnTo>
                <a:cubicBezTo>
                  <a:pt x="20548" y="2358"/>
                  <a:pt x="20575" y="2349"/>
                  <a:pt x="20603" y="2349"/>
                </a:cubicBezTo>
                <a:cubicBezTo>
                  <a:pt x="20630" y="2349"/>
                  <a:pt x="20657" y="2358"/>
                  <a:pt x="20680" y="2376"/>
                </a:cubicBezTo>
                <a:lnTo>
                  <a:pt x="38941" y="15841"/>
                </a:lnTo>
                <a:cubicBezTo>
                  <a:pt x="39151" y="15996"/>
                  <a:pt x="39396" y="16071"/>
                  <a:pt x="39639" y="16071"/>
                </a:cubicBezTo>
                <a:cubicBezTo>
                  <a:pt x="40000" y="16071"/>
                  <a:pt x="40356" y="15905"/>
                  <a:pt x="40586" y="15592"/>
                </a:cubicBezTo>
                <a:cubicBezTo>
                  <a:pt x="40972" y="15069"/>
                  <a:pt x="40861" y="14333"/>
                  <a:pt x="40338" y="13947"/>
                </a:cubicBezTo>
                <a:lnTo>
                  <a:pt x="22079" y="482"/>
                </a:lnTo>
                <a:cubicBezTo>
                  <a:pt x="21639" y="161"/>
                  <a:pt x="21121" y="1"/>
                  <a:pt x="206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0"/>
          <p:cNvSpPr/>
          <p:nvPr/>
        </p:nvSpPr>
        <p:spPr>
          <a:xfrm>
            <a:off x="4632668" y="4616535"/>
            <a:ext cx="93530" cy="89974"/>
          </a:xfrm>
          <a:custGeom>
            <a:avLst/>
            <a:gdLst/>
            <a:ahLst/>
            <a:cxnLst/>
            <a:rect l="l" t="t" r="r" b="b"/>
            <a:pathLst>
              <a:path w="5761" h="5542" extrusionOk="0">
                <a:moveTo>
                  <a:pt x="2990" y="0"/>
                </a:moveTo>
                <a:cubicBezTo>
                  <a:pt x="1868" y="0"/>
                  <a:pt x="858" y="675"/>
                  <a:pt x="429" y="1711"/>
                </a:cubicBezTo>
                <a:cubicBezTo>
                  <a:pt x="1" y="2746"/>
                  <a:pt x="237" y="3937"/>
                  <a:pt x="1029" y="4729"/>
                </a:cubicBezTo>
                <a:cubicBezTo>
                  <a:pt x="1559" y="5259"/>
                  <a:pt x="2268" y="5541"/>
                  <a:pt x="2990" y="5541"/>
                </a:cubicBezTo>
                <a:cubicBezTo>
                  <a:pt x="3347" y="5541"/>
                  <a:pt x="3707" y="5472"/>
                  <a:pt x="4050" y="5330"/>
                </a:cubicBezTo>
                <a:cubicBezTo>
                  <a:pt x="5086" y="4902"/>
                  <a:pt x="5760" y="3891"/>
                  <a:pt x="5760" y="2771"/>
                </a:cubicBezTo>
                <a:cubicBezTo>
                  <a:pt x="5760" y="1240"/>
                  <a:pt x="4520" y="0"/>
                  <a:pt x="2990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0"/>
          <p:cNvSpPr/>
          <p:nvPr/>
        </p:nvSpPr>
        <p:spPr>
          <a:xfrm>
            <a:off x="4521523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5" y="0"/>
                </a:moveTo>
                <a:cubicBezTo>
                  <a:pt x="980" y="0"/>
                  <a:pt x="52" y="367"/>
                  <a:pt x="6" y="826"/>
                </a:cubicBezTo>
                <a:lnTo>
                  <a:pt x="1" y="826"/>
                </a:lnTo>
                <a:lnTo>
                  <a:pt x="1" y="8033"/>
                </a:lnTo>
                <a:lnTo>
                  <a:pt x="4249" y="8033"/>
                </a:lnTo>
                <a:lnTo>
                  <a:pt x="4249" y="826"/>
                </a:lnTo>
                <a:lnTo>
                  <a:pt x="4244" y="826"/>
                </a:lnTo>
                <a:cubicBezTo>
                  <a:pt x="4198" y="367"/>
                  <a:pt x="3268" y="0"/>
                  <a:pt x="212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0"/>
          <p:cNvSpPr/>
          <p:nvPr/>
        </p:nvSpPr>
        <p:spPr>
          <a:xfrm>
            <a:off x="4551672" y="4827817"/>
            <a:ext cx="8669" cy="205633"/>
          </a:xfrm>
          <a:custGeom>
            <a:avLst/>
            <a:gdLst/>
            <a:ahLst/>
            <a:cxnLst/>
            <a:rect l="l" t="t" r="r" b="b"/>
            <a:pathLst>
              <a:path w="534" h="12666" extrusionOk="0">
                <a:moveTo>
                  <a:pt x="0" y="0"/>
                </a:moveTo>
                <a:lnTo>
                  <a:pt x="0" y="12666"/>
                </a:lnTo>
                <a:lnTo>
                  <a:pt x="534" y="12666"/>
                </a:lnTo>
                <a:lnTo>
                  <a:pt x="534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0"/>
          <p:cNvSpPr/>
          <p:nvPr/>
        </p:nvSpPr>
        <p:spPr>
          <a:xfrm>
            <a:off x="4521523" y="4906248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0"/>
          <p:cNvSpPr/>
          <p:nvPr/>
        </p:nvSpPr>
        <p:spPr>
          <a:xfrm>
            <a:off x="4521523" y="4939644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1"/>
                </a:moveTo>
                <a:lnTo>
                  <a:pt x="1" y="399"/>
                </a:lnTo>
                <a:lnTo>
                  <a:pt x="4249" y="399"/>
                </a:lnTo>
                <a:lnTo>
                  <a:pt x="4249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0"/>
          <p:cNvSpPr/>
          <p:nvPr/>
        </p:nvSpPr>
        <p:spPr>
          <a:xfrm>
            <a:off x="4521523" y="4973023"/>
            <a:ext cx="68983" cy="6494"/>
          </a:xfrm>
          <a:custGeom>
            <a:avLst/>
            <a:gdLst/>
            <a:ahLst/>
            <a:cxnLst/>
            <a:rect l="l" t="t" r="r" b="b"/>
            <a:pathLst>
              <a:path w="4249" h="400" extrusionOk="0">
                <a:moveTo>
                  <a:pt x="1" y="0"/>
                </a:moveTo>
                <a:lnTo>
                  <a:pt x="1" y="400"/>
                </a:lnTo>
                <a:lnTo>
                  <a:pt x="4249" y="400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>
            <a:off x="4521523" y="5006451"/>
            <a:ext cx="68983" cy="6478"/>
          </a:xfrm>
          <a:custGeom>
            <a:avLst/>
            <a:gdLst/>
            <a:ahLst/>
            <a:cxnLst/>
            <a:rect l="l" t="t" r="r" b="b"/>
            <a:pathLst>
              <a:path w="4249" h="399" extrusionOk="0">
                <a:moveTo>
                  <a:pt x="1" y="0"/>
                </a:moveTo>
                <a:lnTo>
                  <a:pt x="1" y="398"/>
                </a:lnTo>
                <a:lnTo>
                  <a:pt x="4249" y="398"/>
                </a:lnTo>
                <a:lnTo>
                  <a:pt x="4249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0"/>
          <p:cNvSpPr/>
          <p:nvPr/>
        </p:nvSpPr>
        <p:spPr>
          <a:xfrm>
            <a:off x="4767500" y="4877659"/>
            <a:ext cx="68983" cy="130432"/>
          </a:xfrm>
          <a:custGeom>
            <a:avLst/>
            <a:gdLst/>
            <a:ahLst/>
            <a:cxnLst/>
            <a:rect l="l" t="t" r="r" b="b"/>
            <a:pathLst>
              <a:path w="4249" h="8034" extrusionOk="0">
                <a:moveTo>
                  <a:pt x="2123" y="0"/>
                </a:moveTo>
                <a:cubicBezTo>
                  <a:pt x="979" y="0"/>
                  <a:pt x="49" y="367"/>
                  <a:pt x="4" y="826"/>
                </a:cubicBezTo>
                <a:lnTo>
                  <a:pt x="0" y="826"/>
                </a:lnTo>
                <a:lnTo>
                  <a:pt x="0" y="8033"/>
                </a:lnTo>
                <a:lnTo>
                  <a:pt x="4248" y="8033"/>
                </a:lnTo>
                <a:lnTo>
                  <a:pt x="4248" y="826"/>
                </a:lnTo>
                <a:lnTo>
                  <a:pt x="4243" y="826"/>
                </a:lnTo>
                <a:cubicBezTo>
                  <a:pt x="4196" y="367"/>
                  <a:pt x="3267" y="0"/>
                  <a:pt x="212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0"/>
          <p:cNvSpPr/>
          <p:nvPr/>
        </p:nvSpPr>
        <p:spPr>
          <a:xfrm>
            <a:off x="4797632" y="4822346"/>
            <a:ext cx="8686" cy="205649"/>
          </a:xfrm>
          <a:custGeom>
            <a:avLst/>
            <a:gdLst/>
            <a:ahLst/>
            <a:cxnLst/>
            <a:rect l="l" t="t" r="r" b="b"/>
            <a:pathLst>
              <a:path w="535" h="12667" extrusionOk="0">
                <a:moveTo>
                  <a:pt x="1" y="1"/>
                </a:moveTo>
                <a:lnTo>
                  <a:pt x="1" y="12666"/>
                </a:lnTo>
                <a:lnTo>
                  <a:pt x="534" y="12666"/>
                </a:lnTo>
                <a:lnTo>
                  <a:pt x="534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"/>
          <p:cNvSpPr/>
          <p:nvPr/>
        </p:nvSpPr>
        <p:spPr>
          <a:xfrm>
            <a:off x="4767500" y="4906248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0"/>
          <p:cNvSpPr/>
          <p:nvPr/>
        </p:nvSpPr>
        <p:spPr>
          <a:xfrm>
            <a:off x="4767500" y="4939644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1"/>
                </a:moveTo>
                <a:lnTo>
                  <a:pt x="0" y="399"/>
                </a:lnTo>
                <a:lnTo>
                  <a:pt x="4247" y="399"/>
                </a:lnTo>
                <a:lnTo>
                  <a:pt x="4247" y="1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0"/>
          <p:cNvSpPr/>
          <p:nvPr/>
        </p:nvSpPr>
        <p:spPr>
          <a:xfrm>
            <a:off x="4767500" y="4973023"/>
            <a:ext cx="68950" cy="6494"/>
          </a:xfrm>
          <a:custGeom>
            <a:avLst/>
            <a:gdLst/>
            <a:ahLst/>
            <a:cxnLst/>
            <a:rect l="l" t="t" r="r" b="b"/>
            <a:pathLst>
              <a:path w="4247" h="400" extrusionOk="0">
                <a:moveTo>
                  <a:pt x="0" y="0"/>
                </a:moveTo>
                <a:lnTo>
                  <a:pt x="0" y="400"/>
                </a:lnTo>
                <a:lnTo>
                  <a:pt x="4247" y="400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0"/>
          <p:cNvSpPr/>
          <p:nvPr/>
        </p:nvSpPr>
        <p:spPr>
          <a:xfrm>
            <a:off x="4767500" y="5006451"/>
            <a:ext cx="68950" cy="6478"/>
          </a:xfrm>
          <a:custGeom>
            <a:avLst/>
            <a:gdLst/>
            <a:ahLst/>
            <a:cxnLst/>
            <a:rect l="l" t="t" r="r" b="b"/>
            <a:pathLst>
              <a:path w="4247" h="399" extrusionOk="0">
                <a:moveTo>
                  <a:pt x="0" y="0"/>
                </a:moveTo>
                <a:lnTo>
                  <a:pt x="0" y="398"/>
                </a:lnTo>
                <a:lnTo>
                  <a:pt x="4247" y="398"/>
                </a:lnTo>
                <a:lnTo>
                  <a:pt x="4247" y="0"/>
                </a:ln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5292751" y="5037898"/>
            <a:ext cx="919485" cy="39240"/>
          </a:xfrm>
          <a:custGeom>
            <a:avLst/>
            <a:gdLst/>
            <a:ahLst/>
            <a:cxnLst/>
            <a:rect l="l" t="t" r="r" b="b"/>
            <a:pathLst>
              <a:path w="56636" h="2417" extrusionOk="0">
                <a:moveTo>
                  <a:pt x="0" y="0"/>
                </a:moveTo>
                <a:lnTo>
                  <a:pt x="0" y="2417"/>
                </a:lnTo>
                <a:lnTo>
                  <a:pt x="56636" y="2417"/>
                </a:lnTo>
                <a:lnTo>
                  <a:pt x="56636" y="0"/>
                </a:lnTo>
                <a:close/>
              </a:path>
            </a:pathLst>
          </a:custGeom>
          <a:solidFill>
            <a:srgbClr val="E2A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>
            <a:off x="5110594" y="4441392"/>
            <a:ext cx="439546" cy="635746"/>
          </a:xfrm>
          <a:custGeom>
            <a:avLst/>
            <a:gdLst/>
            <a:ahLst/>
            <a:cxnLst/>
            <a:rect l="l" t="t" r="r" b="b"/>
            <a:pathLst>
              <a:path w="27074" h="39159" extrusionOk="0">
                <a:moveTo>
                  <a:pt x="13536" y="1"/>
                </a:moveTo>
                <a:lnTo>
                  <a:pt x="1" y="12086"/>
                </a:lnTo>
                <a:lnTo>
                  <a:pt x="1" y="39159"/>
                </a:lnTo>
                <a:lnTo>
                  <a:pt x="27073" y="39159"/>
                </a:lnTo>
                <a:lnTo>
                  <a:pt x="27073" y="12086"/>
                </a:lnTo>
                <a:lnTo>
                  <a:pt x="135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5110594" y="5044067"/>
            <a:ext cx="439546" cy="33071"/>
          </a:xfrm>
          <a:custGeom>
            <a:avLst/>
            <a:gdLst/>
            <a:ahLst/>
            <a:cxnLst/>
            <a:rect l="l" t="t" r="r" b="b"/>
            <a:pathLst>
              <a:path w="27074" h="2037" extrusionOk="0">
                <a:moveTo>
                  <a:pt x="1" y="1"/>
                </a:moveTo>
                <a:lnTo>
                  <a:pt x="1" y="2037"/>
                </a:lnTo>
                <a:lnTo>
                  <a:pt x="27073" y="2037"/>
                </a:lnTo>
                <a:lnTo>
                  <a:pt x="27073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5250231" y="4804114"/>
            <a:ext cx="160288" cy="273024"/>
          </a:xfrm>
          <a:custGeom>
            <a:avLst/>
            <a:gdLst/>
            <a:ahLst/>
            <a:cxnLst/>
            <a:rect l="l" t="t" r="r" b="b"/>
            <a:pathLst>
              <a:path w="9873" h="16817" extrusionOk="0">
                <a:moveTo>
                  <a:pt x="2239" y="0"/>
                </a:moveTo>
                <a:cubicBezTo>
                  <a:pt x="1002" y="0"/>
                  <a:pt x="0" y="1002"/>
                  <a:pt x="0" y="2239"/>
                </a:cubicBezTo>
                <a:lnTo>
                  <a:pt x="0" y="16817"/>
                </a:lnTo>
                <a:lnTo>
                  <a:pt x="9872" y="16817"/>
                </a:lnTo>
                <a:lnTo>
                  <a:pt x="9872" y="2239"/>
                </a:lnTo>
                <a:cubicBezTo>
                  <a:pt x="9872" y="1002"/>
                  <a:pt x="8870" y="0"/>
                  <a:pt x="763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5039939" y="4430255"/>
            <a:ext cx="576602" cy="274274"/>
          </a:xfrm>
          <a:custGeom>
            <a:avLst/>
            <a:gdLst/>
            <a:ahLst/>
            <a:cxnLst/>
            <a:rect l="l" t="t" r="r" b="b"/>
            <a:pathLst>
              <a:path w="35516" h="16894" extrusionOk="0">
                <a:moveTo>
                  <a:pt x="17897" y="0"/>
                </a:moveTo>
                <a:cubicBezTo>
                  <a:pt x="17270" y="0"/>
                  <a:pt x="16644" y="225"/>
                  <a:pt x="16148" y="676"/>
                </a:cubicBezTo>
                <a:lnTo>
                  <a:pt x="483" y="14844"/>
                </a:lnTo>
                <a:cubicBezTo>
                  <a:pt x="122" y="15169"/>
                  <a:pt x="1" y="15686"/>
                  <a:pt x="175" y="16138"/>
                </a:cubicBezTo>
                <a:cubicBezTo>
                  <a:pt x="349" y="16593"/>
                  <a:pt x="786" y="16894"/>
                  <a:pt x="1274" y="16894"/>
                </a:cubicBezTo>
                <a:cubicBezTo>
                  <a:pt x="1565" y="16894"/>
                  <a:pt x="1846" y="16785"/>
                  <a:pt x="2063" y="16587"/>
                </a:cubicBezTo>
                <a:lnTo>
                  <a:pt x="17728" y="2420"/>
                </a:lnTo>
                <a:cubicBezTo>
                  <a:pt x="17776" y="2375"/>
                  <a:pt x="17836" y="2353"/>
                  <a:pt x="17897" y="2353"/>
                </a:cubicBezTo>
                <a:cubicBezTo>
                  <a:pt x="17958" y="2353"/>
                  <a:pt x="18018" y="2375"/>
                  <a:pt x="18066" y="2418"/>
                </a:cubicBezTo>
                <a:lnTo>
                  <a:pt x="33442" y="16052"/>
                </a:lnTo>
                <a:cubicBezTo>
                  <a:pt x="33664" y="16241"/>
                  <a:pt x="33936" y="16334"/>
                  <a:pt x="34207" y="16334"/>
                </a:cubicBezTo>
                <a:cubicBezTo>
                  <a:pt x="34533" y="16334"/>
                  <a:pt x="34856" y="16200"/>
                  <a:pt x="35089" y="15937"/>
                </a:cubicBezTo>
                <a:cubicBezTo>
                  <a:pt x="35515" y="15457"/>
                  <a:pt x="35476" y="14724"/>
                  <a:pt x="35004" y="14291"/>
                </a:cubicBezTo>
                <a:lnTo>
                  <a:pt x="19628" y="658"/>
                </a:lnTo>
                <a:cubicBezTo>
                  <a:pt x="19134" y="219"/>
                  <a:pt x="18515" y="0"/>
                  <a:pt x="17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0"/>
          <p:cNvSpPr/>
          <p:nvPr/>
        </p:nvSpPr>
        <p:spPr>
          <a:xfrm>
            <a:off x="2608618" y="4982456"/>
            <a:ext cx="4285602" cy="279729"/>
          </a:xfrm>
          <a:custGeom>
            <a:avLst/>
            <a:gdLst/>
            <a:ahLst/>
            <a:cxnLst/>
            <a:rect l="l" t="t" r="r" b="b"/>
            <a:pathLst>
              <a:path w="263973" h="17230" extrusionOk="0">
                <a:moveTo>
                  <a:pt x="11995" y="0"/>
                </a:moveTo>
                <a:cubicBezTo>
                  <a:pt x="5371" y="0"/>
                  <a:pt x="1" y="7715"/>
                  <a:pt x="1" y="17229"/>
                </a:cubicBezTo>
                <a:lnTo>
                  <a:pt x="263972" y="17229"/>
                </a:lnTo>
                <a:cubicBezTo>
                  <a:pt x="263972" y="7715"/>
                  <a:pt x="258602" y="0"/>
                  <a:pt x="25197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2249581" y="4283555"/>
            <a:ext cx="499113" cy="646234"/>
          </a:xfrm>
          <a:custGeom>
            <a:avLst/>
            <a:gdLst/>
            <a:ahLst/>
            <a:cxnLst/>
            <a:rect l="l" t="t" r="r" b="b"/>
            <a:pathLst>
              <a:path w="30743" h="39805" extrusionOk="0">
                <a:moveTo>
                  <a:pt x="15545" y="0"/>
                </a:moveTo>
                <a:cubicBezTo>
                  <a:pt x="14946" y="0"/>
                  <a:pt x="14339" y="33"/>
                  <a:pt x="13727" y="99"/>
                </a:cubicBezTo>
                <a:cubicBezTo>
                  <a:pt x="6771" y="851"/>
                  <a:pt x="1243" y="6003"/>
                  <a:pt x="461" y="12465"/>
                </a:cubicBezTo>
                <a:cubicBezTo>
                  <a:pt x="1" y="16273"/>
                  <a:pt x="1172" y="19816"/>
                  <a:pt x="3407" y="22571"/>
                </a:cubicBezTo>
                <a:cubicBezTo>
                  <a:pt x="5174" y="24750"/>
                  <a:pt x="6010" y="27434"/>
                  <a:pt x="5838" y="30155"/>
                </a:cubicBezTo>
                <a:cubicBezTo>
                  <a:pt x="5825" y="30349"/>
                  <a:pt x="5820" y="30543"/>
                  <a:pt x="5822" y="30740"/>
                </a:cubicBezTo>
                <a:cubicBezTo>
                  <a:pt x="5847" y="35714"/>
                  <a:pt x="10162" y="39736"/>
                  <a:pt x="15495" y="39803"/>
                </a:cubicBezTo>
                <a:cubicBezTo>
                  <a:pt x="15538" y="39804"/>
                  <a:pt x="15581" y="39804"/>
                  <a:pt x="15624" y="39804"/>
                </a:cubicBezTo>
                <a:cubicBezTo>
                  <a:pt x="20909" y="39804"/>
                  <a:pt x="25308" y="35836"/>
                  <a:pt x="25430" y="30912"/>
                </a:cubicBezTo>
                <a:cubicBezTo>
                  <a:pt x="25443" y="30462"/>
                  <a:pt x="25418" y="30009"/>
                  <a:pt x="25358" y="29562"/>
                </a:cubicBezTo>
                <a:cubicBezTo>
                  <a:pt x="25036" y="27154"/>
                  <a:pt x="25828" y="24748"/>
                  <a:pt x="27450" y="22848"/>
                </a:cubicBezTo>
                <a:cubicBezTo>
                  <a:pt x="29516" y="20428"/>
                  <a:pt x="30742" y="17363"/>
                  <a:pt x="30725" y="14036"/>
                </a:cubicBezTo>
                <a:cubicBezTo>
                  <a:pt x="30685" y="6271"/>
                  <a:pt x="23895" y="0"/>
                  <a:pt x="15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0"/>
          <p:cNvSpPr/>
          <p:nvPr/>
        </p:nvSpPr>
        <p:spPr>
          <a:xfrm>
            <a:off x="2403684" y="4532129"/>
            <a:ext cx="199690" cy="609640"/>
          </a:xfrm>
          <a:custGeom>
            <a:avLst/>
            <a:gdLst/>
            <a:ahLst/>
            <a:cxnLst/>
            <a:rect l="l" t="t" r="r" b="b"/>
            <a:pathLst>
              <a:path w="12300" h="37551" extrusionOk="0">
                <a:moveTo>
                  <a:pt x="5994" y="0"/>
                </a:moveTo>
                <a:cubicBezTo>
                  <a:pt x="5993" y="0"/>
                  <a:pt x="5992" y="0"/>
                  <a:pt x="5991" y="0"/>
                </a:cubicBezTo>
                <a:cubicBezTo>
                  <a:pt x="5541" y="2"/>
                  <a:pt x="5179" y="368"/>
                  <a:pt x="5180" y="817"/>
                </a:cubicBezTo>
                <a:lnTo>
                  <a:pt x="5216" y="8213"/>
                </a:lnTo>
                <a:lnTo>
                  <a:pt x="1579" y="3260"/>
                </a:lnTo>
                <a:cubicBezTo>
                  <a:pt x="1419" y="3044"/>
                  <a:pt x="1173" y="2929"/>
                  <a:pt x="923" y="2929"/>
                </a:cubicBezTo>
                <a:cubicBezTo>
                  <a:pt x="755" y="2929"/>
                  <a:pt x="586" y="2981"/>
                  <a:pt x="441" y="3088"/>
                </a:cubicBezTo>
                <a:cubicBezTo>
                  <a:pt x="80" y="3354"/>
                  <a:pt x="0" y="3863"/>
                  <a:pt x="268" y="4224"/>
                </a:cubicBezTo>
                <a:lnTo>
                  <a:pt x="4946" y="10594"/>
                </a:lnTo>
                <a:cubicBezTo>
                  <a:pt x="5020" y="10695"/>
                  <a:pt x="5117" y="10776"/>
                  <a:pt x="5228" y="10834"/>
                </a:cubicBezTo>
                <a:lnTo>
                  <a:pt x="5349" y="36742"/>
                </a:lnTo>
                <a:cubicBezTo>
                  <a:pt x="5351" y="37189"/>
                  <a:pt x="5714" y="37550"/>
                  <a:pt x="6160" y="37550"/>
                </a:cubicBezTo>
                <a:cubicBezTo>
                  <a:pt x="6162" y="37550"/>
                  <a:pt x="6165" y="37550"/>
                  <a:pt x="6167" y="37550"/>
                </a:cubicBezTo>
                <a:cubicBezTo>
                  <a:pt x="6616" y="37549"/>
                  <a:pt x="6977" y="37182"/>
                  <a:pt x="6975" y="36733"/>
                </a:cubicBezTo>
                <a:lnTo>
                  <a:pt x="6884" y="17086"/>
                </a:lnTo>
                <a:lnTo>
                  <a:pt x="12039" y="10897"/>
                </a:lnTo>
                <a:cubicBezTo>
                  <a:pt x="12299" y="10550"/>
                  <a:pt x="12243" y="10060"/>
                  <a:pt x="11908" y="9782"/>
                </a:cubicBezTo>
                <a:cubicBezTo>
                  <a:pt x="11757" y="9656"/>
                  <a:pt x="11572" y="9593"/>
                  <a:pt x="11388" y="9593"/>
                </a:cubicBezTo>
                <a:cubicBezTo>
                  <a:pt x="11168" y="9593"/>
                  <a:pt x="10949" y="9682"/>
                  <a:pt x="10788" y="9856"/>
                </a:cubicBezTo>
                <a:lnTo>
                  <a:pt x="6871" y="14559"/>
                </a:lnTo>
                <a:lnTo>
                  <a:pt x="6808" y="808"/>
                </a:lnTo>
                <a:cubicBezTo>
                  <a:pt x="6804" y="360"/>
                  <a:pt x="6441" y="0"/>
                  <a:pt x="5994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0"/>
          <p:cNvSpPr/>
          <p:nvPr/>
        </p:nvSpPr>
        <p:spPr>
          <a:xfrm>
            <a:off x="2549052" y="3946062"/>
            <a:ext cx="603098" cy="781033"/>
          </a:xfrm>
          <a:custGeom>
            <a:avLst/>
            <a:gdLst/>
            <a:ahLst/>
            <a:cxnLst/>
            <a:rect l="l" t="t" r="r" b="b"/>
            <a:pathLst>
              <a:path w="37148" h="48108" extrusionOk="0">
                <a:moveTo>
                  <a:pt x="18346" y="1"/>
                </a:moveTo>
                <a:cubicBezTo>
                  <a:pt x="8214" y="1"/>
                  <a:pt x="1" y="7630"/>
                  <a:pt x="1" y="17042"/>
                </a:cubicBezTo>
                <a:cubicBezTo>
                  <a:pt x="1" y="21063"/>
                  <a:pt x="1501" y="24760"/>
                  <a:pt x="4011" y="27675"/>
                </a:cubicBezTo>
                <a:cubicBezTo>
                  <a:pt x="5984" y="29965"/>
                  <a:pt x="6958" y="32869"/>
                  <a:pt x="6581" y="35780"/>
                </a:cubicBezTo>
                <a:cubicBezTo>
                  <a:pt x="6512" y="36321"/>
                  <a:pt x="6486" y="36869"/>
                  <a:pt x="6502" y="37415"/>
                </a:cubicBezTo>
                <a:cubicBezTo>
                  <a:pt x="6681" y="43345"/>
                  <a:pt x="11991" y="48107"/>
                  <a:pt x="18356" y="48107"/>
                </a:cubicBezTo>
                <a:cubicBezTo>
                  <a:pt x="18425" y="48107"/>
                  <a:pt x="18495" y="48107"/>
                  <a:pt x="18565" y="48106"/>
                </a:cubicBezTo>
                <a:cubicBezTo>
                  <a:pt x="25011" y="47998"/>
                  <a:pt x="30201" y="43112"/>
                  <a:pt x="30201" y="37099"/>
                </a:cubicBezTo>
                <a:cubicBezTo>
                  <a:pt x="30201" y="36862"/>
                  <a:pt x="30193" y="36627"/>
                  <a:pt x="30177" y="36393"/>
                </a:cubicBezTo>
                <a:cubicBezTo>
                  <a:pt x="29951" y="33105"/>
                  <a:pt x="30948" y="29859"/>
                  <a:pt x="33069" y="27217"/>
                </a:cubicBezTo>
                <a:cubicBezTo>
                  <a:pt x="35753" y="23872"/>
                  <a:pt x="37148" y="19585"/>
                  <a:pt x="36567" y="14985"/>
                </a:cubicBezTo>
                <a:cubicBezTo>
                  <a:pt x="35584" y="7181"/>
                  <a:pt x="28870" y="983"/>
                  <a:pt x="20460" y="111"/>
                </a:cubicBezTo>
                <a:cubicBezTo>
                  <a:pt x="19747" y="37"/>
                  <a:pt x="19042" y="1"/>
                  <a:pt x="1834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0"/>
          <p:cNvSpPr/>
          <p:nvPr/>
        </p:nvSpPr>
        <p:spPr>
          <a:xfrm>
            <a:off x="2730770" y="4244835"/>
            <a:ext cx="235667" cy="896935"/>
          </a:xfrm>
          <a:custGeom>
            <a:avLst/>
            <a:gdLst/>
            <a:ahLst/>
            <a:cxnLst/>
            <a:rect l="l" t="t" r="r" b="b"/>
            <a:pathLst>
              <a:path w="14516" h="55247" extrusionOk="0">
                <a:moveTo>
                  <a:pt x="7243" y="0"/>
                </a:moveTo>
                <a:cubicBezTo>
                  <a:pt x="6873" y="0"/>
                  <a:pt x="6572" y="302"/>
                  <a:pt x="6572" y="672"/>
                </a:cubicBezTo>
                <a:lnTo>
                  <a:pt x="6572" y="10540"/>
                </a:lnTo>
                <a:lnTo>
                  <a:pt x="1663" y="3789"/>
                </a:lnTo>
                <a:cubicBezTo>
                  <a:pt x="1532" y="3609"/>
                  <a:pt x="1327" y="3513"/>
                  <a:pt x="1119" y="3513"/>
                </a:cubicBezTo>
                <a:cubicBezTo>
                  <a:pt x="982" y="3513"/>
                  <a:pt x="844" y="3554"/>
                  <a:pt x="725" y="3641"/>
                </a:cubicBezTo>
                <a:cubicBezTo>
                  <a:pt x="425" y="3859"/>
                  <a:pt x="358" y="4279"/>
                  <a:pt x="577" y="4578"/>
                </a:cubicBezTo>
                <a:lnTo>
                  <a:pt x="6195" y="12305"/>
                </a:lnTo>
                <a:cubicBezTo>
                  <a:pt x="6289" y="12430"/>
                  <a:pt x="6421" y="12518"/>
                  <a:pt x="6572" y="12555"/>
                </a:cubicBezTo>
                <a:lnTo>
                  <a:pt x="6572" y="18145"/>
                </a:lnTo>
                <a:lnTo>
                  <a:pt x="1262" y="11829"/>
                </a:lnTo>
                <a:cubicBezTo>
                  <a:pt x="1129" y="11674"/>
                  <a:pt x="941" y="11595"/>
                  <a:pt x="752" y="11595"/>
                </a:cubicBezTo>
                <a:cubicBezTo>
                  <a:pt x="599" y="11595"/>
                  <a:pt x="445" y="11646"/>
                  <a:pt x="320" y="11752"/>
                </a:cubicBezTo>
                <a:cubicBezTo>
                  <a:pt x="40" y="11990"/>
                  <a:pt x="1" y="12409"/>
                  <a:pt x="233" y="12692"/>
                </a:cubicBezTo>
                <a:lnTo>
                  <a:pt x="6572" y="20231"/>
                </a:lnTo>
                <a:lnTo>
                  <a:pt x="6572" y="54575"/>
                </a:lnTo>
                <a:cubicBezTo>
                  <a:pt x="6572" y="54947"/>
                  <a:pt x="6873" y="55246"/>
                  <a:pt x="7245" y="55246"/>
                </a:cubicBezTo>
                <a:lnTo>
                  <a:pt x="7266" y="55246"/>
                </a:lnTo>
                <a:cubicBezTo>
                  <a:pt x="7636" y="55246"/>
                  <a:pt x="7937" y="54947"/>
                  <a:pt x="7937" y="54575"/>
                </a:cubicBezTo>
                <a:lnTo>
                  <a:pt x="7937" y="20231"/>
                </a:lnTo>
                <a:lnTo>
                  <a:pt x="14276" y="12692"/>
                </a:lnTo>
                <a:cubicBezTo>
                  <a:pt x="14515" y="12409"/>
                  <a:pt x="14478" y="11986"/>
                  <a:pt x="14195" y="11746"/>
                </a:cubicBezTo>
                <a:cubicBezTo>
                  <a:pt x="14069" y="11640"/>
                  <a:pt x="13916" y="11588"/>
                  <a:pt x="13763" y="11588"/>
                </a:cubicBezTo>
                <a:cubicBezTo>
                  <a:pt x="13571" y="11588"/>
                  <a:pt x="13381" y="11670"/>
                  <a:pt x="13247" y="11829"/>
                </a:cubicBezTo>
                <a:lnTo>
                  <a:pt x="7937" y="18145"/>
                </a:lnTo>
                <a:lnTo>
                  <a:pt x="7937" y="12555"/>
                </a:lnTo>
                <a:cubicBezTo>
                  <a:pt x="8087" y="12518"/>
                  <a:pt x="8221" y="12430"/>
                  <a:pt x="8312" y="12305"/>
                </a:cubicBezTo>
                <a:lnTo>
                  <a:pt x="13932" y="4578"/>
                </a:lnTo>
                <a:cubicBezTo>
                  <a:pt x="14146" y="4279"/>
                  <a:pt x="14077" y="3863"/>
                  <a:pt x="13779" y="3646"/>
                </a:cubicBezTo>
                <a:cubicBezTo>
                  <a:pt x="13660" y="3560"/>
                  <a:pt x="13522" y="3518"/>
                  <a:pt x="13385" y="3518"/>
                </a:cubicBezTo>
                <a:cubicBezTo>
                  <a:pt x="13180" y="3518"/>
                  <a:pt x="12978" y="3612"/>
                  <a:pt x="12846" y="3789"/>
                </a:cubicBezTo>
                <a:lnTo>
                  <a:pt x="7937" y="10540"/>
                </a:lnTo>
                <a:lnTo>
                  <a:pt x="7937" y="672"/>
                </a:lnTo>
                <a:cubicBezTo>
                  <a:pt x="7937" y="302"/>
                  <a:pt x="7636" y="0"/>
                  <a:pt x="7266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0"/>
          <p:cNvSpPr/>
          <p:nvPr/>
        </p:nvSpPr>
        <p:spPr>
          <a:xfrm>
            <a:off x="2723254" y="5155943"/>
            <a:ext cx="3958044" cy="212467"/>
          </a:xfrm>
          <a:custGeom>
            <a:avLst/>
            <a:gdLst/>
            <a:ahLst/>
            <a:cxnLst/>
            <a:rect l="l" t="t" r="r" b="b"/>
            <a:pathLst>
              <a:path w="243797" h="13087" extrusionOk="0">
                <a:moveTo>
                  <a:pt x="8414" y="0"/>
                </a:moveTo>
                <a:cubicBezTo>
                  <a:pt x="3768" y="0"/>
                  <a:pt x="1" y="5860"/>
                  <a:pt x="1" y="13086"/>
                </a:cubicBezTo>
                <a:lnTo>
                  <a:pt x="243797" y="13086"/>
                </a:lnTo>
                <a:cubicBezTo>
                  <a:pt x="243797" y="5860"/>
                  <a:pt x="240029" y="0"/>
                  <a:pt x="2353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0"/>
          <p:cNvSpPr/>
          <p:nvPr/>
        </p:nvSpPr>
        <p:spPr>
          <a:xfrm>
            <a:off x="3252515" y="4475842"/>
            <a:ext cx="393618" cy="509665"/>
          </a:xfrm>
          <a:custGeom>
            <a:avLst/>
            <a:gdLst/>
            <a:ahLst/>
            <a:cxnLst/>
            <a:rect l="l" t="t" r="r" b="b"/>
            <a:pathLst>
              <a:path w="24245" h="31393" extrusionOk="0">
                <a:moveTo>
                  <a:pt x="12260" y="0"/>
                </a:moveTo>
                <a:cubicBezTo>
                  <a:pt x="11787" y="0"/>
                  <a:pt x="11307" y="26"/>
                  <a:pt x="10823" y="78"/>
                </a:cubicBezTo>
                <a:cubicBezTo>
                  <a:pt x="5339" y="672"/>
                  <a:pt x="979" y="4735"/>
                  <a:pt x="363" y="9831"/>
                </a:cubicBezTo>
                <a:cubicBezTo>
                  <a:pt x="0" y="12834"/>
                  <a:pt x="923" y="15629"/>
                  <a:pt x="2686" y="17802"/>
                </a:cubicBezTo>
                <a:cubicBezTo>
                  <a:pt x="4079" y="19519"/>
                  <a:pt x="4738" y="21636"/>
                  <a:pt x="4602" y="23783"/>
                </a:cubicBezTo>
                <a:cubicBezTo>
                  <a:pt x="4593" y="23935"/>
                  <a:pt x="4588" y="24088"/>
                  <a:pt x="4590" y="24243"/>
                </a:cubicBezTo>
                <a:cubicBezTo>
                  <a:pt x="4609" y="28167"/>
                  <a:pt x="8012" y="31341"/>
                  <a:pt x="12218" y="31392"/>
                </a:cubicBezTo>
                <a:cubicBezTo>
                  <a:pt x="12252" y="31392"/>
                  <a:pt x="12285" y="31393"/>
                  <a:pt x="12319" y="31393"/>
                </a:cubicBezTo>
                <a:cubicBezTo>
                  <a:pt x="16489" y="31393"/>
                  <a:pt x="19958" y="28263"/>
                  <a:pt x="20056" y="24380"/>
                </a:cubicBezTo>
                <a:cubicBezTo>
                  <a:pt x="20065" y="24025"/>
                  <a:pt x="20045" y="23669"/>
                  <a:pt x="19998" y="23315"/>
                </a:cubicBezTo>
                <a:cubicBezTo>
                  <a:pt x="19742" y="21416"/>
                  <a:pt x="20369" y="19519"/>
                  <a:pt x="21648" y="18019"/>
                </a:cubicBezTo>
                <a:cubicBezTo>
                  <a:pt x="23275" y="16109"/>
                  <a:pt x="24244" y="13693"/>
                  <a:pt x="24230" y="11069"/>
                </a:cubicBezTo>
                <a:cubicBezTo>
                  <a:pt x="24199" y="4944"/>
                  <a:pt x="18846" y="0"/>
                  <a:pt x="122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0"/>
          <p:cNvSpPr/>
          <p:nvPr/>
        </p:nvSpPr>
        <p:spPr>
          <a:xfrm>
            <a:off x="3374001" y="4672059"/>
            <a:ext cx="157885" cy="480832"/>
          </a:xfrm>
          <a:custGeom>
            <a:avLst/>
            <a:gdLst/>
            <a:ahLst/>
            <a:cxnLst/>
            <a:rect l="l" t="t" r="r" b="b"/>
            <a:pathLst>
              <a:path w="9725" h="29617" extrusionOk="0">
                <a:moveTo>
                  <a:pt x="4728" y="1"/>
                </a:moveTo>
                <a:cubicBezTo>
                  <a:pt x="4727" y="1"/>
                  <a:pt x="4726" y="1"/>
                  <a:pt x="4724" y="1"/>
                </a:cubicBezTo>
                <a:cubicBezTo>
                  <a:pt x="4374" y="2"/>
                  <a:pt x="4090" y="284"/>
                  <a:pt x="4087" y="635"/>
                </a:cubicBezTo>
                <a:lnTo>
                  <a:pt x="4115" y="6466"/>
                </a:lnTo>
                <a:lnTo>
                  <a:pt x="1246" y="2562"/>
                </a:lnTo>
                <a:cubicBezTo>
                  <a:pt x="1120" y="2391"/>
                  <a:pt x="926" y="2300"/>
                  <a:pt x="728" y="2300"/>
                </a:cubicBezTo>
                <a:cubicBezTo>
                  <a:pt x="597" y="2300"/>
                  <a:pt x="464" y="2340"/>
                  <a:pt x="349" y="2424"/>
                </a:cubicBezTo>
                <a:cubicBezTo>
                  <a:pt x="64" y="2634"/>
                  <a:pt x="1" y="3035"/>
                  <a:pt x="212" y="3321"/>
                </a:cubicBezTo>
                <a:lnTo>
                  <a:pt x="3902" y="8344"/>
                </a:lnTo>
                <a:cubicBezTo>
                  <a:pt x="3960" y="8423"/>
                  <a:pt x="4036" y="8488"/>
                  <a:pt x="4124" y="8532"/>
                </a:cubicBezTo>
                <a:lnTo>
                  <a:pt x="4219" y="28967"/>
                </a:lnTo>
                <a:cubicBezTo>
                  <a:pt x="4214" y="29323"/>
                  <a:pt x="4503" y="29617"/>
                  <a:pt x="4860" y="29617"/>
                </a:cubicBezTo>
                <a:cubicBezTo>
                  <a:pt x="4861" y="29617"/>
                  <a:pt x="4863" y="29617"/>
                  <a:pt x="4864" y="29617"/>
                </a:cubicBezTo>
                <a:cubicBezTo>
                  <a:pt x="5223" y="29615"/>
                  <a:pt x="5510" y="29319"/>
                  <a:pt x="5501" y="28960"/>
                </a:cubicBezTo>
                <a:lnTo>
                  <a:pt x="5429" y="13466"/>
                </a:lnTo>
                <a:lnTo>
                  <a:pt x="9498" y="8583"/>
                </a:lnTo>
                <a:cubicBezTo>
                  <a:pt x="9725" y="8310"/>
                  <a:pt x="9688" y="7907"/>
                  <a:pt x="9415" y="7680"/>
                </a:cubicBezTo>
                <a:cubicBezTo>
                  <a:pt x="9295" y="7580"/>
                  <a:pt x="9149" y="7531"/>
                  <a:pt x="9004" y="7531"/>
                </a:cubicBezTo>
                <a:cubicBezTo>
                  <a:pt x="8821" y="7531"/>
                  <a:pt x="8638" y="7610"/>
                  <a:pt x="8511" y="7763"/>
                </a:cubicBezTo>
                <a:lnTo>
                  <a:pt x="5420" y="11472"/>
                </a:lnTo>
                <a:lnTo>
                  <a:pt x="5369" y="628"/>
                </a:lnTo>
                <a:cubicBezTo>
                  <a:pt x="5360" y="278"/>
                  <a:pt x="5077" y="1"/>
                  <a:pt x="4728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0"/>
          <p:cNvSpPr/>
          <p:nvPr/>
        </p:nvSpPr>
        <p:spPr>
          <a:xfrm>
            <a:off x="4918015" y="4500341"/>
            <a:ext cx="376084" cy="486969"/>
          </a:xfrm>
          <a:custGeom>
            <a:avLst/>
            <a:gdLst/>
            <a:ahLst/>
            <a:cxnLst/>
            <a:rect l="l" t="t" r="r" b="b"/>
            <a:pathLst>
              <a:path w="23165" h="29995" extrusionOk="0">
                <a:moveTo>
                  <a:pt x="11452" y="1"/>
                </a:moveTo>
                <a:cubicBezTo>
                  <a:pt x="5159" y="1"/>
                  <a:pt x="44" y="4724"/>
                  <a:pt x="15" y="10576"/>
                </a:cubicBezTo>
                <a:cubicBezTo>
                  <a:pt x="1" y="13084"/>
                  <a:pt x="925" y="15393"/>
                  <a:pt x="2480" y="17216"/>
                </a:cubicBezTo>
                <a:cubicBezTo>
                  <a:pt x="3703" y="18650"/>
                  <a:pt x="4302" y="20462"/>
                  <a:pt x="4059" y="22276"/>
                </a:cubicBezTo>
                <a:cubicBezTo>
                  <a:pt x="4013" y="22614"/>
                  <a:pt x="3993" y="22954"/>
                  <a:pt x="4002" y="23296"/>
                </a:cubicBezTo>
                <a:cubicBezTo>
                  <a:pt x="4097" y="27003"/>
                  <a:pt x="7411" y="29995"/>
                  <a:pt x="11392" y="29995"/>
                </a:cubicBezTo>
                <a:cubicBezTo>
                  <a:pt x="11424" y="29995"/>
                  <a:pt x="11457" y="29994"/>
                  <a:pt x="11489" y="29994"/>
                </a:cubicBezTo>
                <a:cubicBezTo>
                  <a:pt x="15509" y="29945"/>
                  <a:pt x="18760" y="26912"/>
                  <a:pt x="18779" y="23164"/>
                </a:cubicBezTo>
                <a:cubicBezTo>
                  <a:pt x="18779" y="23016"/>
                  <a:pt x="18776" y="22870"/>
                  <a:pt x="18767" y="22723"/>
                </a:cubicBezTo>
                <a:cubicBezTo>
                  <a:pt x="18637" y="20672"/>
                  <a:pt x="19267" y="18650"/>
                  <a:pt x="20599" y="17008"/>
                </a:cubicBezTo>
                <a:cubicBezTo>
                  <a:pt x="22283" y="14932"/>
                  <a:pt x="23165" y="12262"/>
                  <a:pt x="22820" y="9392"/>
                </a:cubicBezTo>
                <a:cubicBezTo>
                  <a:pt x="22230" y="4524"/>
                  <a:pt x="18064" y="641"/>
                  <a:pt x="12824" y="75"/>
                </a:cubicBezTo>
                <a:cubicBezTo>
                  <a:pt x="12362" y="25"/>
                  <a:pt x="11904" y="1"/>
                  <a:pt x="1145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0"/>
          <p:cNvSpPr/>
          <p:nvPr/>
        </p:nvSpPr>
        <p:spPr>
          <a:xfrm>
            <a:off x="5027097" y="4687482"/>
            <a:ext cx="150888" cy="459743"/>
          </a:xfrm>
          <a:custGeom>
            <a:avLst/>
            <a:gdLst/>
            <a:ahLst/>
            <a:cxnLst/>
            <a:rect l="l" t="t" r="r" b="b"/>
            <a:pathLst>
              <a:path w="9294" h="28318" extrusionOk="0">
                <a:moveTo>
                  <a:pt x="4778" y="0"/>
                </a:moveTo>
                <a:cubicBezTo>
                  <a:pt x="4436" y="0"/>
                  <a:pt x="4159" y="279"/>
                  <a:pt x="4165" y="622"/>
                </a:cubicBezTo>
                <a:lnTo>
                  <a:pt x="4115" y="10982"/>
                </a:lnTo>
                <a:lnTo>
                  <a:pt x="1163" y="7438"/>
                </a:lnTo>
                <a:cubicBezTo>
                  <a:pt x="1042" y="7288"/>
                  <a:pt x="866" y="7211"/>
                  <a:pt x="688" y="7211"/>
                </a:cubicBezTo>
                <a:cubicBezTo>
                  <a:pt x="549" y="7211"/>
                  <a:pt x="410" y="7258"/>
                  <a:pt x="295" y="7353"/>
                </a:cubicBezTo>
                <a:cubicBezTo>
                  <a:pt x="33" y="7572"/>
                  <a:pt x="1" y="7963"/>
                  <a:pt x="221" y="8222"/>
                </a:cubicBezTo>
                <a:lnTo>
                  <a:pt x="4106" y="12886"/>
                </a:lnTo>
                <a:lnTo>
                  <a:pt x="4038" y="27691"/>
                </a:lnTo>
                <a:cubicBezTo>
                  <a:pt x="4029" y="28034"/>
                  <a:pt x="4304" y="28316"/>
                  <a:pt x="4647" y="28318"/>
                </a:cubicBezTo>
                <a:cubicBezTo>
                  <a:pt x="4648" y="28318"/>
                  <a:pt x="4649" y="28318"/>
                  <a:pt x="4650" y="28318"/>
                </a:cubicBezTo>
                <a:cubicBezTo>
                  <a:pt x="4992" y="28318"/>
                  <a:pt x="5267" y="28038"/>
                  <a:pt x="5264" y="27698"/>
                </a:cubicBezTo>
                <a:lnTo>
                  <a:pt x="5355" y="8174"/>
                </a:lnTo>
                <a:cubicBezTo>
                  <a:pt x="5438" y="8132"/>
                  <a:pt x="5510" y="8070"/>
                  <a:pt x="5566" y="7994"/>
                </a:cubicBezTo>
                <a:lnTo>
                  <a:pt x="9093" y="3195"/>
                </a:lnTo>
                <a:cubicBezTo>
                  <a:pt x="9293" y="2922"/>
                  <a:pt x="9235" y="2538"/>
                  <a:pt x="8962" y="2337"/>
                </a:cubicBezTo>
                <a:cubicBezTo>
                  <a:pt x="8853" y="2257"/>
                  <a:pt x="8726" y="2218"/>
                  <a:pt x="8601" y="2218"/>
                </a:cubicBezTo>
                <a:cubicBezTo>
                  <a:pt x="8412" y="2218"/>
                  <a:pt x="8226" y="2305"/>
                  <a:pt x="8106" y="2469"/>
                </a:cubicBezTo>
                <a:lnTo>
                  <a:pt x="5364" y="6202"/>
                </a:lnTo>
                <a:lnTo>
                  <a:pt x="5364" y="6202"/>
                </a:lnTo>
                <a:lnTo>
                  <a:pt x="5390" y="627"/>
                </a:lnTo>
                <a:cubicBezTo>
                  <a:pt x="5397" y="284"/>
                  <a:pt x="5123" y="2"/>
                  <a:pt x="4781" y="0"/>
                </a:cubicBezTo>
                <a:cubicBezTo>
                  <a:pt x="4780" y="0"/>
                  <a:pt x="4779" y="0"/>
                  <a:pt x="477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4684653" y="4697905"/>
            <a:ext cx="261237" cy="338208"/>
          </a:xfrm>
          <a:custGeom>
            <a:avLst/>
            <a:gdLst/>
            <a:ahLst/>
            <a:cxnLst/>
            <a:rect l="l" t="t" r="r" b="b"/>
            <a:pathLst>
              <a:path w="16091" h="20832" extrusionOk="0">
                <a:moveTo>
                  <a:pt x="8136" y="0"/>
                </a:moveTo>
                <a:cubicBezTo>
                  <a:pt x="7823" y="0"/>
                  <a:pt x="7506" y="17"/>
                  <a:pt x="7185" y="52"/>
                </a:cubicBezTo>
                <a:cubicBezTo>
                  <a:pt x="3546" y="447"/>
                  <a:pt x="652" y="3143"/>
                  <a:pt x="244" y="6525"/>
                </a:cubicBezTo>
                <a:cubicBezTo>
                  <a:pt x="1" y="8517"/>
                  <a:pt x="615" y="10371"/>
                  <a:pt x="1785" y="11814"/>
                </a:cubicBezTo>
                <a:cubicBezTo>
                  <a:pt x="2696" y="12929"/>
                  <a:pt x="3150" y="14347"/>
                  <a:pt x="3057" y="15782"/>
                </a:cubicBezTo>
                <a:cubicBezTo>
                  <a:pt x="3051" y="15882"/>
                  <a:pt x="3048" y="15984"/>
                  <a:pt x="3048" y="16087"/>
                </a:cubicBezTo>
                <a:cubicBezTo>
                  <a:pt x="3062" y="18692"/>
                  <a:pt x="5320" y="20796"/>
                  <a:pt x="8110" y="20832"/>
                </a:cubicBezTo>
                <a:cubicBezTo>
                  <a:pt x="8132" y="20832"/>
                  <a:pt x="8154" y="20832"/>
                  <a:pt x="8176" y="20832"/>
                </a:cubicBezTo>
                <a:cubicBezTo>
                  <a:pt x="10943" y="20832"/>
                  <a:pt x="13244" y="18754"/>
                  <a:pt x="13311" y="16178"/>
                </a:cubicBezTo>
                <a:cubicBezTo>
                  <a:pt x="13316" y="15942"/>
                  <a:pt x="13304" y="15706"/>
                  <a:pt x="13272" y="15472"/>
                </a:cubicBezTo>
                <a:cubicBezTo>
                  <a:pt x="13103" y="14211"/>
                  <a:pt x="13519" y="12953"/>
                  <a:pt x="14368" y="11956"/>
                </a:cubicBezTo>
                <a:cubicBezTo>
                  <a:pt x="15449" y="10690"/>
                  <a:pt x="16090" y="9087"/>
                  <a:pt x="16081" y="7345"/>
                </a:cubicBezTo>
                <a:cubicBezTo>
                  <a:pt x="16062" y="3281"/>
                  <a:pt x="12507" y="0"/>
                  <a:pt x="8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0"/>
          <p:cNvSpPr/>
          <p:nvPr/>
        </p:nvSpPr>
        <p:spPr>
          <a:xfrm>
            <a:off x="4765324" y="4827980"/>
            <a:ext cx="104732" cy="319050"/>
          </a:xfrm>
          <a:custGeom>
            <a:avLst/>
            <a:gdLst/>
            <a:ahLst/>
            <a:cxnLst/>
            <a:rect l="l" t="t" r="r" b="b"/>
            <a:pathLst>
              <a:path w="6451" h="19652" extrusionOk="0">
                <a:moveTo>
                  <a:pt x="3134" y="1"/>
                </a:moveTo>
                <a:cubicBezTo>
                  <a:pt x="2899" y="3"/>
                  <a:pt x="2709" y="195"/>
                  <a:pt x="2711" y="429"/>
                </a:cubicBezTo>
                <a:lnTo>
                  <a:pt x="2729" y="4300"/>
                </a:lnTo>
                <a:lnTo>
                  <a:pt x="825" y="1708"/>
                </a:lnTo>
                <a:cubicBezTo>
                  <a:pt x="741" y="1595"/>
                  <a:pt x="613" y="1535"/>
                  <a:pt x="482" y="1535"/>
                </a:cubicBezTo>
                <a:cubicBezTo>
                  <a:pt x="395" y="1535"/>
                  <a:pt x="307" y="1562"/>
                  <a:pt x="231" y="1618"/>
                </a:cubicBezTo>
                <a:cubicBezTo>
                  <a:pt x="41" y="1755"/>
                  <a:pt x="0" y="2023"/>
                  <a:pt x="139" y="2211"/>
                </a:cubicBezTo>
                <a:lnTo>
                  <a:pt x="2588" y="5545"/>
                </a:lnTo>
                <a:cubicBezTo>
                  <a:pt x="2626" y="5597"/>
                  <a:pt x="2677" y="5641"/>
                  <a:pt x="2736" y="5671"/>
                </a:cubicBezTo>
                <a:lnTo>
                  <a:pt x="2799" y="19229"/>
                </a:lnTo>
                <a:cubicBezTo>
                  <a:pt x="2801" y="19462"/>
                  <a:pt x="2989" y="19652"/>
                  <a:pt x="3224" y="19652"/>
                </a:cubicBezTo>
                <a:cubicBezTo>
                  <a:pt x="3225" y="19652"/>
                  <a:pt x="3226" y="19652"/>
                  <a:pt x="3227" y="19652"/>
                </a:cubicBezTo>
                <a:cubicBezTo>
                  <a:pt x="3461" y="19652"/>
                  <a:pt x="3651" y="19460"/>
                  <a:pt x="3650" y="19225"/>
                </a:cubicBezTo>
                <a:lnTo>
                  <a:pt x="3602" y="8943"/>
                </a:lnTo>
                <a:lnTo>
                  <a:pt x="6300" y="5704"/>
                </a:lnTo>
                <a:cubicBezTo>
                  <a:pt x="6450" y="5523"/>
                  <a:pt x="6425" y="5255"/>
                  <a:pt x="6246" y="5105"/>
                </a:cubicBezTo>
                <a:cubicBezTo>
                  <a:pt x="6166" y="5038"/>
                  <a:pt x="6069" y="5006"/>
                  <a:pt x="5973" y="5006"/>
                </a:cubicBezTo>
                <a:cubicBezTo>
                  <a:pt x="5851" y="5006"/>
                  <a:pt x="5730" y="5058"/>
                  <a:pt x="5645" y="5160"/>
                </a:cubicBezTo>
                <a:lnTo>
                  <a:pt x="3595" y="7620"/>
                </a:lnTo>
                <a:lnTo>
                  <a:pt x="3562" y="425"/>
                </a:lnTo>
                <a:cubicBezTo>
                  <a:pt x="3560" y="189"/>
                  <a:pt x="3370" y="1"/>
                  <a:pt x="313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0"/>
          <p:cNvSpPr/>
          <p:nvPr/>
        </p:nvSpPr>
        <p:spPr>
          <a:xfrm>
            <a:off x="3468960" y="4579730"/>
            <a:ext cx="333240" cy="431429"/>
          </a:xfrm>
          <a:custGeom>
            <a:avLst/>
            <a:gdLst/>
            <a:ahLst/>
            <a:cxnLst/>
            <a:rect l="l" t="t" r="r" b="b"/>
            <a:pathLst>
              <a:path w="20526" h="26574" extrusionOk="0">
                <a:moveTo>
                  <a:pt x="10378" y="0"/>
                </a:moveTo>
                <a:cubicBezTo>
                  <a:pt x="9979" y="0"/>
                  <a:pt x="9574" y="22"/>
                  <a:pt x="9165" y="66"/>
                </a:cubicBezTo>
                <a:cubicBezTo>
                  <a:pt x="4522" y="568"/>
                  <a:pt x="831" y="4007"/>
                  <a:pt x="309" y="8321"/>
                </a:cubicBezTo>
                <a:cubicBezTo>
                  <a:pt x="1" y="10864"/>
                  <a:pt x="783" y="13228"/>
                  <a:pt x="2275" y="15068"/>
                </a:cubicBezTo>
                <a:cubicBezTo>
                  <a:pt x="3455" y="16523"/>
                  <a:pt x="4013" y="18316"/>
                  <a:pt x="3899" y="20132"/>
                </a:cubicBezTo>
                <a:cubicBezTo>
                  <a:pt x="3892" y="20262"/>
                  <a:pt x="3886" y="20391"/>
                  <a:pt x="3886" y="20523"/>
                </a:cubicBezTo>
                <a:cubicBezTo>
                  <a:pt x="3904" y="23843"/>
                  <a:pt x="6784" y="26529"/>
                  <a:pt x="10345" y="26573"/>
                </a:cubicBezTo>
                <a:cubicBezTo>
                  <a:pt x="10374" y="26573"/>
                  <a:pt x="10403" y="26573"/>
                  <a:pt x="10432" y="26573"/>
                </a:cubicBezTo>
                <a:cubicBezTo>
                  <a:pt x="13960" y="26573"/>
                  <a:pt x="16896" y="23923"/>
                  <a:pt x="16980" y="20639"/>
                </a:cubicBezTo>
                <a:cubicBezTo>
                  <a:pt x="16987" y="20336"/>
                  <a:pt x="16971" y="20035"/>
                  <a:pt x="16930" y="19736"/>
                </a:cubicBezTo>
                <a:cubicBezTo>
                  <a:pt x="16715" y="18129"/>
                  <a:pt x="17244" y="16523"/>
                  <a:pt x="18327" y="15251"/>
                </a:cubicBezTo>
                <a:cubicBezTo>
                  <a:pt x="19706" y="13636"/>
                  <a:pt x="20525" y="11590"/>
                  <a:pt x="20513" y="9369"/>
                </a:cubicBezTo>
                <a:cubicBezTo>
                  <a:pt x="20487" y="4185"/>
                  <a:pt x="15953" y="0"/>
                  <a:pt x="10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3571857" y="4745701"/>
            <a:ext cx="133598" cy="406995"/>
          </a:xfrm>
          <a:custGeom>
            <a:avLst/>
            <a:gdLst/>
            <a:ahLst/>
            <a:cxnLst/>
            <a:rect l="l" t="t" r="r" b="b"/>
            <a:pathLst>
              <a:path w="8229" h="25069" extrusionOk="0">
                <a:moveTo>
                  <a:pt x="4001" y="0"/>
                </a:moveTo>
                <a:cubicBezTo>
                  <a:pt x="4000" y="0"/>
                  <a:pt x="3999" y="0"/>
                  <a:pt x="3998" y="0"/>
                </a:cubicBezTo>
                <a:cubicBezTo>
                  <a:pt x="3699" y="2"/>
                  <a:pt x="3456" y="245"/>
                  <a:pt x="3457" y="546"/>
                </a:cubicBezTo>
                <a:lnTo>
                  <a:pt x="3482" y="5483"/>
                </a:lnTo>
                <a:lnTo>
                  <a:pt x="1053" y="2177"/>
                </a:lnTo>
                <a:cubicBezTo>
                  <a:pt x="947" y="2031"/>
                  <a:pt x="782" y="1955"/>
                  <a:pt x="616" y="1955"/>
                </a:cubicBezTo>
                <a:cubicBezTo>
                  <a:pt x="504" y="1955"/>
                  <a:pt x="391" y="1989"/>
                  <a:pt x="294" y="2061"/>
                </a:cubicBezTo>
                <a:cubicBezTo>
                  <a:pt x="53" y="2237"/>
                  <a:pt x="0" y="2577"/>
                  <a:pt x="178" y="2820"/>
                </a:cubicBezTo>
                <a:lnTo>
                  <a:pt x="3302" y="7072"/>
                </a:lnTo>
                <a:cubicBezTo>
                  <a:pt x="3352" y="7138"/>
                  <a:pt x="3415" y="7193"/>
                  <a:pt x="3489" y="7230"/>
                </a:cubicBezTo>
                <a:lnTo>
                  <a:pt x="3570" y="24528"/>
                </a:lnTo>
                <a:cubicBezTo>
                  <a:pt x="3572" y="24827"/>
                  <a:pt x="3817" y="25068"/>
                  <a:pt x="4116" y="25068"/>
                </a:cubicBezTo>
                <a:cubicBezTo>
                  <a:pt x="4416" y="25066"/>
                  <a:pt x="4659" y="24822"/>
                  <a:pt x="4657" y="24522"/>
                </a:cubicBezTo>
                <a:lnTo>
                  <a:pt x="4595" y="11406"/>
                </a:lnTo>
                <a:lnTo>
                  <a:pt x="8037" y="7272"/>
                </a:lnTo>
                <a:cubicBezTo>
                  <a:pt x="8229" y="7042"/>
                  <a:pt x="8199" y="6700"/>
                  <a:pt x="7968" y="6508"/>
                </a:cubicBezTo>
                <a:cubicBezTo>
                  <a:pt x="7867" y="6423"/>
                  <a:pt x="7743" y="6382"/>
                  <a:pt x="7621" y="6382"/>
                </a:cubicBezTo>
                <a:cubicBezTo>
                  <a:pt x="7465" y="6382"/>
                  <a:pt x="7309" y="6449"/>
                  <a:pt x="7202" y="6578"/>
                </a:cubicBezTo>
                <a:lnTo>
                  <a:pt x="4588" y="9719"/>
                </a:lnTo>
                <a:lnTo>
                  <a:pt x="4544" y="541"/>
                </a:lnTo>
                <a:cubicBezTo>
                  <a:pt x="4542" y="241"/>
                  <a:pt x="4299" y="0"/>
                  <a:pt x="400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753298" y="4441268"/>
            <a:ext cx="394397" cy="510639"/>
          </a:xfrm>
          <a:custGeom>
            <a:avLst/>
            <a:gdLst/>
            <a:ahLst/>
            <a:cxnLst/>
            <a:rect l="l" t="t" r="r" b="b"/>
            <a:pathLst>
              <a:path w="24293" h="31453" extrusionOk="0">
                <a:moveTo>
                  <a:pt x="12008" y="1"/>
                </a:moveTo>
                <a:cubicBezTo>
                  <a:pt x="5409" y="1"/>
                  <a:pt x="46" y="4954"/>
                  <a:pt x="15" y="11088"/>
                </a:cubicBezTo>
                <a:cubicBezTo>
                  <a:pt x="1" y="13718"/>
                  <a:pt x="971" y="16140"/>
                  <a:pt x="2602" y="18053"/>
                </a:cubicBezTo>
                <a:cubicBezTo>
                  <a:pt x="3884" y="19557"/>
                  <a:pt x="4511" y="21459"/>
                  <a:pt x="4256" y="23361"/>
                </a:cubicBezTo>
                <a:cubicBezTo>
                  <a:pt x="4208" y="23715"/>
                  <a:pt x="4189" y="24071"/>
                  <a:pt x="4198" y="24428"/>
                </a:cubicBezTo>
                <a:cubicBezTo>
                  <a:pt x="4296" y="28318"/>
                  <a:pt x="7772" y="31453"/>
                  <a:pt x="11949" y="31453"/>
                </a:cubicBezTo>
                <a:cubicBezTo>
                  <a:pt x="11982" y="31453"/>
                  <a:pt x="12016" y="31453"/>
                  <a:pt x="12050" y="31452"/>
                </a:cubicBezTo>
                <a:cubicBezTo>
                  <a:pt x="16264" y="31400"/>
                  <a:pt x="19673" y="28220"/>
                  <a:pt x="19694" y="24289"/>
                </a:cubicBezTo>
                <a:cubicBezTo>
                  <a:pt x="19694" y="24134"/>
                  <a:pt x="19690" y="23981"/>
                  <a:pt x="19680" y="23828"/>
                </a:cubicBezTo>
                <a:cubicBezTo>
                  <a:pt x="19544" y="21677"/>
                  <a:pt x="20204" y="19557"/>
                  <a:pt x="21601" y="17836"/>
                </a:cubicBezTo>
                <a:cubicBezTo>
                  <a:pt x="23366" y="15657"/>
                  <a:pt x="24292" y="12857"/>
                  <a:pt x="23930" y="9849"/>
                </a:cubicBezTo>
                <a:cubicBezTo>
                  <a:pt x="23313" y="4743"/>
                  <a:pt x="18942" y="672"/>
                  <a:pt x="13448" y="79"/>
                </a:cubicBezTo>
                <a:cubicBezTo>
                  <a:pt x="12963" y="26"/>
                  <a:pt x="12482" y="1"/>
                  <a:pt x="12008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0"/>
          <p:cNvSpPr/>
          <p:nvPr/>
        </p:nvSpPr>
        <p:spPr>
          <a:xfrm>
            <a:off x="5867113" y="4667545"/>
            <a:ext cx="158129" cy="481741"/>
          </a:xfrm>
          <a:custGeom>
            <a:avLst/>
            <a:gdLst/>
            <a:ahLst/>
            <a:cxnLst/>
            <a:rect l="l" t="t" r="r" b="b"/>
            <a:pathLst>
              <a:path w="9740" h="29673" extrusionOk="0">
                <a:moveTo>
                  <a:pt x="5005" y="0"/>
                </a:moveTo>
                <a:cubicBezTo>
                  <a:pt x="4651" y="0"/>
                  <a:pt x="4364" y="287"/>
                  <a:pt x="4362" y="640"/>
                </a:cubicBezTo>
                <a:lnTo>
                  <a:pt x="4311" y="11503"/>
                </a:lnTo>
                <a:lnTo>
                  <a:pt x="1216" y="7787"/>
                </a:lnTo>
                <a:cubicBezTo>
                  <a:pt x="1089" y="7635"/>
                  <a:pt x="906" y="7557"/>
                  <a:pt x="722" y="7557"/>
                </a:cubicBezTo>
                <a:cubicBezTo>
                  <a:pt x="577" y="7557"/>
                  <a:pt x="431" y="7606"/>
                  <a:pt x="311" y="7706"/>
                </a:cubicBezTo>
                <a:cubicBezTo>
                  <a:pt x="38" y="7933"/>
                  <a:pt x="1" y="8338"/>
                  <a:pt x="228" y="8611"/>
                </a:cubicBezTo>
                <a:lnTo>
                  <a:pt x="4300" y="13502"/>
                </a:lnTo>
                <a:lnTo>
                  <a:pt x="4228" y="29026"/>
                </a:lnTo>
                <a:cubicBezTo>
                  <a:pt x="4226" y="29382"/>
                  <a:pt x="4513" y="29671"/>
                  <a:pt x="4867" y="29673"/>
                </a:cubicBezTo>
                <a:cubicBezTo>
                  <a:pt x="4868" y="29673"/>
                  <a:pt x="4870" y="29673"/>
                  <a:pt x="4871" y="29673"/>
                </a:cubicBezTo>
                <a:cubicBezTo>
                  <a:pt x="5225" y="29673"/>
                  <a:pt x="5512" y="29386"/>
                  <a:pt x="5514" y="29033"/>
                </a:cubicBezTo>
                <a:lnTo>
                  <a:pt x="5609" y="8560"/>
                </a:lnTo>
                <a:cubicBezTo>
                  <a:pt x="5697" y="8516"/>
                  <a:pt x="5773" y="8451"/>
                  <a:pt x="5831" y="8372"/>
                </a:cubicBezTo>
                <a:lnTo>
                  <a:pt x="9529" y="3338"/>
                </a:lnTo>
                <a:cubicBezTo>
                  <a:pt x="9739" y="3053"/>
                  <a:pt x="9677" y="2651"/>
                  <a:pt x="9392" y="2440"/>
                </a:cubicBezTo>
                <a:cubicBezTo>
                  <a:pt x="9278" y="2356"/>
                  <a:pt x="9145" y="2315"/>
                  <a:pt x="9013" y="2315"/>
                </a:cubicBezTo>
                <a:cubicBezTo>
                  <a:pt x="8815" y="2315"/>
                  <a:pt x="8620" y="2406"/>
                  <a:pt x="8494" y="2577"/>
                </a:cubicBezTo>
                <a:lnTo>
                  <a:pt x="5619" y="6491"/>
                </a:lnTo>
                <a:lnTo>
                  <a:pt x="5648" y="647"/>
                </a:lnTo>
                <a:cubicBezTo>
                  <a:pt x="5649" y="291"/>
                  <a:pt x="5362" y="2"/>
                  <a:pt x="5008" y="0"/>
                </a:cubicBezTo>
                <a:cubicBezTo>
                  <a:pt x="5007" y="0"/>
                  <a:pt x="5006" y="0"/>
                  <a:pt x="500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0"/>
          <p:cNvSpPr/>
          <p:nvPr/>
        </p:nvSpPr>
        <p:spPr>
          <a:xfrm>
            <a:off x="6030372" y="4204458"/>
            <a:ext cx="476530" cy="617157"/>
          </a:xfrm>
          <a:custGeom>
            <a:avLst/>
            <a:gdLst/>
            <a:ahLst/>
            <a:cxnLst/>
            <a:rect l="l" t="t" r="r" b="b"/>
            <a:pathLst>
              <a:path w="29352" h="38014" extrusionOk="0">
                <a:moveTo>
                  <a:pt x="14499" y="0"/>
                </a:moveTo>
                <a:cubicBezTo>
                  <a:pt x="6491" y="0"/>
                  <a:pt x="0" y="6029"/>
                  <a:pt x="0" y="13466"/>
                </a:cubicBezTo>
                <a:cubicBezTo>
                  <a:pt x="0" y="16645"/>
                  <a:pt x="1185" y="19565"/>
                  <a:pt x="3169" y="21867"/>
                </a:cubicBezTo>
                <a:cubicBezTo>
                  <a:pt x="4727" y="23677"/>
                  <a:pt x="5499" y="25972"/>
                  <a:pt x="5199" y="28273"/>
                </a:cubicBezTo>
                <a:cubicBezTo>
                  <a:pt x="5145" y="28701"/>
                  <a:pt x="5124" y="29132"/>
                  <a:pt x="5138" y="29564"/>
                </a:cubicBezTo>
                <a:cubicBezTo>
                  <a:pt x="5279" y="34250"/>
                  <a:pt x="9474" y="38014"/>
                  <a:pt x="14501" y="38014"/>
                </a:cubicBezTo>
                <a:cubicBezTo>
                  <a:pt x="14557" y="38014"/>
                  <a:pt x="14612" y="38013"/>
                  <a:pt x="14668" y="38012"/>
                </a:cubicBezTo>
                <a:cubicBezTo>
                  <a:pt x="19762" y="37926"/>
                  <a:pt x="23864" y="34065"/>
                  <a:pt x="23864" y="29315"/>
                </a:cubicBezTo>
                <a:cubicBezTo>
                  <a:pt x="23864" y="29129"/>
                  <a:pt x="23857" y="28942"/>
                  <a:pt x="23844" y="28759"/>
                </a:cubicBezTo>
                <a:cubicBezTo>
                  <a:pt x="23666" y="26161"/>
                  <a:pt x="24452" y="23593"/>
                  <a:pt x="26129" y="21506"/>
                </a:cubicBezTo>
                <a:cubicBezTo>
                  <a:pt x="28249" y="18864"/>
                  <a:pt x="29352" y="15475"/>
                  <a:pt x="28894" y="11842"/>
                </a:cubicBezTo>
                <a:cubicBezTo>
                  <a:pt x="28117" y="5674"/>
                  <a:pt x="22810" y="776"/>
                  <a:pt x="16167" y="87"/>
                </a:cubicBezTo>
                <a:cubicBezTo>
                  <a:pt x="15605" y="29"/>
                  <a:pt x="15048" y="0"/>
                  <a:pt x="144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0"/>
          <p:cNvSpPr/>
          <p:nvPr/>
        </p:nvSpPr>
        <p:spPr>
          <a:xfrm>
            <a:off x="6174019" y="4440564"/>
            <a:ext cx="186134" cy="708723"/>
          </a:xfrm>
          <a:custGeom>
            <a:avLst/>
            <a:gdLst/>
            <a:ahLst/>
            <a:cxnLst/>
            <a:rect l="l" t="t" r="r" b="b"/>
            <a:pathLst>
              <a:path w="11465" h="43654" extrusionOk="0">
                <a:moveTo>
                  <a:pt x="5720" y="0"/>
                </a:moveTo>
                <a:cubicBezTo>
                  <a:pt x="5426" y="0"/>
                  <a:pt x="5188" y="236"/>
                  <a:pt x="5188" y="531"/>
                </a:cubicBezTo>
                <a:lnTo>
                  <a:pt x="5188" y="8326"/>
                </a:lnTo>
                <a:lnTo>
                  <a:pt x="1309" y="2993"/>
                </a:lnTo>
                <a:cubicBezTo>
                  <a:pt x="1205" y="2850"/>
                  <a:pt x="1043" y="2774"/>
                  <a:pt x="879" y="2774"/>
                </a:cubicBezTo>
                <a:cubicBezTo>
                  <a:pt x="771" y="2774"/>
                  <a:pt x="662" y="2807"/>
                  <a:pt x="568" y="2875"/>
                </a:cubicBezTo>
                <a:cubicBezTo>
                  <a:pt x="330" y="3047"/>
                  <a:pt x="277" y="3380"/>
                  <a:pt x="450" y="3616"/>
                </a:cubicBezTo>
                <a:lnTo>
                  <a:pt x="4890" y="9721"/>
                </a:lnTo>
                <a:cubicBezTo>
                  <a:pt x="4962" y="9820"/>
                  <a:pt x="5068" y="9890"/>
                  <a:pt x="5188" y="9920"/>
                </a:cubicBezTo>
                <a:lnTo>
                  <a:pt x="5188" y="14337"/>
                </a:lnTo>
                <a:lnTo>
                  <a:pt x="992" y="9346"/>
                </a:lnTo>
                <a:cubicBezTo>
                  <a:pt x="888" y="9227"/>
                  <a:pt x="741" y="9165"/>
                  <a:pt x="594" y="9165"/>
                </a:cubicBezTo>
                <a:cubicBezTo>
                  <a:pt x="474" y="9165"/>
                  <a:pt x="352" y="9206"/>
                  <a:pt x="253" y="9289"/>
                </a:cubicBezTo>
                <a:cubicBezTo>
                  <a:pt x="32" y="9474"/>
                  <a:pt x="1" y="9802"/>
                  <a:pt x="180" y="10027"/>
                </a:cubicBezTo>
                <a:lnTo>
                  <a:pt x="5189" y="15984"/>
                </a:lnTo>
                <a:lnTo>
                  <a:pt x="5189" y="43124"/>
                </a:lnTo>
                <a:cubicBezTo>
                  <a:pt x="5189" y="43416"/>
                  <a:pt x="5427" y="43654"/>
                  <a:pt x="5720" y="43654"/>
                </a:cubicBezTo>
                <a:lnTo>
                  <a:pt x="5737" y="43654"/>
                </a:lnTo>
                <a:cubicBezTo>
                  <a:pt x="6030" y="43654"/>
                  <a:pt x="6267" y="43416"/>
                  <a:pt x="6267" y="43124"/>
                </a:cubicBezTo>
                <a:lnTo>
                  <a:pt x="6267" y="15986"/>
                </a:lnTo>
                <a:lnTo>
                  <a:pt x="11276" y="10027"/>
                </a:lnTo>
                <a:cubicBezTo>
                  <a:pt x="11465" y="9804"/>
                  <a:pt x="11435" y="9469"/>
                  <a:pt x="11211" y="9281"/>
                </a:cubicBezTo>
                <a:cubicBezTo>
                  <a:pt x="11112" y="9197"/>
                  <a:pt x="10991" y="9156"/>
                  <a:pt x="10870" y="9156"/>
                </a:cubicBezTo>
                <a:cubicBezTo>
                  <a:pt x="10718" y="9156"/>
                  <a:pt x="10568" y="9220"/>
                  <a:pt x="10463" y="9346"/>
                </a:cubicBezTo>
                <a:lnTo>
                  <a:pt x="6266" y="14337"/>
                </a:lnTo>
                <a:lnTo>
                  <a:pt x="6266" y="9920"/>
                </a:lnTo>
                <a:cubicBezTo>
                  <a:pt x="6385" y="9890"/>
                  <a:pt x="6491" y="9820"/>
                  <a:pt x="6563" y="9721"/>
                </a:cubicBezTo>
                <a:lnTo>
                  <a:pt x="11005" y="3616"/>
                </a:lnTo>
                <a:cubicBezTo>
                  <a:pt x="11176" y="3380"/>
                  <a:pt x="11123" y="3047"/>
                  <a:pt x="10887" y="2875"/>
                </a:cubicBezTo>
                <a:cubicBezTo>
                  <a:pt x="10793" y="2807"/>
                  <a:pt x="10683" y="2774"/>
                  <a:pt x="10575" y="2774"/>
                </a:cubicBezTo>
                <a:cubicBezTo>
                  <a:pt x="10411" y="2774"/>
                  <a:pt x="10250" y="2850"/>
                  <a:pt x="10146" y="2993"/>
                </a:cubicBezTo>
                <a:lnTo>
                  <a:pt x="6266" y="8326"/>
                </a:lnTo>
                <a:lnTo>
                  <a:pt x="6266" y="531"/>
                </a:lnTo>
                <a:cubicBezTo>
                  <a:pt x="6266" y="236"/>
                  <a:pt x="6030" y="0"/>
                  <a:pt x="573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5257667" y="3584249"/>
            <a:ext cx="59794" cy="59810"/>
          </a:xfrm>
          <a:custGeom>
            <a:avLst/>
            <a:gdLst/>
            <a:ahLst/>
            <a:cxnLst/>
            <a:rect l="l" t="t" r="r" b="b"/>
            <a:pathLst>
              <a:path w="3683" h="3684" extrusionOk="0">
                <a:moveTo>
                  <a:pt x="1841" y="0"/>
                </a:moveTo>
                <a:cubicBezTo>
                  <a:pt x="821" y="0"/>
                  <a:pt x="0" y="821"/>
                  <a:pt x="0" y="1841"/>
                </a:cubicBezTo>
                <a:lnTo>
                  <a:pt x="0" y="1843"/>
                </a:lnTo>
                <a:cubicBezTo>
                  <a:pt x="0" y="2863"/>
                  <a:pt x="821" y="3683"/>
                  <a:pt x="1841" y="3683"/>
                </a:cubicBezTo>
                <a:cubicBezTo>
                  <a:pt x="2860" y="3683"/>
                  <a:pt x="3683" y="2863"/>
                  <a:pt x="3683" y="1843"/>
                </a:cubicBezTo>
                <a:lnTo>
                  <a:pt x="3683" y="1841"/>
                </a:ln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0"/>
          <p:cNvSpPr/>
          <p:nvPr/>
        </p:nvSpPr>
        <p:spPr>
          <a:xfrm>
            <a:off x="5150224" y="3475052"/>
            <a:ext cx="59810" cy="59826"/>
          </a:xfrm>
          <a:custGeom>
            <a:avLst/>
            <a:gdLst/>
            <a:ahLst/>
            <a:cxnLst/>
            <a:rect l="l" t="t" r="r" b="b"/>
            <a:pathLst>
              <a:path w="3684" h="3685" extrusionOk="0">
                <a:moveTo>
                  <a:pt x="1841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2"/>
                  <a:pt x="3684" y="1842"/>
                </a:cubicBez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5257667" y="3475052"/>
            <a:ext cx="59794" cy="59826"/>
          </a:xfrm>
          <a:custGeom>
            <a:avLst/>
            <a:gdLst/>
            <a:ahLst/>
            <a:cxnLst/>
            <a:rect l="l" t="t" r="r" b="b"/>
            <a:pathLst>
              <a:path w="3683" h="3685" extrusionOk="0">
                <a:moveTo>
                  <a:pt x="1841" y="0"/>
                </a:moveTo>
                <a:cubicBezTo>
                  <a:pt x="821" y="0"/>
                  <a:pt x="0" y="821"/>
                  <a:pt x="0" y="1842"/>
                </a:cubicBezTo>
                <a:cubicBezTo>
                  <a:pt x="0" y="2862"/>
                  <a:pt x="821" y="3685"/>
                  <a:pt x="1841" y="3685"/>
                </a:cubicBezTo>
                <a:cubicBezTo>
                  <a:pt x="2860" y="3685"/>
                  <a:pt x="3683" y="2862"/>
                  <a:pt x="3683" y="1842"/>
                </a:cubicBezTo>
                <a:cubicBezTo>
                  <a:pt x="3683" y="821"/>
                  <a:pt x="2860" y="0"/>
                  <a:pt x="184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5042797" y="3475052"/>
            <a:ext cx="59842" cy="59826"/>
          </a:xfrm>
          <a:custGeom>
            <a:avLst/>
            <a:gdLst/>
            <a:ahLst/>
            <a:cxnLst/>
            <a:rect l="l" t="t" r="r" b="b"/>
            <a:pathLst>
              <a:path w="3686" h="3685" extrusionOk="0">
                <a:moveTo>
                  <a:pt x="1843" y="0"/>
                </a:moveTo>
                <a:cubicBezTo>
                  <a:pt x="822" y="0"/>
                  <a:pt x="1" y="821"/>
                  <a:pt x="1" y="1842"/>
                </a:cubicBezTo>
                <a:cubicBezTo>
                  <a:pt x="1" y="2862"/>
                  <a:pt x="822" y="3685"/>
                  <a:pt x="1843" y="3685"/>
                </a:cubicBezTo>
                <a:lnTo>
                  <a:pt x="1845" y="3685"/>
                </a:lnTo>
                <a:cubicBezTo>
                  <a:pt x="2865" y="3685"/>
                  <a:pt x="3685" y="2862"/>
                  <a:pt x="3685" y="1842"/>
                </a:cubicBez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5042797" y="3584249"/>
            <a:ext cx="59842" cy="59810"/>
          </a:xfrm>
          <a:custGeom>
            <a:avLst/>
            <a:gdLst/>
            <a:ahLst/>
            <a:cxnLst/>
            <a:rect l="l" t="t" r="r" b="b"/>
            <a:pathLst>
              <a:path w="3686" h="3684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3"/>
                </a:lnTo>
                <a:cubicBezTo>
                  <a:pt x="1" y="2863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3"/>
                  <a:pt x="3685" y="1843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5042797" y="3693429"/>
            <a:ext cx="59842" cy="59794"/>
          </a:xfrm>
          <a:custGeom>
            <a:avLst/>
            <a:gdLst/>
            <a:ahLst/>
            <a:cxnLst/>
            <a:rect l="l" t="t" r="r" b="b"/>
            <a:pathLst>
              <a:path w="3686" h="3683" extrusionOk="0">
                <a:moveTo>
                  <a:pt x="1843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3" y="3683"/>
                </a:cubicBezTo>
                <a:lnTo>
                  <a:pt x="1845" y="3683"/>
                </a:lnTo>
                <a:cubicBezTo>
                  <a:pt x="2865" y="3683"/>
                  <a:pt x="3685" y="2862"/>
                  <a:pt x="3685" y="1842"/>
                </a:cubicBezTo>
                <a:lnTo>
                  <a:pt x="3685" y="1841"/>
                </a:lnTo>
                <a:cubicBezTo>
                  <a:pt x="3685" y="821"/>
                  <a:pt x="2865" y="0"/>
                  <a:pt x="184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5150224" y="3693429"/>
            <a:ext cx="59810" cy="59794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2" y="0"/>
                  <a:pt x="1" y="821"/>
                  <a:pt x="1" y="1841"/>
                </a:cubicBezTo>
                <a:lnTo>
                  <a:pt x="1" y="1842"/>
                </a:lnTo>
                <a:cubicBezTo>
                  <a:pt x="1" y="2862"/>
                  <a:pt x="822" y="3683"/>
                  <a:pt x="1841" y="3683"/>
                </a:cubicBezTo>
                <a:lnTo>
                  <a:pt x="1843" y="3683"/>
                </a:lnTo>
                <a:cubicBezTo>
                  <a:pt x="2863" y="3683"/>
                  <a:pt x="3684" y="2862"/>
                  <a:pt x="3684" y="1842"/>
                </a:cubicBezTo>
                <a:lnTo>
                  <a:pt x="3684" y="1841"/>
                </a:lnTo>
                <a:cubicBezTo>
                  <a:pt x="3684" y="821"/>
                  <a:pt x="2863" y="0"/>
                  <a:pt x="1843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5150224" y="3802593"/>
            <a:ext cx="59810" cy="59842"/>
          </a:xfrm>
          <a:custGeom>
            <a:avLst/>
            <a:gdLst/>
            <a:ahLst/>
            <a:cxnLst/>
            <a:rect l="l" t="t" r="r" b="b"/>
            <a:pathLst>
              <a:path w="3684" h="3686" extrusionOk="0">
                <a:moveTo>
                  <a:pt x="1841" y="1"/>
                </a:moveTo>
                <a:cubicBezTo>
                  <a:pt x="822" y="1"/>
                  <a:pt x="1" y="823"/>
                  <a:pt x="1" y="1843"/>
                </a:cubicBezTo>
                <a:cubicBezTo>
                  <a:pt x="1" y="2864"/>
                  <a:pt x="822" y="3685"/>
                  <a:pt x="1841" y="3685"/>
                </a:cubicBezTo>
                <a:lnTo>
                  <a:pt x="1843" y="3685"/>
                </a:lnTo>
                <a:cubicBezTo>
                  <a:pt x="2863" y="3685"/>
                  <a:pt x="3684" y="2864"/>
                  <a:pt x="3684" y="1843"/>
                </a:cubicBezTo>
                <a:cubicBezTo>
                  <a:pt x="3684" y="823"/>
                  <a:pt x="2863" y="1"/>
                  <a:pt x="1843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PRINCIPLES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473988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1"/>
          <p:cNvSpPr/>
          <p:nvPr/>
        </p:nvSpPr>
        <p:spPr>
          <a:xfrm>
            <a:off x="2054919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3635851" y="2009900"/>
            <a:ext cx="1872300" cy="187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5216783" y="200990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6797715" y="200990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21"/>
          <p:cNvGrpSpPr/>
          <p:nvPr/>
        </p:nvGrpSpPr>
        <p:grpSpPr>
          <a:xfrm>
            <a:off x="5938301" y="2284878"/>
            <a:ext cx="429317" cy="365802"/>
            <a:chOff x="-1341636" y="2815364"/>
            <a:chExt cx="429317" cy="365802"/>
          </a:xfrm>
        </p:grpSpPr>
        <p:sp>
          <p:nvSpPr>
            <p:cNvPr id="640" name="Google Shape;640;p21"/>
            <p:cNvSpPr/>
            <p:nvPr/>
          </p:nvSpPr>
          <p:spPr>
            <a:xfrm>
              <a:off x="-1341636" y="3041498"/>
              <a:ext cx="429317" cy="113064"/>
            </a:xfrm>
            <a:custGeom>
              <a:avLst/>
              <a:gdLst/>
              <a:ahLst/>
              <a:cxnLst/>
              <a:rect l="l" t="t" r="r" b="b"/>
              <a:pathLst>
                <a:path w="73231" h="19286" extrusionOk="0">
                  <a:moveTo>
                    <a:pt x="12796" y="1"/>
                  </a:moveTo>
                  <a:cubicBezTo>
                    <a:pt x="12428" y="1"/>
                    <a:pt x="12066" y="181"/>
                    <a:pt x="11844" y="510"/>
                  </a:cubicBezTo>
                  <a:lnTo>
                    <a:pt x="500" y="17527"/>
                  </a:lnTo>
                  <a:cubicBezTo>
                    <a:pt x="0" y="18276"/>
                    <a:pt x="534" y="19286"/>
                    <a:pt x="1441" y="19286"/>
                  </a:cubicBezTo>
                  <a:lnTo>
                    <a:pt x="71779" y="19286"/>
                  </a:lnTo>
                  <a:cubicBezTo>
                    <a:pt x="72686" y="19286"/>
                    <a:pt x="73231" y="18276"/>
                    <a:pt x="72720" y="17527"/>
                  </a:cubicBezTo>
                  <a:lnTo>
                    <a:pt x="61376" y="510"/>
                  </a:lnTo>
                  <a:cubicBezTo>
                    <a:pt x="61161" y="181"/>
                    <a:pt x="60802" y="1"/>
                    <a:pt x="60435" y="1"/>
                  </a:cubicBezTo>
                  <a:cubicBezTo>
                    <a:pt x="60220" y="1"/>
                    <a:pt x="60003" y="62"/>
                    <a:pt x="59810" y="192"/>
                  </a:cubicBezTo>
                  <a:cubicBezTo>
                    <a:pt x="59288" y="544"/>
                    <a:pt x="59141" y="1247"/>
                    <a:pt x="59492" y="1769"/>
                  </a:cubicBezTo>
                  <a:lnTo>
                    <a:pt x="69657" y="17017"/>
                  </a:lnTo>
                  <a:lnTo>
                    <a:pt x="3563" y="17017"/>
                  </a:lnTo>
                  <a:lnTo>
                    <a:pt x="13728" y="1769"/>
                  </a:lnTo>
                  <a:cubicBezTo>
                    <a:pt x="14079" y="1247"/>
                    <a:pt x="13943" y="544"/>
                    <a:pt x="13421" y="192"/>
                  </a:cubicBezTo>
                  <a:cubicBezTo>
                    <a:pt x="13228" y="62"/>
                    <a:pt x="13011" y="1"/>
                    <a:pt x="127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-1339842" y="3141254"/>
              <a:ext cx="425664" cy="39912"/>
            </a:xfrm>
            <a:custGeom>
              <a:avLst/>
              <a:gdLst/>
              <a:ahLst/>
              <a:cxnLst/>
              <a:rect l="l" t="t" r="r" b="b"/>
              <a:pathLst>
                <a:path w="72608" h="6808" extrusionOk="0">
                  <a:moveTo>
                    <a:pt x="70338" y="2270"/>
                  </a:moveTo>
                  <a:lnTo>
                    <a:pt x="70338" y="4539"/>
                  </a:lnTo>
                  <a:lnTo>
                    <a:pt x="2270" y="4539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5673"/>
                  </a:lnTo>
                  <a:cubicBezTo>
                    <a:pt x="1" y="6297"/>
                    <a:pt x="511" y="6808"/>
                    <a:pt x="1135" y="6808"/>
                  </a:cubicBezTo>
                  <a:lnTo>
                    <a:pt x="71473" y="6808"/>
                  </a:lnTo>
                  <a:cubicBezTo>
                    <a:pt x="72097" y="6808"/>
                    <a:pt x="72607" y="6297"/>
                    <a:pt x="72607" y="5673"/>
                  </a:cubicBezTo>
                  <a:lnTo>
                    <a:pt x="72607" y="1135"/>
                  </a:lnTo>
                  <a:cubicBezTo>
                    <a:pt x="72607" y="511"/>
                    <a:pt x="72097" y="1"/>
                    <a:pt x="714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-1281979" y="3068102"/>
              <a:ext cx="50089" cy="86507"/>
            </a:xfrm>
            <a:custGeom>
              <a:avLst/>
              <a:gdLst/>
              <a:ahLst/>
              <a:cxnLst/>
              <a:rect l="l" t="t" r="r" b="b"/>
              <a:pathLst>
                <a:path w="8544" h="14756" extrusionOk="0">
                  <a:moveTo>
                    <a:pt x="7256" y="0"/>
                  </a:moveTo>
                  <a:cubicBezTo>
                    <a:pt x="6832" y="0"/>
                    <a:pt x="6425" y="238"/>
                    <a:pt x="6229" y="646"/>
                  </a:cubicBezTo>
                  <a:lnTo>
                    <a:pt x="284" y="13125"/>
                  </a:lnTo>
                  <a:cubicBezTo>
                    <a:pt x="1" y="13693"/>
                    <a:pt x="250" y="14373"/>
                    <a:pt x="817" y="14645"/>
                  </a:cubicBezTo>
                  <a:cubicBezTo>
                    <a:pt x="974" y="14721"/>
                    <a:pt x="1139" y="14756"/>
                    <a:pt x="1301" y="14756"/>
                  </a:cubicBezTo>
                  <a:cubicBezTo>
                    <a:pt x="1728" y="14756"/>
                    <a:pt x="2137" y="14512"/>
                    <a:pt x="2326" y="14101"/>
                  </a:cubicBezTo>
                  <a:lnTo>
                    <a:pt x="8282" y="1622"/>
                  </a:lnTo>
                  <a:cubicBezTo>
                    <a:pt x="8543" y="1054"/>
                    <a:pt x="8305" y="385"/>
                    <a:pt x="7749" y="113"/>
                  </a:cubicBezTo>
                  <a:cubicBezTo>
                    <a:pt x="7590" y="36"/>
                    <a:pt x="7422" y="0"/>
                    <a:pt x="7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-1213341" y="3074762"/>
              <a:ext cx="24347" cy="46548"/>
            </a:xfrm>
            <a:custGeom>
              <a:avLst/>
              <a:gdLst/>
              <a:ahLst/>
              <a:cxnLst/>
              <a:rect l="l" t="t" r="r" b="b"/>
              <a:pathLst>
                <a:path w="4153" h="7940" extrusionOk="0">
                  <a:moveTo>
                    <a:pt x="2892" y="0"/>
                  </a:moveTo>
                  <a:cubicBezTo>
                    <a:pt x="2399" y="0"/>
                    <a:pt x="1945" y="327"/>
                    <a:pt x="1804" y="826"/>
                  </a:cubicBezTo>
                  <a:lnTo>
                    <a:pt x="171" y="6498"/>
                  </a:lnTo>
                  <a:cubicBezTo>
                    <a:pt x="0" y="7100"/>
                    <a:pt x="352" y="7724"/>
                    <a:pt x="953" y="7894"/>
                  </a:cubicBezTo>
                  <a:cubicBezTo>
                    <a:pt x="1055" y="7928"/>
                    <a:pt x="1158" y="7939"/>
                    <a:pt x="1271" y="7939"/>
                  </a:cubicBezTo>
                  <a:cubicBezTo>
                    <a:pt x="1770" y="7939"/>
                    <a:pt x="2213" y="7599"/>
                    <a:pt x="2360" y="7122"/>
                  </a:cubicBezTo>
                  <a:lnTo>
                    <a:pt x="3982" y="1450"/>
                  </a:lnTo>
                  <a:cubicBezTo>
                    <a:pt x="4153" y="849"/>
                    <a:pt x="3801" y="213"/>
                    <a:pt x="3200" y="43"/>
                  </a:cubicBezTo>
                  <a:cubicBezTo>
                    <a:pt x="3097" y="14"/>
                    <a:pt x="2994" y="0"/>
                    <a:pt x="2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-999847" y="3114814"/>
              <a:ext cx="27735" cy="39748"/>
            </a:xfrm>
            <a:custGeom>
              <a:avLst/>
              <a:gdLst/>
              <a:ahLst/>
              <a:cxnLst/>
              <a:rect l="l" t="t" r="r" b="b"/>
              <a:pathLst>
                <a:path w="4731" h="6780" extrusionOk="0">
                  <a:moveTo>
                    <a:pt x="1279" y="1"/>
                  </a:moveTo>
                  <a:cubicBezTo>
                    <a:pt x="1116" y="1"/>
                    <a:pt x="951" y="35"/>
                    <a:pt x="794" y="109"/>
                  </a:cubicBezTo>
                  <a:cubicBezTo>
                    <a:pt x="238" y="370"/>
                    <a:pt x="0" y="1039"/>
                    <a:pt x="250" y="1595"/>
                  </a:cubicBezTo>
                  <a:lnTo>
                    <a:pt x="2417" y="6133"/>
                  </a:lnTo>
                  <a:cubicBezTo>
                    <a:pt x="2609" y="6530"/>
                    <a:pt x="3007" y="6780"/>
                    <a:pt x="3438" y="6780"/>
                  </a:cubicBezTo>
                  <a:cubicBezTo>
                    <a:pt x="3608" y="6780"/>
                    <a:pt x="3778" y="6746"/>
                    <a:pt x="3925" y="6666"/>
                  </a:cubicBezTo>
                  <a:cubicBezTo>
                    <a:pt x="4493" y="6405"/>
                    <a:pt x="4731" y="5725"/>
                    <a:pt x="4470" y="5157"/>
                  </a:cubicBezTo>
                  <a:lnTo>
                    <a:pt x="2303" y="619"/>
                  </a:lnTo>
                  <a:cubicBezTo>
                    <a:pt x="2099" y="228"/>
                    <a:pt x="1696" y="1"/>
                    <a:pt x="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-1034764" y="3041498"/>
              <a:ext cx="37315" cy="59856"/>
            </a:xfrm>
            <a:custGeom>
              <a:avLst/>
              <a:gdLst/>
              <a:ahLst/>
              <a:cxnLst/>
              <a:rect l="l" t="t" r="r" b="b"/>
              <a:pathLst>
                <a:path w="6365" h="10210" extrusionOk="0">
                  <a:moveTo>
                    <a:pt x="1289" y="0"/>
                  </a:moveTo>
                  <a:cubicBezTo>
                    <a:pt x="1127" y="0"/>
                    <a:pt x="962" y="36"/>
                    <a:pt x="806" y="113"/>
                  </a:cubicBezTo>
                  <a:cubicBezTo>
                    <a:pt x="238" y="385"/>
                    <a:pt x="0" y="1054"/>
                    <a:pt x="261" y="1622"/>
                  </a:cubicBezTo>
                  <a:lnTo>
                    <a:pt x="4039" y="9563"/>
                  </a:lnTo>
                  <a:cubicBezTo>
                    <a:pt x="4232" y="9960"/>
                    <a:pt x="4629" y="10210"/>
                    <a:pt x="5071" y="10210"/>
                  </a:cubicBezTo>
                  <a:cubicBezTo>
                    <a:pt x="5230" y="10210"/>
                    <a:pt x="5400" y="10164"/>
                    <a:pt x="5559" y="10096"/>
                  </a:cubicBezTo>
                  <a:cubicBezTo>
                    <a:pt x="6126" y="9824"/>
                    <a:pt x="6365" y="9155"/>
                    <a:pt x="6092" y="8587"/>
                  </a:cubicBezTo>
                  <a:lnTo>
                    <a:pt x="2314" y="646"/>
                  </a:lnTo>
                  <a:cubicBezTo>
                    <a:pt x="2110" y="238"/>
                    <a:pt x="1707" y="0"/>
                    <a:pt x="12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-1065161" y="3074498"/>
              <a:ext cx="24546" cy="46953"/>
            </a:xfrm>
            <a:custGeom>
              <a:avLst/>
              <a:gdLst/>
              <a:ahLst/>
              <a:cxnLst/>
              <a:rect l="l" t="t" r="r" b="b"/>
              <a:pathLst>
                <a:path w="4187" h="8009" extrusionOk="0">
                  <a:moveTo>
                    <a:pt x="1271" y="1"/>
                  </a:moveTo>
                  <a:cubicBezTo>
                    <a:pt x="1170" y="1"/>
                    <a:pt x="1067" y="15"/>
                    <a:pt x="965" y="43"/>
                  </a:cubicBezTo>
                  <a:cubicBezTo>
                    <a:pt x="341" y="224"/>
                    <a:pt x="1" y="882"/>
                    <a:pt x="193" y="1495"/>
                  </a:cubicBezTo>
                  <a:lnTo>
                    <a:pt x="1827" y="7167"/>
                  </a:lnTo>
                  <a:cubicBezTo>
                    <a:pt x="1958" y="7673"/>
                    <a:pt x="2414" y="8008"/>
                    <a:pt x="2913" y="8008"/>
                  </a:cubicBezTo>
                  <a:cubicBezTo>
                    <a:pt x="3019" y="8008"/>
                    <a:pt x="3127" y="7993"/>
                    <a:pt x="3234" y="7961"/>
                  </a:cubicBezTo>
                  <a:cubicBezTo>
                    <a:pt x="3846" y="7791"/>
                    <a:pt x="4187" y="7145"/>
                    <a:pt x="4005" y="6543"/>
                  </a:cubicBezTo>
                  <a:lnTo>
                    <a:pt x="2372" y="871"/>
                  </a:lnTo>
                  <a:cubicBezTo>
                    <a:pt x="2249" y="341"/>
                    <a:pt x="1779" y="1"/>
                    <a:pt x="12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-1291025" y="3068096"/>
              <a:ext cx="58203" cy="13308"/>
            </a:xfrm>
            <a:custGeom>
              <a:avLst/>
              <a:gdLst/>
              <a:ahLst/>
              <a:cxnLst/>
              <a:rect l="l" t="t" r="r" b="b"/>
              <a:pathLst>
                <a:path w="9928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8804" y="2269"/>
                  </a:lnTo>
                  <a:cubicBezTo>
                    <a:pt x="9428" y="2269"/>
                    <a:pt x="9927" y="1759"/>
                    <a:pt x="9927" y="1135"/>
                  </a:cubicBezTo>
                  <a:cubicBezTo>
                    <a:pt x="9927" y="511"/>
                    <a:pt x="9428" y="0"/>
                    <a:pt x="88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-998985" y="3114650"/>
              <a:ext cx="67049" cy="13308"/>
            </a:xfrm>
            <a:custGeom>
              <a:avLst/>
              <a:gdLst/>
              <a:ahLst/>
              <a:cxnLst/>
              <a:rect l="l" t="t" r="r" b="b"/>
              <a:pathLst>
                <a:path w="11437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313" y="2270"/>
                  </a:lnTo>
                  <a:cubicBezTo>
                    <a:pt x="10937" y="2270"/>
                    <a:pt x="11436" y="1759"/>
                    <a:pt x="11436" y="1135"/>
                  </a:cubicBezTo>
                  <a:cubicBezTo>
                    <a:pt x="11436" y="511"/>
                    <a:pt x="10937" y="1"/>
                    <a:pt x="10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-1011689" y="3088046"/>
              <a:ext cx="62060" cy="13308"/>
            </a:xfrm>
            <a:custGeom>
              <a:avLst/>
              <a:gdLst/>
              <a:ahLst/>
              <a:cxnLst/>
              <a:rect l="l" t="t" r="r" b="b"/>
              <a:pathLst>
                <a:path w="10586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9451" y="2270"/>
                  </a:lnTo>
                  <a:cubicBezTo>
                    <a:pt x="10075" y="2270"/>
                    <a:pt x="10585" y="1759"/>
                    <a:pt x="10585" y="1135"/>
                  </a:cubicBezTo>
                  <a:cubicBezTo>
                    <a:pt x="10585" y="511"/>
                    <a:pt x="10075" y="1"/>
                    <a:pt x="94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-1203035" y="3074744"/>
              <a:ext cx="69377" cy="13308"/>
            </a:xfrm>
            <a:custGeom>
              <a:avLst/>
              <a:gdLst/>
              <a:ahLst/>
              <a:cxnLst/>
              <a:rect l="l" t="t" r="r" b="b"/>
              <a:pathLst>
                <a:path w="11834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699" y="2270"/>
                  </a:lnTo>
                  <a:cubicBezTo>
                    <a:pt x="11323" y="2270"/>
                    <a:pt x="11833" y="1759"/>
                    <a:pt x="11833" y="1135"/>
                  </a:cubicBezTo>
                  <a:cubicBezTo>
                    <a:pt x="11833" y="511"/>
                    <a:pt x="11323" y="1"/>
                    <a:pt x="10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-1119700" y="3074744"/>
              <a:ext cx="68779" cy="13308"/>
            </a:xfrm>
            <a:custGeom>
              <a:avLst/>
              <a:gdLst/>
              <a:ahLst/>
              <a:cxnLst/>
              <a:rect l="l" t="t" r="r" b="b"/>
              <a:pathLst>
                <a:path w="11732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0597" y="2270"/>
                  </a:lnTo>
                  <a:cubicBezTo>
                    <a:pt x="11221" y="2270"/>
                    <a:pt x="11731" y="1759"/>
                    <a:pt x="11731" y="1135"/>
                  </a:cubicBezTo>
                  <a:cubicBezTo>
                    <a:pt x="11731" y="511"/>
                    <a:pt x="11221" y="1"/>
                    <a:pt x="10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-1212544" y="3108002"/>
              <a:ext cx="171132" cy="13308"/>
            </a:xfrm>
            <a:custGeom>
              <a:avLst/>
              <a:gdLst/>
              <a:ahLst/>
              <a:cxnLst/>
              <a:rect l="l" t="t" r="r" b="b"/>
              <a:pathLst>
                <a:path w="29191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28056" y="2269"/>
                  </a:lnTo>
                  <a:cubicBezTo>
                    <a:pt x="28680" y="2269"/>
                    <a:pt x="29191" y="1759"/>
                    <a:pt x="29191" y="1135"/>
                  </a:cubicBezTo>
                  <a:cubicBezTo>
                    <a:pt x="29191" y="511"/>
                    <a:pt x="28680" y="0"/>
                    <a:pt x="280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-1233426" y="2815364"/>
              <a:ext cx="212832" cy="285973"/>
            </a:xfrm>
            <a:custGeom>
              <a:avLst/>
              <a:gdLst/>
              <a:ahLst/>
              <a:cxnLst/>
              <a:rect l="l" t="t" r="r" b="b"/>
              <a:pathLst>
                <a:path w="36304" h="48780" extrusionOk="0">
                  <a:moveTo>
                    <a:pt x="18152" y="2269"/>
                  </a:moveTo>
                  <a:cubicBezTo>
                    <a:pt x="26921" y="2269"/>
                    <a:pt x="34035" y="9382"/>
                    <a:pt x="34035" y="18152"/>
                  </a:cubicBezTo>
                  <a:cubicBezTo>
                    <a:pt x="34035" y="30336"/>
                    <a:pt x="21397" y="43054"/>
                    <a:pt x="18152" y="46105"/>
                  </a:cubicBezTo>
                  <a:cubicBezTo>
                    <a:pt x="14919" y="43042"/>
                    <a:pt x="2269" y="30336"/>
                    <a:pt x="2269" y="18152"/>
                  </a:cubicBezTo>
                  <a:cubicBezTo>
                    <a:pt x="2269" y="9382"/>
                    <a:pt x="9382" y="2269"/>
                    <a:pt x="18152" y="2269"/>
                  </a:cubicBezTo>
                  <a:close/>
                  <a:moveTo>
                    <a:pt x="18152" y="0"/>
                  </a:moveTo>
                  <a:cubicBezTo>
                    <a:pt x="8146" y="0"/>
                    <a:pt x="0" y="8146"/>
                    <a:pt x="0" y="18152"/>
                  </a:cubicBezTo>
                  <a:cubicBezTo>
                    <a:pt x="0" y="33082"/>
                    <a:pt x="16700" y="47886"/>
                    <a:pt x="17403" y="48499"/>
                  </a:cubicBezTo>
                  <a:cubicBezTo>
                    <a:pt x="17619" y="48686"/>
                    <a:pt x="17885" y="48780"/>
                    <a:pt x="18152" y="48780"/>
                  </a:cubicBezTo>
                  <a:cubicBezTo>
                    <a:pt x="18419" y="48780"/>
                    <a:pt x="18685" y="48686"/>
                    <a:pt x="18901" y="48499"/>
                  </a:cubicBezTo>
                  <a:cubicBezTo>
                    <a:pt x="19615" y="47875"/>
                    <a:pt x="36304" y="33082"/>
                    <a:pt x="36304" y="18152"/>
                  </a:cubicBezTo>
                  <a:cubicBezTo>
                    <a:pt x="36292" y="8134"/>
                    <a:pt x="28169" y="11"/>
                    <a:pt x="18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-1273332" y="3041492"/>
              <a:ext cx="109277" cy="13308"/>
            </a:xfrm>
            <a:custGeom>
              <a:avLst/>
              <a:gdLst/>
              <a:ahLst/>
              <a:cxnLst/>
              <a:rect l="l" t="t" r="r" b="b"/>
              <a:pathLst>
                <a:path w="18640" h="2270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cubicBezTo>
                    <a:pt x="0" y="1759"/>
                    <a:pt x="511" y="2269"/>
                    <a:pt x="1135" y="2269"/>
                  </a:cubicBezTo>
                  <a:lnTo>
                    <a:pt x="17505" y="2269"/>
                  </a:lnTo>
                  <a:cubicBezTo>
                    <a:pt x="18129" y="2269"/>
                    <a:pt x="18640" y="1759"/>
                    <a:pt x="18640" y="1135"/>
                  </a:cubicBezTo>
                  <a:cubicBezTo>
                    <a:pt x="18640" y="511"/>
                    <a:pt x="18129" y="0"/>
                    <a:pt x="175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-1089971" y="3041492"/>
              <a:ext cx="109283" cy="13308"/>
            </a:xfrm>
            <a:custGeom>
              <a:avLst/>
              <a:gdLst/>
              <a:ahLst/>
              <a:cxnLst/>
              <a:rect l="l" t="t" r="r" b="b"/>
              <a:pathLst>
                <a:path w="18641" h="2270" extrusionOk="0">
                  <a:moveTo>
                    <a:pt x="1135" y="0"/>
                  </a:moveTo>
                  <a:cubicBezTo>
                    <a:pt x="511" y="0"/>
                    <a:pt x="1" y="511"/>
                    <a:pt x="1" y="1135"/>
                  </a:cubicBezTo>
                  <a:cubicBezTo>
                    <a:pt x="1" y="1759"/>
                    <a:pt x="511" y="2269"/>
                    <a:pt x="1135" y="2269"/>
                  </a:cubicBezTo>
                  <a:lnTo>
                    <a:pt x="17506" y="2269"/>
                  </a:lnTo>
                  <a:cubicBezTo>
                    <a:pt x="18130" y="2269"/>
                    <a:pt x="18640" y="1759"/>
                    <a:pt x="18640" y="1135"/>
                  </a:cubicBezTo>
                  <a:cubicBezTo>
                    <a:pt x="18640" y="511"/>
                    <a:pt x="18130" y="0"/>
                    <a:pt x="175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-1173570" y="2961680"/>
              <a:ext cx="93120" cy="13308"/>
            </a:xfrm>
            <a:custGeom>
              <a:avLst/>
              <a:gdLst/>
              <a:ahLst/>
              <a:cxnLst/>
              <a:rect l="l" t="t" r="r" b="b"/>
              <a:pathLst>
                <a:path w="15884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4749" y="2270"/>
                  </a:lnTo>
                  <a:cubicBezTo>
                    <a:pt x="15373" y="2270"/>
                    <a:pt x="15883" y="1759"/>
                    <a:pt x="15883" y="1135"/>
                  </a:cubicBezTo>
                  <a:cubicBezTo>
                    <a:pt x="15883" y="511"/>
                    <a:pt x="15373" y="1"/>
                    <a:pt x="14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1166916" y="2881868"/>
              <a:ext cx="13308" cy="93120"/>
            </a:xfrm>
            <a:custGeom>
              <a:avLst/>
              <a:gdLst/>
              <a:ahLst/>
              <a:cxnLst/>
              <a:rect l="l" t="t" r="r" b="b"/>
              <a:pathLst>
                <a:path w="2270" h="15884" extrusionOk="0"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14749"/>
                  </a:lnTo>
                  <a:cubicBezTo>
                    <a:pt x="0" y="15373"/>
                    <a:pt x="511" y="15884"/>
                    <a:pt x="1135" y="15884"/>
                  </a:cubicBezTo>
                  <a:cubicBezTo>
                    <a:pt x="1759" y="15884"/>
                    <a:pt x="2269" y="15373"/>
                    <a:pt x="2269" y="14749"/>
                  </a:cubicBezTo>
                  <a:lnTo>
                    <a:pt x="2269" y="1135"/>
                  </a:lnTo>
                  <a:cubicBezTo>
                    <a:pt x="2269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-1100412" y="2905611"/>
              <a:ext cx="13308" cy="69377"/>
            </a:xfrm>
            <a:custGeom>
              <a:avLst/>
              <a:gdLst/>
              <a:ahLst/>
              <a:cxnLst/>
              <a:rect l="l" t="t" r="r" b="b"/>
              <a:pathLst>
                <a:path w="2270" h="11834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10699"/>
                  </a:lnTo>
                  <a:cubicBezTo>
                    <a:pt x="1" y="11323"/>
                    <a:pt x="511" y="11834"/>
                    <a:pt x="1135" y="11834"/>
                  </a:cubicBezTo>
                  <a:cubicBezTo>
                    <a:pt x="1759" y="11834"/>
                    <a:pt x="2270" y="11323"/>
                    <a:pt x="2270" y="10699"/>
                  </a:cubicBezTo>
                  <a:lnTo>
                    <a:pt x="2270" y="1135"/>
                  </a:lnTo>
                  <a:cubicBezTo>
                    <a:pt x="2270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-1180886" y="2881891"/>
              <a:ext cx="61392" cy="46402"/>
            </a:xfrm>
            <a:custGeom>
              <a:avLst/>
              <a:gdLst/>
              <a:ahLst/>
              <a:cxnLst/>
              <a:rect l="l" t="t" r="r" b="b"/>
              <a:pathLst>
                <a:path w="10472" h="7915" extrusionOk="0">
                  <a:moveTo>
                    <a:pt x="9193" y="0"/>
                  </a:moveTo>
                  <a:cubicBezTo>
                    <a:pt x="8964" y="0"/>
                    <a:pt x="8733" y="69"/>
                    <a:pt x="8532" y="212"/>
                  </a:cubicBezTo>
                  <a:lnTo>
                    <a:pt x="591" y="5885"/>
                  </a:lnTo>
                  <a:cubicBezTo>
                    <a:pt x="103" y="6259"/>
                    <a:pt x="1" y="6940"/>
                    <a:pt x="364" y="7439"/>
                  </a:cubicBezTo>
                  <a:cubicBezTo>
                    <a:pt x="582" y="7749"/>
                    <a:pt x="931" y="7914"/>
                    <a:pt x="1283" y="7914"/>
                  </a:cubicBezTo>
                  <a:cubicBezTo>
                    <a:pt x="1499" y="7914"/>
                    <a:pt x="1717" y="7852"/>
                    <a:pt x="1907" y="7723"/>
                  </a:cubicBezTo>
                  <a:lnTo>
                    <a:pt x="9848" y="2050"/>
                  </a:lnTo>
                  <a:cubicBezTo>
                    <a:pt x="10358" y="1687"/>
                    <a:pt x="10472" y="984"/>
                    <a:pt x="10120" y="473"/>
                  </a:cubicBezTo>
                  <a:cubicBezTo>
                    <a:pt x="9893" y="164"/>
                    <a:pt x="9546" y="0"/>
                    <a:pt x="91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1134327" y="2882009"/>
              <a:ext cx="61193" cy="46284"/>
            </a:xfrm>
            <a:custGeom>
              <a:avLst/>
              <a:gdLst/>
              <a:ahLst/>
              <a:cxnLst/>
              <a:rect l="l" t="t" r="r" b="b"/>
              <a:pathLst>
                <a:path w="10438" h="7895" extrusionOk="0">
                  <a:moveTo>
                    <a:pt x="1283" y="1"/>
                  </a:moveTo>
                  <a:cubicBezTo>
                    <a:pt x="930" y="1"/>
                    <a:pt x="581" y="167"/>
                    <a:pt x="363" y="476"/>
                  </a:cubicBezTo>
                  <a:cubicBezTo>
                    <a:pt x="0" y="975"/>
                    <a:pt x="102" y="1656"/>
                    <a:pt x="590" y="2030"/>
                  </a:cubicBezTo>
                  <a:lnTo>
                    <a:pt x="8531" y="7703"/>
                  </a:lnTo>
                  <a:cubicBezTo>
                    <a:pt x="8725" y="7832"/>
                    <a:pt x="8944" y="7894"/>
                    <a:pt x="9160" y="7894"/>
                  </a:cubicBezTo>
                  <a:cubicBezTo>
                    <a:pt x="9513" y="7894"/>
                    <a:pt x="9860" y="7729"/>
                    <a:pt x="10086" y="7419"/>
                  </a:cubicBezTo>
                  <a:cubicBezTo>
                    <a:pt x="10437" y="6920"/>
                    <a:pt x="10335" y="6239"/>
                    <a:pt x="9847" y="5865"/>
                  </a:cubicBezTo>
                  <a:lnTo>
                    <a:pt x="1906" y="192"/>
                  </a:lnTo>
                  <a:cubicBezTo>
                    <a:pt x="1716" y="63"/>
                    <a:pt x="1499" y="1"/>
                    <a:pt x="1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1133664" y="2941730"/>
              <a:ext cx="13308" cy="33258"/>
            </a:xfrm>
            <a:custGeom>
              <a:avLst/>
              <a:gdLst/>
              <a:ahLst/>
              <a:cxnLst/>
              <a:rect l="l" t="t" r="r" b="b"/>
              <a:pathLst>
                <a:path w="2270" h="5673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lnTo>
                    <a:pt x="0" y="4538"/>
                  </a:lnTo>
                  <a:cubicBezTo>
                    <a:pt x="0" y="5162"/>
                    <a:pt x="511" y="5673"/>
                    <a:pt x="1135" y="5673"/>
                  </a:cubicBezTo>
                  <a:cubicBezTo>
                    <a:pt x="1759" y="5673"/>
                    <a:pt x="2269" y="5162"/>
                    <a:pt x="2269" y="4538"/>
                  </a:cubicBezTo>
                  <a:lnTo>
                    <a:pt x="2269" y="1135"/>
                  </a:lnTo>
                  <a:cubicBezTo>
                    <a:pt x="2269" y="511"/>
                    <a:pt x="1759" y="0"/>
                    <a:pt x="1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1"/>
          <p:cNvSpPr txBox="1"/>
          <p:nvPr/>
        </p:nvSpPr>
        <p:spPr>
          <a:xfrm>
            <a:off x="5604700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GOOD</a:t>
            </a:r>
            <a:endParaRPr sz="9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LOCATION</a:t>
            </a:r>
            <a:endParaRPr sz="9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Mercury is the smallest planet in our Solar System 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7185625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SECURE</a:t>
            </a:r>
            <a:endParaRPr sz="9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PURCHASE</a:t>
            </a:r>
            <a:endParaRPr sz="9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Despite being red, Mars is a cold place, not hot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64" name="Google Shape;664;p21"/>
          <p:cNvGrpSpPr/>
          <p:nvPr/>
        </p:nvGrpSpPr>
        <p:grpSpPr>
          <a:xfrm>
            <a:off x="7559576" y="2255363"/>
            <a:ext cx="348578" cy="424832"/>
            <a:chOff x="-758687" y="3096512"/>
            <a:chExt cx="348578" cy="424832"/>
          </a:xfrm>
        </p:grpSpPr>
        <p:sp>
          <p:nvSpPr>
            <p:cNvPr id="665" name="Google Shape;665;p21"/>
            <p:cNvSpPr/>
            <p:nvPr/>
          </p:nvSpPr>
          <p:spPr>
            <a:xfrm>
              <a:off x="-758687" y="3096512"/>
              <a:ext cx="348578" cy="424832"/>
            </a:xfrm>
            <a:custGeom>
              <a:avLst/>
              <a:gdLst/>
              <a:ahLst/>
              <a:cxnLst/>
              <a:rect l="l" t="t" r="r" b="b"/>
              <a:pathLst>
                <a:path w="59459" h="72466" extrusionOk="0">
                  <a:moveTo>
                    <a:pt x="29735" y="3174"/>
                  </a:moveTo>
                  <a:cubicBezTo>
                    <a:pt x="37177" y="8540"/>
                    <a:pt x="45742" y="12114"/>
                    <a:pt x="54784" y="13634"/>
                  </a:cubicBezTo>
                  <a:lnTo>
                    <a:pt x="56633" y="13940"/>
                  </a:lnTo>
                  <a:lnTo>
                    <a:pt x="56622" y="23493"/>
                  </a:lnTo>
                  <a:cubicBezTo>
                    <a:pt x="56622" y="38820"/>
                    <a:pt x="52039" y="51253"/>
                    <a:pt x="42986" y="60443"/>
                  </a:cubicBezTo>
                  <a:cubicBezTo>
                    <a:pt x="37211" y="66285"/>
                    <a:pt x="31369" y="68883"/>
                    <a:pt x="29735" y="69541"/>
                  </a:cubicBezTo>
                  <a:cubicBezTo>
                    <a:pt x="28090" y="68883"/>
                    <a:pt x="22247" y="66285"/>
                    <a:pt x="16484" y="60443"/>
                  </a:cubicBezTo>
                  <a:cubicBezTo>
                    <a:pt x="7431" y="51253"/>
                    <a:pt x="2837" y="38820"/>
                    <a:pt x="2837" y="23493"/>
                  </a:cubicBezTo>
                  <a:lnTo>
                    <a:pt x="2837" y="13940"/>
                  </a:lnTo>
                  <a:lnTo>
                    <a:pt x="4686" y="13634"/>
                  </a:lnTo>
                  <a:cubicBezTo>
                    <a:pt x="13727" y="12114"/>
                    <a:pt x="22293" y="8540"/>
                    <a:pt x="29735" y="3174"/>
                  </a:cubicBezTo>
                  <a:close/>
                  <a:moveTo>
                    <a:pt x="29731" y="0"/>
                  </a:moveTo>
                  <a:cubicBezTo>
                    <a:pt x="29431" y="0"/>
                    <a:pt x="29134" y="94"/>
                    <a:pt x="28884" y="281"/>
                  </a:cubicBezTo>
                  <a:cubicBezTo>
                    <a:pt x="21612" y="5715"/>
                    <a:pt x="13149" y="9334"/>
                    <a:pt x="4209" y="10843"/>
                  </a:cubicBezTo>
                  <a:lnTo>
                    <a:pt x="1180" y="11342"/>
                  </a:lnTo>
                  <a:cubicBezTo>
                    <a:pt x="499" y="11456"/>
                    <a:pt x="0" y="12046"/>
                    <a:pt x="0" y="12738"/>
                  </a:cubicBezTo>
                  <a:lnTo>
                    <a:pt x="0" y="23493"/>
                  </a:lnTo>
                  <a:cubicBezTo>
                    <a:pt x="0" y="38150"/>
                    <a:pt x="4198" y="52082"/>
                    <a:pt x="14567" y="62530"/>
                  </a:cubicBezTo>
                  <a:cubicBezTo>
                    <a:pt x="21794" y="69825"/>
                    <a:pt x="28964" y="72287"/>
                    <a:pt x="29270" y="72389"/>
                  </a:cubicBezTo>
                  <a:cubicBezTo>
                    <a:pt x="29417" y="72440"/>
                    <a:pt x="29570" y="72465"/>
                    <a:pt x="29724" y="72465"/>
                  </a:cubicBezTo>
                  <a:cubicBezTo>
                    <a:pt x="29877" y="72465"/>
                    <a:pt x="30030" y="72440"/>
                    <a:pt x="30177" y="72389"/>
                  </a:cubicBezTo>
                  <a:cubicBezTo>
                    <a:pt x="30472" y="72287"/>
                    <a:pt x="37654" y="69825"/>
                    <a:pt x="44880" y="62530"/>
                  </a:cubicBezTo>
                  <a:cubicBezTo>
                    <a:pt x="55238" y="52082"/>
                    <a:pt x="59447" y="38150"/>
                    <a:pt x="59447" y="23493"/>
                  </a:cubicBezTo>
                  <a:lnTo>
                    <a:pt x="59458" y="12738"/>
                  </a:lnTo>
                  <a:cubicBezTo>
                    <a:pt x="59458" y="12046"/>
                    <a:pt x="58959" y="11456"/>
                    <a:pt x="58278" y="11342"/>
                  </a:cubicBezTo>
                  <a:lnTo>
                    <a:pt x="55261" y="10843"/>
                  </a:lnTo>
                  <a:cubicBezTo>
                    <a:pt x="46310" y="9334"/>
                    <a:pt x="37846" y="5715"/>
                    <a:pt x="30586" y="281"/>
                  </a:cubicBezTo>
                  <a:cubicBezTo>
                    <a:pt x="30331" y="94"/>
                    <a:pt x="30030" y="0"/>
                    <a:pt x="2973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-725435" y="3267421"/>
              <a:ext cx="19159" cy="16632"/>
            </a:xfrm>
            <a:custGeom>
              <a:avLst/>
              <a:gdLst/>
              <a:ahLst/>
              <a:cxnLst/>
              <a:rect l="l" t="t" r="r" b="b"/>
              <a:pathLst>
                <a:path w="3268" h="2837" extrusionOk="0">
                  <a:moveTo>
                    <a:pt x="1419" y="1"/>
                  </a:moveTo>
                  <a:cubicBezTo>
                    <a:pt x="636" y="1"/>
                    <a:pt x="1" y="636"/>
                    <a:pt x="1" y="1419"/>
                  </a:cubicBezTo>
                  <a:cubicBezTo>
                    <a:pt x="1" y="2202"/>
                    <a:pt x="636" y="2837"/>
                    <a:pt x="1419" y="2837"/>
                  </a:cubicBezTo>
                  <a:cubicBezTo>
                    <a:pt x="1612" y="2837"/>
                    <a:pt x="1793" y="2803"/>
                    <a:pt x="1963" y="2735"/>
                  </a:cubicBezTo>
                  <a:cubicBezTo>
                    <a:pt x="3268" y="2179"/>
                    <a:pt x="3052" y="273"/>
                    <a:pt x="1657" y="23"/>
                  </a:cubicBezTo>
                  <a:cubicBezTo>
                    <a:pt x="1578" y="12"/>
                    <a:pt x="1498" y="1"/>
                    <a:pt x="141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-725364" y="3136980"/>
              <a:ext cx="282068" cy="348795"/>
            </a:xfrm>
            <a:custGeom>
              <a:avLst/>
              <a:gdLst/>
              <a:ahLst/>
              <a:cxnLst/>
              <a:rect l="l" t="t" r="r" b="b"/>
              <a:pathLst>
                <a:path w="48114" h="59496" extrusionOk="0">
                  <a:moveTo>
                    <a:pt x="24055" y="1"/>
                  </a:moveTo>
                  <a:cubicBezTo>
                    <a:pt x="23787" y="1"/>
                    <a:pt x="23518" y="77"/>
                    <a:pt x="23280" y="230"/>
                  </a:cubicBezTo>
                  <a:cubicBezTo>
                    <a:pt x="16552" y="4632"/>
                    <a:pt x="9030" y="7684"/>
                    <a:pt x="1135" y="9216"/>
                  </a:cubicBezTo>
                  <a:cubicBezTo>
                    <a:pt x="477" y="9352"/>
                    <a:pt x="0" y="9930"/>
                    <a:pt x="0" y="10611"/>
                  </a:cubicBezTo>
                  <a:cubicBezTo>
                    <a:pt x="0" y="10611"/>
                    <a:pt x="0" y="17577"/>
                    <a:pt x="11" y="18042"/>
                  </a:cubicBezTo>
                  <a:cubicBezTo>
                    <a:pt x="34" y="18813"/>
                    <a:pt x="658" y="19426"/>
                    <a:pt x="1429" y="19426"/>
                  </a:cubicBezTo>
                  <a:lnTo>
                    <a:pt x="1464" y="19426"/>
                  </a:lnTo>
                  <a:cubicBezTo>
                    <a:pt x="2246" y="19403"/>
                    <a:pt x="2859" y="18757"/>
                    <a:pt x="2848" y="17974"/>
                  </a:cubicBezTo>
                  <a:cubicBezTo>
                    <a:pt x="2836" y="17543"/>
                    <a:pt x="2836" y="11757"/>
                    <a:pt x="2836" y="11757"/>
                  </a:cubicBezTo>
                  <a:cubicBezTo>
                    <a:pt x="10369" y="10157"/>
                    <a:pt x="17550" y="7219"/>
                    <a:pt x="24051" y="3101"/>
                  </a:cubicBezTo>
                  <a:cubicBezTo>
                    <a:pt x="30574" y="7208"/>
                    <a:pt x="37755" y="10134"/>
                    <a:pt x="45288" y="11757"/>
                  </a:cubicBezTo>
                  <a:lnTo>
                    <a:pt x="45288" y="16590"/>
                  </a:lnTo>
                  <a:cubicBezTo>
                    <a:pt x="45288" y="37804"/>
                    <a:pt x="34840" y="51362"/>
                    <a:pt x="24051" y="56523"/>
                  </a:cubicBezTo>
                  <a:cubicBezTo>
                    <a:pt x="15191" y="52280"/>
                    <a:pt x="6966" y="42297"/>
                    <a:pt x="4061" y="28887"/>
                  </a:cubicBezTo>
                  <a:cubicBezTo>
                    <a:pt x="3952" y="28183"/>
                    <a:pt x="3349" y="27687"/>
                    <a:pt x="2669" y="27687"/>
                  </a:cubicBezTo>
                  <a:cubicBezTo>
                    <a:pt x="2571" y="27687"/>
                    <a:pt x="2471" y="27698"/>
                    <a:pt x="2371" y="27719"/>
                  </a:cubicBezTo>
                  <a:cubicBezTo>
                    <a:pt x="1566" y="27900"/>
                    <a:pt x="1078" y="28695"/>
                    <a:pt x="1293" y="29489"/>
                  </a:cubicBezTo>
                  <a:cubicBezTo>
                    <a:pt x="4504" y="44294"/>
                    <a:pt x="13863" y="55128"/>
                    <a:pt x="23472" y="59371"/>
                  </a:cubicBezTo>
                  <a:cubicBezTo>
                    <a:pt x="23654" y="59450"/>
                    <a:pt x="23847" y="59496"/>
                    <a:pt x="24040" y="59496"/>
                  </a:cubicBezTo>
                  <a:cubicBezTo>
                    <a:pt x="24244" y="59496"/>
                    <a:pt x="24437" y="59450"/>
                    <a:pt x="24618" y="59371"/>
                  </a:cubicBezTo>
                  <a:cubicBezTo>
                    <a:pt x="36859" y="53903"/>
                    <a:pt x="48113" y="39007"/>
                    <a:pt x="48113" y="16590"/>
                  </a:cubicBezTo>
                  <a:lnTo>
                    <a:pt x="48113" y="10600"/>
                  </a:lnTo>
                  <a:cubicBezTo>
                    <a:pt x="48113" y="9930"/>
                    <a:pt x="47637" y="9352"/>
                    <a:pt x="46967" y="9216"/>
                  </a:cubicBezTo>
                  <a:cubicBezTo>
                    <a:pt x="39083" y="7661"/>
                    <a:pt x="31573" y="4610"/>
                    <a:pt x="24822" y="230"/>
                  </a:cubicBezTo>
                  <a:cubicBezTo>
                    <a:pt x="24590" y="77"/>
                    <a:pt x="24323" y="1"/>
                    <a:pt x="240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-617559" y="3300679"/>
              <a:ext cx="58138" cy="49737"/>
            </a:xfrm>
            <a:custGeom>
              <a:avLst/>
              <a:gdLst/>
              <a:ahLst/>
              <a:cxnLst/>
              <a:rect l="l" t="t" r="r" b="b"/>
              <a:pathLst>
                <a:path w="9917" h="8484" extrusionOk="0">
                  <a:moveTo>
                    <a:pt x="5656" y="2814"/>
                  </a:moveTo>
                  <a:cubicBezTo>
                    <a:pt x="6384" y="2814"/>
                    <a:pt x="7080" y="3383"/>
                    <a:pt x="7080" y="4243"/>
                  </a:cubicBezTo>
                  <a:cubicBezTo>
                    <a:pt x="7080" y="5015"/>
                    <a:pt x="6445" y="5650"/>
                    <a:pt x="5662" y="5650"/>
                  </a:cubicBezTo>
                  <a:lnTo>
                    <a:pt x="5662" y="5661"/>
                  </a:lnTo>
                  <a:cubicBezTo>
                    <a:pt x="4403" y="5661"/>
                    <a:pt x="3767" y="4130"/>
                    <a:pt x="4664" y="3233"/>
                  </a:cubicBezTo>
                  <a:cubicBezTo>
                    <a:pt x="4953" y="2944"/>
                    <a:pt x="5308" y="2814"/>
                    <a:pt x="5656" y="2814"/>
                  </a:cubicBezTo>
                  <a:close/>
                  <a:moveTo>
                    <a:pt x="5683" y="0"/>
                  </a:moveTo>
                  <a:cubicBezTo>
                    <a:pt x="5676" y="0"/>
                    <a:pt x="5669" y="0"/>
                    <a:pt x="5662" y="0"/>
                  </a:cubicBezTo>
                  <a:cubicBezTo>
                    <a:pt x="1884" y="0"/>
                    <a:pt x="1" y="4572"/>
                    <a:pt x="2678" y="7249"/>
                  </a:cubicBezTo>
                  <a:cubicBezTo>
                    <a:pt x="3487" y="8058"/>
                    <a:pt x="4567" y="8484"/>
                    <a:pt x="5664" y="8484"/>
                  </a:cubicBezTo>
                  <a:cubicBezTo>
                    <a:pt x="6214" y="8484"/>
                    <a:pt x="6769" y="8377"/>
                    <a:pt x="7296" y="8157"/>
                  </a:cubicBezTo>
                  <a:cubicBezTo>
                    <a:pt x="8884" y="7499"/>
                    <a:pt x="9916" y="5956"/>
                    <a:pt x="9916" y="4243"/>
                  </a:cubicBezTo>
                  <a:cubicBezTo>
                    <a:pt x="9916" y="1902"/>
                    <a:pt x="8022" y="0"/>
                    <a:pt x="568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-642433" y="3217672"/>
              <a:ext cx="116201" cy="166014"/>
            </a:xfrm>
            <a:custGeom>
              <a:avLst/>
              <a:gdLst/>
              <a:ahLst/>
              <a:cxnLst/>
              <a:rect l="l" t="t" r="r" b="b"/>
              <a:pathLst>
                <a:path w="19821" h="28318" extrusionOk="0">
                  <a:moveTo>
                    <a:pt x="9905" y="2905"/>
                  </a:moveTo>
                  <a:cubicBezTo>
                    <a:pt x="12219" y="2905"/>
                    <a:pt x="14114" y="4754"/>
                    <a:pt x="14159" y="7080"/>
                  </a:cubicBezTo>
                  <a:lnTo>
                    <a:pt x="14159" y="8498"/>
                  </a:lnTo>
                  <a:lnTo>
                    <a:pt x="5662" y="8498"/>
                  </a:lnTo>
                  <a:lnTo>
                    <a:pt x="5662" y="7080"/>
                  </a:lnTo>
                  <a:cubicBezTo>
                    <a:pt x="5707" y="4754"/>
                    <a:pt x="7591" y="2905"/>
                    <a:pt x="9905" y="2905"/>
                  </a:cubicBezTo>
                  <a:close/>
                  <a:moveTo>
                    <a:pt x="16984" y="11323"/>
                  </a:moveTo>
                  <a:lnTo>
                    <a:pt x="16984" y="25470"/>
                  </a:lnTo>
                  <a:lnTo>
                    <a:pt x="2837" y="25470"/>
                  </a:lnTo>
                  <a:lnTo>
                    <a:pt x="2837" y="11323"/>
                  </a:lnTo>
                  <a:close/>
                  <a:moveTo>
                    <a:pt x="9905" y="1"/>
                  </a:moveTo>
                  <a:cubicBezTo>
                    <a:pt x="6002" y="1"/>
                    <a:pt x="2837" y="3166"/>
                    <a:pt x="2837" y="7080"/>
                  </a:cubicBezTo>
                  <a:lnTo>
                    <a:pt x="2837" y="8498"/>
                  </a:lnTo>
                  <a:lnTo>
                    <a:pt x="1419" y="8498"/>
                  </a:lnTo>
                  <a:cubicBezTo>
                    <a:pt x="625" y="8498"/>
                    <a:pt x="1" y="9122"/>
                    <a:pt x="1" y="9916"/>
                  </a:cubicBezTo>
                  <a:lnTo>
                    <a:pt x="1" y="26899"/>
                  </a:lnTo>
                  <a:cubicBezTo>
                    <a:pt x="1" y="27682"/>
                    <a:pt x="625" y="28317"/>
                    <a:pt x="1419" y="28317"/>
                  </a:cubicBezTo>
                  <a:lnTo>
                    <a:pt x="18402" y="28317"/>
                  </a:lnTo>
                  <a:cubicBezTo>
                    <a:pt x="19185" y="28317"/>
                    <a:pt x="19820" y="27682"/>
                    <a:pt x="19820" y="26899"/>
                  </a:cubicBezTo>
                  <a:lnTo>
                    <a:pt x="19820" y="9905"/>
                  </a:lnTo>
                  <a:cubicBezTo>
                    <a:pt x="19820" y="9111"/>
                    <a:pt x="19185" y="8487"/>
                    <a:pt x="18402" y="8487"/>
                  </a:cubicBezTo>
                  <a:lnTo>
                    <a:pt x="16984" y="8487"/>
                  </a:lnTo>
                  <a:lnTo>
                    <a:pt x="16984" y="7069"/>
                  </a:lnTo>
                  <a:cubicBezTo>
                    <a:pt x="16961" y="3166"/>
                    <a:pt x="13808" y="12"/>
                    <a:pt x="990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1"/>
          <p:cNvSpPr txBox="1"/>
          <p:nvPr/>
        </p:nvSpPr>
        <p:spPr>
          <a:xfrm>
            <a:off x="2442850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PERSONALIZED</a:t>
            </a:r>
            <a:endParaRPr sz="9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SEARCHING</a:t>
            </a:r>
            <a:endParaRPr sz="9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Jupiter is a gas giant and the biggest planet in our Solar System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71" name="Google Shape;671;p21"/>
          <p:cNvGrpSpPr/>
          <p:nvPr/>
        </p:nvGrpSpPr>
        <p:grpSpPr>
          <a:xfrm>
            <a:off x="2778006" y="2270181"/>
            <a:ext cx="426192" cy="395197"/>
            <a:chOff x="-1953781" y="2930362"/>
            <a:chExt cx="426192" cy="395197"/>
          </a:xfrm>
        </p:grpSpPr>
        <p:sp>
          <p:nvSpPr>
            <p:cNvPr id="672" name="Google Shape;672;p21"/>
            <p:cNvSpPr/>
            <p:nvPr/>
          </p:nvSpPr>
          <p:spPr>
            <a:xfrm>
              <a:off x="-1806333" y="2930362"/>
              <a:ext cx="113469" cy="98097"/>
            </a:xfrm>
            <a:custGeom>
              <a:avLst/>
              <a:gdLst/>
              <a:ahLst/>
              <a:cxnLst/>
              <a:rect l="l" t="t" r="r" b="b"/>
              <a:pathLst>
                <a:path w="19355" h="16733" extrusionOk="0">
                  <a:moveTo>
                    <a:pt x="13428" y="2822"/>
                  </a:moveTo>
                  <a:cubicBezTo>
                    <a:pt x="13931" y="2822"/>
                    <a:pt x="14430" y="2969"/>
                    <a:pt x="14851" y="3255"/>
                  </a:cubicBezTo>
                  <a:cubicBezTo>
                    <a:pt x="15531" y="3720"/>
                    <a:pt x="16019" y="4503"/>
                    <a:pt x="16223" y="5456"/>
                  </a:cubicBezTo>
                  <a:cubicBezTo>
                    <a:pt x="16450" y="6522"/>
                    <a:pt x="16303" y="7623"/>
                    <a:pt x="15804" y="8587"/>
                  </a:cubicBezTo>
                  <a:cubicBezTo>
                    <a:pt x="15021" y="10164"/>
                    <a:pt x="11334" y="12649"/>
                    <a:pt x="9677" y="13658"/>
                  </a:cubicBezTo>
                  <a:cubicBezTo>
                    <a:pt x="8021" y="12649"/>
                    <a:pt x="4334" y="10164"/>
                    <a:pt x="3540" y="8587"/>
                  </a:cubicBezTo>
                  <a:cubicBezTo>
                    <a:pt x="3052" y="7623"/>
                    <a:pt x="2905" y="6522"/>
                    <a:pt x="3120" y="5456"/>
                  </a:cubicBezTo>
                  <a:cubicBezTo>
                    <a:pt x="3336" y="4503"/>
                    <a:pt x="3824" y="3720"/>
                    <a:pt x="4504" y="3255"/>
                  </a:cubicBezTo>
                  <a:cubicBezTo>
                    <a:pt x="4898" y="2982"/>
                    <a:pt x="5366" y="2835"/>
                    <a:pt x="5836" y="2835"/>
                  </a:cubicBezTo>
                  <a:cubicBezTo>
                    <a:pt x="5853" y="2835"/>
                    <a:pt x="5871" y="2835"/>
                    <a:pt x="5888" y="2835"/>
                  </a:cubicBezTo>
                  <a:cubicBezTo>
                    <a:pt x="6115" y="2835"/>
                    <a:pt x="6353" y="2858"/>
                    <a:pt x="6569" y="2903"/>
                  </a:cubicBezTo>
                  <a:cubicBezTo>
                    <a:pt x="7102" y="3028"/>
                    <a:pt x="7363" y="3301"/>
                    <a:pt x="8135" y="4117"/>
                  </a:cubicBezTo>
                  <a:cubicBezTo>
                    <a:pt x="8293" y="4288"/>
                    <a:pt x="8475" y="4469"/>
                    <a:pt x="8656" y="4662"/>
                  </a:cubicBezTo>
                  <a:cubicBezTo>
                    <a:pt x="8934" y="4951"/>
                    <a:pt x="9306" y="5096"/>
                    <a:pt x="9677" y="5096"/>
                  </a:cubicBezTo>
                  <a:cubicBezTo>
                    <a:pt x="10049" y="5096"/>
                    <a:pt x="10421" y="4951"/>
                    <a:pt x="10698" y="4662"/>
                  </a:cubicBezTo>
                  <a:cubicBezTo>
                    <a:pt x="10880" y="4469"/>
                    <a:pt x="11050" y="4288"/>
                    <a:pt x="11220" y="4117"/>
                  </a:cubicBezTo>
                  <a:cubicBezTo>
                    <a:pt x="11992" y="3301"/>
                    <a:pt x="12253" y="3028"/>
                    <a:pt x="12786" y="2903"/>
                  </a:cubicBezTo>
                  <a:cubicBezTo>
                    <a:pt x="12997" y="2849"/>
                    <a:pt x="13213" y="2822"/>
                    <a:pt x="13428" y="2822"/>
                  </a:cubicBezTo>
                  <a:close/>
                  <a:moveTo>
                    <a:pt x="5903" y="0"/>
                  </a:moveTo>
                  <a:cubicBezTo>
                    <a:pt x="4841" y="0"/>
                    <a:pt x="3794" y="321"/>
                    <a:pt x="2905" y="929"/>
                  </a:cubicBezTo>
                  <a:cubicBezTo>
                    <a:pt x="1623" y="1803"/>
                    <a:pt x="715" y="3210"/>
                    <a:pt x="352" y="4877"/>
                  </a:cubicBezTo>
                  <a:cubicBezTo>
                    <a:pt x="0" y="6568"/>
                    <a:pt x="227" y="8326"/>
                    <a:pt x="1010" y="9869"/>
                  </a:cubicBezTo>
                  <a:cubicBezTo>
                    <a:pt x="1645" y="11151"/>
                    <a:pt x="3154" y="12626"/>
                    <a:pt x="5605" y="14373"/>
                  </a:cubicBezTo>
                  <a:cubicBezTo>
                    <a:pt x="6524" y="15031"/>
                    <a:pt x="7374" y="15576"/>
                    <a:pt x="7930" y="15927"/>
                  </a:cubicBezTo>
                  <a:cubicBezTo>
                    <a:pt x="9076" y="16642"/>
                    <a:pt x="9246" y="16733"/>
                    <a:pt x="9677" y="16733"/>
                  </a:cubicBezTo>
                  <a:cubicBezTo>
                    <a:pt x="10109" y="16733"/>
                    <a:pt x="10279" y="16642"/>
                    <a:pt x="11425" y="15927"/>
                  </a:cubicBezTo>
                  <a:cubicBezTo>
                    <a:pt x="11980" y="15587"/>
                    <a:pt x="12831" y="15042"/>
                    <a:pt x="13750" y="14384"/>
                  </a:cubicBezTo>
                  <a:cubicBezTo>
                    <a:pt x="16201" y="12626"/>
                    <a:pt x="17710" y="11151"/>
                    <a:pt x="18345" y="9881"/>
                  </a:cubicBezTo>
                  <a:cubicBezTo>
                    <a:pt x="19128" y="8338"/>
                    <a:pt x="19355" y="6568"/>
                    <a:pt x="19003" y="4877"/>
                  </a:cubicBezTo>
                  <a:cubicBezTo>
                    <a:pt x="18640" y="3210"/>
                    <a:pt x="17732" y="1803"/>
                    <a:pt x="16450" y="929"/>
                  </a:cubicBezTo>
                  <a:cubicBezTo>
                    <a:pt x="15561" y="321"/>
                    <a:pt x="14514" y="0"/>
                    <a:pt x="13456" y="0"/>
                  </a:cubicBezTo>
                  <a:cubicBezTo>
                    <a:pt x="13015" y="0"/>
                    <a:pt x="12573" y="56"/>
                    <a:pt x="12139" y="169"/>
                  </a:cubicBezTo>
                  <a:cubicBezTo>
                    <a:pt x="11039" y="419"/>
                    <a:pt x="10347" y="975"/>
                    <a:pt x="9677" y="1644"/>
                  </a:cubicBezTo>
                  <a:cubicBezTo>
                    <a:pt x="9008" y="975"/>
                    <a:pt x="8316" y="430"/>
                    <a:pt x="7227" y="169"/>
                  </a:cubicBezTo>
                  <a:cubicBezTo>
                    <a:pt x="6790" y="56"/>
                    <a:pt x="6345" y="0"/>
                    <a:pt x="59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-1824360" y="3180545"/>
              <a:ext cx="16638" cy="16649"/>
            </a:xfrm>
            <a:custGeom>
              <a:avLst/>
              <a:gdLst/>
              <a:ahLst/>
              <a:cxnLst/>
              <a:rect l="l" t="t" r="r" b="b"/>
              <a:pathLst>
                <a:path w="2838" h="2840" extrusionOk="0">
                  <a:moveTo>
                    <a:pt x="1425" y="1"/>
                  </a:moveTo>
                  <a:cubicBezTo>
                    <a:pt x="1331" y="1"/>
                    <a:pt x="1238" y="9"/>
                    <a:pt x="1147" y="26"/>
                  </a:cubicBezTo>
                  <a:cubicBezTo>
                    <a:pt x="1056" y="37"/>
                    <a:pt x="965" y="71"/>
                    <a:pt x="886" y="106"/>
                  </a:cubicBezTo>
                  <a:cubicBezTo>
                    <a:pt x="704" y="174"/>
                    <a:pt x="557" y="276"/>
                    <a:pt x="421" y="412"/>
                  </a:cubicBezTo>
                  <a:cubicBezTo>
                    <a:pt x="160" y="673"/>
                    <a:pt x="1" y="1036"/>
                    <a:pt x="1" y="1410"/>
                  </a:cubicBezTo>
                  <a:cubicBezTo>
                    <a:pt x="1" y="1512"/>
                    <a:pt x="12" y="1603"/>
                    <a:pt x="35" y="1694"/>
                  </a:cubicBezTo>
                  <a:cubicBezTo>
                    <a:pt x="46" y="1785"/>
                    <a:pt x="80" y="1875"/>
                    <a:pt x="114" y="1966"/>
                  </a:cubicBezTo>
                  <a:cubicBezTo>
                    <a:pt x="148" y="2045"/>
                    <a:pt x="194" y="2125"/>
                    <a:pt x="239" y="2204"/>
                  </a:cubicBezTo>
                  <a:cubicBezTo>
                    <a:pt x="341" y="2363"/>
                    <a:pt x="477" y="2499"/>
                    <a:pt x="636" y="2601"/>
                  </a:cubicBezTo>
                  <a:cubicBezTo>
                    <a:pt x="716" y="2647"/>
                    <a:pt x="795" y="2692"/>
                    <a:pt x="886" y="2726"/>
                  </a:cubicBezTo>
                  <a:cubicBezTo>
                    <a:pt x="965" y="2760"/>
                    <a:pt x="1056" y="2794"/>
                    <a:pt x="1147" y="2806"/>
                  </a:cubicBezTo>
                  <a:cubicBezTo>
                    <a:pt x="1238" y="2828"/>
                    <a:pt x="1328" y="2840"/>
                    <a:pt x="1419" y="2840"/>
                  </a:cubicBezTo>
                  <a:cubicBezTo>
                    <a:pt x="1510" y="2840"/>
                    <a:pt x="1612" y="2828"/>
                    <a:pt x="1703" y="2806"/>
                  </a:cubicBezTo>
                  <a:cubicBezTo>
                    <a:pt x="1793" y="2794"/>
                    <a:pt x="1884" y="2760"/>
                    <a:pt x="1964" y="2726"/>
                  </a:cubicBezTo>
                  <a:cubicBezTo>
                    <a:pt x="2054" y="2692"/>
                    <a:pt x="2134" y="2647"/>
                    <a:pt x="2213" y="2601"/>
                  </a:cubicBezTo>
                  <a:cubicBezTo>
                    <a:pt x="2293" y="2545"/>
                    <a:pt x="2361" y="2488"/>
                    <a:pt x="2429" y="2420"/>
                  </a:cubicBezTo>
                  <a:cubicBezTo>
                    <a:pt x="2485" y="2352"/>
                    <a:pt x="2554" y="2284"/>
                    <a:pt x="2599" y="2204"/>
                  </a:cubicBezTo>
                  <a:cubicBezTo>
                    <a:pt x="2656" y="2125"/>
                    <a:pt x="2701" y="2045"/>
                    <a:pt x="2735" y="1966"/>
                  </a:cubicBezTo>
                  <a:cubicBezTo>
                    <a:pt x="2769" y="1875"/>
                    <a:pt x="2792" y="1785"/>
                    <a:pt x="2814" y="1694"/>
                  </a:cubicBezTo>
                  <a:cubicBezTo>
                    <a:pt x="2837" y="1603"/>
                    <a:pt x="2837" y="1512"/>
                    <a:pt x="2837" y="1410"/>
                  </a:cubicBezTo>
                  <a:cubicBezTo>
                    <a:pt x="2837" y="1036"/>
                    <a:pt x="2690" y="673"/>
                    <a:pt x="2429" y="412"/>
                  </a:cubicBezTo>
                  <a:cubicBezTo>
                    <a:pt x="2293" y="276"/>
                    <a:pt x="2134" y="174"/>
                    <a:pt x="1964" y="106"/>
                  </a:cubicBezTo>
                  <a:cubicBezTo>
                    <a:pt x="1884" y="71"/>
                    <a:pt x="1793" y="37"/>
                    <a:pt x="1703" y="26"/>
                  </a:cubicBezTo>
                  <a:cubicBezTo>
                    <a:pt x="1612" y="9"/>
                    <a:pt x="1518" y="1"/>
                    <a:pt x="14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-1953781" y="3020410"/>
              <a:ext cx="426192" cy="305149"/>
            </a:xfrm>
            <a:custGeom>
              <a:avLst/>
              <a:gdLst/>
              <a:ahLst/>
              <a:cxnLst/>
              <a:rect l="l" t="t" r="r" b="b"/>
              <a:pathLst>
                <a:path w="72698" h="52051" extrusionOk="0">
                  <a:moveTo>
                    <a:pt x="36099" y="5752"/>
                  </a:moveTo>
                  <a:lnTo>
                    <a:pt x="36099" y="8622"/>
                  </a:lnTo>
                  <a:lnTo>
                    <a:pt x="33558" y="10483"/>
                  </a:lnTo>
                  <a:lnTo>
                    <a:pt x="33558" y="5752"/>
                  </a:lnTo>
                  <a:close/>
                  <a:moveTo>
                    <a:pt x="48295" y="3177"/>
                  </a:moveTo>
                  <a:lnTo>
                    <a:pt x="65879" y="16087"/>
                  </a:lnTo>
                  <a:lnTo>
                    <a:pt x="65879" y="19649"/>
                  </a:lnTo>
                  <a:lnTo>
                    <a:pt x="49134" y="7352"/>
                  </a:lnTo>
                  <a:cubicBezTo>
                    <a:pt x="48885" y="7170"/>
                    <a:pt x="48590" y="7079"/>
                    <a:pt x="48295" y="7079"/>
                  </a:cubicBezTo>
                  <a:cubicBezTo>
                    <a:pt x="48000" y="7079"/>
                    <a:pt x="47705" y="7170"/>
                    <a:pt x="47455" y="7352"/>
                  </a:cubicBezTo>
                  <a:lnTo>
                    <a:pt x="30710" y="19615"/>
                  </a:lnTo>
                  <a:lnTo>
                    <a:pt x="30710" y="16087"/>
                  </a:lnTo>
                  <a:lnTo>
                    <a:pt x="48295" y="3177"/>
                  </a:lnTo>
                  <a:close/>
                  <a:moveTo>
                    <a:pt x="9507" y="16632"/>
                  </a:moveTo>
                  <a:lnTo>
                    <a:pt x="9507" y="36417"/>
                  </a:lnTo>
                  <a:lnTo>
                    <a:pt x="2836" y="36417"/>
                  </a:lnTo>
                  <a:lnTo>
                    <a:pt x="2836" y="16632"/>
                  </a:lnTo>
                  <a:close/>
                  <a:moveTo>
                    <a:pt x="52231" y="27216"/>
                  </a:moveTo>
                  <a:lnTo>
                    <a:pt x="52231" y="40036"/>
                  </a:lnTo>
                  <a:lnTo>
                    <a:pt x="52061" y="40036"/>
                  </a:lnTo>
                  <a:cubicBezTo>
                    <a:pt x="51766" y="38709"/>
                    <a:pt x="51029" y="37529"/>
                    <a:pt x="49985" y="36689"/>
                  </a:cubicBezTo>
                  <a:lnTo>
                    <a:pt x="44358" y="31777"/>
                  </a:lnTo>
                  <a:lnTo>
                    <a:pt x="44358" y="27216"/>
                  </a:lnTo>
                  <a:close/>
                  <a:moveTo>
                    <a:pt x="48295" y="10256"/>
                  </a:moveTo>
                  <a:lnTo>
                    <a:pt x="63247" y="21238"/>
                  </a:lnTo>
                  <a:lnTo>
                    <a:pt x="63247" y="40036"/>
                  </a:lnTo>
                  <a:lnTo>
                    <a:pt x="55068" y="40036"/>
                  </a:lnTo>
                  <a:lnTo>
                    <a:pt x="55068" y="25798"/>
                  </a:lnTo>
                  <a:cubicBezTo>
                    <a:pt x="55068" y="25004"/>
                    <a:pt x="54432" y="24380"/>
                    <a:pt x="53649" y="24380"/>
                  </a:cubicBezTo>
                  <a:lnTo>
                    <a:pt x="42940" y="24380"/>
                  </a:lnTo>
                  <a:cubicBezTo>
                    <a:pt x="42157" y="24380"/>
                    <a:pt x="41522" y="25004"/>
                    <a:pt x="41522" y="25798"/>
                  </a:cubicBezTo>
                  <a:lnTo>
                    <a:pt x="41522" y="29304"/>
                  </a:lnTo>
                  <a:lnTo>
                    <a:pt x="32741" y="21646"/>
                  </a:lnTo>
                  <a:lnTo>
                    <a:pt x="48295" y="10256"/>
                  </a:lnTo>
                  <a:close/>
                  <a:moveTo>
                    <a:pt x="17180" y="19198"/>
                  </a:moveTo>
                  <a:cubicBezTo>
                    <a:pt x="21367" y="19198"/>
                    <a:pt x="26334" y="19728"/>
                    <a:pt x="28759" y="21941"/>
                  </a:cubicBezTo>
                  <a:lnTo>
                    <a:pt x="28782" y="21964"/>
                  </a:lnTo>
                  <a:lnTo>
                    <a:pt x="48147" y="38845"/>
                  </a:lnTo>
                  <a:cubicBezTo>
                    <a:pt x="48159" y="38856"/>
                    <a:pt x="48170" y="38867"/>
                    <a:pt x="48193" y="38879"/>
                  </a:cubicBezTo>
                  <a:cubicBezTo>
                    <a:pt x="49543" y="39979"/>
                    <a:pt x="49758" y="41965"/>
                    <a:pt x="48669" y="43326"/>
                  </a:cubicBezTo>
                  <a:cubicBezTo>
                    <a:pt x="48041" y="44111"/>
                    <a:pt x="47119" y="44519"/>
                    <a:pt x="46187" y="44519"/>
                  </a:cubicBezTo>
                  <a:cubicBezTo>
                    <a:pt x="45503" y="44519"/>
                    <a:pt x="44814" y="44299"/>
                    <a:pt x="44233" y="43848"/>
                  </a:cubicBezTo>
                  <a:lnTo>
                    <a:pt x="28022" y="30699"/>
                  </a:lnTo>
                  <a:cubicBezTo>
                    <a:pt x="27764" y="30495"/>
                    <a:pt x="27453" y="30395"/>
                    <a:pt x="27144" y="30395"/>
                  </a:cubicBezTo>
                  <a:cubicBezTo>
                    <a:pt x="26734" y="30395"/>
                    <a:pt x="26326" y="30572"/>
                    <a:pt x="26048" y="30915"/>
                  </a:cubicBezTo>
                  <a:cubicBezTo>
                    <a:pt x="25560" y="31527"/>
                    <a:pt x="25639" y="32401"/>
                    <a:pt x="26240" y="32900"/>
                  </a:cubicBezTo>
                  <a:lnTo>
                    <a:pt x="42452" y="46049"/>
                  </a:lnTo>
                  <a:cubicBezTo>
                    <a:pt x="43507" y="46900"/>
                    <a:pt x="44835" y="47365"/>
                    <a:pt x="46196" y="47365"/>
                  </a:cubicBezTo>
                  <a:cubicBezTo>
                    <a:pt x="46423" y="47365"/>
                    <a:pt x="46650" y="47353"/>
                    <a:pt x="46865" y="47331"/>
                  </a:cubicBezTo>
                  <a:cubicBezTo>
                    <a:pt x="49350" y="47058"/>
                    <a:pt x="51403" y="45277"/>
                    <a:pt x="52027" y="42861"/>
                  </a:cubicBezTo>
                  <a:lnTo>
                    <a:pt x="66503" y="42861"/>
                  </a:lnTo>
                  <a:cubicBezTo>
                    <a:pt x="68262" y="42861"/>
                    <a:pt x="69725" y="44245"/>
                    <a:pt x="69770" y="45947"/>
                  </a:cubicBezTo>
                  <a:cubicBezTo>
                    <a:pt x="69793" y="46809"/>
                    <a:pt x="69475" y="47637"/>
                    <a:pt x="68874" y="48250"/>
                  </a:cubicBezTo>
                  <a:cubicBezTo>
                    <a:pt x="68273" y="48874"/>
                    <a:pt x="67456" y="49214"/>
                    <a:pt x="66605" y="49214"/>
                  </a:cubicBezTo>
                  <a:lnTo>
                    <a:pt x="29712" y="49203"/>
                  </a:lnTo>
                  <a:cubicBezTo>
                    <a:pt x="21793" y="49203"/>
                    <a:pt x="19150" y="43496"/>
                    <a:pt x="18322" y="38709"/>
                  </a:cubicBezTo>
                  <a:cubicBezTo>
                    <a:pt x="17981" y="36769"/>
                    <a:pt x="17641" y="35226"/>
                    <a:pt x="17312" y="34148"/>
                  </a:cubicBezTo>
                  <a:cubicBezTo>
                    <a:pt x="17029" y="33252"/>
                    <a:pt x="16518" y="31573"/>
                    <a:pt x="15077" y="31573"/>
                  </a:cubicBezTo>
                  <a:lnTo>
                    <a:pt x="12343" y="31573"/>
                  </a:lnTo>
                  <a:lnTo>
                    <a:pt x="12343" y="19411"/>
                  </a:lnTo>
                  <a:cubicBezTo>
                    <a:pt x="13605" y="19303"/>
                    <a:pt x="15315" y="19198"/>
                    <a:pt x="17180" y="19198"/>
                  </a:cubicBezTo>
                  <a:close/>
                  <a:moveTo>
                    <a:pt x="48295" y="0"/>
                  </a:moveTo>
                  <a:cubicBezTo>
                    <a:pt x="48000" y="0"/>
                    <a:pt x="47705" y="91"/>
                    <a:pt x="47455" y="272"/>
                  </a:cubicBezTo>
                  <a:lnTo>
                    <a:pt x="38935" y="6535"/>
                  </a:lnTo>
                  <a:lnTo>
                    <a:pt x="38935" y="4334"/>
                  </a:lnTo>
                  <a:cubicBezTo>
                    <a:pt x="38935" y="3551"/>
                    <a:pt x="38300" y="2916"/>
                    <a:pt x="37517" y="2916"/>
                  </a:cubicBezTo>
                  <a:lnTo>
                    <a:pt x="32140" y="2916"/>
                  </a:lnTo>
                  <a:cubicBezTo>
                    <a:pt x="31357" y="2916"/>
                    <a:pt x="30722" y="3551"/>
                    <a:pt x="30722" y="4334"/>
                  </a:cubicBezTo>
                  <a:lnTo>
                    <a:pt x="30722" y="12559"/>
                  </a:lnTo>
                  <a:lnTo>
                    <a:pt x="28453" y="14226"/>
                  </a:lnTo>
                  <a:cubicBezTo>
                    <a:pt x="28090" y="14499"/>
                    <a:pt x="27874" y="14919"/>
                    <a:pt x="27874" y="15372"/>
                  </a:cubicBezTo>
                  <a:lnTo>
                    <a:pt x="27874" y="18095"/>
                  </a:lnTo>
                  <a:cubicBezTo>
                    <a:pt x="24746" y="16734"/>
                    <a:pt x="20638" y="16357"/>
                    <a:pt x="17038" y="16357"/>
                  </a:cubicBezTo>
                  <a:cubicBezTo>
                    <a:pt x="15298" y="16357"/>
                    <a:pt x="13677" y="16445"/>
                    <a:pt x="12343" y="16552"/>
                  </a:cubicBezTo>
                  <a:lnTo>
                    <a:pt x="12343" y="15213"/>
                  </a:lnTo>
                  <a:cubicBezTo>
                    <a:pt x="12343" y="14431"/>
                    <a:pt x="11708" y="13795"/>
                    <a:pt x="10925" y="13795"/>
                  </a:cubicBezTo>
                  <a:lnTo>
                    <a:pt x="1418" y="13795"/>
                  </a:lnTo>
                  <a:cubicBezTo>
                    <a:pt x="635" y="13795"/>
                    <a:pt x="0" y="14431"/>
                    <a:pt x="0" y="15213"/>
                  </a:cubicBezTo>
                  <a:lnTo>
                    <a:pt x="0" y="37835"/>
                  </a:lnTo>
                  <a:cubicBezTo>
                    <a:pt x="0" y="38618"/>
                    <a:pt x="635" y="39253"/>
                    <a:pt x="1418" y="39253"/>
                  </a:cubicBezTo>
                  <a:lnTo>
                    <a:pt x="10925" y="39253"/>
                  </a:lnTo>
                  <a:cubicBezTo>
                    <a:pt x="11708" y="39253"/>
                    <a:pt x="12343" y="38618"/>
                    <a:pt x="12343" y="37835"/>
                  </a:cubicBezTo>
                  <a:lnTo>
                    <a:pt x="12343" y="34409"/>
                  </a:lnTo>
                  <a:lnTo>
                    <a:pt x="14408" y="34409"/>
                  </a:lnTo>
                  <a:cubicBezTo>
                    <a:pt x="14612" y="34965"/>
                    <a:pt x="15020" y="36269"/>
                    <a:pt x="15520" y="39185"/>
                  </a:cubicBezTo>
                  <a:cubicBezTo>
                    <a:pt x="16938" y="47478"/>
                    <a:pt x="21986" y="52039"/>
                    <a:pt x="29712" y="52039"/>
                  </a:cubicBezTo>
                  <a:lnTo>
                    <a:pt x="66594" y="52050"/>
                  </a:lnTo>
                  <a:cubicBezTo>
                    <a:pt x="69986" y="52050"/>
                    <a:pt x="72697" y="49259"/>
                    <a:pt x="72607" y="45879"/>
                  </a:cubicBezTo>
                  <a:cubicBezTo>
                    <a:pt x="72516" y="42657"/>
                    <a:pt x="69782" y="40036"/>
                    <a:pt x="66514" y="40036"/>
                  </a:cubicBezTo>
                  <a:lnTo>
                    <a:pt x="66083" y="40036"/>
                  </a:lnTo>
                  <a:lnTo>
                    <a:pt x="66083" y="23325"/>
                  </a:lnTo>
                  <a:lnTo>
                    <a:pt x="66458" y="23597"/>
                  </a:lnTo>
                  <a:cubicBezTo>
                    <a:pt x="66717" y="23787"/>
                    <a:pt x="67006" y="23873"/>
                    <a:pt x="67288" y="23873"/>
                  </a:cubicBezTo>
                  <a:cubicBezTo>
                    <a:pt x="68020" y="23873"/>
                    <a:pt x="68707" y="23298"/>
                    <a:pt x="68715" y="22463"/>
                  </a:cubicBezTo>
                  <a:lnTo>
                    <a:pt x="68715" y="15372"/>
                  </a:lnTo>
                  <a:cubicBezTo>
                    <a:pt x="68715" y="14919"/>
                    <a:pt x="68500" y="14499"/>
                    <a:pt x="68137" y="14226"/>
                  </a:cubicBezTo>
                  <a:lnTo>
                    <a:pt x="49134" y="272"/>
                  </a:lnTo>
                  <a:cubicBezTo>
                    <a:pt x="48885" y="91"/>
                    <a:pt x="48590" y="0"/>
                    <a:pt x="482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21"/>
          <p:cNvSpPr txBox="1"/>
          <p:nvPr/>
        </p:nvSpPr>
        <p:spPr>
          <a:xfrm>
            <a:off x="4023775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</a:t>
            </a:r>
            <a:endParaRPr sz="9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PURCHASE</a:t>
            </a:r>
            <a:endParaRPr sz="9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Venus has a beautiful name, but it’s even hotter than Mercury</a:t>
            </a:r>
            <a:b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76" name="Google Shape;676;p21"/>
          <p:cNvGrpSpPr/>
          <p:nvPr/>
        </p:nvGrpSpPr>
        <p:grpSpPr>
          <a:xfrm>
            <a:off x="4382467" y="2254979"/>
            <a:ext cx="379104" cy="425600"/>
            <a:chOff x="-1073808" y="2303972"/>
            <a:chExt cx="379104" cy="425600"/>
          </a:xfrm>
        </p:grpSpPr>
        <p:sp>
          <p:nvSpPr>
            <p:cNvPr id="677" name="Google Shape;677;p21"/>
            <p:cNvSpPr/>
            <p:nvPr/>
          </p:nvSpPr>
          <p:spPr>
            <a:xfrm>
              <a:off x="-1073808" y="2303972"/>
              <a:ext cx="139744" cy="232788"/>
            </a:xfrm>
            <a:custGeom>
              <a:avLst/>
              <a:gdLst/>
              <a:ahLst/>
              <a:cxnLst/>
              <a:rect l="l" t="t" r="r" b="b"/>
              <a:pathLst>
                <a:path w="23837" h="39708" extrusionOk="0">
                  <a:moveTo>
                    <a:pt x="19298" y="2270"/>
                  </a:moveTo>
                  <a:cubicBezTo>
                    <a:pt x="20557" y="2270"/>
                    <a:pt x="21567" y="3279"/>
                    <a:pt x="21567" y="4539"/>
                  </a:cubicBezTo>
                  <a:lnTo>
                    <a:pt x="21567" y="29497"/>
                  </a:lnTo>
                  <a:lnTo>
                    <a:pt x="2270" y="29497"/>
                  </a:lnTo>
                  <a:lnTo>
                    <a:pt x="2270" y="4539"/>
                  </a:lnTo>
                  <a:cubicBezTo>
                    <a:pt x="2270" y="3279"/>
                    <a:pt x="3291" y="2270"/>
                    <a:pt x="4539" y="2270"/>
                  </a:cubicBezTo>
                  <a:close/>
                  <a:moveTo>
                    <a:pt x="12503" y="31766"/>
                  </a:moveTo>
                  <a:cubicBezTo>
                    <a:pt x="11867" y="31766"/>
                    <a:pt x="11368" y="32288"/>
                    <a:pt x="11380" y="32912"/>
                  </a:cubicBezTo>
                  <a:cubicBezTo>
                    <a:pt x="11380" y="33536"/>
                    <a:pt x="11890" y="34035"/>
                    <a:pt x="12525" y="34035"/>
                  </a:cubicBezTo>
                  <a:lnTo>
                    <a:pt x="4539" y="34035"/>
                  </a:lnTo>
                  <a:cubicBezTo>
                    <a:pt x="3291" y="34035"/>
                    <a:pt x="2270" y="33014"/>
                    <a:pt x="2270" y="31766"/>
                  </a:cubicBezTo>
                  <a:close/>
                  <a:moveTo>
                    <a:pt x="21567" y="31766"/>
                  </a:moveTo>
                  <a:cubicBezTo>
                    <a:pt x="21567" y="33014"/>
                    <a:pt x="20557" y="34035"/>
                    <a:pt x="19298" y="34035"/>
                  </a:cubicBezTo>
                  <a:lnTo>
                    <a:pt x="12525" y="34035"/>
                  </a:lnTo>
                  <a:cubicBezTo>
                    <a:pt x="13149" y="34035"/>
                    <a:pt x="13660" y="33536"/>
                    <a:pt x="13660" y="32901"/>
                  </a:cubicBezTo>
                  <a:cubicBezTo>
                    <a:pt x="13660" y="32277"/>
                    <a:pt x="13161" y="31766"/>
                    <a:pt x="12537" y="31766"/>
                  </a:cubicBezTo>
                  <a:close/>
                  <a:moveTo>
                    <a:pt x="2349" y="35714"/>
                  </a:moveTo>
                  <a:cubicBezTo>
                    <a:pt x="3007" y="36100"/>
                    <a:pt x="3767" y="36304"/>
                    <a:pt x="4539" y="36304"/>
                  </a:cubicBezTo>
                  <a:lnTo>
                    <a:pt x="19298" y="36304"/>
                  </a:lnTo>
                  <a:cubicBezTo>
                    <a:pt x="20070" y="36304"/>
                    <a:pt x="20830" y="36100"/>
                    <a:pt x="21499" y="35714"/>
                  </a:cubicBezTo>
                  <a:lnTo>
                    <a:pt x="21499" y="35714"/>
                  </a:lnTo>
                  <a:cubicBezTo>
                    <a:pt x="21250" y="36724"/>
                    <a:pt x="20342" y="37439"/>
                    <a:pt x="19298" y="37439"/>
                  </a:cubicBezTo>
                  <a:lnTo>
                    <a:pt x="4539" y="37439"/>
                  </a:lnTo>
                  <a:cubicBezTo>
                    <a:pt x="3495" y="37439"/>
                    <a:pt x="2599" y="36724"/>
                    <a:pt x="2349" y="35714"/>
                  </a:cubicBezTo>
                  <a:close/>
                  <a:moveTo>
                    <a:pt x="4539" y="1"/>
                  </a:moveTo>
                  <a:cubicBezTo>
                    <a:pt x="2031" y="1"/>
                    <a:pt x="1" y="2032"/>
                    <a:pt x="1" y="4539"/>
                  </a:cubicBezTo>
                  <a:lnTo>
                    <a:pt x="1" y="35170"/>
                  </a:lnTo>
                  <a:cubicBezTo>
                    <a:pt x="1" y="37677"/>
                    <a:pt x="2031" y="39708"/>
                    <a:pt x="4539" y="39708"/>
                  </a:cubicBezTo>
                  <a:lnTo>
                    <a:pt x="19298" y="39708"/>
                  </a:lnTo>
                  <a:cubicBezTo>
                    <a:pt x="21805" y="39708"/>
                    <a:pt x="23836" y="37677"/>
                    <a:pt x="23836" y="35170"/>
                  </a:cubicBezTo>
                  <a:lnTo>
                    <a:pt x="23836" y="4539"/>
                  </a:lnTo>
                  <a:cubicBezTo>
                    <a:pt x="23836" y="2032"/>
                    <a:pt x="21805" y="1"/>
                    <a:pt x="19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-894234" y="2536754"/>
              <a:ext cx="199530" cy="192818"/>
            </a:xfrm>
            <a:custGeom>
              <a:avLst/>
              <a:gdLst/>
              <a:ahLst/>
              <a:cxnLst/>
              <a:rect l="l" t="t" r="r" b="b"/>
              <a:pathLst>
                <a:path w="34035" h="32890" extrusionOk="0">
                  <a:moveTo>
                    <a:pt x="17029" y="2462"/>
                  </a:moveTo>
                  <a:lnTo>
                    <a:pt x="31777" y="11947"/>
                  </a:lnTo>
                  <a:lnTo>
                    <a:pt x="31777" y="13785"/>
                  </a:lnTo>
                  <a:lnTo>
                    <a:pt x="17664" y="4720"/>
                  </a:lnTo>
                  <a:lnTo>
                    <a:pt x="17630" y="4697"/>
                  </a:lnTo>
                  <a:cubicBezTo>
                    <a:pt x="17585" y="4675"/>
                    <a:pt x="17540" y="4663"/>
                    <a:pt x="17494" y="4641"/>
                  </a:cubicBezTo>
                  <a:cubicBezTo>
                    <a:pt x="17404" y="4595"/>
                    <a:pt x="17324" y="4573"/>
                    <a:pt x="17233" y="4550"/>
                  </a:cubicBezTo>
                  <a:cubicBezTo>
                    <a:pt x="17160" y="4544"/>
                    <a:pt x="17089" y="4541"/>
                    <a:pt x="17018" y="4541"/>
                  </a:cubicBezTo>
                  <a:cubicBezTo>
                    <a:pt x="16947" y="4541"/>
                    <a:pt x="16876" y="4544"/>
                    <a:pt x="16802" y="4550"/>
                  </a:cubicBezTo>
                  <a:cubicBezTo>
                    <a:pt x="16723" y="4573"/>
                    <a:pt x="16632" y="4595"/>
                    <a:pt x="16553" y="4641"/>
                  </a:cubicBezTo>
                  <a:cubicBezTo>
                    <a:pt x="16507" y="4663"/>
                    <a:pt x="16451" y="4675"/>
                    <a:pt x="16405" y="4697"/>
                  </a:cubicBezTo>
                  <a:lnTo>
                    <a:pt x="2281" y="13785"/>
                  </a:lnTo>
                  <a:lnTo>
                    <a:pt x="2281" y="11947"/>
                  </a:lnTo>
                  <a:lnTo>
                    <a:pt x="17029" y="2462"/>
                  </a:lnTo>
                  <a:close/>
                  <a:moveTo>
                    <a:pt x="17018" y="7000"/>
                  </a:moveTo>
                  <a:lnTo>
                    <a:pt x="29497" y="15033"/>
                  </a:lnTo>
                  <a:lnTo>
                    <a:pt x="29497" y="30620"/>
                  </a:lnTo>
                  <a:lnTo>
                    <a:pt x="21556" y="30620"/>
                  </a:lnTo>
                  <a:lnTo>
                    <a:pt x="21556" y="21544"/>
                  </a:lnTo>
                  <a:cubicBezTo>
                    <a:pt x="21556" y="20920"/>
                    <a:pt x="21045" y="20410"/>
                    <a:pt x="20421" y="20410"/>
                  </a:cubicBezTo>
                  <a:lnTo>
                    <a:pt x="13614" y="20410"/>
                  </a:lnTo>
                  <a:cubicBezTo>
                    <a:pt x="12990" y="20410"/>
                    <a:pt x="12480" y="20920"/>
                    <a:pt x="12480" y="21544"/>
                  </a:cubicBezTo>
                  <a:lnTo>
                    <a:pt x="12480" y="30632"/>
                  </a:lnTo>
                  <a:lnTo>
                    <a:pt x="4539" y="30632"/>
                  </a:lnTo>
                  <a:lnTo>
                    <a:pt x="4539" y="15033"/>
                  </a:lnTo>
                  <a:lnTo>
                    <a:pt x="17018" y="7000"/>
                  </a:lnTo>
                  <a:close/>
                  <a:moveTo>
                    <a:pt x="19287" y="22679"/>
                  </a:moveTo>
                  <a:lnTo>
                    <a:pt x="19287" y="30632"/>
                  </a:lnTo>
                  <a:lnTo>
                    <a:pt x="14749" y="30620"/>
                  </a:lnTo>
                  <a:lnTo>
                    <a:pt x="14749" y="22679"/>
                  </a:lnTo>
                  <a:close/>
                  <a:moveTo>
                    <a:pt x="16802" y="1"/>
                  </a:moveTo>
                  <a:cubicBezTo>
                    <a:pt x="16712" y="23"/>
                    <a:pt x="16621" y="69"/>
                    <a:pt x="16530" y="114"/>
                  </a:cubicBezTo>
                  <a:cubicBezTo>
                    <a:pt x="16485" y="125"/>
                    <a:pt x="16451" y="137"/>
                    <a:pt x="16405" y="159"/>
                  </a:cubicBezTo>
                  <a:lnTo>
                    <a:pt x="16383" y="182"/>
                  </a:lnTo>
                  <a:lnTo>
                    <a:pt x="523" y="10370"/>
                  </a:lnTo>
                  <a:cubicBezTo>
                    <a:pt x="500" y="10404"/>
                    <a:pt x="466" y="10427"/>
                    <a:pt x="443" y="10449"/>
                  </a:cubicBezTo>
                  <a:cubicBezTo>
                    <a:pt x="375" y="10506"/>
                    <a:pt x="330" y="10551"/>
                    <a:pt x="273" y="10619"/>
                  </a:cubicBezTo>
                  <a:cubicBezTo>
                    <a:pt x="228" y="10676"/>
                    <a:pt x="194" y="10733"/>
                    <a:pt x="159" y="10790"/>
                  </a:cubicBezTo>
                  <a:cubicBezTo>
                    <a:pt x="125" y="10858"/>
                    <a:pt x="91" y="10926"/>
                    <a:pt x="69" y="10994"/>
                  </a:cubicBezTo>
                  <a:cubicBezTo>
                    <a:pt x="46" y="11062"/>
                    <a:pt x="35" y="11141"/>
                    <a:pt x="23" y="11209"/>
                  </a:cubicBezTo>
                  <a:cubicBezTo>
                    <a:pt x="12" y="11255"/>
                    <a:pt x="12" y="11289"/>
                    <a:pt x="1" y="11334"/>
                  </a:cubicBezTo>
                  <a:lnTo>
                    <a:pt x="1" y="15872"/>
                  </a:lnTo>
                  <a:cubicBezTo>
                    <a:pt x="1" y="15895"/>
                    <a:pt x="23" y="15929"/>
                    <a:pt x="23" y="15963"/>
                  </a:cubicBezTo>
                  <a:cubicBezTo>
                    <a:pt x="35" y="16031"/>
                    <a:pt x="46" y="16110"/>
                    <a:pt x="69" y="16178"/>
                  </a:cubicBezTo>
                  <a:cubicBezTo>
                    <a:pt x="91" y="16258"/>
                    <a:pt x="114" y="16326"/>
                    <a:pt x="148" y="16394"/>
                  </a:cubicBezTo>
                  <a:cubicBezTo>
                    <a:pt x="159" y="16417"/>
                    <a:pt x="171" y="16451"/>
                    <a:pt x="182" y="16485"/>
                  </a:cubicBezTo>
                  <a:cubicBezTo>
                    <a:pt x="216" y="16530"/>
                    <a:pt x="262" y="16575"/>
                    <a:pt x="307" y="16621"/>
                  </a:cubicBezTo>
                  <a:cubicBezTo>
                    <a:pt x="318" y="16643"/>
                    <a:pt x="330" y="16655"/>
                    <a:pt x="352" y="16678"/>
                  </a:cubicBezTo>
                  <a:cubicBezTo>
                    <a:pt x="443" y="16757"/>
                    <a:pt x="545" y="16836"/>
                    <a:pt x="659" y="16882"/>
                  </a:cubicBezTo>
                  <a:cubicBezTo>
                    <a:pt x="693" y="16904"/>
                    <a:pt x="715" y="16904"/>
                    <a:pt x="738" y="16916"/>
                  </a:cubicBezTo>
                  <a:cubicBezTo>
                    <a:pt x="863" y="16961"/>
                    <a:pt x="999" y="16995"/>
                    <a:pt x="1135" y="16995"/>
                  </a:cubicBezTo>
                  <a:cubicBezTo>
                    <a:pt x="1271" y="16995"/>
                    <a:pt x="1396" y="16961"/>
                    <a:pt x="1521" y="16916"/>
                  </a:cubicBezTo>
                  <a:cubicBezTo>
                    <a:pt x="1566" y="16904"/>
                    <a:pt x="1600" y="16882"/>
                    <a:pt x="1634" y="16870"/>
                  </a:cubicBezTo>
                  <a:cubicBezTo>
                    <a:pt x="1668" y="16848"/>
                    <a:pt x="1714" y="16836"/>
                    <a:pt x="1748" y="16814"/>
                  </a:cubicBezTo>
                  <a:lnTo>
                    <a:pt x="2270" y="16485"/>
                  </a:lnTo>
                  <a:lnTo>
                    <a:pt x="2270" y="30620"/>
                  </a:lnTo>
                  <a:lnTo>
                    <a:pt x="1135" y="30620"/>
                  </a:lnTo>
                  <a:cubicBezTo>
                    <a:pt x="511" y="30620"/>
                    <a:pt x="1" y="31131"/>
                    <a:pt x="1" y="31755"/>
                  </a:cubicBezTo>
                  <a:cubicBezTo>
                    <a:pt x="1" y="32379"/>
                    <a:pt x="511" y="32889"/>
                    <a:pt x="1135" y="32889"/>
                  </a:cubicBezTo>
                  <a:lnTo>
                    <a:pt x="32901" y="32889"/>
                  </a:lnTo>
                  <a:cubicBezTo>
                    <a:pt x="33524" y="32889"/>
                    <a:pt x="34035" y="32379"/>
                    <a:pt x="34035" y="31755"/>
                  </a:cubicBezTo>
                  <a:cubicBezTo>
                    <a:pt x="34035" y="31131"/>
                    <a:pt x="33524" y="30620"/>
                    <a:pt x="32901" y="30620"/>
                  </a:cubicBezTo>
                  <a:lnTo>
                    <a:pt x="31766" y="30620"/>
                  </a:lnTo>
                  <a:lnTo>
                    <a:pt x="31766" y="16485"/>
                  </a:lnTo>
                  <a:lnTo>
                    <a:pt x="32288" y="16814"/>
                  </a:lnTo>
                  <a:cubicBezTo>
                    <a:pt x="32322" y="16836"/>
                    <a:pt x="32356" y="16848"/>
                    <a:pt x="32401" y="16870"/>
                  </a:cubicBezTo>
                  <a:cubicBezTo>
                    <a:pt x="32435" y="16882"/>
                    <a:pt x="32469" y="16904"/>
                    <a:pt x="32503" y="16916"/>
                  </a:cubicBezTo>
                  <a:cubicBezTo>
                    <a:pt x="32628" y="16961"/>
                    <a:pt x="32764" y="16995"/>
                    <a:pt x="32901" y="16995"/>
                  </a:cubicBezTo>
                  <a:cubicBezTo>
                    <a:pt x="33037" y="16995"/>
                    <a:pt x="33161" y="16961"/>
                    <a:pt x="33286" y="16916"/>
                  </a:cubicBezTo>
                  <a:cubicBezTo>
                    <a:pt x="33320" y="16904"/>
                    <a:pt x="33343" y="16904"/>
                    <a:pt x="33366" y="16893"/>
                  </a:cubicBezTo>
                  <a:cubicBezTo>
                    <a:pt x="33490" y="16836"/>
                    <a:pt x="33593" y="16768"/>
                    <a:pt x="33683" y="16678"/>
                  </a:cubicBezTo>
                  <a:cubicBezTo>
                    <a:pt x="33695" y="16655"/>
                    <a:pt x="33706" y="16643"/>
                    <a:pt x="33729" y="16621"/>
                  </a:cubicBezTo>
                  <a:cubicBezTo>
                    <a:pt x="33774" y="16575"/>
                    <a:pt x="33808" y="16530"/>
                    <a:pt x="33853" y="16485"/>
                  </a:cubicBezTo>
                  <a:cubicBezTo>
                    <a:pt x="33865" y="16451"/>
                    <a:pt x="33876" y="16428"/>
                    <a:pt x="33888" y="16394"/>
                  </a:cubicBezTo>
                  <a:cubicBezTo>
                    <a:pt x="33922" y="16326"/>
                    <a:pt x="33944" y="16258"/>
                    <a:pt x="33967" y="16178"/>
                  </a:cubicBezTo>
                  <a:cubicBezTo>
                    <a:pt x="33990" y="16110"/>
                    <a:pt x="34001" y="16031"/>
                    <a:pt x="34012" y="15963"/>
                  </a:cubicBezTo>
                  <a:cubicBezTo>
                    <a:pt x="34024" y="15929"/>
                    <a:pt x="34024" y="15895"/>
                    <a:pt x="34035" y="15872"/>
                  </a:cubicBezTo>
                  <a:lnTo>
                    <a:pt x="34035" y="11323"/>
                  </a:lnTo>
                  <a:cubicBezTo>
                    <a:pt x="34024" y="11289"/>
                    <a:pt x="34012" y="11243"/>
                    <a:pt x="34001" y="11209"/>
                  </a:cubicBezTo>
                  <a:cubicBezTo>
                    <a:pt x="33990" y="11062"/>
                    <a:pt x="33944" y="10914"/>
                    <a:pt x="33876" y="10778"/>
                  </a:cubicBezTo>
                  <a:cubicBezTo>
                    <a:pt x="33842" y="10721"/>
                    <a:pt x="33808" y="10665"/>
                    <a:pt x="33763" y="10608"/>
                  </a:cubicBezTo>
                  <a:cubicBezTo>
                    <a:pt x="33706" y="10551"/>
                    <a:pt x="33649" y="10495"/>
                    <a:pt x="33593" y="10449"/>
                  </a:cubicBezTo>
                  <a:cubicBezTo>
                    <a:pt x="33559" y="10415"/>
                    <a:pt x="33547" y="10381"/>
                    <a:pt x="33513" y="10370"/>
                  </a:cubicBezTo>
                  <a:lnTo>
                    <a:pt x="17664" y="182"/>
                  </a:lnTo>
                  <a:lnTo>
                    <a:pt x="17630" y="159"/>
                  </a:lnTo>
                  <a:cubicBezTo>
                    <a:pt x="17585" y="137"/>
                    <a:pt x="17540" y="114"/>
                    <a:pt x="17494" y="103"/>
                  </a:cubicBezTo>
                  <a:cubicBezTo>
                    <a:pt x="17404" y="57"/>
                    <a:pt x="17324" y="23"/>
                    <a:pt x="172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-1007233" y="2550056"/>
              <a:ext cx="113205" cy="146275"/>
            </a:xfrm>
            <a:custGeom>
              <a:avLst/>
              <a:gdLst/>
              <a:ahLst/>
              <a:cxnLst/>
              <a:rect l="l" t="t" r="r" b="b"/>
              <a:pathLst>
                <a:path w="19310" h="24951" extrusionOk="0">
                  <a:moveTo>
                    <a:pt x="1135" y="1"/>
                  </a:moveTo>
                  <a:cubicBezTo>
                    <a:pt x="500" y="1"/>
                    <a:pt x="1" y="500"/>
                    <a:pt x="1" y="1135"/>
                  </a:cubicBezTo>
                  <a:lnTo>
                    <a:pt x="1" y="20421"/>
                  </a:lnTo>
                  <a:cubicBezTo>
                    <a:pt x="1" y="21045"/>
                    <a:pt x="500" y="21556"/>
                    <a:pt x="1135" y="21556"/>
                  </a:cubicBezTo>
                  <a:lnTo>
                    <a:pt x="15407" y="21556"/>
                  </a:lnTo>
                  <a:lnTo>
                    <a:pt x="13932" y="23019"/>
                  </a:lnTo>
                  <a:cubicBezTo>
                    <a:pt x="13490" y="23462"/>
                    <a:pt x="13490" y="24176"/>
                    <a:pt x="13932" y="24619"/>
                  </a:cubicBezTo>
                  <a:cubicBezTo>
                    <a:pt x="14153" y="24840"/>
                    <a:pt x="14446" y="24951"/>
                    <a:pt x="14738" y="24951"/>
                  </a:cubicBezTo>
                  <a:cubicBezTo>
                    <a:pt x="15030" y="24951"/>
                    <a:pt x="15322" y="24840"/>
                    <a:pt x="15543" y="24619"/>
                  </a:cubicBezTo>
                  <a:lnTo>
                    <a:pt x="18947" y="21215"/>
                  </a:lnTo>
                  <a:cubicBezTo>
                    <a:pt x="19049" y="21113"/>
                    <a:pt x="19140" y="20988"/>
                    <a:pt x="19196" y="20852"/>
                  </a:cubicBezTo>
                  <a:cubicBezTo>
                    <a:pt x="19310" y="20569"/>
                    <a:pt x="19310" y="20262"/>
                    <a:pt x="19196" y="19979"/>
                  </a:cubicBezTo>
                  <a:cubicBezTo>
                    <a:pt x="19140" y="19843"/>
                    <a:pt x="19049" y="19718"/>
                    <a:pt x="18947" y="19616"/>
                  </a:cubicBezTo>
                  <a:lnTo>
                    <a:pt x="15543" y="16212"/>
                  </a:lnTo>
                  <a:cubicBezTo>
                    <a:pt x="15322" y="15991"/>
                    <a:pt x="15030" y="15880"/>
                    <a:pt x="14738" y="15880"/>
                  </a:cubicBezTo>
                  <a:cubicBezTo>
                    <a:pt x="14446" y="15880"/>
                    <a:pt x="14153" y="15991"/>
                    <a:pt x="13932" y="16212"/>
                  </a:cubicBezTo>
                  <a:cubicBezTo>
                    <a:pt x="13490" y="16655"/>
                    <a:pt x="13490" y="17370"/>
                    <a:pt x="13932" y="17812"/>
                  </a:cubicBezTo>
                  <a:lnTo>
                    <a:pt x="15407" y="19287"/>
                  </a:lnTo>
                  <a:lnTo>
                    <a:pt x="2270" y="19287"/>
                  </a:lnTo>
                  <a:lnTo>
                    <a:pt x="2270" y="1135"/>
                  </a:lnTo>
                  <a:cubicBezTo>
                    <a:pt x="2270" y="500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-921371" y="2383766"/>
              <a:ext cx="133559" cy="139627"/>
            </a:xfrm>
            <a:custGeom>
              <a:avLst/>
              <a:gdLst/>
              <a:ahLst/>
              <a:cxnLst/>
              <a:rect l="l" t="t" r="r" b="b"/>
              <a:pathLst>
                <a:path w="22782" h="23817" extrusionOk="0">
                  <a:moveTo>
                    <a:pt x="4624" y="1"/>
                  </a:moveTo>
                  <a:cubicBezTo>
                    <a:pt x="4335" y="1"/>
                    <a:pt x="4045" y="111"/>
                    <a:pt x="3824" y="333"/>
                  </a:cubicBezTo>
                  <a:lnTo>
                    <a:pt x="421" y="3736"/>
                  </a:lnTo>
                  <a:cubicBezTo>
                    <a:pt x="92" y="4054"/>
                    <a:pt x="1" y="4541"/>
                    <a:pt x="171" y="4973"/>
                  </a:cubicBezTo>
                  <a:cubicBezTo>
                    <a:pt x="228" y="5109"/>
                    <a:pt x="319" y="5234"/>
                    <a:pt x="421" y="5336"/>
                  </a:cubicBezTo>
                  <a:lnTo>
                    <a:pt x="3824" y="8739"/>
                  </a:lnTo>
                  <a:cubicBezTo>
                    <a:pt x="4045" y="8960"/>
                    <a:pt x="4335" y="9071"/>
                    <a:pt x="4624" y="9071"/>
                  </a:cubicBezTo>
                  <a:cubicBezTo>
                    <a:pt x="4913" y="9071"/>
                    <a:pt x="5203" y="8960"/>
                    <a:pt x="5424" y="8739"/>
                  </a:cubicBezTo>
                  <a:cubicBezTo>
                    <a:pt x="5878" y="8297"/>
                    <a:pt x="5878" y="7582"/>
                    <a:pt x="5424" y="7139"/>
                  </a:cubicBezTo>
                  <a:lnTo>
                    <a:pt x="3960" y="5676"/>
                  </a:lnTo>
                  <a:lnTo>
                    <a:pt x="20512" y="5676"/>
                  </a:lnTo>
                  <a:lnTo>
                    <a:pt x="20512" y="22693"/>
                  </a:lnTo>
                  <a:cubicBezTo>
                    <a:pt x="20512" y="23317"/>
                    <a:pt x="21012" y="23816"/>
                    <a:pt x="21647" y="23816"/>
                  </a:cubicBezTo>
                  <a:cubicBezTo>
                    <a:pt x="22271" y="23816"/>
                    <a:pt x="22781" y="23317"/>
                    <a:pt x="22781" y="22693"/>
                  </a:cubicBezTo>
                  <a:lnTo>
                    <a:pt x="22781" y="4541"/>
                  </a:lnTo>
                  <a:cubicBezTo>
                    <a:pt x="22781" y="3906"/>
                    <a:pt x="22271" y="3407"/>
                    <a:pt x="21647" y="3407"/>
                  </a:cubicBezTo>
                  <a:lnTo>
                    <a:pt x="3960" y="3407"/>
                  </a:lnTo>
                  <a:lnTo>
                    <a:pt x="5424" y="1932"/>
                  </a:lnTo>
                  <a:cubicBezTo>
                    <a:pt x="5866" y="1490"/>
                    <a:pt x="5866" y="775"/>
                    <a:pt x="5424" y="333"/>
                  </a:cubicBezTo>
                  <a:cubicBezTo>
                    <a:pt x="5203" y="111"/>
                    <a:pt x="4913" y="1"/>
                    <a:pt x="4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21"/>
          <p:cNvSpPr txBox="1"/>
          <p:nvPr/>
        </p:nvSpPr>
        <p:spPr>
          <a:xfrm>
            <a:off x="861925" y="283392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SMART</a:t>
            </a:r>
            <a:endParaRPr sz="9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HOUSES</a:t>
            </a:r>
            <a:endParaRPr sz="90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Neptune is the farthest planet from the Sun</a:t>
            </a:r>
            <a:endParaRPr sz="10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1197347" y="2273138"/>
            <a:ext cx="425664" cy="389282"/>
            <a:chOff x="-1710628" y="2295530"/>
            <a:chExt cx="425664" cy="389282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“This is a quote. Words full of wisdom that someone important said and can make the reader get inspired.”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22" name="Google Shape;722;p22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Microsoft Office PowerPoint</Application>
  <PresentationFormat>On-screen Show (16:9)</PresentationFormat>
  <Paragraphs>257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Proxima Nova</vt:lpstr>
      <vt:lpstr>Montserrat ExtraBold</vt:lpstr>
      <vt:lpstr>Proxima Nova Semibold</vt:lpstr>
      <vt:lpstr>Montserrat Medium</vt:lpstr>
      <vt:lpstr>Oswald</vt:lpstr>
      <vt:lpstr>Arial</vt:lpstr>
      <vt:lpstr>Livvic Light</vt:lpstr>
      <vt:lpstr>Roboto Slab Light</vt:lpstr>
      <vt:lpstr>Barlow Light</vt:lpstr>
      <vt:lpstr>Squada One</vt:lpstr>
      <vt:lpstr>Fira Sans Extra Condensed Medium</vt:lpstr>
      <vt:lpstr>Montserrat Light</vt:lpstr>
      <vt:lpstr>EB Garamond</vt:lpstr>
      <vt:lpstr>Montserrat Black</vt:lpstr>
      <vt:lpstr>Real Estate Marketing Plan </vt:lpstr>
      <vt:lpstr>SlidesGo Final Pages</vt:lpstr>
      <vt:lpstr>REAL ESTATE MARKETING PLAN</vt:lpstr>
      <vt:lpstr>CONTENTS OF THIS TEMPLATE</vt:lpstr>
      <vt:lpstr>TABLE OF CONTENTS</vt:lpstr>
      <vt:lpstr>OUR COMPANY</vt:lpstr>
      <vt:lpstr>OUR EVOLUTION</vt:lpstr>
      <vt:lpstr>OUR EVOLUTION</vt:lpstr>
      <vt:lpstr>WHAT SETS US APART?</vt:lpstr>
      <vt:lpstr>GUIDING PRINCIPLES</vt:lpstr>
      <vt:lpstr>—Someone famous</vt:lpstr>
      <vt:lpstr>MARKET SHARE: SALES GROWTH</vt:lpstr>
      <vt:lpstr>BUYER PERSONA PROFILE</vt:lpstr>
      <vt:lpstr>BUYER JOURNEY</vt:lpstr>
      <vt:lpstr>SALES FUNNEL</vt:lpstr>
      <vt:lpstr>COMPETITOR ANALYSIS</vt:lpstr>
      <vt:lpstr>SWOT ANALYSIS</vt:lpstr>
      <vt:lpstr>GOALS</vt:lpstr>
      <vt:lpstr>STRATEGY</vt:lpstr>
      <vt:lpstr>KEY ACTION ITEMS</vt:lpstr>
      <vt:lpstr>TIMELINE</vt:lpstr>
      <vt:lpstr>BUDGET</vt:lpstr>
      <vt:lpstr>KPI OVERVIEW</vt:lpstr>
      <vt:lpstr>THANKS</vt:lpstr>
      <vt:lpstr>ALTERNATIVE ILLUSTRATIONS</vt:lpstr>
      <vt:lpstr>RESOURCES</vt:lpstr>
      <vt:lpstr>...and our sets of editable icons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MARKETING PLAN</dc:title>
  <cp:lastModifiedBy>DELL</cp:lastModifiedBy>
  <cp:revision>1</cp:revision>
  <dcterms:modified xsi:type="dcterms:W3CDTF">2024-03-20T06:33:12Z</dcterms:modified>
</cp:coreProperties>
</file>