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3" d="100"/>
          <a:sy n="103" d="100"/>
        </p:scale>
        <p:origin x="62" y="-55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21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1615541" y="2314303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5219419" y="3255592"/>
            <a:ext cx="6096000" cy="12416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Water Quality Prediction - RMS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AICTE Virtual Internship – June 2025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Sponsored by: </a:t>
            </a:r>
            <a:r>
              <a:rPr lang="en-US" b="1" dirty="0">
                <a:solidFill>
                  <a:schemeClr val="tx2"/>
                </a:solidFill>
              </a:rPr>
              <a:t>Shell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By: Akshitha </a:t>
            </a:r>
            <a:r>
              <a:rPr lang="en-US" dirty="0" err="1">
                <a:solidFill>
                  <a:schemeClr val="tx2"/>
                </a:solidFill>
              </a:rPr>
              <a:t>Churukanti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5549" y="1370681"/>
            <a:ext cx="6022803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importance of clean water monitoring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data preprocessing and multi-output regression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Random Forest with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MultiOutputRegressor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 with R² and MSE metrics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machine learning to real-world environmental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1" y="3628456"/>
            <a:ext cx="6096000" cy="18163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To predict multiple water quality parameters accurately using machine learning, enabling early detection of pollution for better environmental safety and response.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38770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834" y="2033470"/>
            <a:ext cx="90297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Model building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Visualizations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Google </a:t>
            </a:r>
            <a:r>
              <a:rPr lang="en-US" alt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65486" y="82034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486" y="1106156"/>
            <a:ext cx="12236064" cy="62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Data Collection: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Gathered real-world datasets containing water quality parameters from environmental monitoring sources.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Data Preprocessing: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Cleaned the dataset by handling missing values, removing noise, and performing feature scaling to prepare it for machine learning.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Model Training: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Chose </a:t>
            </a:r>
            <a:r>
              <a:rPr lang="en-US" sz="1800" b="1" dirty="0" err="1"/>
              <a:t>RandomForestRegressor</a:t>
            </a:r>
            <a:r>
              <a:rPr lang="en-US" sz="1800" dirty="0"/>
              <a:t> for its accuracy and versatility. Wrapped it with </a:t>
            </a:r>
            <a:r>
              <a:rPr lang="en-US" sz="1800" b="1" dirty="0" err="1"/>
              <a:t>MultiOutputRegressor</a:t>
            </a:r>
            <a:r>
              <a:rPr lang="en-US" sz="1800" dirty="0"/>
              <a:t> to predict multiple water quality parameters at the same time.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Model Evaluation: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Evaluated model performance using </a:t>
            </a:r>
            <a:r>
              <a:rPr lang="en-US" sz="1800" b="1" dirty="0"/>
              <a:t>R² Score</a:t>
            </a:r>
            <a:r>
              <a:rPr lang="en-US" sz="1800" dirty="0"/>
              <a:t> to assess the goodness of fit, and </a:t>
            </a:r>
            <a:r>
              <a:rPr lang="en-US" sz="1800" b="1" dirty="0"/>
              <a:t>Mean Squared Error (MSE)</a:t>
            </a:r>
            <a:r>
              <a:rPr lang="en-US" sz="1800" dirty="0"/>
              <a:t> to measure the average error in predictions.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Prediction Output: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Successfully predicted values for parameters like NH4, BOD5, NO3, SO4, and more in a single run using the trained model.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0590" y="1790919"/>
            <a:ext cx="10073640" cy="133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Water pollution is a rising concern globally. Timely and accurate prediction of key water quality parameters can help prevent major environmental damage and ensure safer water for communities.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020" y="1658688"/>
            <a:ext cx="9250680" cy="133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machine learning model was built to simultaneously predict values of parameters like NH4, BOD5, NO3, SO4, and more. It uses a Random Forest wrapped in a </a:t>
            </a:r>
            <a:r>
              <a:rPr lang="en-US" dirty="0" err="1"/>
              <a:t>MultiOutputRegressor</a:t>
            </a:r>
            <a:r>
              <a:rPr lang="en-US" dirty="0"/>
              <a:t> to tackle multi-target regression problems.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09" y="1657349"/>
            <a:ext cx="9888039" cy="49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890" y="1534567"/>
            <a:ext cx="83210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predicted multiple water quality indicators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acceptable R² scores across all parameters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potential for real-world use in monitoring water pollution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Internship enhanced understanding of ML for environmental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33</TotalTime>
  <Words>210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Microsoft account</cp:lastModifiedBy>
  <cp:revision>6</cp:revision>
  <dcterms:created xsi:type="dcterms:W3CDTF">2024-12-31T09:40:01Z</dcterms:created>
  <dcterms:modified xsi:type="dcterms:W3CDTF">2025-07-03T16:03:56Z</dcterms:modified>
</cp:coreProperties>
</file>