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9" r:id="rId6"/>
    <p:sldId id="264" r:id="rId7"/>
    <p:sldId id="267" r:id="rId8"/>
    <p:sldId id="262" r:id="rId9"/>
    <p:sldId id="268" r:id="rId10"/>
    <p:sldId id="266" r:id="rId11"/>
    <p:sldId id="270" r:id="rId12"/>
    <p:sldId id="271" r:id="rId13"/>
    <p:sldId id="26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9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8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Subtitle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Subtitle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Subtitle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Subtitle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spcBef>
                <a:spcPts val="180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spcBef>
                <a:spcPts val="0"/>
              </a:spcBef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10160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16256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22352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28448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34544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40640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46736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52832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5892800" marR="0" indent="-101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23000"/>
        <a:buFontTx/>
        <a:buChar char="•"/>
        <a:tabLst/>
        <a:defRPr sz="80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Optimal parking spot…"/>
          <p:cNvSpPr txBox="1"/>
          <p:nvPr/>
        </p:nvSpPr>
        <p:spPr>
          <a:xfrm>
            <a:off x="5864409" y="3363937"/>
            <a:ext cx="12081591" cy="439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9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CookConnect:A</a:t>
            </a:r>
            <a:r>
              <a:rPr lang="en-US" dirty="0" smtClean="0"/>
              <a:t> </a:t>
            </a:r>
            <a:r>
              <a:rPr lang="en-US" sz="9300" dirty="0" smtClean="0">
                <a:sym typeface="Times New Roman"/>
              </a:rPr>
              <a:t>Recipe </a:t>
            </a:r>
            <a:r>
              <a:rPr lang="en-US" sz="9300" dirty="0">
                <a:sym typeface="Times New Roman"/>
              </a:rPr>
              <a:t>Sharing Application</a:t>
            </a:r>
          </a:p>
          <a:p>
            <a:pPr>
              <a:defRPr sz="9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53" name="Presented by:…"/>
          <p:cNvSpPr txBox="1"/>
          <p:nvPr/>
        </p:nvSpPr>
        <p:spPr>
          <a:xfrm>
            <a:off x="927074" y="9642634"/>
            <a:ext cx="8443007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Presented by: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Diya Khandelwal, R2142210293, DevOps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Akshay </a:t>
            </a:r>
            <a:r>
              <a:rPr dirty="0" smtClean="0"/>
              <a:t>Mohpal</a:t>
            </a:r>
            <a:r>
              <a:rPr lang="en-US" dirty="0" smtClean="0"/>
              <a:t>, R2142210078, DevOps</a:t>
            </a:r>
            <a:endParaRPr dirty="0"/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Gaurav Bhandari, R21422210311, </a:t>
            </a:r>
            <a:r>
              <a:rPr dirty="0" smtClean="0"/>
              <a:t>DevOps</a:t>
            </a:r>
            <a:endParaRPr lang="en-US" dirty="0" smtClean="0"/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Kanishka</a:t>
            </a:r>
            <a:r>
              <a:rPr lang="en-US" dirty="0" smtClean="0"/>
              <a:t>, </a:t>
            </a:r>
            <a:r>
              <a:rPr lang="en-US" sz="3000" dirty="0" smtClean="0">
                <a:sym typeface="Times New Roman"/>
              </a:rPr>
              <a:t>R2142210393, DevOps</a:t>
            </a:r>
            <a:endParaRPr dirty="0"/>
          </a:p>
        </p:txBody>
      </p:sp>
      <p:sp>
        <p:nvSpPr>
          <p:cNvPr id="154" name="Under the guidance of:…"/>
          <p:cNvSpPr txBox="1"/>
          <p:nvPr/>
        </p:nvSpPr>
        <p:spPr>
          <a:xfrm>
            <a:off x="17303262" y="10287440"/>
            <a:ext cx="643576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Under the guidance of: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Mr</a:t>
            </a:r>
            <a:r>
              <a:rPr dirty="0"/>
              <a:t> Sandeep Pratap Singh</a:t>
            </a:r>
          </a:p>
          <a:p>
            <a:pPr algn="l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School of Computer Science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fficient Path-finding: Implement a combination of shortest path algorithms, such as Dijkstra's and A*, to calculate the most efficient routes from entry points to vacant parking spots within the parking lot.…"/>
          <p:cNvSpPr txBox="1">
            <a:spLocks noGrp="1"/>
          </p:cNvSpPr>
          <p:nvPr>
            <p:ph type="subTitle" idx="4294967295"/>
          </p:nvPr>
        </p:nvSpPr>
        <p:spPr>
          <a:xfrm>
            <a:off x="1089087" y="3015059"/>
            <a:ext cx="21687341" cy="832350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0" indent="0" algn="just">
              <a:buNone/>
            </a:pPr>
            <a:r>
              <a:rPr lang="en-US" sz="4800" dirty="0"/>
              <a:t>Below is a summary of the code structure for the Recipe Sharing App using the MERN (MongoDB, Express.js, React.js, and Node.js) stack:</a:t>
            </a:r>
          </a:p>
          <a:p>
            <a:pPr marL="0" indent="0" algn="just">
              <a:buNone/>
            </a:pPr>
            <a:endParaRPr lang="en-US" sz="4800" dirty="0" smtClean="0"/>
          </a:p>
          <a:p>
            <a:pPr lvl="0"/>
            <a:r>
              <a:rPr lang="en-US" sz="4800" dirty="0" smtClean="0"/>
              <a:t>Backend:-  Node.js </a:t>
            </a:r>
            <a:r>
              <a:rPr lang="en-US" sz="4800" dirty="0"/>
              <a:t>with </a:t>
            </a:r>
            <a:r>
              <a:rPr lang="en-US" sz="4800" dirty="0" smtClean="0"/>
              <a:t>Express.js</a:t>
            </a:r>
            <a:endParaRPr lang="en-US" sz="4800" dirty="0"/>
          </a:p>
          <a:p>
            <a:pPr lvl="0"/>
            <a:r>
              <a:rPr lang="en-US" sz="4800" dirty="0" smtClean="0"/>
              <a:t>Frontend:- React.js</a:t>
            </a:r>
            <a:endParaRPr lang="en-US" sz="4800" dirty="0"/>
          </a:p>
          <a:p>
            <a:pPr lvl="0"/>
            <a:r>
              <a:rPr lang="en-US" sz="4800" dirty="0" smtClean="0"/>
              <a:t>Database:- MongoDB</a:t>
            </a:r>
            <a:endParaRPr lang="en-US" sz="48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179" name="5. Objectives"/>
          <p:cNvSpPr/>
          <p:nvPr/>
        </p:nvSpPr>
        <p:spPr>
          <a:xfrm>
            <a:off x="1089087" y="1129198"/>
            <a:ext cx="976897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 </a:t>
            </a:r>
            <a:r>
              <a:rPr lang="en-US" dirty="0" smtClean="0"/>
              <a:t>Code 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384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5. Objectives"/>
          <p:cNvSpPr/>
          <p:nvPr/>
        </p:nvSpPr>
        <p:spPr>
          <a:xfrm>
            <a:off x="1094701" y="1013678"/>
            <a:ext cx="11882743" cy="145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7200" dirty="0" smtClean="0"/>
              <a:t>Frontend: Objectives </a:t>
            </a:r>
            <a:r>
              <a:rPr lang="en-US" sz="7200" dirty="0" smtClean="0"/>
              <a:t>Achieved</a:t>
            </a:r>
            <a:endParaRPr sz="7200" dirty="0"/>
          </a:p>
        </p:txBody>
      </p:sp>
      <p:sp>
        <p:nvSpPr>
          <p:cNvPr id="6" name="Efficient Path-finding: Implement a combination of shortest path algorithms, such as Dijkstra's and A*, to calculate the most efficient routes from entry points to vacant parking spots within the parking lot.…"/>
          <p:cNvSpPr txBox="1">
            <a:spLocks/>
          </p:cNvSpPr>
          <p:nvPr/>
        </p:nvSpPr>
        <p:spPr>
          <a:xfrm>
            <a:off x="1089087" y="3015059"/>
            <a:ext cx="21687341" cy="832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1016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625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235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844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4544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064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673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283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892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 sz="5400" dirty="0"/>
              <a:t>Sign up Page</a:t>
            </a:r>
          </a:p>
          <a:p>
            <a:pPr lvl="0"/>
            <a:r>
              <a:rPr lang="en-US" sz="5400" dirty="0"/>
              <a:t>Login Page</a:t>
            </a:r>
          </a:p>
          <a:p>
            <a:pPr lvl="0"/>
            <a:r>
              <a:rPr lang="en-US" sz="5400" dirty="0"/>
              <a:t>Landing Page</a:t>
            </a:r>
          </a:p>
          <a:p>
            <a:pPr lvl="0"/>
            <a:r>
              <a:rPr lang="en-US" sz="5400" dirty="0"/>
              <a:t>General Feed</a:t>
            </a:r>
          </a:p>
          <a:p>
            <a:pPr lvl="0"/>
            <a:r>
              <a:rPr lang="en-US" sz="5400" dirty="0"/>
              <a:t>Explore Page</a:t>
            </a:r>
          </a:p>
          <a:p>
            <a:pPr lvl="0"/>
            <a:r>
              <a:rPr lang="en-US" sz="5400" dirty="0"/>
              <a:t>Saved post view</a:t>
            </a:r>
          </a:p>
          <a:p>
            <a:pPr lvl="0"/>
            <a:r>
              <a:rPr lang="en-US" sz="5400" dirty="0"/>
              <a:t>Detailed Recipe </a:t>
            </a:r>
            <a:r>
              <a:rPr lang="en-US" sz="5400" dirty="0" smtClean="0"/>
              <a:t>Page</a:t>
            </a:r>
          </a:p>
          <a:p>
            <a:pPr lvl="0"/>
            <a:r>
              <a:rPr lang="en-US" sz="5400" dirty="0" smtClean="0"/>
              <a:t>User Profile</a:t>
            </a:r>
          </a:p>
          <a:p>
            <a:pPr lvl="0"/>
            <a:r>
              <a:rPr lang="en-US" sz="5400" dirty="0" smtClean="0"/>
              <a:t>Edit User </a:t>
            </a:r>
            <a:r>
              <a:rPr lang="en-US" sz="5400" dirty="0" smtClean="0"/>
              <a:t>Profile</a:t>
            </a:r>
            <a:endParaRPr lang="en-US" sz="5400" dirty="0"/>
          </a:p>
          <a:p>
            <a:pPr marL="0" indent="0" algn="just" hangingPunct="1">
              <a:buFontTx/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83950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5. Objectives"/>
          <p:cNvSpPr/>
          <p:nvPr/>
        </p:nvSpPr>
        <p:spPr>
          <a:xfrm>
            <a:off x="1094701" y="1013678"/>
            <a:ext cx="11882743" cy="145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7200" dirty="0" smtClean="0"/>
              <a:t>Backend: Objectives </a:t>
            </a:r>
            <a:r>
              <a:rPr lang="en-US" sz="7200" dirty="0" smtClean="0"/>
              <a:t>Achieved</a:t>
            </a:r>
            <a:endParaRPr sz="7200" dirty="0"/>
          </a:p>
        </p:txBody>
      </p:sp>
      <p:sp>
        <p:nvSpPr>
          <p:cNvPr id="6" name="Efficient Path-finding: Implement a combination of shortest path algorithms, such as Dijkstra's and A*, to calculate the most efficient routes from entry points to vacant parking spots within the parking lot.…"/>
          <p:cNvSpPr txBox="1">
            <a:spLocks/>
          </p:cNvSpPr>
          <p:nvPr/>
        </p:nvSpPr>
        <p:spPr>
          <a:xfrm>
            <a:off x="1089087" y="3015059"/>
            <a:ext cx="21687341" cy="832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1016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625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235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844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4544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0640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46736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52832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5892800" marR="0" indent="-1016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5400" dirty="0"/>
              <a:t>Authentication and Authorization</a:t>
            </a:r>
          </a:p>
          <a:p>
            <a:r>
              <a:rPr lang="en-US" sz="5400" dirty="0"/>
              <a:t>User Management</a:t>
            </a:r>
          </a:p>
          <a:p>
            <a:r>
              <a:rPr lang="en-US" sz="5400" dirty="0"/>
              <a:t>Recipe Management</a:t>
            </a:r>
          </a:p>
          <a:p>
            <a:r>
              <a:rPr lang="en-US" sz="5400" dirty="0"/>
              <a:t>Middleware and Error Handling</a:t>
            </a:r>
          </a:p>
          <a:p>
            <a:r>
              <a:rPr lang="en-US" sz="5400" dirty="0"/>
              <a:t>Testing</a:t>
            </a:r>
          </a:p>
          <a:p>
            <a:pPr lvl="0"/>
            <a:r>
              <a:rPr lang="en-US" sz="5400" dirty="0"/>
              <a:t>User Authentication Endpoints</a:t>
            </a:r>
          </a:p>
          <a:p>
            <a:r>
              <a:rPr lang="en-US" sz="5400" dirty="0"/>
              <a:t>Like and Save </a:t>
            </a:r>
            <a:r>
              <a:rPr lang="en-US" sz="5400" dirty="0" smtClean="0"/>
              <a:t>Functionality</a:t>
            </a:r>
            <a:endParaRPr lang="en-US" sz="5400" dirty="0"/>
          </a:p>
          <a:p>
            <a:pPr marL="0" indent="0" algn="just" hangingPunct="1">
              <a:buFontTx/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75203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"/>
          <p:cNvSpPr txBox="1"/>
          <p:nvPr/>
        </p:nvSpPr>
        <p:spPr>
          <a:xfrm>
            <a:off x="7863355" y="5973193"/>
            <a:ext cx="8657289" cy="176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1800" b="1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 You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7468" y="2168857"/>
            <a:ext cx="8853661" cy="3803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In the evolving urban landscape, efficient parking allocation is a pressing challenge. As cities grow and vehicles multiply, finding parking spots becomes increasingly time-consuming.The project addresses this issue by integrating advanced algorithms, re"/>
          <p:cNvSpPr txBox="1">
            <a:spLocks noGrp="1"/>
          </p:cNvSpPr>
          <p:nvPr>
            <p:ph type="subTitle" idx="4294967295"/>
          </p:nvPr>
        </p:nvSpPr>
        <p:spPr>
          <a:xfrm>
            <a:off x="1083963" y="3578177"/>
            <a:ext cx="21220453" cy="794142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388619" indent="-388619" algn="just" defTabSz="548640">
              <a:spcBef>
                <a:spcPts val="300"/>
              </a:spcBef>
              <a:defRPr sz="4800"/>
            </a:pPr>
            <a:r>
              <a:rPr lang="en-US" sz="4800" dirty="0"/>
              <a:t>In a world driven by digital connectivity and a shared love of culinary delights, recipe-sharing apps have arisen as a game-changing tool for foodies to connect, create, and celebrate the art of cooking</a:t>
            </a:r>
            <a:r>
              <a:rPr lang="en-US" sz="4800" dirty="0" smtClean="0"/>
              <a:t>.</a:t>
            </a:r>
          </a:p>
          <a:p>
            <a:pPr marL="388619" indent="-388619" algn="just" defTabSz="548640">
              <a:spcBef>
                <a:spcPts val="300"/>
              </a:spcBef>
              <a:defRPr sz="4800"/>
            </a:pPr>
            <a:endParaRPr lang="en-US" sz="4800" dirty="0">
              <a:solidFill>
                <a:srgbClr val="000000"/>
              </a:solidFill>
            </a:endParaRPr>
          </a:p>
          <a:p>
            <a:pPr marL="388619" indent="-388619" algn="just" defTabSz="548640">
              <a:spcBef>
                <a:spcPts val="300"/>
              </a:spcBef>
              <a:defRPr sz="4800"/>
            </a:pPr>
            <a:r>
              <a:rPr lang="en-US" sz="4800" dirty="0"/>
              <a:t>These platforms' overall success is attributed to its seamless navigation, visually appealing interfaces, and ability to seamlessly engage with other </a:t>
            </a:r>
            <a:r>
              <a:rPr lang="en-US" sz="4800" dirty="0" smtClean="0"/>
              <a:t>users.</a:t>
            </a:r>
          </a:p>
          <a:p>
            <a:pPr marL="0" indent="0" algn="just" defTabSz="548640">
              <a:spcBef>
                <a:spcPts val="300"/>
              </a:spcBef>
              <a:buNone/>
              <a:defRPr sz="4800"/>
            </a:pPr>
            <a:endParaRPr lang="en-US" sz="4800" dirty="0" smtClean="0"/>
          </a:p>
          <a:p>
            <a:pPr marL="388619" indent="-388619" algn="just" defTabSz="548640">
              <a:spcBef>
                <a:spcPts val="300"/>
              </a:spcBef>
              <a:defRPr sz="4800"/>
            </a:pPr>
            <a:r>
              <a:rPr lang="en-US" sz="4800" dirty="0" smtClean="0"/>
              <a:t>This </a:t>
            </a:r>
            <a:r>
              <a:rPr lang="en-US" sz="4800" dirty="0"/>
              <a:t>synopsis will delve into the project's core elements, exploring data representation, algorithmic implementation, real-time adaptability, and user interface design. </a:t>
            </a:r>
            <a:r>
              <a:rPr lang="en-US" dirty="0"/>
              <a:t> </a:t>
            </a:r>
          </a:p>
          <a:p>
            <a:pPr marL="388619" indent="-388619" algn="just" defTabSz="548640">
              <a:spcBef>
                <a:spcPts val="300"/>
              </a:spcBef>
              <a:defRPr sz="4800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59" name="1.Introduction"/>
          <p:cNvSpPr/>
          <p:nvPr/>
        </p:nvSpPr>
        <p:spPr>
          <a:xfrm>
            <a:off x="381000" y="1129198"/>
            <a:ext cx="707633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Introduction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Due to the challenges with traffic congestion and jams, the parking situation is concerning. The issue worsens when drivers wait for an extended period, wasting both time and fuel."/>
          <p:cNvSpPr txBox="1">
            <a:spLocks noGrp="1"/>
          </p:cNvSpPr>
          <p:nvPr>
            <p:ph type="subTitle" sz="half" idx="4294967295"/>
          </p:nvPr>
        </p:nvSpPr>
        <p:spPr>
          <a:xfrm>
            <a:off x="973612" y="4191312"/>
            <a:ext cx="21687341" cy="4621065"/>
          </a:xfrm>
          <a:prstGeom prst="rect">
            <a:avLst/>
          </a:prstGeom>
        </p:spPr>
        <p:txBody>
          <a:bodyPr lIns="45719" tIns="45719" rIns="45719" bIns="45719"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Developing a robust and innovative recipe-sharing application that focuses on community building, user-friendly interfaces, seamless recipe sharing, enhanced social interactions, and user empowerment. The goal is to build a dynamic digital platform that not only acts as a repository for cooking creativity, but also fosters a vibrant global community of food enthusiasts by providing them with the tools and services they need to connect, share, and empower one another on their cooking adventures.</a:t>
            </a:r>
          </a:p>
        </p:txBody>
      </p:sp>
      <p:sp>
        <p:nvSpPr>
          <p:cNvPr id="174" name="4.Problem Statement"/>
          <p:cNvSpPr/>
          <p:nvPr/>
        </p:nvSpPr>
        <p:spPr>
          <a:xfrm>
            <a:off x="0" y="1129197"/>
            <a:ext cx="9768972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Problem </a:t>
            </a:r>
            <a:r>
              <a:rPr dirty="0"/>
              <a:t>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fficient Path-finding: Implement a combination of shortest path algorithms, such as Dijkstra's and A*, to calculate the most efficient routes from entry points to vacant parking spots within the parking lot.…"/>
          <p:cNvSpPr txBox="1">
            <a:spLocks noGrp="1"/>
          </p:cNvSpPr>
          <p:nvPr>
            <p:ph type="subTitle" idx="4294967295"/>
          </p:nvPr>
        </p:nvSpPr>
        <p:spPr>
          <a:xfrm>
            <a:off x="1089087" y="3389736"/>
            <a:ext cx="21687341" cy="832350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algn="just"/>
            <a:r>
              <a:rPr lang="en-US" sz="4400" b="1" dirty="0"/>
              <a:t>User Authentication with </a:t>
            </a:r>
            <a:r>
              <a:rPr lang="en-US" sz="4400" b="1" dirty="0" smtClean="0"/>
              <a:t>Passport.js:</a:t>
            </a:r>
            <a:r>
              <a:rPr lang="en-US" sz="4400" dirty="0" smtClean="0"/>
              <a:t> </a:t>
            </a:r>
            <a:r>
              <a:rPr lang="en-US" sz="4400" dirty="0"/>
              <a:t>Implement user registration and login using Passport.js authentication</a:t>
            </a:r>
            <a:r>
              <a:rPr lang="en-US" sz="4400" dirty="0" smtClean="0"/>
              <a:t>.</a:t>
            </a:r>
          </a:p>
          <a:p>
            <a:pPr marL="0" indent="0" algn="just">
              <a:buNone/>
            </a:pPr>
            <a:endParaRPr lang="en-US" sz="4400" dirty="0" smtClean="0"/>
          </a:p>
          <a:p>
            <a:pPr algn="just"/>
            <a:r>
              <a:rPr lang="en-US" sz="4400" b="1" dirty="0" smtClean="0"/>
              <a:t>Deployment </a:t>
            </a:r>
            <a:r>
              <a:rPr lang="en-US" sz="4400" b="1" dirty="0"/>
              <a:t>with Amazon EKS:</a:t>
            </a:r>
            <a:r>
              <a:rPr lang="en-US" sz="4400" dirty="0"/>
              <a:t> Containerize your application with Docker to ensure consistency and portability</a:t>
            </a:r>
            <a:r>
              <a:rPr lang="en-US" sz="4400" dirty="0" smtClean="0"/>
              <a:t>.</a:t>
            </a:r>
          </a:p>
          <a:p>
            <a:pPr marL="0" indent="0" algn="just">
              <a:buNone/>
            </a:pPr>
            <a:r>
              <a:rPr lang="en-US" sz="4400" dirty="0" smtClean="0"/>
              <a:t> </a:t>
            </a:r>
            <a:endParaRPr lang="en-US" sz="4400" dirty="0"/>
          </a:p>
          <a:p>
            <a:pPr algn="just"/>
            <a:r>
              <a:rPr lang="en-US" sz="4400" b="1" dirty="0"/>
              <a:t>Recipe Management and Search Functions:</a:t>
            </a:r>
            <a:r>
              <a:rPr lang="en-US" sz="4400" dirty="0"/>
              <a:t> Allow users to create, amend, and remove recipes using a sophisticated text editor. </a:t>
            </a:r>
            <a:endParaRPr lang="en-US" sz="4400" dirty="0" smtClean="0"/>
          </a:p>
          <a:p>
            <a:pPr marL="0" indent="0" algn="just">
              <a:buNone/>
            </a:pPr>
            <a:endParaRPr lang="en-US" sz="4400" dirty="0"/>
          </a:p>
          <a:p>
            <a:pPr algn="just"/>
            <a:r>
              <a:rPr lang="en-US" sz="4400" b="1" dirty="0"/>
              <a:t>Favorite List and User Profile:</a:t>
            </a:r>
            <a:r>
              <a:rPr lang="en-US" sz="4400" dirty="0"/>
              <a:t> Create a feature that allows users to add recipes to their favorites list. </a:t>
            </a:r>
          </a:p>
        </p:txBody>
      </p:sp>
      <p:sp>
        <p:nvSpPr>
          <p:cNvPr id="179" name="5. Objectives"/>
          <p:cNvSpPr/>
          <p:nvPr/>
        </p:nvSpPr>
        <p:spPr>
          <a:xfrm>
            <a:off x="1089087" y="1129198"/>
            <a:ext cx="976897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Objectives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4.Problem Statement"/>
          <p:cNvSpPr/>
          <p:nvPr/>
        </p:nvSpPr>
        <p:spPr>
          <a:xfrm>
            <a:off x="-973315" y="933550"/>
            <a:ext cx="9768972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Pert Chart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5" y="2558402"/>
            <a:ext cx="11799277" cy="101158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6698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486507" y="500718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Grid Complexity: As the parking lot grid grows in size, the graph representation and path-finding algorithms become more complex. This can result in longer preprocessing times and slower path calculations.…"/>
          <p:cNvSpPr txBox="1">
            <a:spLocks noGrp="1"/>
          </p:cNvSpPr>
          <p:nvPr>
            <p:ph type="subTitle" idx="4294967295"/>
          </p:nvPr>
        </p:nvSpPr>
        <p:spPr>
          <a:xfrm>
            <a:off x="707094" y="3578176"/>
            <a:ext cx="21192392" cy="7692577"/>
          </a:xfrm>
          <a:prstGeom prst="rect">
            <a:avLst/>
          </a:prstGeom>
        </p:spPr>
        <p:txBody>
          <a:bodyPr lIns="45719" tIns="45719" rIns="45719" bIns="45719">
            <a:normAutofit fontScale="92500" lnSpcReduction="10000"/>
          </a:bodyPr>
          <a:lstStyle/>
          <a:p>
            <a:r>
              <a:rPr lang="en-US" sz="4800" dirty="0"/>
              <a:t>Planning and </a:t>
            </a:r>
            <a:r>
              <a:rPr lang="en-US" sz="4800" dirty="0" smtClean="0"/>
              <a:t>preparation: </a:t>
            </a:r>
            <a:r>
              <a:rPr lang="en-US" sz="4800" dirty="0"/>
              <a:t>Define categories, tags, and user roles for effective organization and accessibility.</a:t>
            </a:r>
          </a:p>
          <a:p>
            <a:endParaRPr lang="en-US" sz="4800" dirty="0"/>
          </a:p>
          <a:p>
            <a:r>
              <a:rPr lang="en-US" sz="4800" dirty="0"/>
              <a:t>Design of a </a:t>
            </a:r>
            <a:r>
              <a:rPr lang="en-US" sz="4800" dirty="0" smtClean="0"/>
              <a:t>user friendly model: </a:t>
            </a:r>
            <a:r>
              <a:rPr lang="en-US" sz="4800" dirty="0"/>
              <a:t>Establish criteria for recipe discovery, including search relevance and personalized recommendations.</a:t>
            </a:r>
          </a:p>
          <a:p>
            <a:endParaRPr lang="en-US" sz="4800" dirty="0" smtClean="0"/>
          </a:p>
          <a:p>
            <a:r>
              <a:rPr lang="en-US" sz="4800" dirty="0" smtClean="0"/>
              <a:t>Algorithm </a:t>
            </a:r>
            <a:r>
              <a:rPr lang="en-US" sz="4800" dirty="0"/>
              <a:t>Development for </a:t>
            </a:r>
            <a:r>
              <a:rPr lang="en-US" sz="4800" dirty="0" smtClean="0"/>
              <a:t>Allocation: </a:t>
            </a:r>
            <a:r>
              <a:rPr lang="en-US" sz="4800" dirty="0"/>
              <a:t>Design a sophisticated recommendation algorithm tailored to recipe sharing.</a:t>
            </a:r>
          </a:p>
          <a:p>
            <a:endParaRPr lang="en-US" sz="4800" dirty="0"/>
          </a:p>
          <a:p>
            <a:r>
              <a:rPr lang="en-US" sz="4800" dirty="0"/>
              <a:t>Real-time </a:t>
            </a:r>
            <a:r>
              <a:rPr lang="en-US" sz="4800" dirty="0" smtClean="0"/>
              <a:t>Updates: </a:t>
            </a:r>
            <a:r>
              <a:rPr lang="en-US" sz="4800" dirty="0"/>
              <a:t>Implement a real-time notification system to keep users informed about new recipes, comments, and activity.</a:t>
            </a:r>
          </a:p>
          <a:p>
            <a:endParaRPr lang="en-US" sz="4800" dirty="0"/>
          </a:p>
          <a:p>
            <a:pPr algn="just"/>
            <a:endParaRPr lang="en-US" sz="4800" dirty="0"/>
          </a:p>
        </p:txBody>
      </p:sp>
      <p:sp>
        <p:nvSpPr>
          <p:cNvPr id="195" name="8.Problems in Model"/>
          <p:cNvSpPr/>
          <p:nvPr/>
        </p:nvSpPr>
        <p:spPr>
          <a:xfrm>
            <a:off x="-383152" y="1129197"/>
            <a:ext cx="9115274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Project Plan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fficient Path-finding: Implement a combination of shortest path algorithms, such as Dijkstra's and A*, to calculate the most efficient routes from entry points to vacant parking spots within the parking lot.…"/>
          <p:cNvSpPr txBox="1">
            <a:spLocks noGrp="1"/>
          </p:cNvSpPr>
          <p:nvPr>
            <p:ph type="subTitle" idx="4294967295"/>
          </p:nvPr>
        </p:nvSpPr>
        <p:spPr>
          <a:xfrm>
            <a:off x="1089087" y="3987613"/>
            <a:ext cx="21687341" cy="8323504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algn="just"/>
            <a:r>
              <a:rPr lang="en-US" sz="4800" dirty="0" err="1"/>
              <a:t>Frontend:React</a:t>
            </a:r>
            <a:r>
              <a:rPr lang="en-US" sz="4800" dirty="0"/>
              <a:t> </a:t>
            </a:r>
            <a:r>
              <a:rPr lang="en-US" sz="4800" dirty="0" err="1"/>
              <a:t>js</a:t>
            </a:r>
            <a:endParaRPr lang="en-US" sz="4800" dirty="0"/>
          </a:p>
          <a:p>
            <a:pPr algn="just"/>
            <a:r>
              <a:rPr lang="en-US" sz="4800" dirty="0"/>
              <a:t>Backend: node </a:t>
            </a:r>
            <a:r>
              <a:rPr lang="en-US" sz="4800" dirty="0" err="1"/>
              <a:t>js</a:t>
            </a:r>
            <a:r>
              <a:rPr lang="en-US" sz="4800" dirty="0"/>
              <a:t> and express </a:t>
            </a:r>
            <a:r>
              <a:rPr lang="en-US" sz="4800" dirty="0" err="1"/>
              <a:t>js</a:t>
            </a:r>
            <a:endParaRPr lang="en-US" sz="4800" dirty="0"/>
          </a:p>
          <a:p>
            <a:pPr algn="just"/>
            <a:r>
              <a:rPr lang="en-US" sz="4800" dirty="0"/>
              <a:t>Data base: </a:t>
            </a:r>
            <a:r>
              <a:rPr lang="en-US" sz="4800" dirty="0" err="1"/>
              <a:t>Mongodb</a:t>
            </a:r>
            <a:endParaRPr lang="en-US" sz="4800" dirty="0"/>
          </a:p>
          <a:p>
            <a:pPr algn="just"/>
            <a:r>
              <a:rPr lang="en-US" sz="4800" dirty="0"/>
              <a:t>Version control: </a:t>
            </a:r>
            <a:r>
              <a:rPr lang="en-US" sz="4800" dirty="0" smtClean="0"/>
              <a:t>Git</a:t>
            </a:r>
            <a:endParaRPr lang="en-US" sz="4800" dirty="0"/>
          </a:p>
        </p:txBody>
      </p:sp>
      <p:sp>
        <p:nvSpPr>
          <p:cNvPr id="179" name="5. Objectives"/>
          <p:cNvSpPr/>
          <p:nvPr/>
        </p:nvSpPr>
        <p:spPr>
          <a:xfrm>
            <a:off x="1116052" y="2244029"/>
            <a:ext cx="9768972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Tech Stack</a:t>
            </a:r>
            <a:endParaRPr dirty="0"/>
          </a:p>
        </p:txBody>
      </p:sp>
      <p:pic>
        <p:nvPicPr>
          <p:cNvPr id="6" name="Picture 5" descr="MERN STACK: WHY SHOULD WE CHOOSE MERN STACK?? - Inzint - IT Partner of your  choic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708" y="2788188"/>
            <a:ext cx="8206155" cy="5134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697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6.Proposed methodology"/>
          <p:cNvSpPr/>
          <p:nvPr/>
        </p:nvSpPr>
        <p:spPr>
          <a:xfrm>
            <a:off x="-234665" y="964402"/>
            <a:ext cx="11657495" cy="122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6.Proposed methodology</a:t>
            </a:r>
          </a:p>
        </p:txBody>
      </p:sp>
      <p:pic>
        <p:nvPicPr>
          <p:cNvPr id="6" name="Picture 5" descr="C:\Users\1aksh\Desktop\flowchart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t="422" r="567" b="233"/>
          <a:stretch/>
        </p:blipFill>
        <p:spPr bwMode="auto">
          <a:xfrm>
            <a:off x="4735104" y="2189102"/>
            <a:ext cx="13552895" cy="10577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4248" t="20403" r="19063" b="26282"/>
          <a:stretch>
            <a:fillRect/>
          </a:stretch>
        </p:blipFill>
        <p:spPr>
          <a:xfrm>
            <a:off x="18719403" y="500718"/>
            <a:ext cx="4917307" cy="248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381000" y="533399"/>
            <a:ext cx="23435271" cy="12666366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8.Problems in Model"/>
          <p:cNvSpPr/>
          <p:nvPr/>
        </p:nvSpPr>
        <p:spPr>
          <a:xfrm>
            <a:off x="-224890" y="1003889"/>
            <a:ext cx="9115274" cy="122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7500">
                <a:solidFill>
                  <a:schemeClr val="accent1">
                    <a:hueOff val="114395"/>
                    <a:lumOff val="-24975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Use case Analysis</a:t>
            </a:r>
            <a:endParaRPr dirty="0"/>
          </a:p>
        </p:txBody>
      </p:sp>
      <p:pic>
        <p:nvPicPr>
          <p:cNvPr id="6" name="Picture 5" descr="C:\Users\1aksh\Desktop\Akshay\SEM\Minor 2\usecas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81" y="3158223"/>
            <a:ext cx="18583080" cy="955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706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485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Helvetica Neue Medium</vt:lpstr>
      <vt:lpstr>Times New Roman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 Mohpal</dc:creator>
  <cp:lastModifiedBy>Akshay Kumar Mohpal</cp:lastModifiedBy>
  <cp:revision>50</cp:revision>
  <dcterms:modified xsi:type="dcterms:W3CDTF">2024-05-01T08:55:22Z</dcterms:modified>
</cp:coreProperties>
</file>