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0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00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8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3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3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0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8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60C1-8357-4AE8-9850-F3AC88CC436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E4A48-CE57-4FDB-9B2A-DF116E84F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98" y="309350"/>
            <a:ext cx="8596668" cy="1320800"/>
          </a:xfrm>
        </p:spPr>
        <p:txBody>
          <a:bodyPr/>
          <a:lstStyle/>
          <a:p>
            <a:r>
              <a:rPr lang="en-US" sz="4800" dirty="0" err="1" smtClean="0">
                <a:solidFill>
                  <a:schemeClr val="tx1">
                    <a:lumMod val="75000"/>
                  </a:schemeClr>
                </a:solidFill>
              </a:rPr>
              <a:t>Doremon</a:t>
            </a:r>
            <a:r>
              <a:rPr lang="en-US" sz="4800" dirty="0" smtClean="0">
                <a:solidFill>
                  <a:schemeClr val="tx1">
                    <a:lumMod val="75000"/>
                  </a:schemeClr>
                </a:solidFill>
              </a:rPr>
              <a:t> Explorer Hub</a:t>
            </a:r>
            <a:br>
              <a:rPr lang="en-US" sz="4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by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Ankit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is all about the displaying of different components of </a:t>
            </a:r>
            <a:r>
              <a:rPr lang="en-US" sz="2400" dirty="0" err="1" smtClean="0"/>
              <a:t>Dormeon</a:t>
            </a:r>
            <a:r>
              <a:rPr lang="en-US" sz="2400" dirty="0" smtClean="0"/>
              <a:t> , Like in each component we will display the character of </a:t>
            </a:r>
            <a:r>
              <a:rPr lang="en-US" sz="2400" dirty="0" err="1" smtClean="0"/>
              <a:t>doremon</a:t>
            </a:r>
            <a:r>
              <a:rPr lang="en-US" sz="2400" dirty="0" smtClean="0"/>
              <a:t>, its </a:t>
            </a:r>
            <a:r>
              <a:rPr lang="en-US" sz="2400" dirty="0" err="1" smtClean="0"/>
              <a:t>gagdets</a:t>
            </a:r>
            <a:r>
              <a:rPr lang="en-US" sz="2400" dirty="0" smtClean="0"/>
              <a:t> and also we will display the gallery of </a:t>
            </a:r>
            <a:r>
              <a:rPr lang="en-US" sz="2400" dirty="0" err="1" smtClean="0"/>
              <a:t>doremon</a:t>
            </a:r>
            <a:r>
              <a:rPr lang="en-US" sz="2400" dirty="0" smtClean="0"/>
              <a:t> . Then </a:t>
            </a:r>
            <a:r>
              <a:rPr lang="en-US" sz="2400" dirty="0" smtClean="0"/>
              <a:t>we will display the details of characters and its </a:t>
            </a:r>
            <a:r>
              <a:rPr lang="en-US" sz="2400" dirty="0" err="1" smtClean="0"/>
              <a:t>gagdets.After</a:t>
            </a:r>
            <a:r>
              <a:rPr lang="en-US" sz="2400" dirty="0" smtClean="0"/>
              <a:t> that we will apply different methods in it to perform </a:t>
            </a:r>
            <a:r>
              <a:rPr lang="en-US" sz="2400" dirty="0" err="1" smtClean="0"/>
              <a:t>add,delete,update,save</a:t>
            </a:r>
            <a:r>
              <a:rPr lang="en-US" sz="2400" dirty="0" smtClean="0"/>
              <a:t> of the characters and the </a:t>
            </a:r>
            <a:r>
              <a:rPr lang="en-US" sz="2400" dirty="0" err="1" smtClean="0"/>
              <a:t>gagdets.Basically</a:t>
            </a:r>
            <a:r>
              <a:rPr lang="en-US" sz="2400" dirty="0" smtClean="0"/>
              <a:t> we will perform the CRUD operations here.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56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8386" y="0"/>
            <a:ext cx="42184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Project Data Flow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327546" y="2006221"/>
            <a:ext cx="2906973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Component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26591" y="1992573"/>
            <a:ext cx="3138985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Gadget Component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25385" y="1910687"/>
            <a:ext cx="293426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 Component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7546" y="3025138"/>
            <a:ext cx="251118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Character-Detail Component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926842" y="3052434"/>
            <a:ext cx="2838734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Gadget-Detail Component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7546" y="4087500"/>
            <a:ext cx="330275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Search </a:t>
            </a:r>
            <a:r>
              <a:rPr lang="en-US" dirty="0" smtClean="0"/>
              <a:t>Component</a:t>
            </a:r>
            <a:endParaRPr lang="en-IN" dirty="0"/>
          </a:p>
        </p:txBody>
      </p:sp>
      <p:cxnSp>
        <p:nvCxnSpPr>
          <p:cNvPr id="14" name="Elbow Connector 13"/>
          <p:cNvCxnSpPr>
            <a:endCxn id="4" idx="0"/>
          </p:cNvCxnSpPr>
          <p:nvPr/>
        </p:nvCxnSpPr>
        <p:spPr>
          <a:xfrm rot="10800000" flipV="1">
            <a:off x="1781033" y="1228299"/>
            <a:ext cx="2272352" cy="777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52531" y="1487606"/>
            <a:ext cx="1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" idx="0"/>
          </p:cNvCxnSpPr>
          <p:nvPr/>
        </p:nvCxnSpPr>
        <p:spPr>
          <a:xfrm>
            <a:off x="7451678" y="1228299"/>
            <a:ext cx="2640842" cy="682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2930" y="5107671"/>
            <a:ext cx="2989374" cy="57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DataServices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568285" y="4087500"/>
            <a:ext cx="2661314" cy="56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Gadget Search Component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332843" y="6114195"/>
            <a:ext cx="2814870" cy="57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Service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157648" y="6139833"/>
            <a:ext cx="2620370" cy="53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Component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423081" y="5540991"/>
            <a:ext cx="3029803" cy="59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InMemeoryWebApi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189863" y="968991"/>
            <a:ext cx="3190144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Component(</a:t>
            </a:r>
            <a:r>
              <a:rPr lang="en-US" dirty="0" err="1" smtClean="0"/>
              <a:t>Navbar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50" name="Straight Arrow Connector 49"/>
          <p:cNvCxnSpPr>
            <a:stCxn id="44" idx="3"/>
          </p:cNvCxnSpPr>
          <p:nvPr/>
        </p:nvCxnSpPr>
        <p:spPr>
          <a:xfrm flipV="1">
            <a:off x="3452884" y="5394272"/>
            <a:ext cx="736979" cy="4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630304" y="5617342"/>
            <a:ext cx="682626" cy="37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83140" y="2565779"/>
            <a:ext cx="0" cy="45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781032" y="3611992"/>
            <a:ext cx="0" cy="4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40278" y="2634018"/>
            <a:ext cx="0" cy="39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83188" y="3611992"/>
            <a:ext cx="40943" cy="4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698386" y="4531057"/>
            <a:ext cx="1228456" cy="54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917208" y="3501900"/>
            <a:ext cx="2241646" cy="15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234519" y="2619113"/>
            <a:ext cx="2224585" cy="245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0"/>
          </p:cNvCxnSpPr>
          <p:nvPr/>
        </p:nvCxnSpPr>
        <p:spPr>
          <a:xfrm flipH="1" flipV="1">
            <a:off x="5784935" y="4715297"/>
            <a:ext cx="22682" cy="39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158854" y="3674653"/>
            <a:ext cx="404915" cy="13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703740" y="2683032"/>
            <a:ext cx="591289" cy="238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</p:cNvCxnSpPr>
          <p:nvPr/>
        </p:nvCxnSpPr>
        <p:spPr>
          <a:xfrm flipV="1">
            <a:off x="7302304" y="2634018"/>
            <a:ext cx="1514150" cy="27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6" idx="3"/>
          </p:cNvCxnSpPr>
          <p:nvPr/>
        </p:nvCxnSpPr>
        <p:spPr>
          <a:xfrm>
            <a:off x="8147713" y="6400799"/>
            <a:ext cx="93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46209" y="5680874"/>
            <a:ext cx="163773" cy="43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02" y="173588"/>
            <a:ext cx="1143698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Functionalities</a:t>
            </a:r>
          </a:p>
          <a:p>
            <a:endParaRPr lang="en-US" dirty="0"/>
          </a:p>
          <a:p>
            <a:r>
              <a:rPr lang="en-US" sz="2800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Character Component-Here we will display list of characters of </a:t>
            </a:r>
            <a:r>
              <a:rPr lang="en-US" dirty="0" err="1" smtClean="0"/>
              <a:t>doremon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Gadget Component-Here we will display list gadgets of  </a:t>
            </a:r>
            <a:r>
              <a:rPr lang="en-US" dirty="0" err="1" smtClean="0"/>
              <a:t>doremon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Gallery Component-Here we will display the images of </a:t>
            </a:r>
            <a:r>
              <a:rPr lang="en-US" dirty="0" err="1" smtClean="0"/>
              <a:t>doremon</a:t>
            </a:r>
            <a:r>
              <a:rPr lang="en-US" dirty="0" smtClean="0"/>
              <a:t> characters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Character Detail Component- Now in this section we will display the details of each character whether  it is the </a:t>
            </a:r>
            <a:r>
              <a:rPr lang="en-US" dirty="0" err="1" smtClean="0"/>
              <a:t>id,name,etc</a:t>
            </a:r>
            <a:r>
              <a:rPr lang="en-US" dirty="0" smtClean="0"/>
              <a:t> of the character.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Gadget Detail Component- Now in this section we will display the details of each gadget whether  it is the </a:t>
            </a:r>
            <a:r>
              <a:rPr lang="en-US" dirty="0" err="1" smtClean="0"/>
              <a:t>id,name</a:t>
            </a:r>
            <a:r>
              <a:rPr lang="en-US" dirty="0" smtClean="0"/>
              <a:t> of </a:t>
            </a:r>
            <a:r>
              <a:rPr lang="en-US" dirty="0" err="1" smtClean="0"/>
              <a:t>gadget,etc</a:t>
            </a:r>
            <a:r>
              <a:rPr lang="en-US" dirty="0" smtClean="0"/>
              <a:t> of the character.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Search Component- Here we will make the search bar to search the things which we want to get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 Component and Message Services- Here we will give the messages which we want to display whenever we clicks on any component and then provide the services.</a:t>
            </a:r>
            <a:endParaRPr lang="en-IN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dirty="0" err="1" smtClean="0"/>
              <a:t>InMemoryWebApi</a:t>
            </a:r>
            <a:r>
              <a:rPr lang="en-US" dirty="0" smtClean="0"/>
              <a:t>- Here we will make the server and database which we want to use in the components of the project.</a:t>
            </a:r>
          </a:p>
          <a:p>
            <a:endParaRPr lang="en-US" dirty="0"/>
          </a:p>
          <a:p>
            <a:r>
              <a:rPr lang="en-US" dirty="0" smtClean="0"/>
              <a:t>We will also define the </a:t>
            </a:r>
            <a:r>
              <a:rPr lang="en-US" dirty="0" err="1" smtClean="0"/>
              <a:t>add,delete,update,search</a:t>
            </a:r>
            <a:r>
              <a:rPr lang="en-US" dirty="0" smtClean="0"/>
              <a:t> </a:t>
            </a:r>
            <a:r>
              <a:rPr lang="en-US" dirty="0" err="1" smtClean="0"/>
              <a:t>functionalities.To</a:t>
            </a:r>
            <a:r>
              <a:rPr lang="en-US" dirty="0" smtClean="0"/>
              <a:t> add things we will use post method and to delete we will use delete method and to update we will use put method.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0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" y="631706"/>
            <a:ext cx="3238500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24" y="641231"/>
            <a:ext cx="3190875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641232"/>
            <a:ext cx="417195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49" y="4295775"/>
            <a:ext cx="34575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728" y="4476749"/>
            <a:ext cx="3838575" cy="2200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762" y="124464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Character Component.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18424" y="1124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Gadgets Component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861949" y="14102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Gallery Component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4306" y="3632619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Details Component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165377" y="3679248"/>
            <a:ext cx="336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Search and Add Functionalities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5" y="0"/>
            <a:ext cx="97990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Learning Outcomes:</a:t>
            </a:r>
          </a:p>
          <a:p>
            <a:endParaRPr lang="en-US" sz="2400" dirty="0"/>
          </a:p>
          <a:p>
            <a:r>
              <a:rPr lang="en-US" sz="2400" dirty="0" smtClean="0"/>
              <a:t>1.Routing and Navigation</a:t>
            </a:r>
          </a:p>
          <a:p>
            <a:r>
              <a:rPr lang="en-US" sz="2400" dirty="0" smtClean="0"/>
              <a:t>2.Dependency Injection</a:t>
            </a:r>
          </a:p>
          <a:p>
            <a:r>
              <a:rPr lang="en-US" sz="2400" dirty="0" smtClean="0"/>
              <a:t>3.Bindings</a:t>
            </a:r>
          </a:p>
          <a:p>
            <a:r>
              <a:rPr lang="en-US" sz="2400" dirty="0" smtClean="0"/>
              <a:t>4.Pipes</a:t>
            </a:r>
          </a:p>
          <a:p>
            <a:r>
              <a:rPr lang="en-US" sz="2400" dirty="0" smtClean="0"/>
              <a:t>5.Http Clients</a:t>
            </a:r>
          </a:p>
          <a:p>
            <a:r>
              <a:rPr lang="en-US" sz="2400" dirty="0" smtClean="0"/>
              <a:t>6.CRUD Operations(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err="1" smtClean="0"/>
              <a:t>add,delete,update,save</a:t>
            </a:r>
            <a:r>
              <a:rPr lang="en-US" sz="2400" dirty="0" smtClean="0"/>
              <a:t> methods)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11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6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2947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1963</TotalTime>
  <Words>318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Doremon Explorer Hub by Ankit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Doremon Explorer Hub by Ankit</dc:title>
  <dc:creator>Microsoft account</dc:creator>
  <cp:lastModifiedBy>Microsoft account</cp:lastModifiedBy>
  <cp:revision>12</cp:revision>
  <dcterms:created xsi:type="dcterms:W3CDTF">2024-03-26T04:52:12Z</dcterms:created>
  <dcterms:modified xsi:type="dcterms:W3CDTF">2024-03-28T13:24:17Z</dcterms:modified>
</cp:coreProperties>
</file>