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2" r:id="rId2"/>
    <p:sldId id="257" r:id="rId3"/>
    <p:sldId id="305" r:id="rId4"/>
    <p:sldId id="350" r:id="rId5"/>
    <p:sldId id="381" r:id="rId6"/>
    <p:sldId id="259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52809"/>
    <a:srgbClr val="392BF5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1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JRG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Attachment RR Door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Spl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77213-58Q00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20-12-2024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29637-8665-7FB6-E125-EB8F65C19826}"/>
              </a:ext>
            </a:extLst>
          </p:cNvPr>
          <p:cNvSpPr/>
          <p:nvPr/>
        </p:nvSpPr>
        <p:spPr>
          <a:xfrm>
            <a:off x="2895600" y="1752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YXA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398B2-78F6-3257-8221-F6C3BEF2A803}"/>
              </a:ext>
            </a:extLst>
          </p:cNvPr>
          <p:cNvSpPr/>
          <p:nvPr/>
        </p:nvSpPr>
        <p:spPr>
          <a:xfrm>
            <a:off x="8686006" y="2368755"/>
            <a:ext cx="3072880" cy="8890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Same concept will be followed for symmetrical part </a:t>
            </a: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1218099" y="1414333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8762206" y="1414333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5CDC2-DA8E-916C-BD7D-8E52746C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06" y="2438400"/>
            <a:ext cx="3530040" cy="338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21991-0142-D10B-BD65-A030C35E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5" y="2257360"/>
            <a:ext cx="3907972" cy="37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D866FDB-EB2F-26BD-E847-1DAE0D41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324" y="1260181"/>
            <a:ext cx="2151204" cy="370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2549C0-6AF4-4E7A-9972-3C628DD1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79" y="2071639"/>
            <a:ext cx="3530040" cy="33819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732285" y="3840389"/>
            <a:ext cx="4143721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5714206" y="5279700"/>
            <a:ext cx="6397906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Mechanism will be provided as per surrounding to lock the part in respective axis as shown above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4341812" y="3281126"/>
            <a:ext cx="284480" cy="498575"/>
            <a:chOff x="6230363" y="3994651"/>
            <a:chExt cx="284480" cy="4985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365427" y="4289291"/>
              <a:ext cx="7176" cy="203935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128068" y="1447800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9874970" y="1581111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314406" y="4602991"/>
            <a:ext cx="1014959" cy="281194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329365" y="4743588"/>
            <a:ext cx="286076" cy="1282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7BAC37-62A8-7991-0F64-84275B835B9F}"/>
              </a:ext>
            </a:extLst>
          </p:cNvPr>
          <p:cNvSpPr/>
          <p:nvPr/>
        </p:nvSpPr>
        <p:spPr>
          <a:xfrm>
            <a:off x="7314406" y="2463565"/>
            <a:ext cx="1346720" cy="281194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BB4E5D-85C9-9B6D-C7EE-E9EB66526F9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661126" y="2604162"/>
            <a:ext cx="326833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AF8BD6-E364-6488-78AC-D85183029AC2}"/>
              </a:ext>
            </a:extLst>
          </p:cNvPr>
          <p:cNvGrpSpPr/>
          <p:nvPr/>
        </p:nvGrpSpPr>
        <p:grpSpPr>
          <a:xfrm>
            <a:off x="879425" y="3304943"/>
            <a:ext cx="284480" cy="498575"/>
            <a:chOff x="6230363" y="3994651"/>
            <a:chExt cx="284480" cy="4985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228EE-9BBE-D8EC-07F3-3E03C3844929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600D75F-B965-13CF-F062-15BB8621D6CD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365427" y="4289291"/>
              <a:ext cx="7176" cy="203935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AA9641-3D1B-F347-3190-534D91F8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13692-5184-0775-2FC5-D026720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23" y="1265795"/>
            <a:ext cx="4198272" cy="3816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A7B3E-D7DE-1492-0B7F-8F7EC1D9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79" y="2071639"/>
            <a:ext cx="3530040" cy="33819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C6BCCC-1FFA-FF05-990B-468766E7871C}"/>
              </a:ext>
            </a:extLst>
          </p:cNvPr>
          <p:cNvSpPr/>
          <p:nvPr/>
        </p:nvSpPr>
        <p:spPr>
          <a:xfrm>
            <a:off x="4396695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2FC368-D652-980E-B73A-FE72B9FBDA57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C43939-450D-BF18-CAF6-71CFCD4D5777}"/>
              </a:ext>
            </a:extLst>
          </p:cNvPr>
          <p:cNvCxnSpPr>
            <a:cxnSpLocks/>
          </p:cNvCxnSpPr>
          <p:nvPr/>
        </p:nvCxnSpPr>
        <p:spPr>
          <a:xfrm>
            <a:off x="732285" y="3840389"/>
            <a:ext cx="4143721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BEF9970-EC6C-40F9-EACC-9F432F8993EB}"/>
              </a:ext>
            </a:extLst>
          </p:cNvPr>
          <p:cNvSpPr/>
          <p:nvPr/>
        </p:nvSpPr>
        <p:spPr>
          <a:xfrm>
            <a:off x="5714206" y="5279700"/>
            <a:ext cx="6397906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 mm flush all around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0AD611-C74B-835F-42AF-4644A321FAE5}"/>
              </a:ext>
            </a:extLst>
          </p:cNvPr>
          <p:cNvGrpSpPr/>
          <p:nvPr/>
        </p:nvGrpSpPr>
        <p:grpSpPr>
          <a:xfrm>
            <a:off x="4341812" y="3281126"/>
            <a:ext cx="284480" cy="498575"/>
            <a:chOff x="6230363" y="3994651"/>
            <a:chExt cx="284480" cy="4985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42F1CA-288C-1060-A9C0-05C91A92A715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A7E68-256C-DECC-1FF2-F40EEE01360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365427" y="4289291"/>
              <a:ext cx="7176" cy="203935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61FF5A2-C31F-2DFC-A7A3-63254F5A11DA}"/>
              </a:ext>
            </a:extLst>
          </p:cNvPr>
          <p:cNvSpPr/>
          <p:nvPr/>
        </p:nvSpPr>
        <p:spPr>
          <a:xfrm>
            <a:off x="8694622" y="1272699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28F269-D9CA-5818-79D2-23CF1165C57E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996575" y="1539322"/>
            <a:ext cx="1" cy="197757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367AD53-673F-A1DA-0476-23E648C69E38}"/>
              </a:ext>
            </a:extLst>
          </p:cNvPr>
          <p:cNvSpPr/>
          <p:nvPr/>
        </p:nvSpPr>
        <p:spPr>
          <a:xfrm>
            <a:off x="8533606" y="4107407"/>
            <a:ext cx="1014959" cy="281194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B44A84-8E10-753D-543D-3675E9C795FD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9041086" y="4388601"/>
            <a:ext cx="0" cy="228959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44FDE0-5356-F014-B6F5-634FD4539254}"/>
              </a:ext>
            </a:extLst>
          </p:cNvPr>
          <p:cNvGrpSpPr/>
          <p:nvPr/>
        </p:nvGrpSpPr>
        <p:grpSpPr>
          <a:xfrm>
            <a:off x="879425" y="3304943"/>
            <a:ext cx="284480" cy="498575"/>
            <a:chOff x="6230363" y="3994651"/>
            <a:chExt cx="284480" cy="4985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DE3338-DA69-818F-94FC-1D5EDA279480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02C4516-73B3-3A0A-14E6-92F50DF6FAA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365427" y="4289291"/>
              <a:ext cx="7176" cy="203935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325E12-A7C0-244F-CFFB-ADC892181E55}"/>
              </a:ext>
            </a:extLst>
          </p:cNvPr>
          <p:cNvSpPr/>
          <p:nvPr/>
        </p:nvSpPr>
        <p:spPr>
          <a:xfrm>
            <a:off x="8762206" y="3477550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C502D-9045-0F63-DE37-F6267564CDB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381206" y="3610862"/>
            <a:ext cx="38100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42A33-176F-40CA-35AA-4077DA398DB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66113" y="3610862"/>
            <a:ext cx="310493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AAC6A80-09B8-B5E9-6D24-AB9C029A5237}"/>
              </a:ext>
            </a:extLst>
          </p:cNvPr>
          <p:cNvSpPr/>
          <p:nvPr/>
        </p:nvSpPr>
        <p:spPr>
          <a:xfrm rot="16200000">
            <a:off x="10189182" y="2042663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752D01A-D10E-CC9F-4C68-C41DB016E97C}"/>
              </a:ext>
            </a:extLst>
          </p:cNvPr>
          <p:cNvSpPr/>
          <p:nvPr/>
        </p:nvSpPr>
        <p:spPr>
          <a:xfrm rot="156239">
            <a:off x="8219062" y="1829551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B208FBC1-3CD6-8540-5781-0515B688FD92}"/>
              </a:ext>
            </a:extLst>
          </p:cNvPr>
          <p:cNvSpPr/>
          <p:nvPr/>
        </p:nvSpPr>
        <p:spPr>
          <a:xfrm rot="252645" flipH="1">
            <a:off x="9654000" y="2279013"/>
            <a:ext cx="194046" cy="152398"/>
          </a:xfrm>
          <a:prstGeom prst="homePlate">
            <a:avLst>
              <a:gd name="adj" fmla="val 42344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9416AD6-8E8D-7B35-40BC-3FC56EAC7F43}"/>
              </a:ext>
            </a:extLst>
          </p:cNvPr>
          <p:cNvSpPr/>
          <p:nvPr/>
        </p:nvSpPr>
        <p:spPr>
          <a:xfrm rot="16200000">
            <a:off x="7655160" y="1544824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43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97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Shubham Waghmare</cp:lastModifiedBy>
  <cp:revision>1015</cp:revision>
  <dcterms:created xsi:type="dcterms:W3CDTF">2019-12-14T10:18:18Z</dcterms:created>
  <dcterms:modified xsi:type="dcterms:W3CDTF">2024-12-20T15:22:06Z</dcterms:modified>
</cp:coreProperties>
</file>