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302" r:id="rId2"/>
    <p:sldId id="257" r:id="rId3"/>
    <p:sldId id="305" r:id="rId4"/>
    <p:sldId id="350" r:id="rId5"/>
    <p:sldId id="378" r:id="rId6"/>
    <p:sldId id="379" r:id="rId7"/>
    <p:sldId id="380" r:id="rId8"/>
    <p:sldId id="259" r:id="rId9"/>
  </p:sldIdLst>
  <p:sldSz cx="12190413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2809"/>
    <a:srgbClr val="392BF5"/>
    <a:srgbClr val="FFFF00"/>
    <a:srgbClr val="96C500"/>
    <a:srgbClr val="F715CC"/>
    <a:srgbClr val="0E50DA"/>
    <a:srgbClr val="5B9BD5"/>
    <a:srgbClr val="9DC3E6"/>
    <a:srgbClr val="C55A11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4660"/>
  </p:normalViewPr>
  <p:slideViewPr>
    <p:cSldViewPr>
      <p:cViewPr varScale="1">
        <p:scale>
          <a:sx n="78" d="100"/>
          <a:sy n="78" d="100"/>
        </p:scale>
        <p:origin x="869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2EE2AA-148B-40AB-9B2B-819D4284D388}" type="datetimeFigureOut">
              <a:rPr lang="en-IN" smtClean="0"/>
              <a:pPr/>
              <a:t>20-12-2024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34CC8E-DC9B-47D6-8558-2132555796C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1599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4CC8E-DC9B-47D6-8558-2132555796C8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7486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9453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>
                <a:solidFill>
                  <a:srgbClr val="002060"/>
                </a:solidFill>
              </a:defRPr>
            </a:lvl1pPr>
            <a:lvl2pPr>
              <a:defRPr sz="2400">
                <a:solidFill>
                  <a:srgbClr val="002060"/>
                </a:solidFill>
              </a:defRPr>
            </a:lvl2pPr>
            <a:lvl3pPr>
              <a:defRPr sz="2000">
                <a:solidFill>
                  <a:srgbClr val="002060"/>
                </a:solidFill>
              </a:defRPr>
            </a:lvl3pPr>
            <a:lvl4pPr>
              <a:defRPr sz="1800">
                <a:solidFill>
                  <a:srgbClr val="002060"/>
                </a:solidFill>
              </a:defRPr>
            </a:lvl4pPr>
            <a:lvl5pPr>
              <a:defRPr sz="1600"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764704"/>
            <a:ext cx="12190413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0" y="6453336"/>
            <a:ext cx="12190413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D971A-12AB-4B63-A413-D1566F3CC742}" type="datetimeFigureOut">
              <a:rPr lang="en-IN" smtClean="0"/>
              <a:pPr/>
              <a:t>20-12-2024</a:t>
            </a:fld>
            <a:endParaRPr lang="en-IN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47505-1B9B-4599-9B4F-993DE518DBD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2843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6083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D971A-12AB-4B63-A413-D1566F3CC742}" type="datetimeFigureOut">
              <a:rPr lang="en-IN" smtClean="0"/>
              <a:pPr/>
              <a:t>20-12-2024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47505-1B9B-4599-9B4F-993DE518DBD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0235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D971A-12AB-4B63-A413-D1566F3CC742}" type="datetimeFigureOut">
              <a:rPr lang="en-IN" smtClean="0"/>
              <a:pPr/>
              <a:t>20-12-2024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47505-1B9B-4599-9B4F-993DE518DBD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0434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D971A-12AB-4B63-A413-D1566F3CC742}" type="datetimeFigureOut">
              <a:rPr lang="en-IN" smtClean="0"/>
              <a:pPr/>
              <a:t>20-12-2024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47505-1B9B-4599-9B4F-993DE518DBD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4342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4777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alpha val="5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520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D971A-12AB-4B63-A413-D1566F3CC742}" type="datetimeFigureOut">
              <a:rPr lang="en-IN" smtClean="0"/>
              <a:pPr/>
              <a:t>20-12-2024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347505-1B9B-4599-9B4F-993DE518DBD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1134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8C634B0-E6F1-4E7B-A966-31D0CE28C0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22322"/>
            <a:ext cx="12190413" cy="681335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B29437C-176D-4243-9788-7BEE60B8F62E}"/>
              </a:ext>
            </a:extLst>
          </p:cNvPr>
          <p:cNvSpPr txBox="1"/>
          <p:nvPr/>
        </p:nvSpPr>
        <p:spPr>
          <a:xfrm>
            <a:off x="7089157" y="5467871"/>
            <a:ext cx="4910705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IN" sz="4400" b="1" dirty="0">
                <a:ln/>
                <a:solidFill>
                  <a:schemeClr val="bg1"/>
                </a:solidFill>
                <a:latin typeface="Arial Rounded MT Bold" panose="020F0704030504030204" pitchFamily="34" charset="0"/>
              </a:rPr>
              <a:t>Concept</a:t>
            </a:r>
          </a:p>
        </p:txBody>
      </p:sp>
    </p:spTree>
    <p:extLst>
      <p:ext uri="{BB962C8B-B14F-4D97-AF65-F5344CB8AC3E}">
        <p14:creationId xmlns:p14="http://schemas.microsoft.com/office/powerpoint/2010/main" val="46602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ight Arrow 33"/>
          <p:cNvSpPr/>
          <p:nvPr/>
        </p:nvSpPr>
        <p:spPr>
          <a:xfrm>
            <a:off x="685800" y="1574800"/>
            <a:ext cx="1981200" cy="762000"/>
          </a:xfrm>
          <a:prstGeom prst="rightArrow">
            <a:avLst/>
          </a:prstGeom>
          <a:solidFill>
            <a:srgbClr val="0DFFF9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PROJECT</a:t>
            </a:r>
          </a:p>
        </p:txBody>
      </p:sp>
      <p:sp>
        <p:nvSpPr>
          <p:cNvPr id="35" name="Right Arrow 34"/>
          <p:cNvSpPr/>
          <p:nvPr/>
        </p:nvSpPr>
        <p:spPr>
          <a:xfrm>
            <a:off x="685800" y="2400300"/>
            <a:ext cx="1981200" cy="762000"/>
          </a:xfrm>
          <a:prstGeom prst="rightArrow">
            <a:avLst/>
          </a:prstGeom>
          <a:solidFill>
            <a:srgbClr val="0DFFF9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PART NAME </a:t>
            </a:r>
          </a:p>
        </p:txBody>
      </p:sp>
      <p:sp>
        <p:nvSpPr>
          <p:cNvPr id="36" name="Right Arrow 35"/>
          <p:cNvSpPr/>
          <p:nvPr/>
        </p:nvSpPr>
        <p:spPr>
          <a:xfrm>
            <a:off x="685800" y="3213100"/>
            <a:ext cx="1981200" cy="762000"/>
          </a:xfrm>
          <a:prstGeom prst="rightArrow">
            <a:avLst/>
          </a:prstGeom>
          <a:solidFill>
            <a:srgbClr val="0DFFF9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PART NO.</a:t>
            </a:r>
          </a:p>
        </p:txBody>
      </p:sp>
      <p:sp>
        <p:nvSpPr>
          <p:cNvPr id="37" name="Right Arrow 36"/>
          <p:cNvSpPr/>
          <p:nvPr/>
        </p:nvSpPr>
        <p:spPr>
          <a:xfrm>
            <a:off x="685800" y="4013200"/>
            <a:ext cx="1981200" cy="762000"/>
          </a:xfrm>
          <a:prstGeom prst="rightArrow">
            <a:avLst/>
          </a:prstGeom>
          <a:solidFill>
            <a:srgbClr val="0DFFF9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TYPE</a:t>
            </a:r>
          </a:p>
        </p:txBody>
      </p:sp>
      <p:sp>
        <p:nvSpPr>
          <p:cNvPr id="38" name="Right Arrow 37"/>
          <p:cNvSpPr/>
          <p:nvPr/>
        </p:nvSpPr>
        <p:spPr>
          <a:xfrm>
            <a:off x="685800" y="4820502"/>
            <a:ext cx="1981200" cy="762000"/>
          </a:xfrm>
          <a:prstGeom prst="rightArrow">
            <a:avLst/>
          </a:prstGeom>
          <a:solidFill>
            <a:srgbClr val="0DFFF9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DATE</a:t>
            </a:r>
          </a:p>
        </p:txBody>
      </p:sp>
      <p:sp>
        <p:nvSpPr>
          <p:cNvPr id="39" name="Rectangle 38"/>
          <p:cNvSpPr/>
          <p:nvPr/>
        </p:nvSpPr>
        <p:spPr>
          <a:xfrm>
            <a:off x="2895600" y="952500"/>
            <a:ext cx="5309898" cy="381000"/>
          </a:xfrm>
          <a:prstGeom prst="rect">
            <a:avLst/>
          </a:prstGeom>
          <a:noFill/>
          <a:ln w="25400" cap="flat" cmpd="sng" algn="ctr">
            <a:solidFill>
              <a:srgbClr val="FF33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600" b="1" kern="0" dirty="0">
                <a:latin typeface="Calibri"/>
              </a:rPr>
              <a:t>JRG</a:t>
            </a:r>
            <a:endParaRPr kumimoji="0" lang="en-IN" sz="16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5" name="Right Arrow 44"/>
          <p:cNvSpPr/>
          <p:nvPr/>
        </p:nvSpPr>
        <p:spPr>
          <a:xfrm>
            <a:off x="685800" y="762000"/>
            <a:ext cx="1981200" cy="762000"/>
          </a:xfrm>
          <a:prstGeom prst="rightArrow">
            <a:avLst/>
          </a:prstGeom>
          <a:solidFill>
            <a:srgbClr val="0DFFF9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CUSTOMER NAME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036EBF6-D153-AD6F-C899-B30DA18BDB29}"/>
              </a:ext>
            </a:extLst>
          </p:cNvPr>
          <p:cNvSpPr/>
          <p:nvPr/>
        </p:nvSpPr>
        <p:spPr>
          <a:xfrm>
            <a:off x="2895600" y="2578100"/>
            <a:ext cx="5309898" cy="381000"/>
          </a:xfrm>
          <a:prstGeom prst="rect">
            <a:avLst/>
          </a:prstGeom>
          <a:noFill/>
          <a:ln w="25400" cap="flat" cmpd="sng" algn="ctr">
            <a:solidFill>
              <a:srgbClr val="FF33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kumimoji="0" lang="fr-FR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Skirt RR Air Dam RH\LH</a:t>
            </a:r>
            <a:endParaRPr kumimoji="0" lang="en-IN" sz="20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8C6076-B5F8-F0B9-7CA1-83CA6F7024E6}"/>
              </a:ext>
            </a:extLst>
          </p:cNvPr>
          <p:cNvSpPr/>
          <p:nvPr/>
        </p:nvSpPr>
        <p:spPr>
          <a:xfrm>
            <a:off x="2895600" y="3403600"/>
            <a:ext cx="5309898" cy="381000"/>
          </a:xfrm>
          <a:prstGeom prst="rect">
            <a:avLst/>
          </a:prstGeom>
          <a:noFill/>
          <a:ln w="25400" cap="flat" cmpd="sng" algn="ctr">
            <a:solidFill>
              <a:srgbClr val="FF33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kumimoji="0" lang="en-IN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77250-58Q00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4CDBA00-E40C-1663-A037-B2002C2ED91B}"/>
              </a:ext>
            </a:extLst>
          </p:cNvPr>
          <p:cNvSpPr/>
          <p:nvPr/>
        </p:nvSpPr>
        <p:spPr>
          <a:xfrm>
            <a:off x="2895600" y="4203700"/>
            <a:ext cx="5309898" cy="381000"/>
          </a:xfrm>
          <a:prstGeom prst="rect">
            <a:avLst/>
          </a:prstGeom>
          <a:noFill/>
          <a:ln w="25400" cap="flat" cmpd="sng" algn="ctr">
            <a:solidFill>
              <a:srgbClr val="FF33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kumimoji="0" lang="en-IN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Checking Fixture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8DAB0A-0EB1-8A3F-5B94-9C90B7ABDE32}"/>
              </a:ext>
            </a:extLst>
          </p:cNvPr>
          <p:cNvSpPr/>
          <p:nvPr/>
        </p:nvSpPr>
        <p:spPr>
          <a:xfrm>
            <a:off x="2895600" y="5011002"/>
            <a:ext cx="5309898" cy="381000"/>
          </a:xfrm>
          <a:prstGeom prst="rect">
            <a:avLst/>
          </a:prstGeom>
          <a:noFill/>
          <a:ln w="25400" cap="flat" cmpd="sng" algn="ctr">
            <a:solidFill>
              <a:srgbClr val="FF33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kumimoji="0" lang="en-IN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20-12-2024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0A29637-8665-7FB6-E125-EB8F65C19826}"/>
              </a:ext>
            </a:extLst>
          </p:cNvPr>
          <p:cNvSpPr/>
          <p:nvPr/>
        </p:nvSpPr>
        <p:spPr>
          <a:xfrm>
            <a:off x="2895600" y="1752600"/>
            <a:ext cx="5309898" cy="381000"/>
          </a:xfrm>
          <a:prstGeom prst="rect">
            <a:avLst/>
          </a:prstGeom>
          <a:noFill/>
          <a:ln w="25400" cap="flat" cmpd="sng" algn="ctr">
            <a:solidFill>
              <a:srgbClr val="FF33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600" b="1" kern="0" dirty="0">
                <a:latin typeface="Calibri"/>
              </a:rPr>
              <a:t>YXA</a:t>
            </a:r>
            <a:endParaRPr kumimoji="0" lang="en-IN" sz="16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8A398B2-78F6-3257-8221-F6C3BEF2A803}"/>
              </a:ext>
            </a:extLst>
          </p:cNvPr>
          <p:cNvSpPr/>
          <p:nvPr/>
        </p:nvSpPr>
        <p:spPr>
          <a:xfrm>
            <a:off x="8914606" y="2273300"/>
            <a:ext cx="3072880" cy="889000"/>
          </a:xfrm>
          <a:prstGeom prst="rect">
            <a:avLst/>
          </a:prstGeom>
          <a:solidFill>
            <a:srgbClr val="FFFF00"/>
          </a:solidFill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tx1"/>
                </a:solidFill>
              </a:rPr>
              <a:t>Same concept will be followed for symmetrical part </a:t>
            </a:r>
          </a:p>
        </p:txBody>
      </p:sp>
    </p:spTree>
    <p:extLst>
      <p:ext uri="{BB962C8B-B14F-4D97-AF65-F5344CB8AC3E}">
        <p14:creationId xmlns:p14="http://schemas.microsoft.com/office/powerpoint/2010/main" val="1455954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17CED3D-8082-1A16-CBB5-25EDC0DB5C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075" y="1066800"/>
            <a:ext cx="10724262" cy="216006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70AEBAC-A39A-4A00-A263-13789191747C}"/>
              </a:ext>
            </a:extLst>
          </p:cNvPr>
          <p:cNvSpPr/>
          <p:nvPr/>
        </p:nvSpPr>
        <p:spPr>
          <a:xfrm>
            <a:off x="4781010" y="-33961"/>
            <a:ext cx="262841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Part Images</a:t>
            </a:r>
            <a:endParaRPr 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Flowchart: Alternate Process 1">
            <a:extLst>
              <a:ext uri="{FF2B5EF4-FFF2-40B4-BE49-F238E27FC236}">
                <a16:creationId xmlns:a16="http://schemas.microsoft.com/office/drawing/2014/main" id="{9A695ABF-64E6-3AFD-1934-FC328E0D3B26}"/>
              </a:ext>
            </a:extLst>
          </p:cNvPr>
          <p:cNvSpPr/>
          <p:nvPr/>
        </p:nvSpPr>
        <p:spPr>
          <a:xfrm>
            <a:off x="5229484" y="1143947"/>
            <a:ext cx="1731444" cy="386862"/>
          </a:xfrm>
          <a:prstGeom prst="flowChartAlternateProcess">
            <a:avLst/>
          </a:prstGeom>
          <a:solidFill>
            <a:srgbClr val="FF9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A Surface</a:t>
            </a:r>
            <a:endParaRPr lang="en-IN" sz="1600" b="1" dirty="0">
              <a:solidFill>
                <a:schemeClr val="tx1"/>
              </a:solidFill>
            </a:endParaRPr>
          </a:p>
        </p:txBody>
      </p:sp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A036C8EC-A730-6F4C-9969-806CA676E885}"/>
              </a:ext>
            </a:extLst>
          </p:cNvPr>
          <p:cNvSpPr/>
          <p:nvPr/>
        </p:nvSpPr>
        <p:spPr>
          <a:xfrm>
            <a:off x="5333206" y="3304011"/>
            <a:ext cx="1731444" cy="386862"/>
          </a:xfrm>
          <a:prstGeom prst="flowChartAlternateProcess">
            <a:avLst/>
          </a:prstGeom>
          <a:solidFill>
            <a:srgbClr val="FF9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B Surface</a:t>
            </a:r>
            <a:endParaRPr lang="en-IN" sz="1600" b="1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39D525-7CD1-9371-BCFC-406C2AB919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520" y="3768020"/>
            <a:ext cx="11236816" cy="2263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951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2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92D9D1E-80B6-4920-230A-CA9FF870C4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E023CAA7-354E-CF85-A377-AE11DBC5CEFF}"/>
              </a:ext>
            </a:extLst>
          </p:cNvPr>
          <p:cNvGrpSpPr/>
          <p:nvPr/>
        </p:nvGrpSpPr>
        <p:grpSpPr>
          <a:xfrm>
            <a:off x="7354637" y="941434"/>
            <a:ext cx="3331609" cy="4168367"/>
            <a:chOff x="7354637" y="941434"/>
            <a:chExt cx="3331609" cy="4168367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5E34E28C-5F28-F2BE-B3F8-6073A2C8D1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713274" y="941434"/>
              <a:ext cx="2972972" cy="3840430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ED630A88-C9A1-E5EC-49FE-F872D7ACA2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54637" y="4751630"/>
              <a:ext cx="3215919" cy="358171"/>
            </a:xfrm>
            <a:prstGeom prst="rect">
              <a:avLst/>
            </a:prstGeom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61445C27-4AFC-0933-F0B9-9730E011E2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573" y="1204038"/>
            <a:ext cx="5823288" cy="1171606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99E13881-65F5-D3F2-272B-D4991E8651C7}"/>
              </a:ext>
            </a:extLst>
          </p:cNvPr>
          <p:cNvSpPr/>
          <p:nvPr/>
        </p:nvSpPr>
        <p:spPr>
          <a:xfrm>
            <a:off x="3953655" y="-33961"/>
            <a:ext cx="428316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Resting and Locking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4C0F355-A277-FCFC-D32E-EFDD64FAB530}"/>
              </a:ext>
            </a:extLst>
          </p:cNvPr>
          <p:cNvSpPr/>
          <p:nvPr/>
        </p:nvSpPr>
        <p:spPr>
          <a:xfrm>
            <a:off x="11044883" y="902561"/>
            <a:ext cx="914400" cy="381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A-A</a:t>
            </a:r>
            <a:endParaRPr lang="en-US" sz="2400" dirty="0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9324EB4-DA62-BB5F-907E-8AE27AF93119}"/>
              </a:ext>
            </a:extLst>
          </p:cNvPr>
          <p:cNvCxnSpPr>
            <a:cxnSpLocks/>
          </p:cNvCxnSpPr>
          <p:nvPr/>
        </p:nvCxnSpPr>
        <p:spPr>
          <a:xfrm>
            <a:off x="1066006" y="1204038"/>
            <a:ext cx="0" cy="1207845"/>
          </a:xfrm>
          <a:prstGeom prst="line">
            <a:avLst/>
          </a:prstGeom>
          <a:ln w="38100" cmpd="sng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C223C4A0-14F9-F883-5E4B-09AFB9FC6EC8}"/>
              </a:ext>
            </a:extLst>
          </p:cNvPr>
          <p:cNvSpPr/>
          <p:nvPr/>
        </p:nvSpPr>
        <p:spPr>
          <a:xfrm>
            <a:off x="5958910" y="5279700"/>
            <a:ext cx="6153202" cy="987705"/>
          </a:xfrm>
          <a:prstGeom prst="rect">
            <a:avLst/>
          </a:prstGeom>
          <a:solidFill>
            <a:schemeClr val="bg2"/>
          </a:solidFill>
          <a:ln>
            <a:solidFill>
              <a:srgbClr val="060B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01168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02336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603504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804672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005840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207008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408176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609344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Self-Tapping will be provided at to places to lock the part in respective axis as shown above.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1B33EB2-B90B-E684-A04A-B0715AC36EE9}"/>
              </a:ext>
            </a:extLst>
          </p:cNvPr>
          <p:cNvGrpSpPr/>
          <p:nvPr/>
        </p:nvGrpSpPr>
        <p:grpSpPr>
          <a:xfrm>
            <a:off x="590045" y="1136241"/>
            <a:ext cx="475961" cy="294640"/>
            <a:chOff x="6230363" y="3994651"/>
            <a:chExt cx="475961" cy="29464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A63B685-033B-CA37-A906-28429454276F}"/>
                </a:ext>
              </a:extLst>
            </p:cNvPr>
            <p:cNvSpPr/>
            <p:nvPr/>
          </p:nvSpPr>
          <p:spPr>
            <a:xfrm>
              <a:off x="6230363" y="3994651"/>
              <a:ext cx="284480" cy="29464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242E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201168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402336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603504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804672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005840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1207008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1408176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1609344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800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5BB7FA04-54FF-D5EE-6E96-4ED15AD33619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>
              <a:off x="6514843" y="4141971"/>
              <a:ext cx="191481" cy="0"/>
            </a:xfrm>
            <a:prstGeom prst="straightConnector1">
              <a:avLst/>
            </a:prstGeom>
            <a:ln w="25400">
              <a:solidFill>
                <a:srgbClr val="060B1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Rectangle 71">
            <a:extLst>
              <a:ext uri="{FF2B5EF4-FFF2-40B4-BE49-F238E27FC236}">
                <a16:creationId xmlns:a16="http://schemas.microsoft.com/office/drawing/2014/main" id="{FEAADE89-C1F6-D2FC-1E63-0E2BA1C1CDD8}"/>
              </a:ext>
            </a:extLst>
          </p:cNvPr>
          <p:cNvSpPr/>
          <p:nvPr/>
        </p:nvSpPr>
        <p:spPr>
          <a:xfrm>
            <a:off x="10499688" y="3707078"/>
            <a:ext cx="603907" cy="266623"/>
          </a:xfrm>
          <a:prstGeom prst="rect">
            <a:avLst/>
          </a:prstGeom>
          <a:solidFill>
            <a:srgbClr val="96C500"/>
          </a:solidFill>
          <a:ln w="12700">
            <a:solidFill>
              <a:srgbClr val="060B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Part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12352CAB-C7DB-45AD-7675-52B94FC618CB}"/>
              </a:ext>
            </a:extLst>
          </p:cNvPr>
          <p:cNvCxnSpPr>
            <a:cxnSpLocks/>
            <a:stCxn id="72" idx="1"/>
          </p:cNvCxnSpPr>
          <p:nvPr/>
        </p:nvCxnSpPr>
        <p:spPr>
          <a:xfrm flipH="1" flipV="1">
            <a:off x="10246590" y="3840389"/>
            <a:ext cx="253098" cy="1"/>
          </a:xfrm>
          <a:prstGeom prst="straightConnector1">
            <a:avLst/>
          </a:prstGeom>
          <a:ln w="12700">
            <a:solidFill>
              <a:srgbClr val="060B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4C3DD45E-08EE-B56A-AB27-561F059FE640}"/>
              </a:ext>
            </a:extLst>
          </p:cNvPr>
          <p:cNvSpPr/>
          <p:nvPr/>
        </p:nvSpPr>
        <p:spPr>
          <a:xfrm>
            <a:off x="7713274" y="3973701"/>
            <a:ext cx="760010" cy="306837"/>
          </a:xfrm>
          <a:prstGeom prst="rect">
            <a:avLst/>
          </a:prstGeom>
          <a:solidFill>
            <a:srgbClr val="96C500"/>
          </a:solidFill>
          <a:ln w="12700">
            <a:solidFill>
              <a:srgbClr val="060B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Stand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F9DC71C5-B8E4-F6F3-3C51-9D4F53840292}"/>
              </a:ext>
            </a:extLst>
          </p:cNvPr>
          <p:cNvCxnSpPr>
            <a:cxnSpLocks/>
            <a:stCxn id="74" idx="3"/>
          </p:cNvCxnSpPr>
          <p:nvPr/>
        </p:nvCxnSpPr>
        <p:spPr>
          <a:xfrm>
            <a:off x="8473284" y="4127120"/>
            <a:ext cx="286076" cy="0"/>
          </a:xfrm>
          <a:prstGeom prst="straightConnector1">
            <a:avLst/>
          </a:prstGeom>
          <a:ln w="12700">
            <a:solidFill>
              <a:srgbClr val="060B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B632AA9F-D685-4C9C-C23A-A3067876E2ED}"/>
              </a:ext>
            </a:extLst>
          </p:cNvPr>
          <p:cNvSpPr/>
          <p:nvPr/>
        </p:nvSpPr>
        <p:spPr>
          <a:xfrm>
            <a:off x="8076406" y="2478771"/>
            <a:ext cx="984907" cy="264430"/>
          </a:xfrm>
          <a:prstGeom prst="rect">
            <a:avLst/>
          </a:prstGeom>
          <a:solidFill>
            <a:srgbClr val="96C500"/>
          </a:solidFill>
          <a:ln w="12700">
            <a:solidFill>
              <a:srgbClr val="060B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Resting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0DE452D-10D6-CBB4-993F-69D05019EE4C}"/>
              </a:ext>
            </a:extLst>
          </p:cNvPr>
          <p:cNvCxnSpPr>
            <a:cxnSpLocks/>
            <a:stCxn id="30" idx="2"/>
          </p:cNvCxnSpPr>
          <p:nvPr/>
        </p:nvCxnSpPr>
        <p:spPr>
          <a:xfrm>
            <a:off x="8568860" y="2743201"/>
            <a:ext cx="190500" cy="369873"/>
          </a:xfrm>
          <a:prstGeom prst="straightConnector1">
            <a:avLst/>
          </a:prstGeom>
          <a:ln w="12700">
            <a:solidFill>
              <a:srgbClr val="060B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74F619CF-43A6-4212-1261-EA5E1F57CE0D}"/>
              </a:ext>
            </a:extLst>
          </p:cNvPr>
          <p:cNvGrpSpPr/>
          <p:nvPr/>
        </p:nvGrpSpPr>
        <p:grpSpPr>
          <a:xfrm>
            <a:off x="590045" y="2123172"/>
            <a:ext cx="475961" cy="294640"/>
            <a:chOff x="6230363" y="3994651"/>
            <a:chExt cx="475961" cy="29464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16EEDED-B89C-60FE-673A-3A78B90631C1}"/>
                </a:ext>
              </a:extLst>
            </p:cNvPr>
            <p:cNvSpPr/>
            <p:nvPr/>
          </p:nvSpPr>
          <p:spPr>
            <a:xfrm>
              <a:off x="6230363" y="3994651"/>
              <a:ext cx="284480" cy="29464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242E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201168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402336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603504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804672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005840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1207008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1408176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1609344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800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AE5FCB4D-C684-CD4D-639B-6F96695E1077}"/>
                </a:ext>
              </a:extLst>
            </p:cNvPr>
            <p:cNvCxnSpPr>
              <a:cxnSpLocks/>
              <a:stCxn id="10" idx="3"/>
            </p:cNvCxnSpPr>
            <p:nvPr/>
          </p:nvCxnSpPr>
          <p:spPr>
            <a:xfrm>
              <a:off x="6514843" y="4141971"/>
              <a:ext cx="191481" cy="0"/>
            </a:xfrm>
            <a:prstGeom prst="straightConnector1">
              <a:avLst/>
            </a:prstGeom>
            <a:ln w="25400">
              <a:solidFill>
                <a:srgbClr val="060B1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3B591CD8-944D-5249-B986-1E25A6A39AB4}"/>
              </a:ext>
            </a:extLst>
          </p:cNvPr>
          <p:cNvSpPr/>
          <p:nvPr/>
        </p:nvSpPr>
        <p:spPr>
          <a:xfrm>
            <a:off x="874525" y="1382897"/>
            <a:ext cx="380304" cy="360966"/>
          </a:xfrm>
          <a:prstGeom prst="ellipse">
            <a:avLst/>
          </a:prstGeom>
          <a:solidFill>
            <a:srgbClr val="FF0000">
              <a:alpha val="38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50657ED-DBDC-D078-217E-B1A1527B8057}"/>
              </a:ext>
            </a:extLst>
          </p:cNvPr>
          <p:cNvSpPr/>
          <p:nvPr/>
        </p:nvSpPr>
        <p:spPr>
          <a:xfrm>
            <a:off x="5769552" y="1394480"/>
            <a:ext cx="380304" cy="360966"/>
          </a:xfrm>
          <a:prstGeom prst="ellipse">
            <a:avLst/>
          </a:prstGeom>
          <a:solidFill>
            <a:srgbClr val="FF0000">
              <a:alpha val="38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97BAC37-62A8-7991-0F64-84275B835B9F}"/>
              </a:ext>
            </a:extLst>
          </p:cNvPr>
          <p:cNvSpPr/>
          <p:nvPr/>
        </p:nvSpPr>
        <p:spPr>
          <a:xfrm>
            <a:off x="7668692" y="1674538"/>
            <a:ext cx="1346720" cy="281194"/>
          </a:xfrm>
          <a:prstGeom prst="rect">
            <a:avLst/>
          </a:prstGeom>
          <a:solidFill>
            <a:srgbClr val="96C500"/>
          </a:solidFill>
          <a:ln w="12700">
            <a:solidFill>
              <a:srgbClr val="060B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Self tapping Pin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5BB4E5D-85C9-9B6D-C7EE-E9EB66526F95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9015412" y="1815135"/>
            <a:ext cx="326833" cy="0"/>
          </a:xfrm>
          <a:prstGeom prst="straightConnector1">
            <a:avLst/>
          </a:prstGeom>
          <a:ln w="12700">
            <a:solidFill>
              <a:srgbClr val="060B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7460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2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AD57AB2-B4AF-9FB8-E538-A7467F89E0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813C818-F13F-8FC4-43AB-660671488B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1555" y="1093061"/>
            <a:ext cx="2386144" cy="399718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6C8256F-332E-D3FE-5054-A45B01ADC3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573" y="1204038"/>
            <a:ext cx="5823288" cy="1171606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2FCAF3C6-A598-125C-CFAD-302981C64759}"/>
              </a:ext>
            </a:extLst>
          </p:cNvPr>
          <p:cNvSpPr/>
          <p:nvPr/>
        </p:nvSpPr>
        <p:spPr>
          <a:xfrm>
            <a:off x="3953655" y="-33961"/>
            <a:ext cx="428316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Resting and Locking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93A18AB-DA0C-5A5C-206B-8E4F46F97C4B}"/>
              </a:ext>
            </a:extLst>
          </p:cNvPr>
          <p:cNvSpPr/>
          <p:nvPr/>
        </p:nvSpPr>
        <p:spPr>
          <a:xfrm>
            <a:off x="11044883" y="902561"/>
            <a:ext cx="914400" cy="381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B-B</a:t>
            </a:r>
            <a:endParaRPr lang="en-US" sz="2400" dirty="0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97ADA45-A843-8499-0943-B1C46A8B7CCA}"/>
              </a:ext>
            </a:extLst>
          </p:cNvPr>
          <p:cNvCxnSpPr>
            <a:cxnSpLocks/>
          </p:cNvCxnSpPr>
          <p:nvPr/>
        </p:nvCxnSpPr>
        <p:spPr>
          <a:xfrm>
            <a:off x="2178361" y="1108971"/>
            <a:ext cx="0" cy="1207845"/>
          </a:xfrm>
          <a:prstGeom prst="line">
            <a:avLst/>
          </a:prstGeom>
          <a:ln w="38100" cmpd="sng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B157316D-ED99-5013-286E-14F1DCD667E3}"/>
              </a:ext>
            </a:extLst>
          </p:cNvPr>
          <p:cNvSpPr/>
          <p:nvPr/>
        </p:nvSpPr>
        <p:spPr>
          <a:xfrm>
            <a:off x="5958910" y="5279700"/>
            <a:ext cx="6153202" cy="987705"/>
          </a:xfrm>
          <a:prstGeom prst="rect">
            <a:avLst/>
          </a:prstGeom>
          <a:solidFill>
            <a:schemeClr val="bg2"/>
          </a:solidFill>
          <a:ln>
            <a:solidFill>
              <a:srgbClr val="060B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01168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02336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603504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804672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005840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207008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408176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609344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Thread pin will be provided at 02 places to rest and lock the part as shown above.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62D62A3-593F-1C75-8AA8-57E2FB25A747}"/>
              </a:ext>
            </a:extLst>
          </p:cNvPr>
          <p:cNvGrpSpPr/>
          <p:nvPr/>
        </p:nvGrpSpPr>
        <p:grpSpPr>
          <a:xfrm>
            <a:off x="1702400" y="1041174"/>
            <a:ext cx="475961" cy="294640"/>
            <a:chOff x="6230363" y="3994651"/>
            <a:chExt cx="475961" cy="29464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C0F0B7A-AEB0-7363-51DF-E3D9E0810E03}"/>
                </a:ext>
              </a:extLst>
            </p:cNvPr>
            <p:cNvSpPr/>
            <p:nvPr/>
          </p:nvSpPr>
          <p:spPr>
            <a:xfrm>
              <a:off x="6230363" y="3994651"/>
              <a:ext cx="284480" cy="29464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242E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201168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402336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603504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804672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005840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1207008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1408176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1609344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8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970BD719-452D-6C79-E84E-3D3AE93D881A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>
              <a:off x="6514843" y="4141971"/>
              <a:ext cx="191481" cy="0"/>
            </a:xfrm>
            <a:prstGeom prst="straightConnector1">
              <a:avLst/>
            </a:prstGeom>
            <a:ln w="25400">
              <a:solidFill>
                <a:srgbClr val="060B1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Rectangle 71">
            <a:extLst>
              <a:ext uri="{FF2B5EF4-FFF2-40B4-BE49-F238E27FC236}">
                <a16:creationId xmlns:a16="http://schemas.microsoft.com/office/drawing/2014/main" id="{82ABFFE1-2863-7B13-8039-5AD8DD1526F9}"/>
              </a:ext>
            </a:extLst>
          </p:cNvPr>
          <p:cNvSpPr/>
          <p:nvPr/>
        </p:nvSpPr>
        <p:spPr>
          <a:xfrm>
            <a:off x="10121955" y="2917256"/>
            <a:ext cx="603907" cy="266623"/>
          </a:xfrm>
          <a:prstGeom prst="rect">
            <a:avLst/>
          </a:prstGeom>
          <a:solidFill>
            <a:srgbClr val="96C500"/>
          </a:solidFill>
          <a:ln w="12700">
            <a:solidFill>
              <a:srgbClr val="060B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Part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7134ECD0-3689-8FE8-B615-B67A43D84E29}"/>
              </a:ext>
            </a:extLst>
          </p:cNvPr>
          <p:cNvCxnSpPr>
            <a:cxnSpLocks/>
            <a:stCxn id="72" idx="1"/>
          </p:cNvCxnSpPr>
          <p:nvPr/>
        </p:nvCxnSpPr>
        <p:spPr>
          <a:xfrm flipH="1" flipV="1">
            <a:off x="9868857" y="3050567"/>
            <a:ext cx="253098" cy="1"/>
          </a:xfrm>
          <a:prstGeom prst="straightConnector1">
            <a:avLst/>
          </a:prstGeom>
          <a:ln w="12700">
            <a:solidFill>
              <a:srgbClr val="060B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B32CB1C7-C1BA-F90C-78E7-94E7B92DB15E}"/>
              </a:ext>
            </a:extLst>
          </p:cNvPr>
          <p:cNvSpPr/>
          <p:nvPr/>
        </p:nvSpPr>
        <p:spPr>
          <a:xfrm>
            <a:off x="7604371" y="3271144"/>
            <a:ext cx="760010" cy="306837"/>
          </a:xfrm>
          <a:prstGeom prst="rect">
            <a:avLst/>
          </a:prstGeom>
          <a:solidFill>
            <a:srgbClr val="96C500"/>
          </a:solidFill>
          <a:ln w="12700">
            <a:solidFill>
              <a:srgbClr val="060B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Body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5805FD92-4DE7-EF29-B749-42AC33E6DF28}"/>
              </a:ext>
            </a:extLst>
          </p:cNvPr>
          <p:cNvCxnSpPr>
            <a:cxnSpLocks/>
            <a:stCxn id="74" idx="3"/>
          </p:cNvCxnSpPr>
          <p:nvPr/>
        </p:nvCxnSpPr>
        <p:spPr>
          <a:xfrm>
            <a:off x="8364381" y="3424563"/>
            <a:ext cx="286076" cy="0"/>
          </a:xfrm>
          <a:prstGeom prst="straightConnector1">
            <a:avLst/>
          </a:prstGeom>
          <a:ln w="12700">
            <a:solidFill>
              <a:srgbClr val="060B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0D9AE817-1944-D206-360F-21BA0D456DA6}"/>
              </a:ext>
            </a:extLst>
          </p:cNvPr>
          <p:cNvSpPr/>
          <p:nvPr/>
        </p:nvSpPr>
        <p:spPr>
          <a:xfrm>
            <a:off x="7447619" y="1623231"/>
            <a:ext cx="984907" cy="264430"/>
          </a:xfrm>
          <a:prstGeom prst="rect">
            <a:avLst/>
          </a:prstGeom>
          <a:solidFill>
            <a:srgbClr val="96C500"/>
          </a:solidFill>
          <a:ln w="12700">
            <a:solidFill>
              <a:srgbClr val="060B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Thread Pin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89AFED7-EE83-6E2B-2C21-FAD04BFE45A6}"/>
              </a:ext>
            </a:extLst>
          </p:cNvPr>
          <p:cNvCxnSpPr>
            <a:cxnSpLocks/>
            <a:stCxn id="30" idx="3"/>
          </p:cNvCxnSpPr>
          <p:nvPr/>
        </p:nvCxnSpPr>
        <p:spPr>
          <a:xfrm flipV="1">
            <a:off x="8432526" y="1743863"/>
            <a:ext cx="785761" cy="11583"/>
          </a:xfrm>
          <a:prstGeom prst="straightConnector1">
            <a:avLst/>
          </a:prstGeom>
          <a:ln w="12700">
            <a:solidFill>
              <a:srgbClr val="060B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3FFC03EA-E400-BA58-4B73-B28E78E0AB70}"/>
              </a:ext>
            </a:extLst>
          </p:cNvPr>
          <p:cNvGrpSpPr/>
          <p:nvPr/>
        </p:nvGrpSpPr>
        <p:grpSpPr>
          <a:xfrm>
            <a:off x="1702400" y="2028105"/>
            <a:ext cx="475961" cy="294640"/>
            <a:chOff x="6230363" y="3994651"/>
            <a:chExt cx="475961" cy="29464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1D5B808-8556-A255-B8F7-D792BDA6B543}"/>
                </a:ext>
              </a:extLst>
            </p:cNvPr>
            <p:cNvSpPr/>
            <p:nvPr/>
          </p:nvSpPr>
          <p:spPr>
            <a:xfrm>
              <a:off x="6230363" y="3994651"/>
              <a:ext cx="284480" cy="29464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242E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201168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402336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603504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804672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005840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1207008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1408176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1609344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8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EB4AEB2C-429C-2806-E7C5-411345CD8E41}"/>
                </a:ext>
              </a:extLst>
            </p:cNvPr>
            <p:cNvCxnSpPr>
              <a:cxnSpLocks/>
              <a:stCxn id="10" idx="3"/>
            </p:cNvCxnSpPr>
            <p:nvPr/>
          </p:nvCxnSpPr>
          <p:spPr>
            <a:xfrm>
              <a:off x="6514843" y="4141971"/>
              <a:ext cx="191481" cy="0"/>
            </a:xfrm>
            <a:prstGeom prst="straightConnector1">
              <a:avLst/>
            </a:prstGeom>
            <a:ln w="25400">
              <a:solidFill>
                <a:srgbClr val="060B1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E02FEFCA-71C4-E208-02D1-F6EAEAC3A971}"/>
              </a:ext>
            </a:extLst>
          </p:cNvPr>
          <p:cNvSpPr/>
          <p:nvPr/>
        </p:nvSpPr>
        <p:spPr>
          <a:xfrm>
            <a:off x="1986880" y="1287830"/>
            <a:ext cx="380304" cy="360966"/>
          </a:xfrm>
          <a:prstGeom prst="ellipse">
            <a:avLst/>
          </a:prstGeom>
          <a:solidFill>
            <a:srgbClr val="FF0000">
              <a:alpha val="38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75D4679-5A35-D14E-7BA7-27A8AE070E87}"/>
              </a:ext>
            </a:extLst>
          </p:cNvPr>
          <p:cNvSpPr/>
          <p:nvPr/>
        </p:nvSpPr>
        <p:spPr>
          <a:xfrm>
            <a:off x="4245381" y="1410518"/>
            <a:ext cx="380304" cy="360966"/>
          </a:xfrm>
          <a:prstGeom prst="ellipse">
            <a:avLst/>
          </a:prstGeom>
          <a:solidFill>
            <a:srgbClr val="FF0000">
              <a:alpha val="38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AFBB625-1E54-30DD-903F-41CB87F6B0DB}"/>
              </a:ext>
            </a:extLst>
          </p:cNvPr>
          <p:cNvSpPr/>
          <p:nvPr/>
        </p:nvSpPr>
        <p:spPr>
          <a:xfrm>
            <a:off x="6778846" y="4757434"/>
            <a:ext cx="1143138" cy="236748"/>
          </a:xfrm>
          <a:prstGeom prst="rect">
            <a:avLst/>
          </a:prstGeom>
          <a:solidFill>
            <a:srgbClr val="96C500"/>
          </a:solidFill>
          <a:ln w="12700">
            <a:solidFill>
              <a:srgbClr val="060B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Base Plate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753B27D-9D95-3F82-B59B-391EB5AE1559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7921984" y="4875808"/>
            <a:ext cx="283611" cy="0"/>
          </a:xfrm>
          <a:prstGeom prst="straightConnector1">
            <a:avLst/>
          </a:prstGeom>
          <a:ln w="12700">
            <a:solidFill>
              <a:srgbClr val="060B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2387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2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AC4FAD9-C57C-1195-F474-85CA86073C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7BAA252E-FD59-A1FE-40A5-10726700C64D}"/>
              </a:ext>
            </a:extLst>
          </p:cNvPr>
          <p:cNvGrpSpPr/>
          <p:nvPr/>
        </p:nvGrpSpPr>
        <p:grpSpPr>
          <a:xfrm>
            <a:off x="7937633" y="1018765"/>
            <a:ext cx="2899734" cy="3844816"/>
            <a:chOff x="7937633" y="1018765"/>
            <a:chExt cx="2899734" cy="3844816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7CE0BFCD-C11D-D352-029A-6438DB0D06E8}"/>
                </a:ext>
              </a:extLst>
            </p:cNvPr>
            <p:cNvGrpSpPr/>
            <p:nvPr/>
          </p:nvGrpSpPr>
          <p:grpSpPr>
            <a:xfrm>
              <a:off x="7937633" y="1018765"/>
              <a:ext cx="2899734" cy="3844816"/>
              <a:chOff x="7937633" y="1018765"/>
              <a:chExt cx="2899734" cy="3844816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8C814B45-F374-056F-D78D-95474324BD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937633" y="1018765"/>
                <a:ext cx="2899734" cy="3844816"/>
              </a:xfrm>
              <a:prstGeom prst="rect">
                <a:avLst/>
              </a:prstGeom>
            </p:spPr>
          </p:pic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EC917A01-3125-AC5A-1731-471CB67CDB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295607" y="1573603"/>
                <a:ext cx="990728" cy="1310161"/>
              </a:xfrm>
              <a:prstGeom prst="rect">
                <a:avLst/>
              </a:prstGeom>
            </p:spPr>
          </p:pic>
        </p:grp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D85B1D1F-856E-3776-2D94-5D17016405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820396" y="1447800"/>
              <a:ext cx="511346" cy="504671"/>
            </a:xfrm>
            <a:prstGeom prst="rect">
              <a:avLst/>
            </a:prstGeom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79B8C06B-1BA4-3DE5-B769-1FFA9FFFB0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006" y="1158060"/>
            <a:ext cx="5823288" cy="1171606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E85D4A6C-0450-8E2B-82C3-051D2E9811C4}"/>
              </a:ext>
            </a:extLst>
          </p:cNvPr>
          <p:cNvSpPr/>
          <p:nvPr/>
        </p:nvSpPr>
        <p:spPr>
          <a:xfrm>
            <a:off x="4396695" y="-33961"/>
            <a:ext cx="339708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Gap Flush Body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B993430-9D78-2D4C-450E-3D101AF6117E}"/>
              </a:ext>
            </a:extLst>
          </p:cNvPr>
          <p:cNvSpPr/>
          <p:nvPr/>
        </p:nvSpPr>
        <p:spPr>
          <a:xfrm>
            <a:off x="11044883" y="902561"/>
            <a:ext cx="914400" cy="381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C-C</a:t>
            </a:r>
            <a:endParaRPr lang="en-US" sz="2400" dirty="0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D91C5E0-67CB-EB05-F1BE-B7C1296E1BA2}"/>
              </a:ext>
            </a:extLst>
          </p:cNvPr>
          <p:cNvCxnSpPr>
            <a:cxnSpLocks/>
          </p:cNvCxnSpPr>
          <p:nvPr/>
        </p:nvCxnSpPr>
        <p:spPr>
          <a:xfrm>
            <a:off x="2894806" y="1121821"/>
            <a:ext cx="0" cy="1207845"/>
          </a:xfrm>
          <a:prstGeom prst="line">
            <a:avLst/>
          </a:prstGeom>
          <a:ln w="38100" cmpd="sng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CE68699D-F340-98F6-3D63-831CE8D09E93}"/>
              </a:ext>
            </a:extLst>
          </p:cNvPr>
          <p:cNvSpPr/>
          <p:nvPr/>
        </p:nvSpPr>
        <p:spPr>
          <a:xfrm>
            <a:off x="5958910" y="5279700"/>
            <a:ext cx="6153202" cy="987705"/>
          </a:xfrm>
          <a:prstGeom prst="rect">
            <a:avLst/>
          </a:prstGeom>
          <a:solidFill>
            <a:schemeClr val="bg2"/>
          </a:solidFill>
          <a:ln>
            <a:solidFill>
              <a:srgbClr val="060B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01168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02336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603504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804672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005840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207008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408176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609344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Body will be provided all around the part with 3mm gap and 0 mm flush as shown above 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410FC6B-6BC4-EC37-4631-239EAB0890B7}"/>
              </a:ext>
            </a:extLst>
          </p:cNvPr>
          <p:cNvGrpSpPr/>
          <p:nvPr/>
        </p:nvGrpSpPr>
        <p:grpSpPr>
          <a:xfrm>
            <a:off x="2418845" y="1054024"/>
            <a:ext cx="475961" cy="294640"/>
            <a:chOff x="6230363" y="3994651"/>
            <a:chExt cx="475961" cy="29464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FEE89A9-78A2-46BC-40D5-0855E5B6AF46}"/>
                </a:ext>
              </a:extLst>
            </p:cNvPr>
            <p:cNvSpPr/>
            <p:nvPr/>
          </p:nvSpPr>
          <p:spPr>
            <a:xfrm>
              <a:off x="6230363" y="3994651"/>
              <a:ext cx="284480" cy="29464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242E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201168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402336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603504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804672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005840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1207008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1408176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1609344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800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22190A86-C0F2-E562-B2C7-91A713FDC8CE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>
              <a:off x="6514843" y="4141971"/>
              <a:ext cx="191481" cy="0"/>
            </a:xfrm>
            <a:prstGeom prst="straightConnector1">
              <a:avLst/>
            </a:prstGeom>
            <a:ln w="25400">
              <a:solidFill>
                <a:srgbClr val="060B1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Rectangle 71">
            <a:extLst>
              <a:ext uri="{FF2B5EF4-FFF2-40B4-BE49-F238E27FC236}">
                <a16:creationId xmlns:a16="http://schemas.microsoft.com/office/drawing/2014/main" id="{061A6A74-1B34-F621-1504-98B9663D7E8E}"/>
              </a:ext>
            </a:extLst>
          </p:cNvPr>
          <p:cNvSpPr/>
          <p:nvPr/>
        </p:nvSpPr>
        <p:spPr>
          <a:xfrm>
            <a:off x="10665982" y="2202234"/>
            <a:ext cx="603907" cy="266623"/>
          </a:xfrm>
          <a:prstGeom prst="rect">
            <a:avLst/>
          </a:prstGeom>
          <a:solidFill>
            <a:srgbClr val="96C500"/>
          </a:solidFill>
          <a:ln w="12700">
            <a:solidFill>
              <a:srgbClr val="060B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Part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E5D718C2-56D2-FE67-E5D9-6981DA5083A9}"/>
              </a:ext>
            </a:extLst>
          </p:cNvPr>
          <p:cNvCxnSpPr>
            <a:cxnSpLocks/>
            <a:stCxn id="72" idx="1"/>
          </p:cNvCxnSpPr>
          <p:nvPr/>
        </p:nvCxnSpPr>
        <p:spPr>
          <a:xfrm flipH="1" flipV="1">
            <a:off x="10412884" y="2335545"/>
            <a:ext cx="253098" cy="1"/>
          </a:xfrm>
          <a:prstGeom prst="straightConnector1">
            <a:avLst/>
          </a:prstGeom>
          <a:ln w="12700">
            <a:solidFill>
              <a:srgbClr val="060B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1F4999B7-CB68-D78E-0AA2-AF3AEEB6046C}"/>
              </a:ext>
            </a:extLst>
          </p:cNvPr>
          <p:cNvSpPr/>
          <p:nvPr/>
        </p:nvSpPr>
        <p:spPr>
          <a:xfrm>
            <a:off x="7321432" y="3275581"/>
            <a:ext cx="760010" cy="306837"/>
          </a:xfrm>
          <a:prstGeom prst="rect">
            <a:avLst/>
          </a:prstGeom>
          <a:solidFill>
            <a:srgbClr val="96C500"/>
          </a:solidFill>
          <a:ln w="12700">
            <a:solidFill>
              <a:srgbClr val="060B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Body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DFEE8DBD-CFA7-A4E3-D195-7FE7CD910A7D}"/>
              </a:ext>
            </a:extLst>
          </p:cNvPr>
          <p:cNvCxnSpPr>
            <a:cxnSpLocks/>
            <a:stCxn id="74" idx="3"/>
          </p:cNvCxnSpPr>
          <p:nvPr/>
        </p:nvCxnSpPr>
        <p:spPr>
          <a:xfrm>
            <a:off x="8081442" y="3429000"/>
            <a:ext cx="286076" cy="0"/>
          </a:xfrm>
          <a:prstGeom prst="straightConnector1">
            <a:avLst/>
          </a:prstGeom>
          <a:ln w="12700">
            <a:solidFill>
              <a:srgbClr val="060B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12E0D0E2-B084-092E-1DE3-9F1F3B1DDAA8}"/>
              </a:ext>
            </a:extLst>
          </p:cNvPr>
          <p:cNvGrpSpPr/>
          <p:nvPr/>
        </p:nvGrpSpPr>
        <p:grpSpPr>
          <a:xfrm>
            <a:off x="2418845" y="2040955"/>
            <a:ext cx="475961" cy="294640"/>
            <a:chOff x="6230363" y="3994651"/>
            <a:chExt cx="475961" cy="29464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BBA8B4A-BA8F-42EB-3CBE-84DB3A930E99}"/>
                </a:ext>
              </a:extLst>
            </p:cNvPr>
            <p:cNvSpPr/>
            <p:nvPr/>
          </p:nvSpPr>
          <p:spPr>
            <a:xfrm>
              <a:off x="6230363" y="3994651"/>
              <a:ext cx="284480" cy="29464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242E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201168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402336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603504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804672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005840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1207008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1408176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1609344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800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E0B3ED35-A3B0-C4BB-E5F0-3FD499AC3ABA}"/>
                </a:ext>
              </a:extLst>
            </p:cNvPr>
            <p:cNvCxnSpPr>
              <a:cxnSpLocks/>
              <a:stCxn id="10" idx="3"/>
            </p:cNvCxnSpPr>
            <p:nvPr/>
          </p:nvCxnSpPr>
          <p:spPr>
            <a:xfrm>
              <a:off x="6514843" y="4141971"/>
              <a:ext cx="191481" cy="0"/>
            </a:xfrm>
            <a:prstGeom prst="straightConnector1">
              <a:avLst/>
            </a:prstGeom>
            <a:ln w="25400">
              <a:solidFill>
                <a:srgbClr val="060B1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078C4623-DBF0-C9A8-D4CD-76084D831A49}"/>
              </a:ext>
            </a:extLst>
          </p:cNvPr>
          <p:cNvSpPr/>
          <p:nvPr/>
        </p:nvSpPr>
        <p:spPr>
          <a:xfrm>
            <a:off x="6541664" y="4622276"/>
            <a:ext cx="1143138" cy="236748"/>
          </a:xfrm>
          <a:prstGeom prst="rect">
            <a:avLst/>
          </a:prstGeom>
          <a:solidFill>
            <a:srgbClr val="96C500"/>
          </a:solidFill>
          <a:ln w="12700">
            <a:solidFill>
              <a:srgbClr val="060B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Base Plate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28B111D-3FF2-5A56-C5E7-A62A60C5E096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7684802" y="4740650"/>
            <a:ext cx="283611" cy="0"/>
          </a:xfrm>
          <a:prstGeom prst="straightConnector1">
            <a:avLst/>
          </a:prstGeom>
          <a:ln w="12700">
            <a:solidFill>
              <a:srgbClr val="060B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rrow: Pentagon 13">
            <a:extLst>
              <a:ext uri="{FF2B5EF4-FFF2-40B4-BE49-F238E27FC236}">
                <a16:creationId xmlns:a16="http://schemas.microsoft.com/office/drawing/2014/main" id="{7D7DA1AD-7B61-5727-EDE1-4CFB3AEA3170}"/>
              </a:ext>
            </a:extLst>
          </p:cNvPr>
          <p:cNvSpPr/>
          <p:nvPr/>
        </p:nvSpPr>
        <p:spPr>
          <a:xfrm rot="16395323">
            <a:off x="10212846" y="2971800"/>
            <a:ext cx="194047" cy="152398"/>
          </a:xfrm>
          <a:prstGeom prst="homePlate">
            <a:avLst>
              <a:gd name="adj" fmla="val 42500"/>
            </a:avLst>
          </a:prstGeom>
          <a:solidFill>
            <a:srgbClr val="392BF5"/>
          </a:solidFill>
          <a:ln>
            <a:solidFill>
              <a:srgbClr val="392BF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200" dirty="0">
                <a:ln w="0"/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15" name="Arrow: Pentagon 14">
            <a:extLst>
              <a:ext uri="{FF2B5EF4-FFF2-40B4-BE49-F238E27FC236}">
                <a16:creationId xmlns:a16="http://schemas.microsoft.com/office/drawing/2014/main" id="{217EDD2E-4D31-95D2-C007-7AC69948DB85}"/>
              </a:ext>
            </a:extLst>
          </p:cNvPr>
          <p:cNvSpPr/>
          <p:nvPr/>
        </p:nvSpPr>
        <p:spPr>
          <a:xfrm rot="16200000">
            <a:off x="8544872" y="1575380"/>
            <a:ext cx="194047" cy="152398"/>
          </a:xfrm>
          <a:prstGeom prst="homePlate">
            <a:avLst>
              <a:gd name="adj" fmla="val 42500"/>
            </a:avLst>
          </a:prstGeom>
          <a:solidFill>
            <a:srgbClr val="392BF5"/>
          </a:solidFill>
          <a:ln>
            <a:solidFill>
              <a:srgbClr val="392BF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200" dirty="0">
                <a:ln w="0"/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8" name="Arrow: Pentagon 27">
            <a:extLst>
              <a:ext uri="{FF2B5EF4-FFF2-40B4-BE49-F238E27FC236}">
                <a16:creationId xmlns:a16="http://schemas.microsoft.com/office/drawing/2014/main" id="{435B8C15-3477-350F-3097-311CF9B1E597}"/>
              </a:ext>
            </a:extLst>
          </p:cNvPr>
          <p:cNvSpPr/>
          <p:nvPr/>
        </p:nvSpPr>
        <p:spPr>
          <a:xfrm rot="21410054">
            <a:off x="9029363" y="1523445"/>
            <a:ext cx="194047" cy="152398"/>
          </a:xfrm>
          <a:prstGeom prst="homePlate">
            <a:avLst>
              <a:gd name="adj" fmla="val 42500"/>
            </a:avLst>
          </a:prstGeom>
          <a:solidFill>
            <a:srgbClr val="392BF5"/>
          </a:solidFill>
          <a:ln>
            <a:solidFill>
              <a:srgbClr val="392BF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200" dirty="0">
                <a:ln w="0"/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29" name="Arrow: Pentagon 28">
            <a:extLst>
              <a:ext uri="{FF2B5EF4-FFF2-40B4-BE49-F238E27FC236}">
                <a16:creationId xmlns:a16="http://schemas.microsoft.com/office/drawing/2014/main" id="{B3166467-B06D-EBB3-0B50-EDA8EA01E74D}"/>
              </a:ext>
            </a:extLst>
          </p:cNvPr>
          <p:cNvSpPr/>
          <p:nvPr/>
        </p:nvSpPr>
        <p:spPr>
          <a:xfrm rot="156239">
            <a:off x="10221876" y="3388266"/>
            <a:ext cx="194047" cy="152398"/>
          </a:xfrm>
          <a:prstGeom prst="homePlate">
            <a:avLst>
              <a:gd name="adj" fmla="val 42500"/>
            </a:avLst>
          </a:prstGeom>
          <a:solidFill>
            <a:srgbClr val="392BF5"/>
          </a:solidFill>
          <a:ln>
            <a:solidFill>
              <a:srgbClr val="392BF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200" dirty="0">
                <a:ln w="0"/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238693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2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A3D5B6F-9444-8C3F-69C3-8E14F95E17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67988760-873A-DB41-DC3E-81EB3ED128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2119" y="1512469"/>
            <a:ext cx="2807770" cy="347222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99D87F7-A4BA-65BD-C730-AC73A723AB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006" y="1158060"/>
            <a:ext cx="5823288" cy="1171606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511F4D33-3040-1870-8C92-21E9A2948263}"/>
              </a:ext>
            </a:extLst>
          </p:cNvPr>
          <p:cNvSpPr/>
          <p:nvPr/>
        </p:nvSpPr>
        <p:spPr>
          <a:xfrm>
            <a:off x="3953655" y="-33961"/>
            <a:ext cx="428316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Resting and Locking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E229586-2975-FF00-AA6D-B3935D61B61E}"/>
              </a:ext>
            </a:extLst>
          </p:cNvPr>
          <p:cNvSpPr/>
          <p:nvPr/>
        </p:nvSpPr>
        <p:spPr>
          <a:xfrm>
            <a:off x="10972006" y="902561"/>
            <a:ext cx="987277" cy="381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D-D</a:t>
            </a:r>
            <a:endParaRPr lang="en-US" sz="2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54141C8-0BE5-E4F8-ACC3-ED4F3E47E6AD}"/>
              </a:ext>
            </a:extLst>
          </p:cNvPr>
          <p:cNvSpPr/>
          <p:nvPr/>
        </p:nvSpPr>
        <p:spPr>
          <a:xfrm>
            <a:off x="5958910" y="5279700"/>
            <a:ext cx="6153202" cy="987705"/>
          </a:xfrm>
          <a:prstGeom prst="rect">
            <a:avLst/>
          </a:prstGeom>
          <a:solidFill>
            <a:schemeClr val="bg2"/>
          </a:solidFill>
          <a:ln>
            <a:solidFill>
              <a:srgbClr val="060B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01168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02336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603504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804672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005840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207008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408176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609344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Body will be provided all around the part with 3mm gap and 0 mm flush as shown above 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6B7E7C64-FF31-1A93-9D8F-8F0BE9B2AE13}"/>
              </a:ext>
            </a:extLst>
          </p:cNvPr>
          <p:cNvSpPr/>
          <p:nvPr/>
        </p:nvSpPr>
        <p:spPr>
          <a:xfrm>
            <a:off x="10117331" y="1414462"/>
            <a:ext cx="603907" cy="266623"/>
          </a:xfrm>
          <a:prstGeom prst="rect">
            <a:avLst/>
          </a:prstGeom>
          <a:solidFill>
            <a:srgbClr val="96C500"/>
          </a:solidFill>
          <a:ln w="12700">
            <a:solidFill>
              <a:srgbClr val="060B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Part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E570FBE3-DAEF-FCFA-DBCF-7802E6F38B99}"/>
              </a:ext>
            </a:extLst>
          </p:cNvPr>
          <p:cNvCxnSpPr>
            <a:cxnSpLocks/>
          </p:cNvCxnSpPr>
          <p:nvPr/>
        </p:nvCxnSpPr>
        <p:spPr>
          <a:xfrm>
            <a:off x="10379267" y="1681085"/>
            <a:ext cx="0" cy="362219"/>
          </a:xfrm>
          <a:prstGeom prst="straightConnector1">
            <a:avLst/>
          </a:prstGeom>
          <a:ln w="12700">
            <a:solidFill>
              <a:srgbClr val="060B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2E60771E-470B-989F-99A9-79471301F713}"/>
              </a:ext>
            </a:extLst>
          </p:cNvPr>
          <p:cNvSpPr/>
          <p:nvPr/>
        </p:nvSpPr>
        <p:spPr>
          <a:xfrm>
            <a:off x="7856810" y="3223054"/>
            <a:ext cx="760010" cy="306837"/>
          </a:xfrm>
          <a:prstGeom prst="rect">
            <a:avLst/>
          </a:prstGeom>
          <a:solidFill>
            <a:srgbClr val="96C500"/>
          </a:solidFill>
          <a:ln w="12700">
            <a:solidFill>
              <a:srgbClr val="060B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Body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D9CCB086-F081-0819-12C2-9C33BCB36B69}"/>
              </a:ext>
            </a:extLst>
          </p:cNvPr>
          <p:cNvCxnSpPr>
            <a:cxnSpLocks/>
            <a:stCxn id="74" idx="3"/>
          </p:cNvCxnSpPr>
          <p:nvPr/>
        </p:nvCxnSpPr>
        <p:spPr>
          <a:xfrm>
            <a:off x="8616820" y="3376473"/>
            <a:ext cx="286076" cy="0"/>
          </a:xfrm>
          <a:prstGeom prst="straightConnector1">
            <a:avLst/>
          </a:prstGeom>
          <a:ln w="12700">
            <a:solidFill>
              <a:srgbClr val="060B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8D2328D-2B72-ED41-775E-9AB66FAE6BDF}"/>
              </a:ext>
            </a:extLst>
          </p:cNvPr>
          <p:cNvGrpSpPr/>
          <p:nvPr/>
        </p:nvGrpSpPr>
        <p:grpSpPr>
          <a:xfrm rot="16200000">
            <a:off x="6092461" y="1380242"/>
            <a:ext cx="475961" cy="1275642"/>
            <a:chOff x="3638045" y="2603861"/>
            <a:chExt cx="475961" cy="1275642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2C1F190E-999B-3CAA-94E5-B3811C9476AF}"/>
                </a:ext>
              </a:extLst>
            </p:cNvPr>
            <p:cNvCxnSpPr>
              <a:cxnSpLocks/>
            </p:cNvCxnSpPr>
            <p:nvPr/>
          </p:nvCxnSpPr>
          <p:spPr>
            <a:xfrm>
              <a:off x="4114006" y="2671658"/>
              <a:ext cx="0" cy="1207845"/>
            </a:xfrm>
            <a:prstGeom prst="line">
              <a:avLst/>
            </a:prstGeom>
            <a:ln w="38100" cmpd="sng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A3EAB41-4294-8651-986D-B1269A4510AF}"/>
                </a:ext>
              </a:extLst>
            </p:cNvPr>
            <p:cNvGrpSpPr/>
            <p:nvPr/>
          </p:nvGrpSpPr>
          <p:grpSpPr>
            <a:xfrm>
              <a:off x="3638045" y="2603861"/>
              <a:ext cx="475961" cy="294640"/>
              <a:chOff x="6230363" y="3994651"/>
              <a:chExt cx="475961" cy="29464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116B0A5-7403-37B7-5EC2-AE054F62DE18}"/>
                  </a:ext>
                </a:extLst>
              </p:cNvPr>
              <p:cNvSpPr/>
              <p:nvPr/>
            </p:nvSpPr>
            <p:spPr>
              <a:xfrm>
                <a:off x="6230363" y="3994651"/>
                <a:ext cx="284480" cy="29464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242E3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>
                <a:defPPr>
                  <a:defRPr lang="en-US"/>
                </a:defPPr>
                <a:lvl1pPr marL="0" algn="l" defTabSz="201168" rtl="0" eaLnBrk="1" latinLnBrk="0" hangingPunct="1">
                  <a:defRPr sz="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201168" algn="l" defTabSz="201168" rtl="0" eaLnBrk="1" latinLnBrk="0" hangingPunct="1">
                  <a:defRPr sz="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402336" algn="l" defTabSz="201168" rtl="0" eaLnBrk="1" latinLnBrk="0" hangingPunct="1">
                  <a:defRPr sz="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603504" algn="l" defTabSz="201168" rtl="0" eaLnBrk="1" latinLnBrk="0" hangingPunct="1">
                  <a:defRPr sz="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804672" algn="l" defTabSz="201168" rtl="0" eaLnBrk="1" latinLnBrk="0" hangingPunct="1">
                  <a:defRPr sz="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1005840" algn="l" defTabSz="201168" rtl="0" eaLnBrk="1" latinLnBrk="0" hangingPunct="1">
                  <a:defRPr sz="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1207008" algn="l" defTabSz="201168" rtl="0" eaLnBrk="1" latinLnBrk="0" hangingPunct="1">
                  <a:defRPr sz="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1408176" algn="l" defTabSz="201168" rtl="0" eaLnBrk="1" latinLnBrk="0" hangingPunct="1">
                  <a:defRPr sz="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1609344" algn="l" defTabSz="201168" rtl="0" eaLnBrk="1" latinLnBrk="0" hangingPunct="1">
                  <a:defRPr sz="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800" dirty="0">
                    <a:solidFill>
                      <a:schemeClr val="tx1"/>
                    </a:solidFill>
                  </a:rPr>
                  <a:t>D</a:t>
                </a:r>
              </a:p>
            </p:txBody>
          </p: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EE6A5951-C945-898F-101F-2C6C9D49A5C3}"/>
                  </a:ext>
                </a:extLst>
              </p:cNvPr>
              <p:cNvCxnSpPr>
                <a:cxnSpLocks/>
                <a:stCxn id="8" idx="3"/>
              </p:cNvCxnSpPr>
              <p:nvPr/>
            </p:nvCxnSpPr>
            <p:spPr>
              <a:xfrm>
                <a:off x="6514843" y="4141971"/>
                <a:ext cx="191481" cy="0"/>
              </a:xfrm>
              <a:prstGeom prst="straightConnector1">
                <a:avLst/>
              </a:prstGeom>
              <a:ln w="25400">
                <a:solidFill>
                  <a:srgbClr val="060B1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201B192-40EB-FB3E-7F66-1E1A8671CA1B}"/>
                </a:ext>
              </a:extLst>
            </p:cNvPr>
            <p:cNvGrpSpPr/>
            <p:nvPr/>
          </p:nvGrpSpPr>
          <p:grpSpPr>
            <a:xfrm>
              <a:off x="3638045" y="3545630"/>
              <a:ext cx="475961" cy="294640"/>
              <a:chOff x="6230363" y="3949489"/>
              <a:chExt cx="475961" cy="294640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0A7E112-7A77-EAD8-FA4A-BBB22277CB5B}"/>
                  </a:ext>
                </a:extLst>
              </p:cNvPr>
              <p:cNvSpPr/>
              <p:nvPr/>
            </p:nvSpPr>
            <p:spPr>
              <a:xfrm>
                <a:off x="6230363" y="3949489"/>
                <a:ext cx="284480" cy="29464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242E3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>
                <a:defPPr>
                  <a:defRPr lang="en-US"/>
                </a:defPPr>
                <a:lvl1pPr marL="0" algn="l" defTabSz="201168" rtl="0" eaLnBrk="1" latinLnBrk="0" hangingPunct="1">
                  <a:defRPr sz="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201168" algn="l" defTabSz="201168" rtl="0" eaLnBrk="1" latinLnBrk="0" hangingPunct="1">
                  <a:defRPr sz="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402336" algn="l" defTabSz="201168" rtl="0" eaLnBrk="1" latinLnBrk="0" hangingPunct="1">
                  <a:defRPr sz="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603504" algn="l" defTabSz="201168" rtl="0" eaLnBrk="1" latinLnBrk="0" hangingPunct="1">
                  <a:defRPr sz="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804672" algn="l" defTabSz="201168" rtl="0" eaLnBrk="1" latinLnBrk="0" hangingPunct="1">
                  <a:defRPr sz="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1005840" algn="l" defTabSz="201168" rtl="0" eaLnBrk="1" latinLnBrk="0" hangingPunct="1">
                  <a:defRPr sz="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1207008" algn="l" defTabSz="201168" rtl="0" eaLnBrk="1" latinLnBrk="0" hangingPunct="1">
                  <a:defRPr sz="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1408176" algn="l" defTabSz="201168" rtl="0" eaLnBrk="1" latinLnBrk="0" hangingPunct="1">
                  <a:defRPr sz="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1609344" algn="l" defTabSz="201168" rtl="0" eaLnBrk="1" latinLnBrk="0" hangingPunct="1">
                  <a:defRPr sz="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800" dirty="0">
                    <a:solidFill>
                      <a:schemeClr val="tx1"/>
                    </a:solidFill>
                  </a:rPr>
                  <a:t>D</a:t>
                </a:r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5DB1DE90-E986-61BE-5E5C-030344E6665F}"/>
                  </a:ext>
                </a:extLst>
              </p:cNvPr>
              <p:cNvCxnSpPr>
                <a:cxnSpLocks/>
                <a:stCxn id="10" idx="3"/>
              </p:cNvCxnSpPr>
              <p:nvPr/>
            </p:nvCxnSpPr>
            <p:spPr>
              <a:xfrm>
                <a:off x="6514843" y="4096808"/>
                <a:ext cx="191481" cy="0"/>
              </a:xfrm>
              <a:prstGeom prst="straightConnector1">
                <a:avLst/>
              </a:prstGeom>
              <a:ln w="25400">
                <a:solidFill>
                  <a:srgbClr val="060B1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8B3C470A-07EF-16A2-2903-2C2F42991E66}"/>
              </a:ext>
            </a:extLst>
          </p:cNvPr>
          <p:cNvSpPr/>
          <p:nvPr/>
        </p:nvSpPr>
        <p:spPr>
          <a:xfrm>
            <a:off x="7143622" y="4602490"/>
            <a:ext cx="1143138" cy="236748"/>
          </a:xfrm>
          <a:prstGeom prst="rect">
            <a:avLst/>
          </a:prstGeom>
          <a:solidFill>
            <a:srgbClr val="96C500"/>
          </a:solidFill>
          <a:ln w="12700">
            <a:solidFill>
              <a:srgbClr val="060B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Base Plate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4897ED6-91B4-C9A3-A8D0-28CBE943B7ED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8286760" y="4720864"/>
            <a:ext cx="283611" cy="0"/>
          </a:xfrm>
          <a:prstGeom prst="straightConnector1">
            <a:avLst/>
          </a:prstGeom>
          <a:ln w="12700">
            <a:solidFill>
              <a:srgbClr val="060B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Arrow: Pentagon 14">
            <a:extLst>
              <a:ext uri="{FF2B5EF4-FFF2-40B4-BE49-F238E27FC236}">
                <a16:creationId xmlns:a16="http://schemas.microsoft.com/office/drawing/2014/main" id="{70DF52CA-A94C-B675-1C88-85F6DFB90EA1}"/>
              </a:ext>
            </a:extLst>
          </p:cNvPr>
          <p:cNvSpPr/>
          <p:nvPr/>
        </p:nvSpPr>
        <p:spPr>
          <a:xfrm rot="16200000">
            <a:off x="9094047" y="1992386"/>
            <a:ext cx="194047" cy="152398"/>
          </a:xfrm>
          <a:prstGeom prst="homePlate">
            <a:avLst>
              <a:gd name="adj" fmla="val 42500"/>
            </a:avLst>
          </a:prstGeom>
          <a:solidFill>
            <a:srgbClr val="392BF5"/>
          </a:solidFill>
          <a:ln>
            <a:solidFill>
              <a:srgbClr val="392BF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200" dirty="0">
                <a:ln w="0"/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9" name="Arrow: Pentagon 28">
            <a:extLst>
              <a:ext uri="{FF2B5EF4-FFF2-40B4-BE49-F238E27FC236}">
                <a16:creationId xmlns:a16="http://schemas.microsoft.com/office/drawing/2014/main" id="{72F22DA0-1ADF-58D3-2E34-5AE3BFA1F462}"/>
              </a:ext>
            </a:extLst>
          </p:cNvPr>
          <p:cNvSpPr/>
          <p:nvPr/>
        </p:nvSpPr>
        <p:spPr>
          <a:xfrm rot="156239">
            <a:off x="9497087" y="2275612"/>
            <a:ext cx="194047" cy="152398"/>
          </a:xfrm>
          <a:prstGeom prst="homePlate">
            <a:avLst>
              <a:gd name="adj" fmla="val 42500"/>
            </a:avLst>
          </a:prstGeom>
          <a:solidFill>
            <a:srgbClr val="392BF5"/>
          </a:solidFill>
          <a:ln>
            <a:solidFill>
              <a:srgbClr val="392BF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200" dirty="0">
                <a:ln w="0"/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B298986-C8C1-D62A-8663-3991CF920D10}"/>
              </a:ext>
            </a:extLst>
          </p:cNvPr>
          <p:cNvSpPr/>
          <p:nvPr/>
        </p:nvSpPr>
        <p:spPr>
          <a:xfrm>
            <a:off x="685005" y="1283561"/>
            <a:ext cx="380999" cy="882045"/>
          </a:xfrm>
          <a:prstGeom prst="rect">
            <a:avLst/>
          </a:prstGeom>
          <a:noFill/>
          <a:ln w="50800">
            <a:solidFill>
              <a:srgbClr val="E5280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4240714-CE4A-EBE7-8B58-B67F33F60223}"/>
              </a:ext>
            </a:extLst>
          </p:cNvPr>
          <p:cNvSpPr/>
          <p:nvPr/>
        </p:nvSpPr>
        <p:spPr>
          <a:xfrm>
            <a:off x="6159973" y="1339058"/>
            <a:ext cx="380999" cy="882045"/>
          </a:xfrm>
          <a:prstGeom prst="rect">
            <a:avLst/>
          </a:prstGeom>
          <a:noFill/>
          <a:ln w="50800">
            <a:solidFill>
              <a:srgbClr val="E5280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848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807035" y="533400"/>
            <a:ext cx="6077527" cy="6077527"/>
          </a:xfrm>
          <a:prstGeom prst="ellipse">
            <a:avLst/>
          </a:prstGeom>
          <a:solidFill>
            <a:srgbClr val="92D050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val 2"/>
          <p:cNvSpPr/>
          <p:nvPr/>
        </p:nvSpPr>
        <p:spPr>
          <a:xfrm>
            <a:off x="3352006" y="533400"/>
            <a:ext cx="6077527" cy="6077527"/>
          </a:xfrm>
          <a:prstGeom prst="ellipse">
            <a:avLst/>
          </a:prstGeom>
          <a:solidFill>
            <a:srgbClr val="70AD47">
              <a:lumMod val="40000"/>
              <a:lumOff val="60000"/>
            </a:srgbClr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92522" y="2764594"/>
            <a:ext cx="5018170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00" b="1" i="0" u="none" strike="noStrike" kern="0" cap="none" spc="0" normalizeH="0" baseline="0" noProof="0" dirty="0">
                <a:ln/>
                <a:solidFill>
                  <a:srgbClr val="0070C0"/>
                </a:solidFill>
                <a:effectLst/>
                <a:uLnTx/>
                <a:uFillTx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745497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2826</TotalTime>
  <Words>163</Words>
  <Application>Microsoft Office PowerPoint</Application>
  <PresentationFormat>Custom</PresentationFormat>
  <Paragraphs>59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Arial Rounded MT Bold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Somasundar Menon.</dc:creator>
  <cp:lastModifiedBy>Shubham Waghmare</cp:lastModifiedBy>
  <cp:revision>990</cp:revision>
  <dcterms:created xsi:type="dcterms:W3CDTF">2019-12-14T10:18:18Z</dcterms:created>
  <dcterms:modified xsi:type="dcterms:W3CDTF">2024-12-20T15:22:46Z</dcterms:modified>
</cp:coreProperties>
</file>