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2" r:id="rId2"/>
    <p:sldId id="257" r:id="rId3"/>
    <p:sldId id="305" r:id="rId4"/>
    <p:sldId id="350" r:id="rId5"/>
    <p:sldId id="378" r:id="rId6"/>
    <p:sldId id="379" r:id="rId7"/>
    <p:sldId id="380" r:id="rId8"/>
    <p:sldId id="259" r:id="rId9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2809"/>
    <a:srgbClr val="392BF5"/>
    <a:srgbClr val="FFFF00"/>
    <a:srgbClr val="96C500"/>
    <a:srgbClr val="F715CC"/>
    <a:srgbClr val="0E50DA"/>
    <a:srgbClr val="5B9BD5"/>
    <a:srgbClr val="9DC3E6"/>
    <a:srgbClr val="C55A11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EE2AA-148B-40AB-9B2B-819D4284D388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4CC8E-DC9B-47D6-8558-2132555796C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59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4CC8E-DC9B-47D6-8558-2132555796C8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8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45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60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764704"/>
            <a:ext cx="121904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453336"/>
            <a:ext cx="1219041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4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08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3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3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4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777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0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D971A-12AB-4B63-A413-D1566F3CC742}" type="datetimeFigureOut">
              <a:rPr lang="en-IN" smtClean="0"/>
              <a:pPr/>
              <a:t>20-12-2024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47505-1B9B-4599-9B4F-993DE518DB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C634B0-E6F1-4E7B-A966-31D0CE28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2322"/>
            <a:ext cx="12190413" cy="68133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29437C-176D-4243-9788-7BEE60B8F62E}"/>
              </a:ext>
            </a:extLst>
          </p:cNvPr>
          <p:cNvSpPr txBox="1"/>
          <p:nvPr/>
        </p:nvSpPr>
        <p:spPr>
          <a:xfrm>
            <a:off x="7089157" y="5467871"/>
            <a:ext cx="491070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400" b="1" dirty="0">
                <a:ln/>
                <a:solidFill>
                  <a:schemeClr val="bg1"/>
                </a:solidFill>
                <a:latin typeface="Arial Rounded MT Bold" panose="020F0704030504030204" pitchFamily="34" charset="0"/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4660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ight Arrow 33"/>
          <p:cNvSpPr/>
          <p:nvPr/>
        </p:nvSpPr>
        <p:spPr>
          <a:xfrm>
            <a:off x="685800" y="15748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PROJECT</a:t>
            </a:r>
          </a:p>
        </p:txBody>
      </p:sp>
      <p:sp>
        <p:nvSpPr>
          <p:cNvPr id="35" name="Right Arrow 34"/>
          <p:cNvSpPr/>
          <p:nvPr/>
        </p:nvSpPr>
        <p:spPr>
          <a:xfrm>
            <a:off x="685800" y="24003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NAME 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685800" y="32131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PART NO.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685800" y="40132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TYPE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685800" y="4820502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DATE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895600" y="9525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JRG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Right Arrow 44"/>
          <p:cNvSpPr/>
          <p:nvPr/>
        </p:nvSpPr>
        <p:spPr>
          <a:xfrm>
            <a:off x="685800" y="762000"/>
            <a:ext cx="1981200" cy="762000"/>
          </a:xfrm>
          <a:prstGeom prst="rightArrow">
            <a:avLst/>
          </a:prstGeom>
          <a:solidFill>
            <a:srgbClr val="0DFFF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CUSTOMER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6EBF6-D153-AD6F-C899-B30DA18BDB29}"/>
              </a:ext>
            </a:extLst>
          </p:cNvPr>
          <p:cNvSpPr/>
          <p:nvPr/>
        </p:nvSpPr>
        <p:spPr>
          <a:xfrm>
            <a:off x="2895600" y="25781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Skirt RR Air Dam</a:t>
            </a:r>
            <a:endParaRPr kumimoji="0" lang="en-IN" sz="2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8C6076-B5F8-F0B9-7CA1-83CA6F7024E6}"/>
              </a:ext>
            </a:extLst>
          </p:cNvPr>
          <p:cNvSpPr/>
          <p:nvPr/>
        </p:nvSpPr>
        <p:spPr>
          <a:xfrm>
            <a:off x="2895600" y="34036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77250-58Q00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CDBA00-E40C-1663-A037-B2002C2ED91B}"/>
              </a:ext>
            </a:extLst>
          </p:cNvPr>
          <p:cNvSpPr/>
          <p:nvPr/>
        </p:nvSpPr>
        <p:spPr>
          <a:xfrm>
            <a:off x="2895600" y="42037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Checking Fixture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8DAB0A-0EB1-8A3F-5B94-9C90B7ABDE32}"/>
              </a:ext>
            </a:extLst>
          </p:cNvPr>
          <p:cNvSpPr/>
          <p:nvPr/>
        </p:nvSpPr>
        <p:spPr>
          <a:xfrm>
            <a:off x="2895600" y="5011002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20-12-2024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A29637-8665-7FB6-E125-EB8F65C19826}"/>
              </a:ext>
            </a:extLst>
          </p:cNvPr>
          <p:cNvSpPr/>
          <p:nvPr/>
        </p:nvSpPr>
        <p:spPr>
          <a:xfrm>
            <a:off x="2895600" y="1752600"/>
            <a:ext cx="5309898" cy="381000"/>
          </a:xfrm>
          <a:prstGeom prst="rect">
            <a:avLst/>
          </a:prstGeom>
          <a:noFill/>
          <a:ln w="25400" cap="flat" cmpd="sng" algn="ctr">
            <a:solidFill>
              <a:srgbClr val="FF33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b="1" kern="0" dirty="0">
                <a:latin typeface="Calibri"/>
              </a:rPr>
              <a:t>YXA</a:t>
            </a:r>
            <a:endParaRPr kumimoji="0" lang="en-IN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595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0AEBAC-A39A-4A00-A263-13789191747C}"/>
              </a:ext>
            </a:extLst>
          </p:cNvPr>
          <p:cNvSpPr/>
          <p:nvPr/>
        </p:nvSpPr>
        <p:spPr>
          <a:xfrm>
            <a:off x="4781010" y="-33961"/>
            <a:ext cx="262841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 Images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9A695ABF-64E6-3AFD-1934-FC328E0D3B26}"/>
              </a:ext>
            </a:extLst>
          </p:cNvPr>
          <p:cNvSpPr/>
          <p:nvPr/>
        </p:nvSpPr>
        <p:spPr>
          <a:xfrm>
            <a:off x="5229484" y="1143947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036C8EC-A730-6F4C-9969-806CA676E885}"/>
              </a:ext>
            </a:extLst>
          </p:cNvPr>
          <p:cNvSpPr/>
          <p:nvPr/>
        </p:nvSpPr>
        <p:spPr>
          <a:xfrm>
            <a:off x="5333206" y="3304011"/>
            <a:ext cx="1731444" cy="386862"/>
          </a:xfrm>
          <a:prstGeom prst="flowChartAlternateProcess">
            <a:avLst/>
          </a:prstGeom>
          <a:solidFill>
            <a:srgbClr val="FF9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B Surface</a:t>
            </a:r>
            <a:endParaRPr lang="en-IN" sz="16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AC2F1-2994-90B8-4632-8ED45013E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6" y="1647219"/>
            <a:ext cx="10668000" cy="1540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F7816-2F3D-8817-4970-7C2B0B2E5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93" y="4102165"/>
            <a:ext cx="11163226" cy="161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5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D9D1E-80B6-4920-230A-CA9FF870C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94953A-1C0F-6EDC-0D74-DFBE77AB2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793" y="1421961"/>
            <a:ext cx="6050190" cy="87360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023CAA7-354E-CF85-A377-AE11DBC5CEFF}"/>
              </a:ext>
            </a:extLst>
          </p:cNvPr>
          <p:cNvGrpSpPr/>
          <p:nvPr/>
        </p:nvGrpSpPr>
        <p:grpSpPr>
          <a:xfrm>
            <a:off x="7354637" y="941434"/>
            <a:ext cx="3331609" cy="4168367"/>
            <a:chOff x="7354637" y="941434"/>
            <a:chExt cx="3331609" cy="416836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E34E28C-5F28-F2BE-B3F8-6073A2C8D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13274" y="941434"/>
              <a:ext cx="2972972" cy="384043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D630A88-C9A1-E5EC-49FE-F872D7ACA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4637" y="4751630"/>
              <a:ext cx="3215919" cy="358171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9E13881-65F5-D3F2-272B-D4991E8651C7}"/>
              </a:ext>
            </a:extLst>
          </p:cNvPr>
          <p:cNvSpPr/>
          <p:nvPr/>
        </p:nvSpPr>
        <p:spPr>
          <a:xfrm>
            <a:off x="3953655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Resting and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4C0F355-A277-FCFC-D32E-EFDD64FAB530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A-A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324EB4-DA62-BB5F-907E-8AE27AF93119}"/>
              </a:ext>
            </a:extLst>
          </p:cNvPr>
          <p:cNvCxnSpPr>
            <a:cxnSpLocks/>
          </p:cNvCxnSpPr>
          <p:nvPr/>
        </p:nvCxnSpPr>
        <p:spPr>
          <a:xfrm>
            <a:off x="1066006" y="1204038"/>
            <a:ext cx="0" cy="1207845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223C4A0-14F9-F883-5E4B-09AFB9FC6EC8}"/>
              </a:ext>
            </a:extLst>
          </p:cNvPr>
          <p:cNvSpPr/>
          <p:nvPr/>
        </p:nvSpPr>
        <p:spPr>
          <a:xfrm>
            <a:off x="5714206" y="5279700"/>
            <a:ext cx="6397906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Self-Tapping will be provided at 03 to places to lock the part in respective axis as shown above.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B33EB2-B90B-E684-A04A-B0715AC36EE9}"/>
              </a:ext>
            </a:extLst>
          </p:cNvPr>
          <p:cNvGrpSpPr/>
          <p:nvPr/>
        </p:nvGrpSpPr>
        <p:grpSpPr>
          <a:xfrm>
            <a:off x="590045" y="1136241"/>
            <a:ext cx="475961" cy="294640"/>
            <a:chOff x="6230363" y="3994651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63B685-033B-CA37-A906-28429454276F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BB7FA04-54FF-D5EE-6E96-4ED15AD3361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FEAADE89-C1F6-D2FC-1E63-0E2BA1C1CDD8}"/>
              </a:ext>
            </a:extLst>
          </p:cNvPr>
          <p:cNvSpPr/>
          <p:nvPr/>
        </p:nvSpPr>
        <p:spPr>
          <a:xfrm>
            <a:off x="10499688" y="3707078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352CAB-C7DB-45AD-7675-52B94FC618CB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246590" y="3840389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C3DD45E-08EE-B56A-AB27-561F059FE640}"/>
              </a:ext>
            </a:extLst>
          </p:cNvPr>
          <p:cNvSpPr/>
          <p:nvPr/>
        </p:nvSpPr>
        <p:spPr>
          <a:xfrm>
            <a:off x="7713274" y="3973701"/>
            <a:ext cx="760010" cy="306837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Stand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9DC71C5-B8E4-F6F3-3C51-9D4F53840292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473284" y="4127120"/>
            <a:ext cx="28607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632AA9F-D685-4C9C-C23A-A3067876E2ED}"/>
              </a:ext>
            </a:extLst>
          </p:cNvPr>
          <p:cNvSpPr/>
          <p:nvPr/>
        </p:nvSpPr>
        <p:spPr>
          <a:xfrm>
            <a:off x="8076406" y="2478771"/>
            <a:ext cx="984907" cy="264430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Resting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DE452D-10D6-CBB4-993F-69D05019EE4C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8568860" y="2743201"/>
            <a:ext cx="190500" cy="369873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74F619CF-43A6-4212-1261-EA5E1F57CE0D}"/>
              </a:ext>
            </a:extLst>
          </p:cNvPr>
          <p:cNvGrpSpPr/>
          <p:nvPr/>
        </p:nvGrpSpPr>
        <p:grpSpPr>
          <a:xfrm>
            <a:off x="590045" y="2123172"/>
            <a:ext cx="475961" cy="294640"/>
            <a:chOff x="6230363" y="3994651"/>
            <a:chExt cx="475961" cy="2946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6EEDED-B89C-60FE-673A-3A78B90631C1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5FCB4D-C684-CD4D-639B-6F96695E107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3B591CD8-944D-5249-B986-1E25A6A39AB4}"/>
              </a:ext>
            </a:extLst>
          </p:cNvPr>
          <p:cNvSpPr/>
          <p:nvPr/>
        </p:nvSpPr>
        <p:spPr>
          <a:xfrm>
            <a:off x="874525" y="1589297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0657ED-DBDC-D078-217E-B1A1527B8057}"/>
              </a:ext>
            </a:extLst>
          </p:cNvPr>
          <p:cNvSpPr/>
          <p:nvPr/>
        </p:nvSpPr>
        <p:spPr>
          <a:xfrm>
            <a:off x="6419771" y="1502031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7BAC37-62A8-7991-0F64-84275B835B9F}"/>
              </a:ext>
            </a:extLst>
          </p:cNvPr>
          <p:cNvSpPr/>
          <p:nvPr/>
        </p:nvSpPr>
        <p:spPr>
          <a:xfrm>
            <a:off x="7668692" y="1674538"/>
            <a:ext cx="1346720" cy="281194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Self tapping Pin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BB4E5D-85C9-9B6D-C7EE-E9EB66526F95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9015412" y="1815135"/>
            <a:ext cx="326833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1E89736-9347-D049-66BC-F47FFE4ACA55}"/>
              </a:ext>
            </a:extLst>
          </p:cNvPr>
          <p:cNvSpPr/>
          <p:nvPr/>
        </p:nvSpPr>
        <p:spPr>
          <a:xfrm>
            <a:off x="3427847" y="1567005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6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D57AB2-B4AF-9FB8-E538-A7467F89E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33572-E158-0B8C-CFF5-4D8A670C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2" y="1223865"/>
            <a:ext cx="6053853" cy="877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13C818-F13F-8FC4-43AB-66067148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555" y="1093061"/>
            <a:ext cx="2386144" cy="39971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CAF3C6-A598-125C-CFAD-302981C64759}"/>
              </a:ext>
            </a:extLst>
          </p:cNvPr>
          <p:cNvSpPr/>
          <p:nvPr/>
        </p:nvSpPr>
        <p:spPr>
          <a:xfrm>
            <a:off x="3953655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Resting and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3A18AB-DA0C-5A5C-206B-8E4F46F97C4B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B-B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97ADA45-A843-8499-0943-B1C46A8B7CCA}"/>
              </a:ext>
            </a:extLst>
          </p:cNvPr>
          <p:cNvCxnSpPr>
            <a:cxnSpLocks/>
          </p:cNvCxnSpPr>
          <p:nvPr/>
        </p:nvCxnSpPr>
        <p:spPr>
          <a:xfrm>
            <a:off x="2178361" y="1108971"/>
            <a:ext cx="0" cy="1207845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157316D-ED99-5013-286E-14F1DCD667E3}"/>
              </a:ext>
            </a:extLst>
          </p:cNvPr>
          <p:cNvSpPr/>
          <p:nvPr/>
        </p:nvSpPr>
        <p:spPr>
          <a:xfrm>
            <a:off x="5958910" y="5279700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Thread pin will be provided at 02 places to rest and lock the part as shown above.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2D62A3-593F-1C75-8AA8-57E2FB25A747}"/>
              </a:ext>
            </a:extLst>
          </p:cNvPr>
          <p:cNvGrpSpPr/>
          <p:nvPr/>
        </p:nvGrpSpPr>
        <p:grpSpPr>
          <a:xfrm>
            <a:off x="1702400" y="1041174"/>
            <a:ext cx="475961" cy="294640"/>
            <a:chOff x="6230363" y="3994651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0F0B7A-AEB0-7363-51DF-E3D9E0810E03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70BD719-452D-6C79-E84E-3D3AE93D881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82ABFFE1-2863-7B13-8039-5AD8DD1526F9}"/>
              </a:ext>
            </a:extLst>
          </p:cNvPr>
          <p:cNvSpPr/>
          <p:nvPr/>
        </p:nvSpPr>
        <p:spPr>
          <a:xfrm>
            <a:off x="10121955" y="2917256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34ECD0-3689-8FE8-B615-B67A43D84E29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9868857" y="3050567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32CB1C7-C1BA-F90C-78E7-94E7B92DB15E}"/>
              </a:ext>
            </a:extLst>
          </p:cNvPr>
          <p:cNvSpPr/>
          <p:nvPr/>
        </p:nvSpPr>
        <p:spPr>
          <a:xfrm>
            <a:off x="7604371" y="3271144"/>
            <a:ext cx="760010" cy="306837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05FD92-4DE7-EF29-B749-42AC33E6DF28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364381" y="3424563"/>
            <a:ext cx="28607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AE817-1944-D206-360F-21BA0D456DA6}"/>
              </a:ext>
            </a:extLst>
          </p:cNvPr>
          <p:cNvSpPr/>
          <p:nvPr/>
        </p:nvSpPr>
        <p:spPr>
          <a:xfrm>
            <a:off x="7447619" y="1623231"/>
            <a:ext cx="984907" cy="264430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Thread Pin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9AFED7-EE83-6E2B-2C21-FAD04BFE45A6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8432526" y="1743863"/>
            <a:ext cx="785761" cy="11583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FFC03EA-E400-BA58-4B73-B28E78E0AB70}"/>
              </a:ext>
            </a:extLst>
          </p:cNvPr>
          <p:cNvGrpSpPr/>
          <p:nvPr/>
        </p:nvGrpSpPr>
        <p:grpSpPr>
          <a:xfrm>
            <a:off x="1702400" y="2028105"/>
            <a:ext cx="475961" cy="294640"/>
            <a:chOff x="6230363" y="3994651"/>
            <a:chExt cx="475961" cy="2946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D5B808-8556-A255-B8F7-D792BDA6B543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4AEB2C-429C-2806-E7C5-411345CD8E41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E02FEFCA-71C4-E208-02D1-F6EAEAC3A971}"/>
              </a:ext>
            </a:extLst>
          </p:cNvPr>
          <p:cNvSpPr/>
          <p:nvPr/>
        </p:nvSpPr>
        <p:spPr>
          <a:xfrm>
            <a:off x="1986880" y="1287830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5D4679-5A35-D14E-7BA7-27A8AE070E87}"/>
              </a:ext>
            </a:extLst>
          </p:cNvPr>
          <p:cNvSpPr/>
          <p:nvPr/>
        </p:nvSpPr>
        <p:spPr>
          <a:xfrm>
            <a:off x="4413972" y="1362668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FBB625-1E54-30DD-903F-41CB87F6B0DB}"/>
              </a:ext>
            </a:extLst>
          </p:cNvPr>
          <p:cNvSpPr/>
          <p:nvPr/>
        </p:nvSpPr>
        <p:spPr>
          <a:xfrm>
            <a:off x="6778846" y="4757434"/>
            <a:ext cx="1143138" cy="236748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53B27D-9D95-3F82-B59B-391EB5AE155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921984" y="4875808"/>
            <a:ext cx="283611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6A8ABCF-8323-EE7A-4B56-77C90D26A62D}"/>
              </a:ext>
            </a:extLst>
          </p:cNvPr>
          <p:cNvSpPr/>
          <p:nvPr/>
        </p:nvSpPr>
        <p:spPr>
          <a:xfrm>
            <a:off x="5815244" y="1337900"/>
            <a:ext cx="380304" cy="360966"/>
          </a:xfrm>
          <a:prstGeom prst="ellipse">
            <a:avLst/>
          </a:prstGeom>
          <a:solidFill>
            <a:srgbClr val="FF0000">
              <a:alpha val="38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C4FAD9-C57C-1195-F474-85CA8607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106836-D87D-C28A-4DF6-89C6B544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582" y="1223865"/>
            <a:ext cx="6053853" cy="8779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BAA252E-FD59-A1FE-40A5-10726700C64D}"/>
              </a:ext>
            </a:extLst>
          </p:cNvPr>
          <p:cNvGrpSpPr/>
          <p:nvPr/>
        </p:nvGrpSpPr>
        <p:grpSpPr>
          <a:xfrm>
            <a:off x="7937633" y="1018765"/>
            <a:ext cx="2899734" cy="3844816"/>
            <a:chOff x="7937633" y="1018765"/>
            <a:chExt cx="2899734" cy="38448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CE0BFCD-C11D-D352-029A-6438DB0D06E8}"/>
                </a:ext>
              </a:extLst>
            </p:cNvPr>
            <p:cNvGrpSpPr/>
            <p:nvPr/>
          </p:nvGrpSpPr>
          <p:grpSpPr>
            <a:xfrm>
              <a:off x="7937633" y="1018765"/>
              <a:ext cx="2899734" cy="3844816"/>
              <a:chOff x="7937633" y="1018765"/>
              <a:chExt cx="2899734" cy="384481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8C814B45-F374-056F-D78D-95474324B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7633" y="1018765"/>
                <a:ext cx="2899734" cy="3844816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C917A01-3125-AC5A-1731-471CB67CD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5607" y="1573603"/>
                <a:ext cx="990728" cy="1310161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85B1D1F-856E-3776-2D94-5D1701640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20396" y="1447800"/>
              <a:ext cx="511346" cy="504671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85D4A6C-0450-8E2B-82C3-051D2E9811C4}"/>
              </a:ext>
            </a:extLst>
          </p:cNvPr>
          <p:cNvSpPr/>
          <p:nvPr/>
        </p:nvSpPr>
        <p:spPr>
          <a:xfrm>
            <a:off x="3953655" y="-33961"/>
            <a:ext cx="428316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Resting and Locking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993430-9D78-2D4C-450E-3D101AF6117E}"/>
              </a:ext>
            </a:extLst>
          </p:cNvPr>
          <p:cNvSpPr/>
          <p:nvPr/>
        </p:nvSpPr>
        <p:spPr>
          <a:xfrm>
            <a:off x="11044883" y="902561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C-C</a:t>
            </a:r>
            <a:endParaRPr lang="en-US" sz="24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D91C5E0-67CB-EB05-F1BE-B7C1296E1BA2}"/>
              </a:ext>
            </a:extLst>
          </p:cNvPr>
          <p:cNvCxnSpPr>
            <a:cxnSpLocks/>
          </p:cNvCxnSpPr>
          <p:nvPr/>
        </p:nvCxnSpPr>
        <p:spPr>
          <a:xfrm>
            <a:off x="2894806" y="1121821"/>
            <a:ext cx="0" cy="1207845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E68699D-F340-98F6-3D63-831CE8D09E93}"/>
              </a:ext>
            </a:extLst>
          </p:cNvPr>
          <p:cNvSpPr/>
          <p:nvPr/>
        </p:nvSpPr>
        <p:spPr>
          <a:xfrm>
            <a:off x="5958910" y="5279700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Body will be provided all around the part with 3mm gap and 0 mm flush as shown above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10FC6B-6BC4-EC37-4631-239EAB0890B7}"/>
              </a:ext>
            </a:extLst>
          </p:cNvPr>
          <p:cNvGrpSpPr/>
          <p:nvPr/>
        </p:nvGrpSpPr>
        <p:grpSpPr>
          <a:xfrm>
            <a:off x="2418845" y="1054024"/>
            <a:ext cx="475961" cy="294640"/>
            <a:chOff x="6230363" y="3994651"/>
            <a:chExt cx="475961" cy="29464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EE89A9-78A2-46BC-40D5-0855E5B6AF46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2190A86-C0F2-E562-B2C7-91A713FDC8CE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61A6A74-1B34-F621-1504-98B9663D7E8E}"/>
              </a:ext>
            </a:extLst>
          </p:cNvPr>
          <p:cNvSpPr/>
          <p:nvPr/>
        </p:nvSpPr>
        <p:spPr>
          <a:xfrm>
            <a:off x="10665982" y="2202234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5D718C2-56D2-FE67-E5D9-6981DA5083A9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10412884" y="2335545"/>
            <a:ext cx="253098" cy="1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1F4999B7-CB68-D78E-0AA2-AF3AEEB6046C}"/>
              </a:ext>
            </a:extLst>
          </p:cNvPr>
          <p:cNvSpPr/>
          <p:nvPr/>
        </p:nvSpPr>
        <p:spPr>
          <a:xfrm>
            <a:off x="7321432" y="3275581"/>
            <a:ext cx="760010" cy="306837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FEE8DBD-CFA7-A4E3-D195-7FE7CD910A7D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081442" y="3429000"/>
            <a:ext cx="28607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2E0D0E2-B084-092E-1DE3-9F1F3B1DDAA8}"/>
              </a:ext>
            </a:extLst>
          </p:cNvPr>
          <p:cNvGrpSpPr/>
          <p:nvPr/>
        </p:nvGrpSpPr>
        <p:grpSpPr>
          <a:xfrm>
            <a:off x="2418845" y="2040955"/>
            <a:ext cx="475961" cy="294640"/>
            <a:chOff x="6230363" y="3994651"/>
            <a:chExt cx="475961" cy="2946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BA8B4A-BA8F-42EB-3CBE-84DB3A930E99}"/>
                </a:ext>
              </a:extLst>
            </p:cNvPr>
            <p:cNvSpPr/>
            <p:nvPr/>
          </p:nvSpPr>
          <p:spPr>
            <a:xfrm>
              <a:off x="6230363" y="3994651"/>
              <a:ext cx="284480" cy="294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42E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0116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0233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60350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804672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005840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207008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408176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609344" algn="l" defTabSz="201168" rtl="0" eaLnBrk="1" latinLnBrk="0" hangingPunct="1">
                <a:defRPr sz="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B3ED35-A3B0-C4BB-E5F0-3FD499AC3ABA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6514843" y="4141971"/>
              <a:ext cx="191481" cy="0"/>
            </a:xfrm>
            <a:prstGeom prst="straightConnector1">
              <a:avLst/>
            </a:prstGeom>
            <a:ln w="25400">
              <a:solidFill>
                <a:srgbClr val="060B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C4623-DBF0-C9A8-D4CD-76084D831A49}"/>
              </a:ext>
            </a:extLst>
          </p:cNvPr>
          <p:cNvSpPr/>
          <p:nvPr/>
        </p:nvSpPr>
        <p:spPr>
          <a:xfrm>
            <a:off x="6541664" y="4622276"/>
            <a:ext cx="1143138" cy="236748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8B111D-3FF2-5A56-C5E7-A62A60C5E096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684802" y="4740650"/>
            <a:ext cx="283611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D7DA1AD-7B61-5727-EDE1-4CFB3AEA3170}"/>
              </a:ext>
            </a:extLst>
          </p:cNvPr>
          <p:cNvSpPr/>
          <p:nvPr/>
        </p:nvSpPr>
        <p:spPr>
          <a:xfrm rot="16395323">
            <a:off x="10212846" y="2971800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17EDD2E-4D31-95D2-C007-7AC69948DB85}"/>
              </a:ext>
            </a:extLst>
          </p:cNvPr>
          <p:cNvSpPr/>
          <p:nvPr/>
        </p:nvSpPr>
        <p:spPr>
          <a:xfrm rot="16200000">
            <a:off x="8544872" y="1575380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435B8C15-3477-350F-3097-311CF9B1E597}"/>
              </a:ext>
            </a:extLst>
          </p:cNvPr>
          <p:cNvSpPr/>
          <p:nvPr/>
        </p:nvSpPr>
        <p:spPr>
          <a:xfrm rot="21410054">
            <a:off x="9029363" y="1523445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B3166467-B06D-EBB3-0B50-EDA8EA01E74D}"/>
              </a:ext>
            </a:extLst>
          </p:cNvPr>
          <p:cNvSpPr/>
          <p:nvPr/>
        </p:nvSpPr>
        <p:spPr>
          <a:xfrm rot="156239">
            <a:off x="10221876" y="3388266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38693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3D5B6F-9444-8C3F-69C3-8E14F95E1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B25F0B-FEB3-FC23-5435-11103B7AA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55" y="1244672"/>
            <a:ext cx="6053853" cy="877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988760-873A-DB41-DC3E-81EB3ED12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119" y="1512469"/>
            <a:ext cx="2807770" cy="347222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11F4D33-3040-1870-8C92-21E9A2948263}"/>
              </a:ext>
            </a:extLst>
          </p:cNvPr>
          <p:cNvSpPr/>
          <p:nvPr/>
        </p:nvSpPr>
        <p:spPr>
          <a:xfrm>
            <a:off x="4396695" y="-33961"/>
            <a:ext cx="339708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Gap Flush Body</a:t>
            </a:r>
            <a:endParaRPr 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E229586-2975-FF00-AA6D-B3935D61B61E}"/>
              </a:ext>
            </a:extLst>
          </p:cNvPr>
          <p:cNvSpPr/>
          <p:nvPr/>
        </p:nvSpPr>
        <p:spPr>
          <a:xfrm>
            <a:off x="10972006" y="902561"/>
            <a:ext cx="987277" cy="3810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D-D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141C8-0BE5-E4F8-ACC3-ED4F3E47E6AD}"/>
              </a:ext>
            </a:extLst>
          </p:cNvPr>
          <p:cNvSpPr/>
          <p:nvPr/>
        </p:nvSpPr>
        <p:spPr>
          <a:xfrm>
            <a:off x="5958910" y="5279700"/>
            <a:ext cx="6153202" cy="987705"/>
          </a:xfrm>
          <a:prstGeom prst="rect">
            <a:avLst/>
          </a:prstGeom>
          <a:solidFill>
            <a:schemeClr val="bg2"/>
          </a:solidFill>
          <a:ln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116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0233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0350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04672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05840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07008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08176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09344" algn="l" defTabSz="201168" rtl="0" eaLnBrk="1" latinLnBrk="0" hangingPunct="1">
              <a:defRPr sz="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Body will be provided all around the part with 3mm gap and 0 mm flush as shown above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B7E7C64-FF31-1A93-9D8F-8F0BE9B2AE13}"/>
              </a:ext>
            </a:extLst>
          </p:cNvPr>
          <p:cNvSpPr/>
          <p:nvPr/>
        </p:nvSpPr>
        <p:spPr>
          <a:xfrm>
            <a:off x="10117331" y="1414462"/>
            <a:ext cx="603907" cy="266623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570FBE3-DAEF-FCFA-DBCF-7802E6F38B99}"/>
              </a:ext>
            </a:extLst>
          </p:cNvPr>
          <p:cNvCxnSpPr>
            <a:cxnSpLocks/>
          </p:cNvCxnSpPr>
          <p:nvPr/>
        </p:nvCxnSpPr>
        <p:spPr>
          <a:xfrm>
            <a:off x="10379267" y="1681085"/>
            <a:ext cx="0" cy="362219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60771E-470B-989F-99A9-79471301F713}"/>
              </a:ext>
            </a:extLst>
          </p:cNvPr>
          <p:cNvSpPr/>
          <p:nvPr/>
        </p:nvSpPr>
        <p:spPr>
          <a:xfrm>
            <a:off x="7856810" y="3223054"/>
            <a:ext cx="760010" cy="306837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Body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9CCB086-F081-0819-12C2-9C33BCB36B69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8616820" y="3376473"/>
            <a:ext cx="286076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D2328D-2B72-ED41-775E-9AB66FAE6BDF}"/>
              </a:ext>
            </a:extLst>
          </p:cNvPr>
          <p:cNvGrpSpPr/>
          <p:nvPr/>
        </p:nvGrpSpPr>
        <p:grpSpPr>
          <a:xfrm rot="16200000">
            <a:off x="6511216" y="1262957"/>
            <a:ext cx="475961" cy="1275642"/>
            <a:chOff x="3638045" y="2603861"/>
            <a:chExt cx="475961" cy="127564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C1F190E-999B-3CAA-94E5-B3811C9476AF}"/>
                </a:ext>
              </a:extLst>
            </p:cNvPr>
            <p:cNvCxnSpPr>
              <a:cxnSpLocks/>
            </p:cNvCxnSpPr>
            <p:nvPr/>
          </p:nvCxnSpPr>
          <p:spPr>
            <a:xfrm>
              <a:off x="4114006" y="2671658"/>
              <a:ext cx="0" cy="1207845"/>
            </a:xfrm>
            <a:prstGeom prst="line">
              <a:avLst/>
            </a:prstGeom>
            <a:ln w="38100" cmpd="sng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3EAB41-4294-8651-986D-B1269A4510AF}"/>
                </a:ext>
              </a:extLst>
            </p:cNvPr>
            <p:cNvGrpSpPr/>
            <p:nvPr/>
          </p:nvGrpSpPr>
          <p:grpSpPr>
            <a:xfrm>
              <a:off x="3638045" y="2603861"/>
              <a:ext cx="475961" cy="294640"/>
              <a:chOff x="6230363" y="3994651"/>
              <a:chExt cx="475961" cy="29464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116B0A5-7403-37B7-5EC2-AE054F62DE18}"/>
                  </a:ext>
                </a:extLst>
              </p:cNvPr>
              <p:cNvSpPr/>
              <p:nvPr/>
            </p:nvSpPr>
            <p:spPr>
              <a:xfrm>
                <a:off x="6230363" y="3994651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EE6A5951-C945-898F-101F-2C6C9D49A5C3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>
                <a:off x="6514843" y="4141971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01B192-40EB-FB3E-7F66-1E1A8671CA1B}"/>
                </a:ext>
              </a:extLst>
            </p:cNvPr>
            <p:cNvGrpSpPr/>
            <p:nvPr/>
          </p:nvGrpSpPr>
          <p:grpSpPr>
            <a:xfrm>
              <a:off x="3638045" y="3545630"/>
              <a:ext cx="475961" cy="294640"/>
              <a:chOff x="6230363" y="3949489"/>
              <a:chExt cx="475961" cy="29464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0A7E112-7A77-EAD8-FA4A-BBB22277CB5B}"/>
                  </a:ext>
                </a:extLst>
              </p:cNvPr>
              <p:cNvSpPr/>
              <p:nvPr/>
            </p:nvSpPr>
            <p:spPr>
              <a:xfrm>
                <a:off x="6230363" y="3949489"/>
                <a:ext cx="284480" cy="2946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242E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>
                <a:defPPr>
                  <a:defRPr lang="en-US"/>
                </a:defPPr>
                <a:lvl1pPr marL="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20116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60350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804672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1005840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1207008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1408176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1609344" algn="l" defTabSz="201168" rtl="0" eaLnBrk="1" latinLnBrk="0" hangingPunct="1">
                  <a:defRPr sz="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DB1DE90-E986-61BE-5E5C-030344E6665F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6514843" y="4096808"/>
                <a:ext cx="191481" cy="0"/>
              </a:xfrm>
              <a:prstGeom prst="straightConnector1">
                <a:avLst/>
              </a:prstGeom>
              <a:ln w="25400">
                <a:solidFill>
                  <a:srgbClr val="060B1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B3C470A-07EF-16A2-2903-2C2F42991E66}"/>
              </a:ext>
            </a:extLst>
          </p:cNvPr>
          <p:cNvSpPr/>
          <p:nvPr/>
        </p:nvSpPr>
        <p:spPr>
          <a:xfrm>
            <a:off x="7143622" y="4602490"/>
            <a:ext cx="1143138" cy="236748"/>
          </a:xfrm>
          <a:prstGeom prst="rect">
            <a:avLst/>
          </a:prstGeom>
          <a:solidFill>
            <a:srgbClr val="96C500"/>
          </a:solidFill>
          <a:ln w="12700">
            <a:solidFill>
              <a:srgbClr val="060B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 Plate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897ED6-91B4-C9A3-A8D0-28CBE943B7ED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8286760" y="4720864"/>
            <a:ext cx="283611" cy="0"/>
          </a:xfrm>
          <a:prstGeom prst="straightConnector1">
            <a:avLst/>
          </a:prstGeom>
          <a:ln w="12700">
            <a:solidFill>
              <a:srgbClr val="060B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70DF52CA-A94C-B675-1C88-85F6DFB90EA1}"/>
              </a:ext>
            </a:extLst>
          </p:cNvPr>
          <p:cNvSpPr/>
          <p:nvPr/>
        </p:nvSpPr>
        <p:spPr>
          <a:xfrm rot="16200000">
            <a:off x="9094047" y="1992386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72F22DA0-1ADF-58D3-2E34-5AE3BFA1F462}"/>
              </a:ext>
            </a:extLst>
          </p:cNvPr>
          <p:cNvSpPr/>
          <p:nvPr/>
        </p:nvSpPr>
        <p:spPr>
          <a:xfrm rot="156239">
            <a:off x="9497087" y="2275612"/>
            <a:ext cx="194047" cy="152398"/>
          </a:xfrm>
          <a:prstGeom prst="homePlate">
            <a:avLst>
              <a:gd name="adj" fmla="val 42500"/>
            </a:avLst>
          </a:prstGeom>
          <a:solidFill>
            <a:srgbClr val="392BF5"/>
          </a:solidFill>
          <a:ln>
            <a:solidFill>
              <a:srgbClr val="392B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2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98986-C8C1-D62A-8663-3991CF920D10}"/>
              </a:ext>
            </a:extLst>
          </p:cNvPr>
          <p:cNvSpPr/>
          <p:nvPr/>
        </p:nvSpPr>
        <p:spPr>
          <a:xfrm>
            <a:off x="706362" y="1362364"/>
            <a:ext cx="228604" cy="637442"/>
          </a:xfrm>
          <a:prstGeom prst="rect">
            <a:avLst/>
          </a:prstGeom>
          <a:noFill/>
          <a:ln w="50800">
            <a:solidFill>
              <a:srgbClr val="E5280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03FE5-25F9-26D9-9DEE-AEE7DD8F8375}"/>
              </a:ext>
            </a:extLst>
          </p:cNvPr>
          <p:cNvSpPr/>
          <p:nvPr/>
        </p:nvSpPr>
        <p:spPr>
          <a:xfrm>
            <a:off x="6592570" y="1380462"/>
            <a:ext cx="228604" cy="637442"/>
          </a:xfrm>
          <a:prstGeom prst="rect">
            <a:avLst/>
          </a:prstGeom>
          <a:noFill/>
          <a:ln w="50800">
            <a:solidFill>
              <a:srgbClr val="E5280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4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07035" y="533400"/>
            <a:ext cx="6077527" cy="6077527"/>
          </a:xfrm>
          <a:prstGeom prst="ellipse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52006" y="533400"/>
            <a:ext cx="6077527" cy="6077527"/>
          </a:xfrm>
          <a:prstGeom prst="ellipse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92522" y="2764594"/>
            <a:ext cx="5018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0" cap="none" spc="0" normalizeH="0" baseline="0" noProof="0" dirty="0">
                <a:ln/>
                <a:solidFill>
                  <a:srgbClr val="0070C0"/>
                </a:solidFill>
                <a:effectLst/>
                <a:uLnTx/>
                <a:uFillTx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5497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2828</TotalTime>
  <Words>153</Words>
  <Application>Microsoft Office PowerPoint</Application>
  <PresentationFormat>Custom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Somasundar Menon.</dc:creator>
  <cp:lastModifiedBy>Shubham Waghmare</cp:lastModifiedBy>
  <cp:revision>994</cp:revision>
  <dcterms:created xsi:type="dcterms:W3CDTF">2019-12-14T10:18:18Z</dcterms:created>
  <dcterms:modified xsi:type="dcterms:W3CDTF">2024-12-20T15:23:06Z</dcterms:modified>
</cp:coreProperties>
</file>