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2" r:id="rId2"/>
    <p:sldId id="257" r:id="rId3"/>
    <p:sldId id="305" r:id="rId4"/>
    <p:sldId id="350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68" r:id="rId14"/>
    <p:sldId id="259" r:id="rId15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2BF5"/>
    <a:srgbClr val="FFFF00"/>
    <a:srgbClr val="E52809"/>
    <a:srgbClr val="96C500"/>
    <a:srgbClr val="F715CC"/>
    <a:srgbClr val="0E50DA"/>
    <a:srgbClr val="5B9BD5"/>
    <a:srgbClr val="9DC3E6"/>
    <a:srgbClr val="C55A11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>
      <p:cViewPr varScale="1">
        <p:scale>
          <a:sx n="78" d="100"/>
          <a:sy n="78" d="100"/>
        </p:scale>
        <p:origin x="86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EE2AA-148B-40AB-9B2B-819D4284D388}" type="datetimeFigureOut">
              <a:rPr lang="en-IN" smtClean="0"/>
              <a:pPr/>
              <a:t>22-12-2024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4CC8E-DC9B-47D6-8558-2132555796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59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4CC8E-DC9B-47D6-8558-2132555796C8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48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5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>
                <a:solidFill>
                  <a:srgbClr val="002060"/>
                </a:solidFill>
              </a:defRPr>
            </a:lvl2pPr>
            <a:lvl3pPr>
              <a:defRPr sz="2000">
                <a:solidFill>
                  <a:srgbClr val="002060"/>
                </a:solidFill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764704"/>
            <a:ext cx="1219041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453336"/>
            <a:ext cx="1219041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1A-12AB-4B63-A413-D1566F3CC742}" type="datetimeFigureOut">
              <a:rPr lang="en-IN" smtClean="0"/>
              <a:pPr/>
              <a:t>22-12-2024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7505-1B9B-4599-9B4F-993DE518DBD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84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08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1A-12AB-4B63-A413-D1566F3CC742}" type="datetimeFigureOut">
              <a:rPr lang="en-IN" smtClean="0"/>
              <a:pPr/>
              <a:t>22-12-2024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7505-1B9B-4599-9B4F-993DE518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23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1A-12AB-4B63-A413-D1566F3CC742}" type="datetimeFigureOut">
              <a:rPr lang="en-IN" smtClean="0"/>
              <a:pPr/>
              <a:t>22-12-2024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7505-1B9B-4599-9B4F-993DE518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43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1A-12AB-4B63-A413-D1566F3CC742}" type="datetimeFigureOut">
              <a:rPr lang="en-IN" smtClean="0"/>
              <a:pPr/>
              <a:t>22-12-2024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7505-1B9B-4599-9B4F-993DE518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34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77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D971A-12AB-4B63-A413-D1566F3CC742}" type="datetimeFigureOut">
              <a:rPr lang="en-IN" smtClean="0"/>
              <a:pPr/>
              <a:t>22-12-2024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47505-1B9B-4599-9B4F-993DE518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13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C634B0-E6F1-4E7B-A966-31D0CE28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2322"/>
            <a:ext cx="12190413" cy="68133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29437C-176D-4243-9788-7BEE60B8F62E}"/>
              </a:ext>
            </a:extLst>
          </p:cNvPr>
          <p:cNvSpPr txBox="1"/>
          <p:nvPr/>
        </p:nvSpPr>
        <p:spPr>
          <a:xfrm>
            <a:off x="7089157" y="5467871"/>
            <a:ext cx="491070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4400" b="1" dirty="0">
                <a:ln/>
                <a:solidFill>
                  <a:schemeClr val="bg1"/>
                </a:solidFill>
                <a:latin typeface="Arial Rounded MT Bold" panose="020F0704030504030204" pitchFamily="34" charset="0"/>
              </a:rPr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4660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7B4F2E-8C20-4CD4-FE59-3887F40BF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7B4E6C7-9DAE-9F62-AC2F-F449D511E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47" y="3016479"/>
            <a:ext cx="3355360" cy="313780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828D690-E3A9-B001-F68D-989FA3D08CDE}"/>
              </a:ext>
            </a:extLst>
          </p:cNvPr>
          <p:cNvGrpSpPr/>
          <p:nvPr/>
        </p:nvGrpSpPr>
        <p:grpSpPr>
          <a:xfrm>
            <a:off x="7553828" y="1489629"/>
            <a:ext cx="4126484" cy="3620421"/>
            <a:chOff x="7553828" y="1489629"/>
            <a:chExt cx="4126484" cy="36204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0CA2650-5DFF-C67C-D256-D3448A512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944026" y="1489629"/>
              <a:ext cx="3736286" cy="342533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0B2A833-B757-A8F2-855C-55EF03589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3828" y="1866728"/>
              <a:ext cx="396736" cy="3243322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43C85519-E184-1CFD-F6D0-3F66613C2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142" y="1346431"/>
            <a:ext cx="5128328" cy="2896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351A19B-94C4-484D-EB79-003DB208FAC1}"/>
              </a:ext>
            </a:extLst>
          </p:cNvPr>
          <p:cNvSpPr/>
          <p:nvPr/>
        </p:nvSpPr>
        <p:spPr>
          <a:xfrm>
            <a:off x="3953657" y="-33961"/>
            <a:ext cx="42831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Locking and Resting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46490B-8938-07FC-75EB-D02D2034E58D}"/>
              </a:ext>
            </a:extLst>
          </p:cNvPr>
          <p:cNvSpPr/>
          <p:nvPr/>
        </p:nvSpPr>
        <p:spPr>
          <a:xfrm>
            <a:off x="10972006" y="902561"/>
            <a:ext cx="987277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G-G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099FF0-4711-403A-F8A7-DD007AE54973}"/>
              </a:ext>
            </a:extLst>
          </p:cNvPr>
          <p:cNvSpPr/>
          <p:nvPr/>
        </p:nvSpPr>
        <p:spPr>
          <a:xfrm>
            <a:off x="6000765" y="5305135"/>
            <a:ext cx="6153202" cy="987705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Tongue and grove will be provided as per surrounding to rest and rock the part in respective axis as show above.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136CB54-1ABC-6952-1E68-38A34598EA33}"/>
              </a:ext>
            </a:extLst>
          </p:cNvPr>
          <p:cNvSpPr/>
          <p:nvPr/>
        </p:nvSpPr>
        <p:spPr>
          <a:xfrm>
            <a:off x="11048206" y="2091966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C1156B2-93A0-750C-9B6D-F97D37E676C6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10795108" y="2225277"/>
            <a:ext cx="253098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B3EEEEA-E6FB-02A9-9094-3C2A6024C450}"/>
              </a:ext>
            </a:extLst>
          </p:cNvPr>
          <p:cNvSpPr/>
          <p:nvPr/>
        </p:nvSpPr>
        <p:spPr>
          <a:xfrm>
            <a:off x="8236817" y="4318758"/>
            <a:ext cx="1006478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821120C-EB05-2552-9974-E2BB1083B982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7920731" y="4452070"/>
            <a:ext cx="316086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E329050-32E1-4BC6-F74A-9511D7797DC4}"/>
              </a:ext>
            </a:extLst>
          </p:cNvPr>
          <p:cNvSpPr/>
          <p:nvPr/>
        </p:nvSpPr>
        <p:spPr>
          <a:xfrm>
            <a:off x="9047395" y="2599070"/>
            <a:ext cx="1185527" cy="327915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Resting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04F599-73DD-ACAB-883F-DC682ACA09AF}"/>
              </a:ext>
            </a:extLst>
          </p:cNvPr>
          <p:cNvGrpSpPr/>
          <p:nvPr/>
        </p:nvGrpSpPr>
        <p:grpSpPr>
          <a:xfrm rot="20396618">
            <a:off x="4161834" y="3513377"/>
            <a:ext cx="679515" cy="1059979"/>
            <a:chOff x="3890204" y="2031330"/>
            <a:chExt cx="679515" cy="1059979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2C7199B-961F-9871-8B70-BB40575D4B13}"/>
                </a:ext>
              </a:extLst>
            </p:cNvPr>
            <p:cNvCxnSpPr>
              <a:cxnSpLocks/>
            </p:cNvCxnSpPr>
            <p:nvPr/>
          </p:nvCxnSpPr>
          <p:spPr>
            <a:xfrm>
              <a:off x="4379567" y="2093719"/>
              <a:ext cx="0" cy="926239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5BD0E3-3A5D-0EF3-494B-0E93F53CEADA}"/>
                </a:ext>
              </a:extLst>
            </p:cNvPr>
            <p:cNvGrpSpPr/>
            <p:nvPr/>
          </p:nvGrpSpPr>
          <p:grpSpPr>
            <a:xfrm>
              <a:off x="3925691" y="2031330"/>
              <a:ext cx="475961" cy="294640"/>
              <a:chOff x="7587890" y="3903442"/>
              <a:chExt cx="475961" cy="29464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511E706-C792-1EC4-6113-793BB592C32D}"/>
                  </a:ext>
                </a:extLst>
              </p:cNvPr>
              <p:cNvSpPr/>
              <p:nvPr/>
            </p:nvSpPr>
            <p:spPr>
              <a:xfrm>
                <a:off x="7587890" y="3903442"/>
                <a:ext cx="284480" cy="294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42E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0116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60350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804672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00584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20700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40817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60934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DF5D7C44-C9A4-D76D-6743-6056E8C12FFF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7872370" y="4050762"/>
                <a:ext cx="191481" cy="0"/>
              </a:xfrm>
              <a:prstGeom prst="straightConnector1">
                <a:avLst/>
              </a:prstGeom>
              <a:ln w="254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277BB78-9F15-5698-D17C-463D6AD35A0B}"/>
                </a:ext>
              </a:extLst>
            </p:cNvPr>
            <p:cNvGrpSpPr/>
            <p:nvPr/>
          </p:nvGrpSpPr>
          <p:grpSpPr>
            <a:xfrm>
              <a:off x="3890204" y="2796669"/>
              <a:ext cx="475961" cy="294640"/>
              <a:chOff x="7587890" y="3903442"/>
              <a:chExt cx="475961" cy="29464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F80FBED-D9C6-1833-27EA-FB2CF019555A}"/>
                  </a:ext>
                </a:extLst>
              </p:cNvPr>
              <p:cNvSpPr/>
              <p:nvPr/>
            </p:nvSpPr>
            <p:spPr>
              <a:xfrm>
                <a:off x="7587890" y="3903442"/>
                <a:ext cx="284480" cy="294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42E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0116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60350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804672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00584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20700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40817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60934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51F7D2D-3240-3820-0746-6B4FDC3B0524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7872370" y="4050762"/>
                <a:ext cx="191481" cy="0"/>
              </a:xfrm>
              <a:prstGeom prst="straightConnector1">
                <a:avLst/>
              </a:prstGeom>
              <a:ln w="254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33D0C42-DB7F-CBA9-D354-2C94E9759433}"/>
                </a:ext>
              </a:extLst>
            </p:cNvPr>
            <p:cNvSpPr/>
            <p:nvPr/>
          </p:nvSpPr>
          <p:spPr>
            <a:xfrm>
              <a:off x="4189415" y="2427253"/>
              <a:ext cx="380304" cy="360966"/>
            </a:xfrm>
            <a:prstGeom prst="ellipse">
              <a:avLst/>
            </a:prstGeom>
            <a:solidFill>
              <a:srgbClr val="FF0000">
                <a:alpha val="38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94B9094-A98A-63E2-BA92-F136E9E0082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710247" y="2965714"/>
            <a:ext cx="561406" cy="483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94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BFA9AD-DCBA-E580-70B9-B7F5E78A8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646A9215-F349-15F1-5E6B-605C1313E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49" y="891879"/>
            <a:ext cx="5128328" cy="2896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35D61F-DBCB-0A3B-8CF9-829B7C2C0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665" y="1247487"/>
            <a:ext cx="4077260" cy="363111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BD63AD1-37C8-7428-473D-5ADA5042B76B}"/>
              </a:ext>
            </a:extLst>
          </p:cNvPr>
          <p:cNvSpPr/>
          <p:nvPr/>
        </p:nvSpPr>
        <p:spPr>
          <a:xfrm>
            <a:off x="4396697" y="-33961"/>
            <a:ext cx="33970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Gap Flush Body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8BC0FA4-BEB6-E35B-1208-D6F1FA133EAC}"/>
              </a:ext>
            </a:extLst>
          </p:cNvPr>
          <p:cNvSpPr/>
          <p:nvPr/>
        </p:nvSpPr>
        <p:spPr>
          <a:xfrm>
            <a:off x="10972006" y="902561"/>
            <a:ext cx="987277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H-H</a:t>
            </a:r>
            <a:endParaRPr lang="en-US" sz="24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0B3B3A0-0427-EDCA-5ED7-20A92A248C10}"/>
              </a:ext>
            </a:extLst>
          </p:cNvPr>
          <p:cNvSpPr/>
          <p:nvPr/>
        </p:nvSpPr>
        <p:spPr>
          <a:xfrm>
            <a:off x="11244630" y="2296887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2E02C83-863C-2501-E31D-2CAC5C0ED159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10991532" y="2430198"/>
            <a:ext cx="253098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355979E6-3CF4-1F2C-FE42-CBD58F3162B3}"/>
              </a:ext>
            </a:extLst>
          </p:cNvPr>
          <p:cNvSpPr/>
          <p:nvPr/>
        </p:nvSpPr>
        <p:spPr>
          <a:xfrm>
            <a:off x="8381206" y="1893243"/>
            <a:ext cx="1006478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E932C66-32FD-ED03-F7F5-4DCD05F18FE0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8065120" y="2026555"/>
            <a:ext cx="316086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524F9E8-9FB6-48CA-2B1B-4A186414DC6D}"/>
              </a:ext>
            </a:extLst>
          </p:cNvPr>
          <p:cNvGrpSpPr/>
          <p:nvPr/>
        </p:nvGrpSpPr>
        <p:grpSpPr>
          <a:xfrm rot="20396618">
            <a:off x="4900946" y="3090986"/>
            <a:ext cx="511448" cy="1059979"/>
            <a:chOff x="3890204" y="2031330"/>
            <a:chExt cx="511448" cy="1059979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F776249-EC3D-C559-C51F-4F031307A661}"/>
                </a:ext>
              </a:extLst>
            </p:cNvPr>
            <p:cNvCxnSpPr>
              <a:cxnSpLocks/>
            </p:cNvCxnSpPr>
            <p:nvPr/>
          </p:nvCxnSpPr>
          <p:spPr>
            <a:xfrm>
              <a:off x="4379567" y="2093719"/>
              <a:ext cx="0" cy="926239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242F54-DABE-994A-AA54-B75C014948CC}"/>
                </a:ext>
              </a:extLst>
            </p:cNvPr>
            <p:cNvGrpSpPr/>
            <p:nvPr/>
          </p:nvGrpSpPr>
          <p:grpSpPr>
            <a:xfrm>
              <a:off x="3925691" y="2031330"/>
              <a:ext cx="475961" cy="294640"/>
              <a:chOff x="7587890" y="3903442"/>
              <a:chExt cx="475961" cy="29464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6D0D8CA-4816-E92D-DF61-CD68612FB1B0}"/>
                  </a:ext>
                </a:extLst>
              </p:cNvPr>
              <p:cNvSpPr/>
              <p:nvPr/>
            </p:nvSpPr>
            <p:spPr>
              <a:xfrm>
                <a:off x="7587890" y="3903442"/>
                <a:ext cx="284480" cy="294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42E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0116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60350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804672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00584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20700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40817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60934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3AFC360-8EC7-04E1-6631-4264C142D0C2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7872370" y="4050762"/>
                <a:ext cx="191481" cy="0"/>
              </a:xfrm>
              <a:prstGeom prst="straightConnector1">
                <a:avLst/>
              </a:prstGeom>
              <a:ln w="254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29CFF99-84A4-477C-6598-7C3B9DC3FFE9}"/>
                </a:ext>
              </a:extLst>
            </p:cNvPr>
            <p:cNvGrpSpPr/>
            <p:nvPr/>
          </p:nvGrpSpPr>
          <p:grpSpPr>
            <a:xfrm>
              <a:off x="3890204" y="2796669"/>
              <a:ext cx="475961" cy="294640"/>
              <a:chOff x="7587890" y="3903442"/>
              <a:chExt cx="475961" cy="29464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0A35C09-5A1A-F7DF-EF4D-07938FDA8257}"/>
                  </a:ext>
                </a:extLst>
              </p:cNvPr>
              <p:cNvSpPr/>
              <p:nvPr/>
            </p:nvSpPr>
            <p:spPr>
              <a:xfrm>
                <a:off x="7587890" y="3903442"/>
                <a:ext cx="284480" cy="294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42E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0116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60350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804672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00584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20700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40817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60934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1A4B107-F98C-606A-8180-74F61DC48518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7872370" y="4050762"/>
                <a:ext cx="191481" cy="0"/>
              </a:xfrm>
              <a:prstGeom prst="straightConnector1">
                <a:avLst/>
              </a:prstGeom>
              <a:ln w="254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9423DF9-A56B-1EEE-F45D-76D8A93CF4BD}"/>
              </a:ext>
            </a:extLst>
          </p:cNvPr>
          <p:cNvSpPr/>
          <p:nvPr/>
        </p:nvSpPr>
        <p:spPr>
          <a:xfrm>
            <a:off x="6000765" y="5305135"/>
            <a:ext cx="6153202" cy="987705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Body will be provided with 3mm gap and 0 mm flush all around the part as shown above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74ABF490-AFBB-F227-5F5D-44E0ABDE70A2}"/>
              </a:ext>
            </a:extLst>
          </p:cNvPr>
          <p:cNvSpPr/>
          <p:nvPr/>
        </p:nvSpPr>
        <p:spPr>
          <a:xfrm>
            <a:off x="10791149" y="3788869"/>
            <a:ext cx="194047" cy="152398"/>
          </a:xfrm>
          <a:prstGeom prst="homePlate">
            <a:avLst>
              <a:gd name="adj" fmla="val 42500"/>
            </a:avLst>
          </a:prstGeom>
          <a:solidFill>
            <a:srgbClr val="392BF5"/>
          </a:solidFill>
          <a:ln>
            <a:solidFill>
              <a:srgbClr val="392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175E6661-C648-2C8D-706A-F79A0B290FED}"/>
              </a:ext>
            </a:extLst>
          </p:cNvPr>
          <p:cNvSpPr/>
          <p:nvPr/>
        </p:nvSpPr>
        <p:spPr>
          <a:xfrm rot="16200000">
            <a:off x="10493982" y="3329940"/>
            <a:ext cx="194047" cy="152398"/>
          </a:xfrm>
          <a:prstGeom prst="homePlate">
            <a:avLst>
              <a:gd name="adj" fmla="val 42500"/>
            </a:avLst>
          </a:prstGeom>
          <a:solidFill>
            <a:srgbClr val="392BF5"/>
          </a:solidFill>
          <a:ln>
            <a:solidFill>
              <a:srgbClr val="392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A2A9FE-CAE3-2D10-C09E-50F5309EA8EA}"/>
              </a:ext>
            </a:extLst>
          </p:cNvPr>
          <p:cNvSpPr/>
          <p:nvPr/>
        </p:nvSpPr>
        <p:spPr>
          <a:xfrm rot="21321608">
            <a:off x="4617050" y="3430853"/>
            <a:ext cx="1596529" cy="3553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73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C3FC82-816B-4D66-2E4E-3C59800A8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A12BF85B-3DCE-CAC2-3B12-1D48092EC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49" y="891879"/>
            <a:ext cx="5128328" cy="289699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402237E-1D76-D4C5-B431-FA88F1B62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206" y="1572041"/>
            <a:ext cx="4903156" cy="303969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8042C2C-662C-750F-DF55-723102734C0F}"/>
              </a:ext>
            </a:extLst>
          </p:cNvPr>
          <p:cNvSpPr/>
          <p:nvPr/>
        </p:nvSpPr>
        <p:spPr>
          <a:xfrm>
            <a:off x="4396697" y="-33961"/>
            <a:ext cx="33970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Gap Flush Body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019B4A-A047-2183-5B11-6841ADB06C59}"/>
              </a:ext>
            </a:extLst>
          </p:cNvPr>
          <p:cNvSpPr/>
          <p:nvPr/>
        </p:nvSpPr>
        <p:spPr>
          <a:xfrm>
            <a:off x="10972006" y="902561"/>
            <a:ext cx="987277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I-I</a:t>
            </a:r>
            <a:endParaRPr lang="en-US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03EC6A-B1A3-BD93-649D-9FE3F8FB8FED}"/>
              </a:ext>
            </a:extLst>
          </p:cNvPr>
          <p:cNvSpPr/>
          <p:nvPr/>
        </p:nvSpPr>
        <p:spPr>
          <a:xfrm>
            <a:off x="10574835" y="1625655"/>
            <a:ext cx="1185527" cy="327915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Lock Pin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C6CB836-279C-ACD2-C406-01C43A88E0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068826" y="2161159"/>
            <a:ext cx="415187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4416A7-C4AA-444A-DE0C-95E486FFF521}"/>
              </a:ext>
            </a:extLst>
          </p:cNvPr>
          <p:cNvSpPr/>
          <p:nvPr/>
        </p:nvSpPr>
        <p:spPr>
          <a:xfrm>
            <a:off x="6000765" y="5305135"/>
            <a:ext cx="6153202" cy="987705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Removable Template will be provided with 3mm gap and 0 mm flush as shown above.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46B17DE-501A-FE52-A8AD-9F22E0F2AC69}"/>
              </a:ext>
            </a:extLst>
          </p:cNvPr>
          <p:cNvGrpSpPr/>
          <p:nvPr/>
        </p:nvGrpSpPr>
        <p:grpSpPr>
          <a:xfrm rot="16722749">
            <a:off x="823559" y="1248387"/>
            <a:ext cx="511448" cy="1059979"/>
            <a:chOff x="3890204" y="2031330"/>
            <a:chExt cx="511448" cy="1059979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C142888-A02C-33A9-ED47-E79393EC6E66}"/>
                </a:ext>
              </a:extLst>
            </p:cNvPr>
            <p:cNvCxnSpPr>
              <a:cxnSpLocks/>
            </p:cNvCxnSpPr>
            <p:nvPr/>
          </p:nvCxnSpPr>
          <p:spPr>
            <a:xfrm>
              <a:off x="4379567" y="2093719"/>
              <a:ext cx="0" cy="926239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474B7FA-9935-9449-8F54-4821AE6E6528}"/>
                </a:ext>
              </a:extLst>
            </p:cNvPr>
            <p:cNvGrpSpPr/>
            <p:nvPr/>
          </p:nvGrpSpPr>
          <p:grpSpPr>
            <a:xfrm>
              <a:off x="3925691" y="2031330"/>
              <a:ext cx="475961" cy="294640"/>
              <a:chOff x="7587890" y="3903442"/>
              <a:chExt cx="475961" cy="29464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AA4E699-8A04-F286-5F52-D9E4B6511C50}"/>
                  </a:ext>
                </a:extLst>
              </p:cNvPr>
              <p:cNvSpPr/>
              <p:nvPr/>
            </p:nvSpPr>
            <p:spPr>
              <a:xfrm>
                <a:off x="7587890" y="3903442"/>
                <a:ext cx="284480" cy="294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42E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>
                <a:defPPr>
                  <a:defRPr lang="en-US"/>
                </a:defPPr>
                <a:lvl1pPr marL="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0116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60350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804672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00584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20700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40817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60934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2CCA7AC-CDB2-213D-A275-B2CA15969793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7872370" y="4050762"/>
                <a:ext cx="191481" cy="0"/>
              </a:xfrm>
              <a:prstGeom prst="straightConnector1">
                <a:avLst/>
              </a:prstGeom>
              <a:ln w="254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26B2E56-804F-8D51-6650-6ABE57726078}"/>
                </a:ext>
              </a:extLst>
            </p:cNvPr>
            <p:cNvGrpSpPr/>
            <p:nvPr/>
          </p:nvGrpSpPr>
          <p:grpSpPr>
            <a:xfrm>
              <a:off x="3890204" y="2796669"/>
              <a:ext cx="475961" cy="294640"/>
              <a:chOff x="7587890" y="3903442"/>
              <a:chExt cx="475961" cy="29464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B57A42C-CD1F-DE7A-F5AE-BFAB771E6ABA}"/>
                  </a:ext>
                </a:extLst>
              </p:cNvPr>
              <p:cNvSpPr/>
              <p:nvPr/>
            </p:nvSpPr>
            <p:spPr>
              <a:xfrm>
                <a:off x="7587890" y="3903442"/>
                <a:ext cx="284480" cy="294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42E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>
                <a:defPPr>
                  <a:defRPr lang="en-US"/>
                </a:defPPr>
                <a:lvl1pPr marL="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0116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60350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804672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00584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20700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40817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60934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407108A3-31B8-1304-C088-B09D998F381E}"/>
                  </a:ext>
                </a:extLst>
              </p:cNvPr>
              <p:cNvCxnSpPr>
                <a:cxnSpLocks/>
                <a:stCxn id="39" idx="3"/>
              </p:cNvCxnSpPr>
              <p:nvPr/>
            </p:nvCxnSpPr>
            <p:spPr>
              <a:xfrm>
                <a:off x="7872370" y="4050762"/>
                <a:ext cx="191481" cy="0"/>
              </a:xfrm>
              <a:prstGeom prst="straightConnector1">
                <a:avLst/>
              </a:prstGeom>
              <a:ln w="254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E3310347-28D6-342D-AF88-6E64E5389A50}"/>
              </a:ext>
            </a:extLst>
          </p:cNvPr>
          <p:cNvSpPr/>
          <p:nvPr/>
        </p:nvSpPr>
        <p:spPr>
          <a:xfrm>
            <a:off x="7766756" y="1288992"/>
            <a:ext cx="1185527" cy="327915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Stand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702B8C4-E2F0-BB1F-B49D-259F20972D7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60747" y="1824496"/>
            <a:ext cx="415187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32312BE-2331-18B9-5A7D-09E8396630F6}"/>
              </a:ext>
            </a:extLst>
          </p:cNvPr>
          <p:cNvSpPr/>
          <p:nvPr/>
        </p:nvSpPr>
        <p:spPr>
          <a:xfrm>
            <a:off x="7842331" y="3900921"/>
            <a:ext cx="1006478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40D2ACE-1D37-3B20-611B-968786E89A84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7526245" y="4034233"/>
            <a:ext cx="316086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314071B-EAA6-BF16-062D-818772B50179}"/>
              </a:ext>
            </a:extLst>
          </p:cNvPr>
          <p:cNvSpPr/>
          <p:nvPr/>
        </p:nvSpPr>
        <p:spPr>
          <a:xfrm>
            <a:off x="10681161" y="4165086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35C9B9C-646F-A75C-BFB9-FDA8E97AF11E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10428063" y="4298397"/>
            <a:ext cx="253098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B3B41439-F15D-266E-FAD5-C36D8E006F34}"/>
              </a:ext>
            </a:extLst>
          </p:cNvPr>
          <p:cNvSpPr/>
          <p:nvPr/>
        </p:nvSpPr>
        <p:spPr>
          <a:xfrm rot="5400000">
            <a:off x="9960581" y="3712670"/>
            <a:ext cx="194047" cy="152398"/>
          </a:xfrm>
          <a:prstGeom prst="homePlate">
            <a:avLst>
              <a:gd name="adj" fmla="val 42500"/>
            </a:avLst>
          </a:prstGeom>
          <a:solidFill>
            <a:srgbClr val="392BF5"/>
          </a:solidFill>
          <a:ln>
            <a:solidFill>
              <a:srgbClr val="392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51" name="Arrow: Pentagon 50">
            <a:extLst>
              <a:ext uri="{FF2B5EF4-FFF2-40B4-BE49-F238E27FC236}">
                <a16:creationId xmlns:a16="http://schemas.microsoft.com/office/drawing/2014/main" id="{8F69C2E1-6FF1-2FC8-D546-418571BC0F58}"/>
              </a:ext>
            </a:extLst>
          </p:cNvPr>
          <p:cNvSpPr/>
          <p:nvPr/>
        </p:nvSpPr>
        <p:spPr>
          <a:xfrm>
            <a:off x="10306655" y="3352801"/>
            <a:ext cx="194047" cy="152398"/>
          </a:xfrm>
          <a:prstGeom prst="homePlate">
            <a:avLst>
              <a:gd name="adj" fmla="val 42500"/>
            </a:avLst>
          </a:prstGeom>
          <a:solidFill>
            <a:srgbClr val="392BF5"/>
          </a:solidFill>
          <a:ln>
            <a:solidFill>
              <a:srgbClr val="392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12559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92449E-0A78-5921-2865-51D859E9D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8602C3-D540-C7E2-D711-852BD6F62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283" y="909704"/>
            <a:ext cx="8686800" cy="52451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57BB2BF-87B2-4971-F71E-AAFF17775222}"/>
              </a:ext>
            </a:extLst>
          </p:cNvPr>
          <p:cNvSpPr/>
          <p:nvPr/>
        </p:nvSpPr>
        <p:spPr>
          <a:xfrm>
            <a:off x="4027300" y="-33961"/>
            <a:ext cx="41358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Fixture Orientation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8479E2-DA20-2E1D-CFC3-458058BBE659}"/>
              </a:ext>
            </a:extLst>
          </p:cNvPr>
          <p:cNvSpPr/>
          <p:nvPr/>
        </p:nvSpPr>
        <p:spPr>
          <a:xfrm>
            <a:off x="178645" y="2971800"/>
            <a:ext cx="10668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Isometric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56C3CF-0DD5-C92D-4630-5581B4E89812}"/>
              </a:ext>
            </a:extLst>
          </p:cNvPr>
          <p:cNvSpPr/>
          <p:nvPr/>
        </p:nvSpPr>
        <p:spPr>
          <a:xfrm>
            <a:off x="6436083" y="3429000"/>
            <a:ext cx="10668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5B14E2-875B-5D60-4D9C-F5CDE9B5784D}"/>
              </a:ext>
            </a:extLst>
          </p:cNvPr>
          <p:cNvSpPr/>
          <p:nvPr/>
        </p:nvSpPr>
        <p:spPr>
          <a:xfrm>
            <a:off x="6436083" y="5746565"/>
            <a:ext cx="10668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A8EB41-0E90-5041-4C6E-54C18CE023D8}"/>
              </a:ext>
            </a:extLst>
          </p:cNvPr>
          <p:cNvSpPr/>
          <p:nvPr/>
        </p:nvSpPr>
        <p:spPr>
          <a:xfrm>
            <a:off x="178645" y="5841065"/>
            <a:ext cx="10668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1106312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07035" y="533400"/>
            <a:ext cx="6077527" cy="6077527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3352006" y="533400"/>
            <a:ext cx="6077527" cy="6077527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92522" y="2764594"/>
            <a:ext cx="501817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 dirty="0">
                <a:ln/>
                <a:solidFill>
                  <a:srgbClr val="0070C0"/>
                </a:solidFill>
                <a:effectLst/>
                <a:uLnTx/>
                <a:uFillTx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4549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Arrow 33"/>
          <p:cNvSpPr/>
          <p:nvPr/>
        </p:nvSpPr>
        <p:spPr>
          <a:xfrm>
            <a:off x="685800" y="1574800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PROJECT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685800" y="2400300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PART NAME 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685800" y="3213100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PART NO.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685800" y="4013200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685800" y="4820502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DATE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95600" y="952500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b="1" kern="0" dirty="0">
                <a:latin typeface="Calibri"/>
              </a:rPr>
              <a:t>Devu Tools</a:t>
            </a:r>
            <a:endParaRPr kumimoji="0" lang="en-I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685800" y="762000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CUSTOMER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6EBF6-D153-AD6F-C899-B30DA18BDB29}"/>
              </a:ext>
            </a:extLst>
          </p:cNvPr>
          <p:cNvSpPr/>
          <p:nvPr/>
        </p:nvSpPr>
        <p:spPr>
          <a:xfrm>
            <a:off x="2895600" y="2578100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Guard_Assy.RR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Fender_Splash_R</a:t>
            </a:r>
            <a:endParaRPr kumimoji="0" lang="en-I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8C6076-B5F8-F0B9-7CA1-83CA6F7024E6}"/>
              </a:ext>
            </a:extLst>
          </p:cNvPr>
          <p:cNvSpPr/>
          <p:nvPr/>
        </p:nvSpPr>
        <p:spPr>
          <a:xfrm>
            <a:off x="2895600" y="3403600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77250-58Q00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CDBA00-E40C-1663-A037-B2002C2ED91B}"/>
              </a:ext>
            </a:extLst>
          </p:cNvPr>
          <p:cNvSpPr/>
          <p:nvPr/>
        </p:nvSpPr>
        <p:spPr>
          <a:xfrm>
            <a:off x="2895600" y="4203700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Checking Fixture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DAB0A-0EB1-8A3F-5B94-9C90B7ABDE32}"/>
              </a:ext>
            </a:extLst>
          </p:cNvPr>
          <p:cNvSpPr/>
          <p:nvPr/>
        </p:nvSpPr>
        <p:spPr>
          <a:xfrm>
            <a:off x="2895600" y="5011002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IN" sz="2000" b="1" kern="0" dirty="0">
                <a:latin typeface="Calibri"/>
              </a:rPr>
              <a:t>22</a:t>
            </a: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-12-2024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1E1AB6-1FF0-D63E-F4FB-5EE77A06F7B2}"/>
              </a:ext>
            </a:extLst>
          </p:cNvPr>
          <p:cNvSpPr/>
          <p:nvPr/>
        </p:nvSpPr>
        <p:spPr>
          <a:xfrm>
            <a:off x="2895600" y="1784350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b="1" kern="0" dirty="0">
                <a:latin typeface="Calibri"/>
              </a:rPr>
              <a:t>YXA</a:t>
            </a:r>
            <a:endParaRPr kumimoji="0" lang="en-I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595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0AEBAC-A39A-4A00-A263-13789191747C}"/>
              </a:ext>
            </a:extLst>
          </p:cNvPr>
          <p:cNvSpPr/>
          <p:nvPr/>
        </p:nvSpPr>
        <p:spPr>
          <a:xfrm>
            <a:off x="4781010" y="-33961"/>
            <a:ext cx="26284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Images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9A695ABF-64E6-3AFD-1934-FC328E0D3B26}"/>
              </a:ext>
            </a:extLst>
          </p:cNvPr>
          <p:cNvSpPr/>
          <p:nvPr/>
        </p:nvSpPr>
        <p:spPr>
          <a:xfrm>
            <a:off x="2120079" y="1125794"/>
            <a:ext cx="1731444" cy="386862"/>
          </a:xfrm>
          <a:prstGeom prst="flowChartAlternateProcess">
            <a:avLst/>
          </a:prstGeom>
          <a:solidFill>
            <a:srgbClr val="FF9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 Surface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A036C8EC-A730-6F4C-9969-806CA676E885}"/>
              </a:ext>
            </a:extLst>
          </p:cNvPr>
          <p:cNvSpPr/>
          <p:nvPr/>
        </p:nvSpPr>
        <p:spPr>
          <a:xfrm>
            <a:off x="8215795" y="1125794"/>
            <a:ext cx="1731444" cy="386862"/>
          </a:xfrm>
          <a:prstGeom prst="flowChartAlternateProcess">
            <a:avLst/>
          </a:prstGeom>
          <a:solidFill>
            <a:srgbClr val="FF9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 Surface</a:t>
            </a:r>
            <a:endParaRPr lang="en-IN" sz="1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CF4602-5DFD-8462-B166-E1EFD5A6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934" y="2645002"/>
            <a:ext cx="5717166" cy="3167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785899-F956-A64D-B080-FEB38D220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2041"/>
            <a:ext cx="5971602" cy="33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5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2D9D1E-80B6-4920-230A-CA9FF870C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FF964E5-C609-0745-7E4D-F22BCE070B3A}"/>
              </a:ext>
            </a:extLst>
          </p:cNvPr>
          <p:cNvGrpSpPr/>
          <p:nvPr/>
        </p:nvGrpSpPr>
        <p:grpSpPr>
          <a:xfrm>
            <a:off x="8372991" y="1204038"/>
            <a:ext cx="2502770" cy="3737472"/>
            <a:chOff x="8372991" y="1204038"/>
            <a:chExt cx="2502770" cy="373747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F47B02E-BB91-27FD-2745-F5A910004859}"/>
                </a:ext>
              </a:extLst>
            </p:cNvPr>
            <p:cNvGrpSpPr/>
            <p:nvPr/>
          </p:nvGrpSpPr>
          <p:grpSpPr>
            <a:xfrm>
              <a:off x="8372991" y="1204038"/>
              <a:ext cx="2502770" cy="3737472"/>
              <a:chOff x="8372991" y="1204038"/>
              <a:chExt cx="2502770" cy="3737472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969D97D-6ECB-651C-6EC3-DD489D3998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72991" y="1204038"/>
                <a:ext cx="2502770" cy="3737472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487B5C1-60B7-0162-694E-75D33D4EF4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8469" y="1676387"/>
                <a:ext cx="1010287" cy="632515"/>
              </a:xfrm>
              <a:prstGeom prst="rect">
                <a:avLst/>
              </a:prstGeom>
            </p:spPr>
          </p:pic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1535DA-8693-3E24-9FE8-E61E42FA8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8469" y="4332103"/>
              <a:ext cx="1043113" cy="486309"/>
            </a:xfrm>
            <a:prstGeom prst="rect">
              <a:avLst/>
            </a:prstGeom>
          </p:spPr>
        </p:pic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F2327E67-EC95-F0E9-E64A-2821CB2E8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660" y="3962400"/>
            <a:ext cx="1734844" cy="214087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E3652BA-F257-2F45-9EF3-8C4A5B8C6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142" y="1346431"/>
            <a:ext cx="5128328" cy="2896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9E13881-65F5-D3F2-272B-D4991E8651C7}"/>
              </a:ext>
            </a:extLst>
          </p:cNvPr>
          <p:cNvSpPr/>
          <p:nvPr/>
        </p:nvSpPr>
        <p:spPr>
          <a:xfrm>
            <a:off x="4626595" y="-33961"/>
            <a:ext cx="293727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Gap Trimline 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4C0F355-A277-FCFC-D32E-EFDD64FAB530}"/>
              </a:ext>
            </a:extLst>
          </p:cNvPr>
          <p:cNvSpPr/>
          <p:nvPr/>
        </p:nvSpPr>
        <p:spPr>
          <a:xfrm>
            <a:off x="11044883" y="902561"/>
            <a:ext cx="914400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A-A</a:t>
            </a:r>
            <a:endParaRPr lang="en-US" sz="24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9324EB4-DA62-BB5F-907E-8AE27AF93119}"/>
              </a:ext>
            </a:extLst>
          </p:cNvPr>
          <p:cNvCxnSpPr>
            <a:cxnSpLocks/>
          </p:cNvCxnSpPr>
          <p:nvPr/>
        </p:nvCxnSpPr>
        <p:spPr>
          <a:xfrm>
            <a:off x="1848394" y="990600"/>
            <a:ext cx="37589" cy="2331616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223C4A0-14F9-F883-5E4B-09AFB9FC6EC8}"/>
              </a:ext>
            </a:extLst>
          </p:cNvPr>
          <p:cNvSpPr/>
          <p:nvPr/>
        </p:nvSpPr>
        <p:spPr>
          <a:xfrm>
            <a:off x="6000765" y="5305135"/>
            <a:ext cx="6153202" cy="987705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Body will be provided with 3mm gap and 0,3 mm trimline all around the as shown above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B33EB2-B90B-E684-A04A-B0715AC36EE9}"/>
              </a:ext>
            </a:extLst>
          </p:cNvPr>
          <p:cNvGrpSpPr/>
          <p:nvPr/>
        </p:nvGrpSpPr>
        <p:grpSpPr>
          <a:xfrm>
            <a:off x="1387213" y="1089969"/>
            <a:ext cx="475961" cy="294640"/>
            <a:chOff x="7587890" y="3903442"/>
            <a:chExt cx="475961" cy="2946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63B685-033B-CA37-A906-28429454276F}"/>
                </a:ext>
              </a:extLst>
            </p:cNvPr>
            <p:cNvSpPr/>
            <p:nvPr/>
          </p:nvSpPr>
          <p:spPr>
            <a:xfrm>
              <a:off x="7587890" y="3903442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BB7FA04-54FF-D5EE-6E96-4ED15AD33619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7872370" y="4050762"/>
              <a:ext cx="191481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FEAADE89-C1F6-D2FC-1E63-0E2BA1C1CDD8}"/>
              </a:ext>
            </a:extLst>
          </p:cNvPr>
          <p:cNvSpPr/>
          <p:nvPr/>
        </p:nvSpPr>
        <p:spPr>
          <a:xfrm>
            <a:off x="10573808" y="2304394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2352CAB-C7DB-45AD-7675-52B94FC618CB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10320710" y="2437705"/>
            <a:ext cx="253098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C3DD45E-08EE-B56A-AB27-561F059FE640}"/>
              </a:ext>
            </a:extLst>
          </p:cNvPr>
          <p:cNvSpPr/>
          <p:nvPr/>
        </p:nvSpPr>
        <p:spPr>
          <a:xfrm>
            <a:off x="7425934" y="3026831"/>
            <a:ext cx="1006478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9DC71C5-B8E4-F6F3-3C51-9D4F53840292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8432412" y="3160143"/>
            <a:ext cx="256180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632AA9F-D685-4C9C-C23A-A3067876E2ED}"/>
              </a:ext>
            </a:extLst>
          </p:cNvPr>
          <p:cNvSpPr/>
          <p:nvPr/>
        </p:nvSpPr>
        <p:spPr>
          <a:xfrm>
            <a:off x="9222835" y="3072774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Body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DE452D-10D6-CBB4-993F-69D05019EE4C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9524789" y="3339397"/>
            <a:ext cx="0" cy="726083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B2EE4F-4D8E-C7AF-7771-6486737E6863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9507126" y="2517078"/>
            <a:ext cx="17663" cy="555696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000E96BF-23E0-CC71-4F53-2192EED9B257}"/>
              </a:ext>
            </a:extLst>
          </p:cNvPr>
          <p:cNvSpPr/>
          <p:nvPr/>
        </p:nvSpPr>
        <p:spPr>
          <a:xfrm>
            <a:off x="9824708" y="4223096"/>
            <a:ext cx="194047" cy="152398"/>
          </a:xfrm>
          <a:prstGeom prst="homePlate">
            <a:avLst>
              <a:gd name="adj" fmla="val 42500"/>
            </a:avLst>
          </a:prstGeom>
          <a:solidFill>
            <a:srgbClr val="392BF5"/>
          </a:solidFill>
          <a:ln>
            <a:solidFill>
              <a:srgbClr val="392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63E84E05-0258-4878-8528-AD24D455BCB0}"/>
              </a:ext>
            </a:extLst>
          </p:cNvPr>
          <p:cNvSpPr/>
          <p:nvPr/>
        </p:nvSpPr>
        <p:spPr>
          <a:xfrm>
            <a:off x="9824709" y="2270492"/>
            <a:ext cx="194047" cy="152398"/>
          </a:xfrm>
          <a:prstGeom prst="homePlate">
            <a:avLst>
              <a:gd name="adj" fmla="val 42500"/>
            </a:avLst>
          </a:prstGeom>
          <a:solidFill>
            <a:srgbClr val="392BF5"/>
          </a:solidFill>
          <a:ln>
            <a:solidFill>
              <a:srgbClr val="392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86C7945-A65B-8D28-23E2-037795B8C5A6}"/>
              </a:ext>
            </a:extLst>
          </p:cNvPr>
          <p:cNvGrpSpPr/>
          <p:nvPr/>
        </p:nvGrpSpPr>
        <p:grpSpPr>
          <a:xfrm>
            <a:off x="1410022" y="2865502"/>
            <a:ext cx="475961" cy="294640"/>
            <a:chOff x="7587890" y="3903442"/>
            <a:chExt cx="475961" cy="2946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DD876BC-7FD6-53C2-EA87-2850E855EB95}"/>
                </a:ext>
              </a:extLst>
            </p:cNvPr>
            <p:cNvSpPr/>
            <p:nvPr/>
          </p:nvSpPr>
          <p:spPr>
            <a:xfrm>
              <a:off x="7587890" y="3903442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CF9C9A6-8E7E-8D84-857E-7291DB7C79A5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7872370" y="4050762"/>
              <a:ext cx="191481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83D05013-F647-80CF-E173-E354B4765A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019" y="3590179"/>
            <a:ext cx="2044373" cy="270266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B8EB274-B15B-8E4E-83C2-92C5C967F2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7187" y="4285445"/>
            <a:ext cx="1637910" cy="193471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504920-3D67-50A9-188B-E3DDCC9AC693}"/>
              </a:ext>
            </a:extLst>
          </p:cNvPr>
          <p:cNvCxnSpPr>
            <a:cxnSpLocks/>
          </p:cNvCxnSpPr>
          <p:nvPr/>
        </p:nvCxnSpPr>
        <p:spPr>
          <a:xfrm>
            <a:off x="9397676" y="1927860"/>
            <a:ext cx="130781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3820FD-18A6-1CC9-3C53-BCAD34CF0A3B}"/>
              </a:ext>
            </a:extLst>
          </p:cNvPr>
          <p:cNvCxnSpPr>
            <a:cxnSpLocks/>
          </p:cNvCxnSpPr>
          <p:nvPr/>
        </p:nvCxnSpPr>
        <p:spPr>
          <a:xfrm>
            <a:off x="9397676" y="1828800"/>
            <a:ext cx="130976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4B2FB8-802D-8D40-982F-2C5A04200015}"/>
              </a:ext>
            </a:extLst>
          </p:cNvPr>
          <p:cNvCxnSpPr>
            <a:cxnSpLocks/>
          </p:cNvCxnSpPr>
          <p:nvPr/>
        </p:nvCxnSpPr>
        <p:spPr>
          <a:xfrm>
            <a:off x="9526738" y="4648200"/>
            <a:ext cx="130781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E1CCDB-E1B5-1432-1848-E89AC67A1A9C}"/>
              </a:ext>
            </a:extLst>
          </p:cNvPr>
          <p:cNvCxnSpPr>
            <a:cxnSpLocks/>
          </p:cNvCxnSpPr>
          <p:nvPr/>
        </p:nvCxnSpPr>
        <p:spPr>
          <a:xfrm>
            <a:off x="9524789" y="4572000"/>
            <a:ext cx="130976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46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0DB0D4-AA42-5E20-B990-15EC1255A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5F9DEC4-CFDB-F6C4-2CFD-7C5D68ABD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928" y="1564633"/>
            <a:ext cx="4443926" cy="3087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D46843-E0AA-7503-A2D6-B0AB56A6B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75" y="3413355"/>
            <a:ext cx="3518106" cy="276104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5DC1448-0B05-9297-6EC1-73ECA108E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42" y="1346431"/>
            <a:ext cx="5128328" cy="2896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D87C353-D44F-B12F-4E7C-8DEFB22B6728}"/>
              </a:ext>
            </a:extLst>
          </p:cNvPr>
          <p:cNvSpPr/>
          <p:nvPr/>
        </p:nvSpPr>
        <p:spPr>
          <a:xfrm>
            <a:off x="3953657" y="-33961"/>
            <a:ext cx="42831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Locking and Resting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DB6C736-51EA-46D5-6597-A2BEB8B7EBFF}"/>
              </a:ext>
            </a:extLst>
          </p:cNvPr>
          <p:cNvSpPr/>
          <p:nvPr/>
        </p:nvSpPr>
        <p:spPr>
          <a:xfrm>
            <a:off x="11044883" y="902561"/>
            <a:ext cx="914400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B-B</a:t>
            </a:r>
            <a:endParaRPr lang="en-US" sz="24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98F9B8B-A754-D977-7CA3-560023E99A92}"/>
              </a:ext>
            </a:extLst>
          </p:cNvPr>
          <p:cNvCxnSpPr>
            <a:cxnSpLocks/>
          </p:cNvCxnSpPr>
          <p:nvPr/>
        </p:nvCxnSpPr>
        <p:spPr>
          <a:xfrm>
            <a:off x="685006" y="1213852"/>
            <a:ext cx="0" cy="926239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C20075A-04BC-20EB-4D50-7AFF4F740D8B}"/>
              </a:ext>
            </a:extLst>
          </p:cNvPr>
          <p:cNvSpPr/>
          <p:nvPr/>
        </p:nvSpPr>
        <p:spPr>
          <a:xfrm>
            <a:off x="6000765" y="5305135"/>
            <a:ext cx="6153202" cy="987705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Clutch Operated Mechanism will be provided as per surrounding at 01 place to lock the part as shown above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CEC2D3-CFDD-84B0-3A81-57CECC8E3339}"/>
              </a:ext>
            </a:extLst>
          </p:cNvPr>
          <p:cNvGrpSpPr/>
          <p:nvPr/>
        </p:nvGrpSpPr>
        <p:grpSpPr>
          <a:xfrm>
            <a:off x="231130" y="1151463"/>
            <a:ext cx="475961" cy="294640"/>
            <a:chOff x="7587890" y="3903442"/>
            <a:chExt cx="475961" cy="2946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EC4E71-5158-D928-9C88-78795CBAC0FA}"/>
                </a:ext>
              </a:extLst>
            </p:cNvPr>
            <p:cNvSpPr/>
            <p:nvPr/>
          </p:nvSpPr>
          <p:spPr>
            <a:xfrm>
              <a:off x="7587890" y="3903442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B7FD005-45F1-BDF2-2786-FB43FE54347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7872370" y="4050762"/>
              <a:ext cx="191481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7A449CBD-7C4A-9F17-249B-E14A549B687B}"/>
              </a:ext>
            </a:extLst>
          </p:cNvPr>
          <p:cNvSpPr/>
          <p:nvPr/>
        </p:nvSpPr>
        <p:spPr>
          <a:xfrm>
            <a:off x="11392033" y="2383766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6FEACEB-1C23-E356-AED3-BE20475BCDD9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11138935" y="2517077"/>
            <a:ext cx="253098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F1EFAC41-3902-1B10-BE5A-9BCAFE667D99}"/>
              </a:ext>
            </a:extLst>
          </p:cNvPr>
          <p:cNvSpPr/>
          <p:nvPr/>
        </p:nvSpPr>
        <p:spPr>
          <a:xfrm>
            <a:off x="8468692" y="4230105"/>
            <a:ext cx="1006478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87C5BBD-9082-0FB0-1DEE-439143A6CA32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8152606" y="4363417"/>
            <a:ext cx="316086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FCAB00B-736D-7522-DB50-4E190EF7ACC4}"/>
              </a:ext>
            </a:extLst>
          </p:cNvPr>
          <p:cNvSpPr/>
          <p:nvPr/>
        </p:nvSpPr>
        <p:spPr>
          <a:xfrm>
            <a:off x="8965190" y="1300087"/>
            <a:ext cx="1185527" cy="327915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Mechanism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4F9607-2D93-320A-4654-E0CD94889B85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9557954" y="1628002"/>
            <a:ext cx="0" cy="398168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63DCC4-58D6-010F-4591-256FCB2DCA84}"/>
              </a:ext>
            </a:extLst>
          </p:cNvPr>
          <p:cNvGrpSpPr/>
          <p:nvPr/>
        </p:nvGrpSpPr>
        <p:grpSpPr>
          <a:xfrm>
            <a:off x="195643" y="1916802"/>
            <a:ext cx="475961" cy="294640"/>
            <a:chOff x="7587890" y="3903442"/>
            <a:chExt cx="475961" cy="2946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37EDA2-5084-D404-068F-EFDA735A317F}"/>
                </a:ext>
              </a:extLst>
            </p:cNvPr>
            <p:cNvSpPr/>
            <p:nvPr/>
          </p:nvSpPr>
          <p:spPr>
            <a:xfrm>
              <a:off x="7587890" y="3903442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39D7F2D-1EDC-0077-9BF6-0F25FB69FB26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7872370" y="4050762"/>
              <a:ext cx="191481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FD673703-92E9-FC96-E547-652BCD2EB1C3}"/>
              </a:ext>
            </a:extLst>
          </p:cNvPr>
          <p:cNvSpPr/>
          <p:nvPr/>
        </p:nvSpPr>
        <p:spPr>
          <a:xfrm>
            <a:off x="494854" y="1547386"/>
            <a:ext cx="380304" cy="360966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1243CE-BE24-42F6-79A4-CE37945D7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4A2AC1-0AF9-FA96-7E49-DB13D2720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00" y="3746532"/>
            <a:ext cx="4101744" cy="25463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8F6244-977E-77D4-834C-26CC054C1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928" y="1564633"/>
            <a:ext cx="4443926" cy="308721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946DB79-DE76-527A-34B5-766F0B357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42" y="1346431"/>
            <a:ext cx="5128328" cy="2896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13E582A-FBD7-4C9E-F71A-231428DAC29B}"/>
              </a:ext>
            </a:extLst>
          </p:cNvPr>
          <p:cNvSpPr/>
          <p:nvPr/>
        </p:nvSpPr>
        <p:spPr>
          <a:xfrm>
            <a:off x="3953657" y="-33961"/>
            <a:ext cx="42831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Locking and Resting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2E8264E-84CE-4A00-E71B-E7028878380A}"/>
              </a:ext>
            </a:extLst>
          </p:cNvPr>
          <p:cNvSpPr/>
          <p:nvPr/>
        </p:nvSpPr>
        <p:spPr>
          <a:xfrm>
            <a:off x="11044883" y="902561"/>
            <a:ext cx="914400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C-C</a:t>
            </a:r>
            <a:endParaRPr lang="en-US" sz="24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EDFE33F-61B0-736C-8EB7-573044EB38BB}"/>
              </a:ext>
            </a:extLst>
          </p:cNvPr>
          <p:cNvCxnSpPr>
            <a:cxnSpLocks/>
          </p:cNvCxnSpPr>
          <p:nvPr/>
        </p:nvCxnSpPr>
        <p:spPr>
          <a:xfrm>
            <a:off x="698282" y="1869749"/>
            <a:ext cx="0" cy="926239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3125AA5-6093-0014-5829-4BF68283666C}"/>
              </a:ext>
            </a:extLst>
          </p:cNvPr>
          <p:cNvSpPr/>
          <p:nvPr/>
        </p:nvSpPr>
        <p:spPr>
          <a:xfrm>
            <a:off x="6000765" y="5305135"/>
            <a:ext cx="6153202" cy="987705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Clutch Operated Mechanism will be provided as per surrounding at 01 place to lock the part as shown above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6B5A71-B44E-25E0-6870-8D67336B5821}"/>
              </a:ext>
            </a:extLst>
          </p:cNvPr>
          <p:cNvGrpSpPr/>
          <p:nvPr/>
        </p:nvGrpSpPr>
        <p:grpSpPr>
          <a:xfrm>
            <a:off x="244406" y="1807360"/>
            <a:ext cx="475961" cy="294640"/>
            <a:chOff x="7587890" y="3903442"/>
            <a:chExt cx="475961" cy="2946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F7EB4C-8E89-EEA0-7AC7-778733B94D97}"/>
                </a:ext>
              </a:extLst>
            </p:cNvPr>
            <p:cNvSpPr/>
            <p:nvPr/>
          </p:nvSpPr>
          <p:spPr>
            <a:xfrm>
              <a:off x="7587890" y="3903442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3B02FB8-CC4D-72CC-E346-FF29F3CF5B7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7872370" y="4050762"/>
              <a:ext cx="191481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A6ADCFE8-F7C7-1B20-994E-146C3135C389}"/>
              </a:ext>
            </a:extLst>
          </p:cNvPr>
          <p:cNvSpPr/>
          <p:nvPr/>
        </p:nvSpPr>
        <p:spPr>
          <a:xfrm>
            <a:off x="11392033" y="2383766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DEBDAD0-9A71-0AAF-7B07-A3E070AC59E2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11138935" y="2517077"/>
            <a:ext cx="253098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E1F1ABD-5E29-938D-AED1-D4C6761C0914}"/>
              </a:ext>
            </a:extLst>
          </p:cNvPr>
          <p:cNvSpPr/>
          <p:nvPr/>
        </p:nvSpPr>
        <p:spPr>
          <a:xfrm>
            <a:off x="8468692" y="4230105"/>
            <a:ext cx="1006478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8B44D8-695B-198C-470D-A26F8A83DE98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8152606" y="4363417"/>
            <a:ext cx="316086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5DB315B-7399-2B74-2738-8AA4562B8AFE}"/>
              </a:ext>
            </a:extLst>
          </p:cNvPr>
          <p:cNvSpPr/>
          <p:nvPr/>
        </p:nvSpPr>
        <p:spPr>
          <a:xfrm>
            <a:off x="8965190" y="1300087"/>
            <a:ext cx="1185527" cy="327915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Mechanism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C2B479-B549-88EE-4008-1F76B600657D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9557954" y="1628002"/>
            <a:ext cx="0" cy="398168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44C173-8EE0-3E1E-774A-5CDEEF51BCF1}"/>
              </a:ext>
            </a:extLst>
          </p:cNvPr>
          <p:cNvGrpSpPr/>
          <p:nvPr/>
        </p:nvGrpSpPr>
        <p:grpSpPr>
          <a:xfrm>
            <a:off x="208919" y="2572699"/>
            <a:ext cx="475961" cy="294640"/>
            <a:chOff x="7587890" y="3903442"/>
            <a:chExt cx="475961" cy="2946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F0D038-6569-57BB-C95F-FD992DE937EB}"/>
                </a:ext>
              </a:extLst>
            </p:cNvPr>
            <p:cNvSpPr/>
            <p:nvPr/>
          </p:nvSpPr>
          <p:spPr>
            <a:xfrm>
              <a:off x="7587890" y="3903442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97DCEAF-21F6-4D63-3633-A83861383E47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7872370" y="4050762"/>
              <a:ext cx="191481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925EAD43-5BB4-D6F3-48B5-73C01096E994}"/>
              </a:ext>
            </a:extLst>
          </p:cNvPr>
          <p:cNvSpPr/>
          <p:nvPr/>
        </p:nvSpPr>
        <p:spPr>
          <a:xfrm>
            <a:off x="508130" y="2203283"/>
            <a:ext cx="380304" cy="360966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1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787194-2544-9337-C758-F37FCA5A1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8190463-D546-57D5-C039-59998CED7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928" y="1564633"/>
            <a:ext cx="4443926" cy="308721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71BB545-DA1A-A162-E96E-CE2E88984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42" y="1346431"/>
            <a:ext cx="5128328" cy="2896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7281ABB-9082-D45D-9D36-F22611DA57EA}"/>
              </a:ext>
            </a:extLst>
          </p:cNvPr>
          <p:cNvSpPr/>
          <p:nvPr/>
        </p:nvSpPr>
        <p:spPr>
          <a:xfrm>
            <a:off x="3953657" y="-33961"/>
            <a:ext cx="42831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Locking and Resting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1D9782D-68AC-C7B5-658C-2C4D0E526056}"/>
              </a:ext>
            </a:extLst>
          </p:cNvPr>
          <p:cNvSpPr/>
          <p:nvPr/>
        </p:nvSpPr>
        <p:spPr>
          <a:xfrm>
            <a:off x="10972006" y="902561"/>
            <a:ext cx="987277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D-D</a:t>
            </a:r>
            <a:endParaRPr lang="en-US" sz="24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0F772F-6D6B-9312-F4A7-30448D5B6CB1}"/>
              </a:ext>
            </a:extLst>
          </p:cNvPr>
          <p:cNvCxnSpPr>
            <a:cxnSpLocks/>
          </p:cNvCxnSpPr>
          <p:nvPr/>
        </p:nvCxnSpPr>
        <p:spPr>
          <a:xfrm>
            <a:off x="2209006" y="1283561"/>
            <a:ext cx="0" cy="926239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201A96E-0A70-1BA7-2CE6-3338E33E6AB3}"/>
              </a:ext>
            </a:extLst>
          </p:cNvPr>
          <p:cNvSpPr/>
          <p:nvPr/>
        </p:nvSpPr>
        <p:spPr>
          <a:xfrm>
            <a:off x="6000765" y="5305135"/>
            <a:ext cx="6153202" cy="987705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Clutch Operated Mechanism will be provided as per surrounding at 01 place to lock the part as shown above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18883D-1660-E865-A5B1-42B9F3DCD791}"/>
              </a:ext>
            </a:extLst>
          </p:cNvPr>
          <p:cNvGrpSpPr/>
          <p:nvPr/>
        </p:nvGrpSpPr>
        <p:grpSpPr>
          <a:xfrm>
            <a:off x="1755130" y="1221172"/>
            <a:ext cx="475961" cy="294640"/>
            <a:chOff x="7587890" y="3903442"/>
            <a:chExt cx="475961" cy="2946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AD048A-DE09-919A-BC06-266BF1108731}"/>
                </a:ext>
              </a:extLst>
            </p:cNvPr>
            <p:cNvSpPr/>
            <p:nvPr/>
          </p:nvSpPr>
          <p:spPr>
            <a:xfrm>
              <a:off x="7587890" y="3903442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B872BA1-EAF8-DCFB-4670-F31B8432DCB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7872370" y="4050762"/>
              <a:ext cx="191481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B82424D6-0BFA-4E86-16BF-28808A5E87B4}"/>
              </a:ext>
            </a:extLst>
          </p:cNvPr>
          <p:cNvSpPr/>
          <p:nvPr/>
        </p:nvSpPr>
        <p:spPr>
          <a:xfrm>
            <a:off x="11392033" y="2383766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8EBCFAF-598C-7EFC-2755-32DB82663AFA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11138935" y="2517077"/>
            <a:ext cx="253098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DB978D1-4CE1-41C4-6F5C-F27A9F9CC637}"/>
              </a:ext>
            </a:extLst>
          </p:cNvPr>
          <p:cNvSpPr/>
          <p:nvPr/>
        </p:nvSpPr>
        <p:spPr>
          <a:xfrm>
            <a:off x="8468692" y="4230105"/>
            <a:ext cx="1006478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2509C23-2044-95BF-1117-6DDEF197FEF1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8152606" y="4363417"/>
            <a:ext cx="316086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A9D4E6-772B-9A10-97B0-C77C399BCC56}"/>
              </a:ext>
            </a:extLst>
          </p:cNvPr>
          <p:cNvSpPr/>
          <p:nvPr/>
        </p:nvSpPr>
        <p:spPr>
          <a:xfrm>
            <a:off x="8965190" y="1300087"/>
            <a:ext cx="1185527" cy="327915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Mechanism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D05BC6-221A-8579-2A12-1728A1104099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9557954" y="1628002"/>
            <a:ext cx="0" cy="398168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9FB485-7598-421E-1D73-2C1B79905906}"/>
              </a:ext>
            </a:extLst>
          </p:cNvPr>
          <p:cNvGrpSpPr/>
          <p:nvPr/>
        </p:nvGrpSpPr>
        <p:grpSpPr>
          <a:xfrm>
            <a:off x="1719643" y="1986511"/>
            <a:ext cx="475961" cy="294640"/>
            <a:chOff x="7587890" y="3903442"/>
            <a:chExt cx="475961" cy="2946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027699-5A3A-0D66-333F-4FB3C6659B6D}"/>
                </a:ext>
              </a:extLst>
            </p:cNvPr>
            <p:cNvSpPr/>
            <p:nvPr/>
          </p:nvSpPr>
          <p:spPr>
            <a:xfrm>
              <a:off x="7587890" y="3903442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4C473AB-6638-957C-615F-5591303116A7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7872370" y="4050762"/>
              <a:ext cx="191481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F3EEBE9E-3F60-A49D-BF17-EF692FDF7C0F}"/>
              </a:ext>
            </a:extLst>
          </p:cNvPr>
          <p:cNvSpPr/>
          <p:nvPr/>
        </p:nvSpPr>
        <p:spPr>
          <a:xfrm>
            <a:off x="2018854" y="1617095"/>
            <a:ext cx="380304" cy="360966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EA21F-D782-9AF2-5567-5D8E54455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59" y="3990662"/>
            <a:ext cx="3591240" cy="221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9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A3084D-67E6-5EBD-646C-5EEBBB218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CE7DB07-7DC2-CE20-5EF2-A235FA7B4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928" y="1564633"/>
            <a:ext cx="4443926" cy="308721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BE777BB-8E10-6DBA-94C5-83A2E13F7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42" y="1346431"/>
            <a:ext cx="5128328" cy="2896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BFDF636-60F3-8CCC-CD1E-ECD7C0C61564}"/>
              </a:ext>
            </a:extLst>
          </p:cNvPr>
          <p:cNvSpPr/>
          <p:nvPr/>
        </p:nvSpPr>
        <p:spPr>
          <a:xfrm>
            <a:off x="3953657" y="-33961"/>
            <a:ext cx="42831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Locking and Resting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9B01384-9C16-DBF0-9DFE-3240A53D48C4}"/>
              </a:ext>
            </a:extLst>
          </p:cNvPr>
          <p:cNvSpPr/>
          <p:nvPr/>
        </p:nvSpPr>
        <p:spPr>
          <a:xfrm>
            <a:off x="10972006" y="902561"/>
            <a:ext cx="987277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E-E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3FBCA6-FA24-F182-669C-322B03997593}"/>
              </a:ext>
            </a:extLst>
          </p:cNvPr>
          <p:cNvSpPr/>
          <p:nvPr/>
        </p:nvSpPr>
        <p:spPr>
          <a:xfrm>
            <a:off x="6000765" y="5305135"/>
            <a:ext cx="6153202" cy="987705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Clutch Operated Mechanism will be provided as per surrounding at 01 place to lock the part as shown above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06ED4C6-721E-E530-6DAE-C74617D0723E}"/>
              </a:ext>
            </a:extLst>
          </p:cNvPr>
          <p:cNvSpPr/>
          <p:nvPr/>
        </p:nvSpPr>
        <p:spPr>
          <a:xfrm>
            <a:off x="11392033" y="2383766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F196A5C-0979-BAAE-941A-D005EA50AB6C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11138935" y="2517077"/>
            <a:ext cx="253098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6DF342F4-8B3C-3D84-223F-1DF1839776E4}"/>
              </a:ext>
            </a:extLst>
          </p:cNvPr>
          <p:cNvSpPr/>
          <p:nvPr/>
        </p:nvSpPr>
        <p:spPr>
          <a:xfrm>
            <a:off x="8468692" y="4230105"/>
            <a:ext cx="1006478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02B596C-C6AC-0DD4-9761-3FB08056E5B2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8152606" y="4363417"/>
            <a:ext cx="316086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635ABA8-731F-6A08-FF36-FD22012357E4}"/>
              </a:ext>
            </a:extLst>
          </p:cNvPr>
          <p:cNvSpPr/>
          <p:nvPr/>
        </p:nvSpPr>
        <p:spPr>
          <a:xfrm>
            <a:off x="8965190" y="1300087"/>
            <a:ext cx="1185527" cy="327915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Mechanism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558AF8-F952-440C-101E-F1E20E18D6B7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9557954" y="1628002"/>
            <a:ext cx="0" cy="398168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E3E9AA2-4146-2D79-B86C-41DA2BD5852D}"/>
              </a:ext>
            </a:extLst>
          </p:cNvPr>
          <p:cNvGrpSpPr/>
          <p:nvPr/>
        </p:nvGrpSpPr>
        <p:grpSpPr>
          <a:xfrm rot="3163259">
            <a:off x="3986906" y="1888454"/>
            <a:ext cx="679515" cy="1059979"/>
            <a:chOff x="3890204" y="2031330"/>
            <a:chExt cx="679515" cy="1059979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5222B19-D49B-D7EE-FB2A-45B67BE0713B}"/>
                </a:ext>
              </a:extLst>
            </p:cNvPr>
            <p:cNvCxnSpPr>
              <a:cxnSpLocks/>
            </p:cNvCxnSpPr>
            <p:nvPr/>
          </p:nvCxnSpPr>
          <p:spPr>
            <a:xfrm>
              <a:off x="4379567" y="2093719"/>
              <a:ext cx="0" cy="926239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C8CDBF0-677D-7E80-55CC-93987A87A427}"/>
                </a:ext>
              </a:extLst>
            </p:cNvPr>
            <p:cNvGrpSpPr/>
            <p:nvPr/>
          </p:nvGrpSpPr>
          <p:grpSpPr>
            <a:xfrm>
              <a:off x="3925691" y="2031330"/>
              <a:ext cx="475961" cy="294640"/>
              <a:chOff x="7587890" y="3903442"/>
              <a:chExt cx="475961" cy="29464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C6999C-952C-48B3-4419-2D4FB30AF92D}"/>
                  </a:ext>
                </a:extLst>
              </p:cNvPr>
              <p:cNvSpPr/>
              <p:nvPr/>
            </p:nvSpPr>
            <p:spPr>
              <a:xfrm>
                <a:off x="7587890" y="3903442"/>
                <a:ext cx="284480" cy="294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42E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0116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60350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804672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00584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20700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40817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60934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D294188-691A-F6E0-5219-912E39EF4EA6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7872370" y="4050762"/>
                <a:ext cx="191481" cy="0"/>
              </a:xfrm>
              <a:prstGeom prst="straightConnector1">
                <a:avLst/>
              </a:prstGeom>
              <a:ln w="254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8371CD-D87C-BB43-D54B-2D3CE7FDF4D3}"/>
                </a:ext>
              </a:extLst>
            </p:cNvPr>
            <p:cNvGrpSpPr/>
            <p:nvPr/>
          </p:nvGrpSpPr>
          <p:grpSpPr>
            <a:xfrm>
              <a:off x="3890204" y="2796669"/>
              <a:ext cx="475961" cy="294640"/>
              <a:chOff x="7587890" y="3903442"/>
              <a:chExt cx="475961" cy="29464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85E0B91-26FB-B6A2-73EF-C1D7505CB971}"/>
                  </a:ext>
                </a:extLst>
              </p:cNvPr>
              <p:cNvSpPr/>
              <p:nvPr/>
            </p:nvSpPr>
            <p:spPr>
              <a:xfrm>
                <a:off x="7587890" y="3903442"/>
                <a:ext cx="284480" cy="294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42E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0116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60350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804672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00584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20700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40817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60934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4CCAAD1-1B28-04BB-1A2F-A4CEB68BA059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7872370" y="4050762"/>
                <a:ext cx="191481" cy="0"/>
              </a:xfrm>
              <a:prstGeom prst="straightConnector1">
                <a:avLst/>
              </a:prstGeom>
              <a:ln w="254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8C252CD-6C40-50AE-71E5-2C44203B1156}"/>
                </a:ext>
              </a:extLst>
            </p:cNvPr>
            <p:cNvSpPr/>
            <p:nvPr/>
          </p:nvSpPr>
          <p:spPr>
            <a:xfrm>
              <a:off x="4189415" y="2427253"/>
              <a:ext cx="380304" cy="360966"/>
            </a:xfrm>
            <a:prstGeom prst="ellipse">
              <a:avLst/>
            </a:prstGeom>
            <a:solidFill>
              <a:srgbClr val="FF0000">
                <a:alpha val="38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7C54C49-CE03-E0CF-83C3-A05DF6283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50" y="3886200"/>
            <a:ext cx="3505200" cy="229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9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BC37C2-F6D5-F955-F5A6-39BB96B21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26B06C-4585-981B-D1F5-DE9D0E0DC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417558" y="1196699"/>
            <a:ext cx="2847926" cy="3637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5AFD4A-338E-9654-7EB4-AB0FA630D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89" y="3083768"/>
            <a:ext cx="3145340" cy="311028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6AF25DC-12AA-E8CB-FFE5-8E7FE4A75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42" y="1346431"/>
            <a:ext cx="5128328" cy="2896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FE0B684-F9C0-026D-39ED-BF6BFCDA07E2}"/>
              </a:ext>
            </a:extLst>
          </p:cNvPr>
          <p:cNvSpPr/>
          <p:nvPr/>
        </p:nvSpPr>
        <p:spPr>
          <a:xfrm>
            <a:off x="5220638" y="-33961"/>
            <a:ext cx="17491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Locking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E331046-19E5-6461-C1A6-D9B6F7F80B5E}"/>
              </a:ext>
            </a:extLst>
          </p:cNvPr>
          <p:cNvSpPr/>
          <p:nvPr/>
        </p:nvSpPr>
        <p:spPr>
          <a:xfrm>
            <a:off x="10972006" y="902561"/>
            <a:ext cx="987277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F-F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CB6D31-AC0B-2D1D-73C8-B1CD863CD0E3}"/>
              </a:ext>
            </a:extLst>
          </p:cNvPr>
          <p:cNvSpPr/>
          <p:nvPr/>
        </p:nvSpPr>
        <p:spPr>
          <a:xfrm>
            <a:off x="6000765" y="5305135"/>
            <a:ext cx="6153202" cy="987705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Clutch Operated one side locking Mechanism will be provided as per surrounding at 02 place to lock the part as shown above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EE95A98-D711-5CCB-A7E4-4F1B1E7ECD2F}"/>
              </a:ext>
            </a:extLst>
          </p:cNvPr>
          <p:cNvSpPr/>
          <p:nvPr/>
        </p:nvSpPr>
        <p:spPr>
          <a:xfrm>
            <a:off x="11048206" y="2091966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81C7279-3F3E-34B5-BDCF-EA9E4E9AC34A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10795108" y="2225277"/>
            <a:ext cx="253098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B19B700B-217E-2E26-6397-5FDDE9B0757A}"/>
              </a:ext>
            </a:extLst>
          </p:cNvPr>
          <p:cNvSpPr/>
          <p:nvPr/>
        </p:nvSpPr>
        <p:spPr>
          <a:xfrm>
            <a:off x="9245741" y="4356118"/>
            <a:ext cx="1006478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B5F3C9-1AB9-F23B-C5FC-11A1F1D50E6D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8929655" y="4489430"/>
            <a:ext cx="316086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90D6D42-A0C0-9A46-B671-6458DCC17455}"/>
              </a:ext>
            </a:extLst>
          </p:cNvPr>
          <p:cNvSpPr/>
          <p:nvPr/>
        </p:nvSpPr>
        <p:spPr>
          <a:xfrm>
            <a:off x="9219406" y="1727446"/>
            <a:ext cx="1185527" cy="327915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Mechanism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330BD5-A596-4888-12E9-C845A9943845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9812170" y="2055361"/>
            <a:ext cx="0" cy="398168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7849E2B-E317-7166-A4D8-273C81EAA22C}"/>
              </a:ext>
            </a:extLst>
          </p:cNvPr>
          <p:cNvGrpSpPr/>
          <p:nvPr/>
        </p:nvGrpSpPr>
        <p:grpSpPr>
          <a:xfrm rot="20396618">
            <a:off x="4203384" y="3555582"/>
            <a:ext cx="925656" cy="1059979"/>
            <a:chOff x="3644063" y="2031330"/>
            <a:chExt cx="925656" cy="1059979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B89303-A0F0-AE00-BF62-2594799F4126}"/>
                </a:ext>
              </a:extLst>
            </p:cNvPr>
            <p:cNvCxnSpPr>
              <a:cxnSpLocks/>
            </p:cNvCxnSpPr>
            <p:nvPr/>
          </p:nvCxnSpPr>
          <p:spPr>
            <a:xfrm>
              <a:off x="4379567" y="2093719"/>
              <a:ext cx="0" cy="926239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DECC4EF-BC26-3A41-A915-4DAD154BBEBA}"/>
                </a:ext>
              </a:extLst>
            </p:cNvPr>
            <p:cNvGrpSpPr/>
            <p:nvPr/>
          </p:nvGrpSpPr>
          <p:grpSpPr>
            <a:xfrm>
              <a:off x="3925691" y="2031330"/>
              <a:ext cx="475961" cy="294640"/>
              <a:chOff x="7587890" y="3903442"/>
              <a:chExt cx="475961" cy="29464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F83D870-32F8-1578-BB36-5223177D656F}"/>
                  </a:ext>
                </a:extLst>
              </p:cNvPr>
              <p:cNvSpPr/>
              <p:nvPr/>
            </p:nvSpPr>
            <p:spPr>
              <a:xfrm>
                <a:off x="7587890" y="3903442"/>
                <a:ext cx="284480" cy="294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42E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0116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60350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804672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00584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20700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40817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60934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27506F60-F663-6570-1276-2F77139AFDA5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7872370" y="4050762"/>
                <a:ext cx="191481" cy="0"/>
              </a:xfrm>
              <a:prstGeom prst="straightConnector1">
                <a:avLst/>
              </a:prstGeom>
              <a:ln w="254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AEEC11F-0F0C-A918-5117-C3F46B4E1881}"/>
                </a:ext>
              </a:extLst>
            </p:cNvPr>
            <p:cNvGrpSpPr/>
            <p:nvPr/>
          </p:nvGrpSpPr>
          <p:grpSpPr>
            <a:xfrm>
              <a:off x="3890204" y="2796669"/>
              <a:ext cx="475961" cy="294640"/>
              <a:chOff x="7587890" y="3903442"/>
              <a:chExt cx="475961" cy="29464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1AF8B26-04C3-C22C-DB1E-F0254DEFF984}"/>
                  </a:ext>
                </a:extLst>
              </p:cNvPr>
              <p:cNvSpPr/>
              <p:nvPr/>
            </p:nvSpPr>
            <p:spPr>
              <a:xfrm>
                <a:off x="7587890" y="3903442"/>
                <a:ext cx="284480" cy="294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42E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0116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60350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804672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00584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20700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40817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60934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41F274F-A7B1-9295-60C9-F9FD14E4309D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7872370" y="4050762"/>
                <a:ext cx="191481" cy="0"/>
              </a:xfrm>
              <a:prstGeom prst="straightConnector1">
                <a:avLst/>
              </a:prstGeom>
              <a:ln w="254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8A98486-E9C6-8D91-DFD5-509FDEEB5447}"/>
                </a:ext>
              </a:extLst>
            </p:cNvPr>
            <p:cNvSpPr/>
            <p:nvPr/>
          </p:nvSpPr>
          <p:spPr>
            <a:xfrm>
              <a:off x="4189415" y="2427253"/>
              <a:ext cx="380304" cy="360966"/>
            </a:xfrm>
            <a:prstGeom prst="ellipse">
              <a:avLst/>
            </a:prstGeom>
            <a:solidFill>
              <a:srgbClr val="FF0000">
                <a:alpha val="38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5F4E78-584A-A485-CEC8-C4CB1398EF93}"/>
                </a:ext>
              </a:extLst>
            </p:cNvPr>
            <p:cNvSpPr/>
            <p:nvPr/>
          </p:nvSpPr>
          <p:spPr>
            <a:xfrm>
              <a:off x="3644063" y="2279622"/>
              <a:ext cx="380304" cy="360966"/>
            </a:xfrm>
            <a:prstGeom prst="ellipse">
              <a:avLst/>
            </a:prstGeom>
            <a:solidFill>
              <a:srgbClr val="FF0000">
                <a:alpha val="38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442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2625</TotalTime>
  <Words>308</Words>
  <Application>Microsoft Office PowerPoint</Application>
  <PresentationFormat>Custom</PresentationFormat>
  <Paragraphs>101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Rounded MT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Somasundar Menon.</dc:creator>
  <cp:lastModifiedBy>Shubham Waghmare</cp:lastModifiedBy>
  <cp:revision>942</cp:revision>
  <dcterms:created xsi:type="dcterms:W3CDTF">2019-12-14T10:18:18Z</dcterms:created>
  <dcterms:modified xsi:type="dcterms:W3CDTF">2024-12-21T19:45:06Z</dcterms:modified>
</cp:coreProperties>
</file>