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2" r:id="rId2"/>
    <p:sldId id="257" r:id="rId3"/>
    <p:sldId id="305" r:id="rId4"/>
    <p:sldId id="350" r:id="rId5"/>
    <p:sldId id="357" r:id="rId6"/>
    <p:sldId id="358" r:id="rId7"/>
    <p:sldId id="359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68" r:id="rId17"/>
    <p:sldId id="259" r:id="rId18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52809"/>
    <a:srgbClr val="96C500"/>
    <a:srgbClr val="392BF5"/>
    <a:srgbClr val="F715CC"/>
    <a:srgbClr val="0E50DA"/>
    <a:srgbClr val="5B9BD5"/>
    <a:srgbClr val="9DC3E6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E2AA-148B-40AB-9B2B-819D4284D388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CC8E-DC9B-47D6-8558-213255579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4CC8E-DC9B-47D6-8558-2132555796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4704"/>
            <a:ext cx="121904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1219041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1A-12AB-4B63-A413-D1566F3CC742}" type="datetimeFigureOut">
              <a:rPr lang="en-IN" smtClean="0"/>
              <a:pPr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634B0-E6F1-4E7B-A966-31D0CE2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322"/>
            <a:ext cx="12190413" cy="681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437C-176D-4243-9788-7BEE60B8F62E}"/>
              </a:ext>
            </a:extLst>
          </p:cNvPr>
          <p:cNvSpPr txBox="1"/>
          <p:nvPr/>
        </p:nvSpPr>
        <p:spPr>
          <a:xfrm>
            <a:off x="7089157" y="5467871"/>
            <a:ext cx="49107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b="1" dirty="0">
                <a:ln/>
                <a:solidFill>
                  <a:schemeClr val="bg1"/>
                </a:solidFill>
                <a:latin typeface="Arial Rounded MT Bold" panose="020F0704030504030204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60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AFF47-B9B2-6F0D-39C0-0308A4BC9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E48F73-82FB-8AFC-9B49-B1629E74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E7A165E-BC00-B9FF-D3A2-AD239AAA11EA}"/>
              </a:ext>
            </a:extLst>
          </p:cNvPr>
          <p:cNvGrpSpPr/>
          <p:nvPr/>
        </p:nvGrpSpPr>
        <p:grpSpPr>
          <a:xfrm>
            <a:off x="7410988" y="2263804"/>
            <a:ext cx="4255512" cy="2749041"/>
            <a:chOff x="7410988" y="2263804"/>
            <a:chExt cx="4255512" cy="27490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0009D6-DF7E-0D49-C10C-D9004636F7D5}"/>
                </a:ext>
              </a:extLst>
            </p:cNvPr>
            <p:cNvSpPr/>
            <p:nvPr/>
          </p:nvSpPr>
          <p:spPr>
            <a:xfrm>
              <a:off x="7410988" y="2263804"/>
              <a:ext cx="327456" cy="2749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7EE107-0F4B-7D0B-66D7-641CE74C5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8444" y="2392042"/>
              <a:ext cx="3928056" cy="2341123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9D43E9D-0152-3B09-1003-AAE487C7A2C1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563F63-B68C-7B90-AB9A-63AC1AF2DF22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L-L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DC0626-9CAE-DE1B-47CA-C440E909F758}"/>
              </a:ext>
            </a:extLst>
          </p:cNvPr>
          <p:cNvCxnSpPr>
            <a:cxnSpLocks/>
          </p:cNvCxnSpPr>
          <p:nvPr/>
        </p:nvCxnSpPr>
        <p:spPr>
          <a:xfrm>
            <a:off x="2513806" y="896026"/>
            <a:ext cx="10882" cy="1010566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C76E8C7-2083-CDF5-4E30-77DA10403F9E}"/>
              </a:ext>
            </a:extLst>
          </p:cNvPr>
          <p:cNvSpPr/>
          <p:nvPr/>
        </p:nvSpPr>
        <p:spPr>
          <a:xfrm>
            <a:off x="2411200" y="1118583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4D3548-94BD-F7EE-B913-8557F29005F7}"/>
              </a:ext>
            </a:extLst>
          </p:cNvPr>
          <p:cNvGrpSpPr/>
          <p:nvPr/>
        </p:nvGrpSpPr>
        <p:grpSpPr>
          <a:xfrm>
            <a:off x="2030189" y="875775"/>
            <a:ext cx="494499" cy="294640"/>
            <a:chOff x="5816078" y="4150733"/>
            <a:chExt cx="494499" cy="29464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280DDE-2BB5-BEBA-CC7D-2D865BA8AD5E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1C47557-4DD6-1DBD-951D-E8850CBD1CA2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75164799-776E-C7F5-EC11-9C336D4A8ABD}"/>
              </a:ext>
            </a:extLst>
          </p:cNvPr>
          <p:cNvSpPr/>
          <p:nvPr/>
        </p:nvSpPr>
        <p:spPr>
          <a:xfrm>
            <a:off x="3738820" y="2038865"/>
            <a:ext cx="2051002" cy="91114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 Hole Size:-5x7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 Size:- Ø4.9mm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3DE348-F789-FEED-A666-A7319319C885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pin will be provided to rest and lock the part as per drawing tolerance as shown above.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4F79A3-EB2C-CDC7-84FB-4B8C9355B0B3}"/>
              </a:ext>
            </a:extLst>
          </p:cNvPr>
          <p:cNvGrpSpPr/>
          <p:nvPr/>
        </p:nvGrpSpPr>
        <p:grpSpPr>
          <a:xfrm>
            <a:off x="2030189" y="1611952"/>
            <a:ext cx="494499" cy="294640"/>
            <a:chOff x="5816078" y="4150733"/>
            <a:chExt cx="494499" cy="294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D0660E-22F0-23AA-734B-C7CB915D2B56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8B42FE-540E-DCB2-A6E7-A137F510F2E5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CEB1FC7-7D8B-AB84-06DD-A70AAD7A7D06}"/>
              </a:ext>
            </a:extLst>
          </p:cNvPr>
          <p:cNvSpPr/>
          <p:nvPr/>
        </p:nvSpPr>
        <p:spPr>
          <a:xfrm>
            <a:off x="9919481" y="2200810"/>
            <a:ext cx="1143000" cy="287111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Thread Pin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4E7B3-9838-AC78-B7A6-29D323675E8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0378028" y="4134272"/>
            <a:ext cx="295145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67E10-1E4B-0A02-0CDE-BB834255A683}"/>
              </a:ext>
            </a:extLst>
          </p:cNvPr>
          <p:cNvSpPr/>
          <p:nvPr/>
        </p:nvSpPr>
        <p:spPr>
          <a:xfrm>
            <a:off x="7889421" y="4441371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BDF0DE-0CD2-737C-5614-2C24DDBB159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683692" y="4574682"/>
            <a:ext cx="205729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58EAD0E-C525-B199-28B3-78261BF17B56}"/>
              </a:ext>
            </a:extLst>
          </p:cNvPr>
          <p:cNvSpPr/>
          <p:nvPr/>
        </p:nvSpPr>
        <p:spPr>
          <a:xfrm>
            <a:off x="7927623" y="2273372"/>
            <a:ext cx="75962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BA9F22-9CD1-50D8-FDFA-30A47A4F2866}"/>
              </a:ext>
            </a:extLst>
          </p:cNvPr>
          <p:cNvCxnSpPr>
            <a:cxnSpLocks/>
          </p:cNvCxnSpPr>
          <p:nvPr/>
        </p:nvCxnSpPr>
        <p:spPr>
          <a:xfrm>
            <a:off x="8306251" y="2539995"/>
            <a:ext cx="0" cy="20383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0FB7F6-9708-6EC4-5DFD-657A3BFF4E7F}"/>
              </a:ext>
            </a:extLst>
          </p:cNvPr>
          <p:cNvCxnSpPr>
            <a:cxnSpLocks/>
          </p:cNvCxnSpPr>
          <p:nvPr/>
        </p:nvCxnSpPr>
        <p:spPr>
          <a:xfrm>
            <a:off x="10528512" y="2477991"/>
            <a:ext cx="0" cy="43118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FBB0D-58A6-7448-0B6A-FD396F8DCCDF}"/>
              </a:ext>
            </a:extLst>
          </p:cNvPr>
          <p:cNvSpPr/>
          <p:nvPr/>
        </p:nvSpPr>
        <p:spPr>
          <a:xfrm>
            <a:off x="10673173" y="4000960"/>
            <a:ext cx="603633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123DD3-450E-84B8-E9B9-96E7F3BE5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86" y="3139421"/>
            <a:ext cx="3638832" cy="22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5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C7D0F-3333-4075-F134-01810179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D6D5E2-B6AC-1370-1935-7271A5DF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E4A8C0-94F0-796B-C9E1-34957DF7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69" y="2157497"/>
            <a:ext cx="3039016" cy="30687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918B6A-048C-B768-5054-7FB97404C869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94F384-1C04-AAD8-30E1-CFE9D70DF71C}"/>
              </a:ext>
            </a:extLst>
          </p:cNvPr>
          <p:cNvSpPr/>
          <p:nvPr/>
        </p:nvSpPr>
        <p:spPr>
          <a:xfrm>
            <a:off x="10743406" y="902561"/>
            <a:ext cx="12158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M-M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0402FD-04B3-D9A4-4CED-E98B220DC15E}"/>
              </a:ext>
            </a:extLst>
          </p:cNvPr>
          <p:cNvGrpSpPr/>
          <p:nvPr/>
        </p:nvGrpSpPr>
        <p:grpSpPr>
          <a:xfrm>
            <a:off x="3406347" y="861434"/>
            <a:ext cx="543001" cy="1331231"/>
            <a:chOff x="7192236" y="4136392"/>
            <a:chExt cx="543001" cy="133123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63707A-0318-974A-F2D1-F7CB1AF75400}"/>
                </a:ext>
              </a:extLst>
            </p:cNvPr>
            <p:cNvSpPr/>
            <p:nvPr/>
          </p:nvSpPr>
          <p:spPr>
            <a:xfrm>
              <a:off x="7192236" y="4136392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252E16-BB20-57DD-5CEB-EDE6A462AB4D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7476716" y="4283712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AAC723-1CEC-75EF-AF90-47930F847E60}"/>
                </a:ext>
              </a:extLst>
            </p:cNvPr>
            <p:cNvSpPr/>
            <p:nvPr/>
          </p:nvSpPr>
          <p:spPr>
            <a:xfrm>
              <a:off x="7240738" y="517298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57B0B0-7049-D6AB-BC41-4ABD648EEE4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7525218" y="532030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65C400-01A7-1617-35C0-35E6F9C1ADE5}"/>
              </a:ext>
            </a:extLst>
          </p:cNvPr>
          <p:cNvSpPr/>
          <p:nvPr/>
        </p:nvSpPr>
        <p:spPr>
          <a:xfrm>
            <a:off x="6323806" y="5352936"/>
            <a:ext cx="57639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Mechanism and thread pin will be provided as shown above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7D658-1B0A-3FCC-3AA7-F5D93BE2112C}"/>
              </a:ext>
            </a:extLst>
          </p:cNvPr>
          <p:cNvSpPr/>
          <p:nvPr/>
        </p:nvSpPr>
        <p:spPr>
          <a:xfrm>
            <a:off x="9903447" y="1824390"/>
            <a:ext cx="1143000" cy="287111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2E49C1-B8CC-E1BF-F4FB-74840EE9EE2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10143461" y="4508472"/>
            <a:ext cx="295145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72325B-0F94-0F89-7548-A9801635A632}"/>
              </a:ext>
            </a:extLst>
          </p:cNvPr>
          <p:cNvSpPr/>
          <p:nvPr/>
        </p:nvSpPr>
        <p:spPr>
          <a:xfrm>
            <a:off x="8926154" y="4913646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07020C-DF4D-D95B-4AC1-682F18171E7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720425" y="5046957"/>
            <a:ext cx="205729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961270-4D58-3D63-8B7E-2E2A3A362D9B}"/>
              </a:ext>
            </a:extLst>
          </p:cNvPr>
          <p:cNvSpPr/>
          <p:nvPr/>
        </p:nvSpPr>
        <p:spPr>
          <a:xfrm>
            <a:off x="8990806" y="3162377"/>
            <a:ext cx="75962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449CCB-0A39-544A-D672-D851E879ACF8}"/>
              </a:ext>
            </a:extLst>
          </p:cNvPr>
          <p:cNvCxnSpPr>
            <a:cxnSpLocks/>
          </p:cNvCxnSpPr>
          <p:nvPr/>
        </p:nvCxnSpPr>
        <p:spPr>
          <a:xfrm>
            <a:off x="9369434" y="3429000"/>
            <a:ext cx="0" cy="20383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DFEC3A-5EBF-11CE-3D94-92D45CC82944}"/>
              </a:ext>
            </a:extLst>
          </p:cNvPr>
          <p:cNvCxnSpPr>
            <a:cxnSpLocks/>
          </p:cNvCxnSpPr>
          <p:nvPr/>
        </p:nvCxnSpPr>
        <p:spPr>
          <a:xfrm>
            <a:off x="10512478" y="2101571"/>
            <a:ext cx="0" cy="43118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32B7E-46AC-7655-C7E2-AA3AF2D3BB2A}"/>
              </a:ext>
            </a:extLst>
          </p:cNvPr>
          <p:cNvSpPr/>
          <p:nvPr/>
        </p:nvSpPr>
        <p:spPr>
          <a:xfrm>
            <a:off x="10438606" y="4375160"/>
            <a:ext cx="100717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Thread Pin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EC06D20-AF96-7880-A305-D708E90D84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84257" y="1579272"/>
            <a:ext cx="1468587" cy="61595"/>
          </a:xfrm>
          <a:prstGeom prst="bentConnector3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B4B6664-4573-0390-CAC5-1078AE912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98" y="3034046"/>
            <a:ext cx="3722756" cy="2815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71166B-1861-8A02-5C82-F6A127681D58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9369434" y="2895600"/>
            <a:ext cx="1186" cy="266777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8E40B7-6557-0FA0-B1D6-7D45E0F1FE30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1148153" y="3326867"/>
            <a:ext cx="29514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BDB91E9-AA0D-C47F-80A6-9AEAEBEBFCA0}"/>
              </a:ext>
            </a:extLst>
          </p:cNvPr>
          <p:cNvSpPr/>
          <p:nvPr/>
        </p:nvSpPr>
        <p:spPr>
          <a:xfrm>
            <a:off x="11443299" y="3193555"/>
            <a:ext cx="534240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128860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29D374-C5DB-B12E-5CD8-CF9CA2EBB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9F8CE-C052-8C64-FA6E-7AEF7AF2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CDBE51-8FA6-9DF0-312B-1B33270772C8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33DF8C-AA59-80C7-36D1-00D7E263B70B}"/>
              </a:ext>
            </a:extLst>
          </p:cNvPr>
          <p:cNvSpPr/>
          <p:nvPr/>
        </p:nvSpPr>
        <p:spPr>
          <a:xfrm>
            <a:off x="10993858" y="902561"/>
            <a:ext cx="965425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N-N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CB7653-D964-4539-A439-17AF0C5D2FF3}"/>
              </a:ext>
            </a:extLst>
          </p:cNvPr>
          <p:cNvCxnSpPr>
            <a:cxnSpLocks/>
          </p:cNvCxnSpPr>
          <p:nvPr/>
        </p:nvCxnSpPr>
        <p:spPr>
          <a:xfrm>
            <a:off x="8463819" y="1497017"/>
            <a:ext cx="990600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CECC2B7-3051-9AC1-CCCF-BB5C17067D94}"/>
              </a:ext>
            </a:extLst>
          </p:cNvPr>
          <p:cNvSpPr/>
          <p:nvPr/>
        </p:nvSpPr>
        <p:spPr>
          <a:xfrm>
            <a:off x="8748283" y="1369453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1A58CC-0585-269A-6888-327767F9C2C4}"/>
              </a:ext>
            </a:extLst>
          </p:cNvPr>
          <p:cNvGrpSpPr/>
          <p:nvPr/>
        </p:nvGrpSpPr>
        <p:grpSpPr>
          <a:xfrm>
            <a:off x="8401103" y="962300"/>
            <a:ext cx="284480" cy="502227"/>
            <a:chOff x="5816078" y="4150733"/>
            <a:chExt cx="284480" cy="50222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C7B1794-0D2D-A0F7-23CF-0816160D500C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BD33F0-F8A8-B9DF-1299-EE71119D3AFF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B1053A5-EE15-FAAB-6FAB-CB2B23E2975B}"/>
              </a:ext>
            </a:extLst>
          </p:cNvPr>
          <p:cNvSpPr/>
          <p:nvPr/>
        </p:nvSpPr>
        <p:spPr>
          <a:xfrm>
            <a:off x="3738820" y="2038865"/>
            <a:ext cx="2051002" cy="91114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 Hole Size:-Ø8mm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 Size:- Ø7.9mm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8167C1-682A-798C-8F41-76170F0D552F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pin will be provided to rest and lock the part at 1 place as per drawing tolerance as shown above.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5BAF60-7EEE-55B4-E927-42FA73A90BC5}"/>
              </a:ext>
            </a:extLst>
          </p:cNvPr>
          <p:cNvGrpSpPr/>
          <p:nvPr/>
        </p:nvGrpSpPr>
        <p:grpSpPr>
          <a:xfrm>
            <a:off x="9157229" y="918208"/>
            <a:ext cx="284480" cy="502227"/>
            <a:chOff x="5816078" y="4150733"/>
            <a:chExt cx="284480" cy="5022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08A291-E2FF-714E-196D-8383778AC2F6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D1E7569-97A4-28AB-0837-5347760C798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01A17-479A-54E2-25F8-E6B607445BEF}"/>
              </a:ext>
            </a:extLst>
          </p:cNvPr>
          <p:cNvGrpSpPr/>
          <p:nvPr/>
        </p:nvGrpSpPr>
        <p:grpSpPr>
          <a:xfrm>
            <a:off x="8457406" y="1840835"/>
            <a:ext cx="3501877" cy="2731168"/>
            <a:chOff x="8457406" y="1840835"/>
            <a:chExt cx="3501877" cy="27311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CF2E42-427C-7EA3-D2F8-C8B8D50B2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19283">
              <a:off x="8490113" y="1840835"/>
              <a:ext cx="3358650" cy="24384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8A7B49-B5C2-8DAF-6E86-F53B65B0D3D9}"/>
                </a:ext>
              </a:extLst>
            </p:cNvPr>
            <p:cNvGrpSpPr/>
            <p:nvPr/>
          </p:nvGrpSpPr>
          <p:grpSpPr>
            <a:xfrm>
              <a:off x="8457406" y="2137928"/>
              <a:ext cx="3501877" cy="2434075"/>
              <a:chOff x="8457406" y="2137928"/>
              <a:chExt cx="3501877" cy="243407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5A9297-D5BC-398E-8B03-444D7A0D1C7C}"/>
                  </a:ext>
                </a:extLst>
              </p:cNvPr>
              <p:cNvSpPr/>
              <p:nvPr/>
            </p:nvSpPr>
            <p:spPr>
              <a:xfrm>
                <a:off x="9877475" y="2137928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09D2B83-B8BF-048C-7D05-0C0190E75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9438" y="2404551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7C736D8-99AF-60CC-E81F-C4770D5D1BCF}"/>
                  </a:ext>
                </a:extLst>
              </p:cNvPr>
              <p:cNvSpPr/>
              <p:nvPr/>
            </p:nvSpPr>
            <p:spPr>
              <a:xfrm>
                <a:off x="10843093" y="2381286"/>
                <a:ext cx="1015295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Thread Pin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963A6CA-77E1-9951-7382-08BBBC7CD018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11350741" y="2647909"/>
                <a:ext cx="0" cy="4964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DC6939-C26C-97D5-B49E-9617D85E2438}"/>
                  </a:ext>
                </a:extLst>
              </p:cNvPr>
              <p:cNvSpPr/>
              <p:nvPr/>
            </p:nvSpPr>
            <p:spPr>
              <a:xfrm>
                <a:off x="10913112" y="3793589"/>
                <a:ext cx="99332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Base Plate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8B2748A-431D-31CC-62F0-4A10B2ED7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5075" y="4060212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691E136-A06A-ADF9-11D6-AAABD46004BC}"/>
                  </a:ext>
                </a:extLst>
              </p:cNvPr>
              <p:cNvSpPr/>
              <p:nvPr/>
            </p:nvSpPr>
            <p:spPr>
              <a:xfrm>
                <a:off x="9334367" y="3519976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Stand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04A5B72-D801-D455-B1DC-63160D558711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V="1">
                <a:off x="9938274" y="3653287"/>
                <a:ext cx="234293" cy="1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38006F6-E59A-F627-D05F-40EFFD2F9927}"/>
                  </a:ext>
                </a:extLst>
              </p:cNvPr>
              <p:cNvSpPr/>
              <p:nvPr/>
            </p:nvSpPr>
            <p:spPr>
              <a:xfrm>
                <a:off x="10143329" y="3059143"/>
                <a:ext cx="481031" cy="130856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C56C7D-57BC-91F5-7084-E4DA4C35331B}"/>
                  </a:ext>
                </a:extLst>
              </p:cNvPr>
              <p:cNvSpPr/>
              <p:nvPr/>
            </p:nvSpPr>
            <p:spPr>
              <a:xfrm rot="5400000">
                <a:off x="10094045" y="2706764"/>
                <a:ext cx="228600" cy="3501877"/>
              </a:xfrm>
              <a:prstGeom prst="rect">
                <a:avLst/>
              </a:prstGeom>
              <a:solidFill>
                <a:schemeClr val="accent4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870A35D-2414-60A5-280D-6A427A669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9" y="3144325"/>
            <a:ext cx="3311774" cy="2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5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93DAD2-0595-20D8-B9DF-AF34547F2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8CAF30-DFC3-94D3-0881-F982E8E3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C9D4240-0FFB-AFE3-A624-C7772D4611C2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2E11E2-D7E0-64BD-5742-C86274777A56}"/>
              </a:ext>
            </a:extLst>
          </p:cNvPr>
          <p:cNvSpPr/>
          <p:nvPr/>
        </p:nvSpPr>
        <p:spPr>
          <a:xfrm>
            <a:off x="10993858" y="902561"/>
            <a:ext cx="965425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P-P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D817B5-28FD-1E4F-8DC5-FC6ABAB41D23}"/>
              </a:ext>
            </a:extLst>
          </p:cNvPr>
          <p:cNvCxnSpPr>
            <a:cxnSpLocks/>
          </p:cNvCxnSpPr>
          <p:nvPr/>
        </p:nvCxnSpPr>
        <p:spPr>
          <a:xfrm>
            <a:off x="8393783" y="1683481"/>
            <a:ext cx="990600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4BCBF0E-6669-5DB3-9B88-0A1A6E42FD15}"/>
              </a:ext>
            </a:extLst>
          </p:cNvPr>
          <p:cNvSpPr/>
          <p:nvPr/>
        </p:nvSpPr>
        <p:spPr>
          <a:xfrm>
            <a:off x="8678247" y="1555917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19287A-C04C-53A7-C3D8-63EC982D5EEA}"/>
              </a:ext>
            </a:extLst>
          </p:cNvPr>
          <p:cNvGrpSpPr/>
          <p:nvPr/>
        </p:nvGrpSpPr>
        <p:grpSpPr>
          <a:xfrm>
            <a:off x="8331067" y="1148764"/>
            <a:ext cx="284480" cy="502227"/>
            <a:chOff x="5816078" y="4150733"/>
            <a:chExt cx="284480" cy="50222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FFB1331-47A3-5686-7552-DAA25EB145D8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8CDDB9C-C7F6-8A0A-D9EE-A5FF3D81F2D7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A10E89C-C2C8-140D-6462-7EAEF0177475}"/>
              </a:ext>
            </a:extLst>
          </p:cNvPr>
          <p:cNvSpPr/>
          <p:nvPr/>
        </p:nvSpPr>
        <p:spPr>
          <a:xfrm>
            <a:off x="3738820" y="2038865"/>
            <a:ext cx="2051002" cy="91114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 Hole Size:-Ø10mm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 Size:- Ø9.9mm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358C72-D4B0-281C-D1F9-E3CE7D546197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pin will be provided to rest and lock the part at 1 place as per drawing tolerance as shown above.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6AD49F-FD35-7620-1600-F992BD0C8F81}"/>
              </a:ext>
            </a:extLst>
          </p:cNvPr>
          <p:cNvGrpSpPr/>
          <p:nvPr/>
        </p:nvGrpSpPr>
        <p:grpSpPr>
          <a:xfrm>
            <a:off x="9087193" y="1104672"/>
            <a:ext cx="284480" cy="502227"/>
            <a:chOff x="5816078" y="4150733"/>
            <a:chExt cx="284480" cy="5022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D74A6-522F-1F14-1292-2076870E5E6A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FB7AC9-88DE-B2E1-8177-90DAC84D1E6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1E272C5-AAD1-B041-9BF9-AAEEE049961F}"/>
              </a:ext>
            </a:extLst>
          </p:cNvPr>
          <p:cNvGrpSpPr/>
          <p:nvPr/>
        </p:nvGrpSpPr>
        <p:grpSpPr>
          <a:xfrm>
            <a:off x="8428549" y="2257765"/>
            <a:ext cx="3501877" cy="2607437"/>
            <a:chOff x="8457406" y="1964566"/>
            <a:chExt cx="3501877" cy="260743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57D0C5-69F7-621B-562F-98FFACA9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219283">
              <a:off x="8664133" y="1964566"/>
              <a:ext cx="3198337" cy="232201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95731D-1AB3-8246-8C68-D13BAC81E108}"/>
                </a:ext>
              </a:extLst>
            </p:cNvPr>
            <p:cNvGrpSpPr/>
            <p:nvPr/>
          </p:nvGrpSpPr>
          <p:grpSpPr>
            <a:xfrm>
              <a:off x="8457406" y="2137928"/>
              <a:ext cx="3501877" cy="2434075"/>
              <a:chOff x="8457406" y="2137928"/>
              <a:chExt cx="3501877" cy="243407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B43660C-24CE-C17F-8CB2-84E98FDBBBE1}"/>
                  </a:ext>
                </a:extLst>
              </p:cNvPr>
              <p:cNvSpPr/>
              <p:nvPr/>
            </p:nvSpPr>
            <p:spPr>
              <a:xfrm>
                <a:off x="9877475" y="2137928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3CE95D9-4E98-A0D1-29A7-72EBEE39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9438" y="2404551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EB1A08-9C29-02F4-E644-5000B1910214}"/>
                  </a:ext>
                </a:extLst>
              </p:cNvPr>
              <p:cNvSpPr/>
              <p:nvPr/>
            </p:nvSpPr>
            <p:spPr>
              <a:xfrm>
                <a:off x="10843093" y="2381286"/>
                <a:ext cx="1015295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Thread Pin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5F23A9C-92CF-064B-AD34-F928BE43683D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11350741" y="2647909"/>
                <a:ext cx="0" cy="4964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FA7865-5B3C-F39B-0099-08F26D4FD0EB}"/>
                  </a:ext>
                </a:extLst>
              </p:cNvPr>
              <p:cNvSpPr/>
              <p:nvPr/>
            </p:nvSpPr>
            <p:spPr>
              <a:xfrm>
                <a:off x="10913112" y="3793589"/>
                <a:ext cx="99332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Base Plate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956AF3E-3AF5-7EFA-BB23-29D2C92E8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5075" y="4060212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48610A0-B10E-5AEA-F17E-0997E3F37830}"/>
                  </a:ext>
                </a:extLst>
              </p:cNvPr>
              <p:cNvSpPr/>
              <p:nvPr/>
            </p:nvSpPr>
            <p:spPr>
              <a:xfrm>
                <a:off x="9334367" y="3519976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Stand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9E4DACA-FB97-2F61-4E11-4E9D18E37F37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V="1">
                <a:off x="9938274" y="3653287"/>
                <a:ext cx="234293" cy="1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06233C7-F8C3-378C-307E-D659AF692468}"/>
                  </a:ext>
                </a:extLst>
              </p:cNvPr>
              <p:cNvSpPr/>
              <p:nvPr/>
            </p:nvSpPr>
            <p:spPr>
              <a:xfrm>
                <a:off x="10143329" y="3059143"/>
                <a:ext cx="481031" cy="1308562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C5E250-0B58-AA03-2F4B-98B52678BA2B}"/>
                  </a:ext>
                </a:extLst>
              </p:cNvPr>
              <p:cNvSpPr/>
              <p:nvPr/>
            </p:nvSpPr>
            <p:spPr>
              <a:xfrm rot="5400000">
                <a:off x="10094045" y="2706764"/>
                <a:ext cx="228600" cy="3501877"/>
              </a:xfrm>
              <a:prstGeom prst="rect">
                <a:avLst/>
              </a:prstGeom>
              <a:solidFill>
                <a:schemeClr val="accent4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E47577-1921-3CFB-6653-48C35922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41" y="3077012"/>
            <a:ext cx="3757777" cy="22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8BCD93-2C6A-C4AB-FAD3-F29FF66B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B5A6B05-B351-0DFA-F338-77552498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1" y="3180140"/>
            <a:ext cx="3235760" cy="3209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1D013B-DDA7-4E5F-6D43-B15B25345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998" y="1663196"/>
            <a:ext cx="3160126" cy="3655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D7A31F-3576-5430-10C7-AD6164DF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ADF1004-F97F-92CC-AC2F-A5444545F09F}"/>
              </a:ext>
            </a:extLst>
          </p:cNvPr>
          <p:cNvSpPr/>
          <p:nvPr/>
        </p:nvSpPr>
        <p:spPr>
          <a:xfrm>
            <a:off x="4980184" y="-33961"/>
            <a:ext cx="2230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Gap Flush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C8EE686-0B38-9A06-B263-5FD6DF707AD2}"/>
              </a:ext>
            </a:extLst>
          </p:cNvPr>
          <p:cNvSpPr/>
          <p:nvPr/>
        </p:nvSpPr>
        <p:spPr>
          <a:xfrm>
            <a:off x="10884256" y="902561"/>
            <a:ext cx="1075028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Q-Q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1E4E8-16FE-999D-5C28-6DDEA235D502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Swing template will be provide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d with 3mm gap and 0 mm flush and Body will be provided with 3mm gap and 0,3 mm trimline as shown above.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9E3EC8-9674-39E2-4839-C024DC80520D}"/>
              </a:ext>
            </a:extLst>
          </p:cNvPr>
          <p:cNvCxnSpPr>
            <a:cxnSpLocks/>
          </p:cNvCxnSpPr>
          <p:nvPr/>
        </p:nvCxnSpPr>
        <p:spPr>
          <a:xfrm>
            <a:off x="4647406" y="828394"/>
            <a:ext cx="0" cy="1554126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C479B5-F81B-3956-05D2-47D14575ACBC}"/>
              </a:ext>
            </a:extLst>
          </p:cNvPr>
          <p:cNvGrpSpPr/>
          <p:nvPr/>
        </p:nvGrpSpPr>
        <p:grpSpPr>
          <a:xfrm>
            <a:off x="4152907" y="875250"/>
            <a:ext cx="494499" cy="294640"/>
            <a:chOff x="5816078" y="4150733"/>
            <a:chExt cx="494499" cy="2946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3A25C1-5F0A-D5EA-68B2-F8756A730DCA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8C399A-8245-C303-5C7D-55FB2F470763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24A53F-6B61-6DBD-D652-0D0946C71C13}"/>
              </a:ext>
            </a:extLst>
          </p:cNvPr>
          <p:cNvGrpSpPr/>
          <p:nvPr/>
        </p:nvGrpSpPr>
        <p:grpSpPr>
          <a:xfrm>
            <a:off x="4152907" y="1929842"/>
            <a:ext cx="494499" cy="294640"/>
            <a:chOff x="5816078" y="4150733"/>
            <a:chExt cx="494499" cy="2946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7AD389-D1A4-1C8F-1698-64722E460D36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Q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9AD020-8E6B-3ADC-C602-F255EA0B2B1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C5675C-6EB2-EEA9-83ED-072D9537C327}"/>
              </a:ext>
            </a:extLst>
          </p:cNvPr>
          <p:cNvSpPr/>
          <p:nvPr/>
        </p:nvSpPr>
        <p:spPr>
          <a:xfrm>
            <a:off x="9405431" y="3769933"/>
            <a:ext cx="62856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3EE3BA-2FF6-5BC5-4333-F9694EDBD7EC}"/>
              </a:ext>
            </a:extLst>
          </p:cNvPr>
          <p:cNvSpPr/>
          <p:nvPr/>
        </p:nvSpPr>
        <p:spPr>
          <a:xfrm>
            <a:off x="9405431" y="3022014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4FD166-2B1D-284D-81EE-0FA523940F52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9199702" y="3155325"/>
            <a:ext cx="205729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A29372-F141-9613-6A67-F68C6A0B378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9719715" y="4036556"/>
            <a:ext cx="0" cy="230222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3BE4BD-CC62-E42A-F608-87C0AD91AC3D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1129898" y="3965082"/>
            <a:ext cx="29514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FA2031A-4431-8A33-F66C-3E687514617D}"/>
              </a:ext>
            </a:extLst>
          </p:cNvPr>
          <p:cNvSpPr/>
          <p:nvPr/>
        </p:nvSpPr>
        <p:spPr>
          <a:xfrm>
            <a:off x="11425044" y="3831770"/>
            <a:ext cx="534240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11411F01-2D4A-2146-C6DB-FB13C40FFCC3}"/>
              </a:ext>
            </a:extLst>
          </p:cNvPr>
          <p:cNvSpPr/>
          <p:nvPr/>
        </p:nvSpPr>
        <p:spPr>
          <a:xfrm>
            <a:off x="11563825" y="2915439"/>
            <a:ext cx="152399" cy="110792"/>
          </a:xfrm>
          <a:prstGeom prst="homePlat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A7B6B8C-730F-9FB5-09D7-3C93F83B82E3}"/>
              </a:ext>
            </a:extLst>
          </p:cNvPr>
          <p:cNvSpPr/>
          <p:nvPr/>
        </p:nvSpPr>
        <p:spPr>
          <a:xfrm rot="5400000" flipV="1">
            <a:off x="11345570" y="3048544"/>
            <a:ext cx="152399" cy="110792"/>
          </a:xfrm>
          <a:prstGeom prst="homePlat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00BD2C3-FE62-9F8A-0255-0D91ECD50126}"/>
              </a:ext>
            </a:extLst>
          </p:cNvPr>
          <p:cNvSpPr/>
          <p:nvPr/>
        </p:nvSpPr>
        <p:spPr>
          <a:xfrm rot="10800000" flipH="1" flipV="1">
            <a:off x="9891775" y="4257197"/>
            <a:ext cx="152400" cy="110792"/>
          </a:xfrm>
          <a:prstGeom prst="homePlat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79452-C29C-954B-C1F1-2ED5F6656FD0}"/>
              </a:ext>
            </a:extLst>
          </p:cNvPr>
          <p:cNvSpPr/>
          <p:nvPr/>
        </p:nvSpPr>
        <p:spPr>
          <a:xfrm>
            <a:off x="9770190" y="1759833"/>
            <a:ext cx="62856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BFAC8E-64AB-227D-0A34-6EF1A1D4CA5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084474" y="2026456"/>
            <a:ext cx="0" cy="230222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AEDFCD-8A76-024E-E342-7EBBA10881F5}"/>
              </a:ext>
            </a:extLst>
          </p:cNvPr>
          <p:cNvSpPr/>
          <p:nvPr/>
        </p:nvSpPr>
        <p:spPr>
          <a:xfrm>
            <a:off x="10705982" y="1618306"/>
            <a:ext cx="1320781" cy="311536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Swing Template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9F611-CACB-F0AD-B3EF-309556AAB0B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1366373" y="1929842"/>
            <a:ext cx="0" cy="298544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2327D2-4D70-88F1-AD9D-571C236905AD}"/>
              </a:ext>
            </a:extLst>
          </p:cNvPr>
          <p:cNvCxnSpPr>
            <a:cxnSpLocks/>
          </p:cNvCxnSpPr>
          <p:nvPr/>
        </p:nvCxnSpPr>
        <p:spPr>
          <a:xfrm>
            <a:off x="2361406" y="4918710"/>
            <a:ext cx="914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48F117-9D23-DFBC-6F08-825C3341438B}"/>
              </a:ext>
            </a:extLst>
          </p:cNvPr>
          <p:cNvCxnSpPr>
            <a:cxnSpLocks/>
          </p:cNvCxnSpPr>
          <p:nvPr/>
        </p:nvCxnSpPr>
        <p:spPr>
          <a:xfrm>
            <a:off x="2361406" y="5008273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0CC578-911B-F154-0803-E4090814A28B}"/>
              </a:ext>
            </a:extLst>
          </p:cNvPr>
          <p:cNvCxnSpPr>
            <a:cxnSpLocks/>
          </p:cNvCxnSpPr>
          <p:nvPr/>
        </p:nvCxnSpPr>
        <p:spPr>
          <a:xfrm>
            <a:off x="9719715" y="4406237"/>
            <a:ext cx="914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956A73-800D-6A71-C3DC-79F63030B2B1}"/>
              </a:ext>
            </a:extLst>
          </p:cNvPr>
          <p:cNvCxnSpPr>
            <a:cxnSpLocks/>
          </p:cNvCxnSpPr>
          <p:nvPr/>
        </p:nvCxnSpPr>
        <p:spPr>
          <a:xfrm>
            <a:off x="9719715" y="4495800"/>
            <a:ext cx="914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45A3D29-2F49-9FD5-0A9D-7F7896FE4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674" y="2071919"/>
            <a:ext cx="3164460" cy="31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69C56-9861-0CA8-02D9-68FB47EA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49DC3-1C7C-470F-3889-A677AE26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4E24414-7206-2FB8-0098-69B44482A5AE}"/>
              </a:ext>
            </a:extLst>
          </p:cNvPr>
          <p:cNvGrpSpPr/>
          <p:nvPr/>
        </p:nvGrpSpPr>
        <p:grpSpPr>
          <a:xfrm flipH="1">
            <a:off x="9410642" y="2453655"/>
            <a:ext cx="2312427" cy="2472483"/>
            <a:chOff x="102665" y="3414255"/>
            <a:chExt cx="1936569" cy="247248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E65122-F0CA-EA4B-BE51-F04E1D940E37}"/>
                </a:ext>
              </a:extLst>
            </p:cNvPr>
            <p:cNvSpPr/>
            <p:nvPr/>
          </p:nvSpPr>
          <p:spPr>
            <a:xfrm rot="5400000">
              <a:off x="762540" y="4942999"/>
              <a:ext cx="283864" cy="1603613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507F08A-7B3B-94F6-8481-2148596F1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9932" y="3414255"/>
              <a:ext cx="1719302" cy="218861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8A334E-5320-A1D9-51E9-8153141ECD7B}"/>
              </a:ext>
            </a:extLst>
          </p:cNvPr>
          <p:cNvGrpSpPr/>
          <p:nvPr/>
        </p:nvGrpSpPr>
        <p:grpSpPr>
          <a:xfrm>
            <a:off x="102664" y="3414255"/>
            <a:ext cx="2153839" cy="2472483"/>
            <a:chOff x="102664" y="3414255"/>
            <a:chExt cx="2153839" cy="247248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11DD78-8410-9148-6545-AA18274ABAF9}"/>
                </a:ext>
              </a:extLst>
            </p:cNvPr>
            <p:cNvSpPr/>
            <p:nvPr/>
          </p:nvSpPr>
          <p:spPr>
            <a:xfrm rot="5400000">
              <a:off x="1037652" y="4667886"/>
              <a:ext cx="283864" cy="2153839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D46B01-C61A-6CEF-7123-355D45E26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9932" y="3414255"/>
              <a:ext cx="1719302" cy="2188618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5105E18-7287-A928-0A99-3EB9CB320C80}"/>
              </a:ext>
            </a:extLst>
          </p:cNvPr>
          <p:cNvSpPr/>
          <p:nvPr/>
        </p:nvSpPr>
        <p:spPr>
          <a:xfrm>
            <a:off x="4980184" y="-33961"/>
            <a:ext cx="22300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Gap Flush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EE990D-288F-70F4-7970-585844DF8EA7}"/>
              </a:ext>
            </a:extLst>
          </p:cNvPr>
          <p:cNvSpPr/>
          <p:nvPr/>
        </p:nvSpPr>
        <p:spPr>
          <a:xfrm>
            <a:off x="648247" y="5956513"/>
            <a:ext cx="1075028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R-R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CB4D0-94A7-1366-9105-CAA4158B9DBB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 and Flush body will be provided all around the part with 3mm gap and 0 mm flush as shown in above image.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7FBF4F-56A0-0277-7FD5-45765AB39666}"/>
              </a:ext>
            </a:extLst>
          </p:cNvPr>
          <p:cNvCxnSpPr>
            <a:cxnSpLocks/>
          </p:cNvCxnSpPr>
          <p:nvPr/>
        </p:nvCxnSpPr>
        <p:spPr>
          <a:xfrm flipH="1">
            <a:off x="27185" y="1690263"/>
            <a:ext cx="1321079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60BA8-1017-0A04-39A2-4E76D1276BF1}"/>
              </a:ext>
            </a:extLst>
          </p:cNvPr>
          <p:cNvGrpSpPr/>
          <p:nvPr/>
        </p:nvGrpSpPr>
        <p:grpSpPr>
          <a:xfrm>
            <a:off x="53895" y="1079643"/>
            <a:ext cx="284480" cy="610620"/>
            <a:chOff x="5816078" y="4150733"/>
            <a:chExt cx="284480" cy="6200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2CB21D-E65F-1F7F-5026-4A55B39D086F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42E670-0240-190A-5F0E-3B570201C0C8}"/>
                </a:ext>
              </a:extLst>
            </p:cNvPr>
            <p:cNvCxnSpPr>
              <a:cxnSpLocks/>
            </p:cNvCxnSpPr>
            <p:nvPr/>
          </p:nvCxnSpPr>
          <p:spPr>
            <a:xfrm>
              <a:off x="5966668" y="4445371"/>
              <a:ext cx="0" cy="325379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680CABD-64FD-1493-4B24-4F9553FF881E}"/>
              </a:ext>
            </a:extLst>
          </p:cNvPr>
          <p:cNvSpPr/>
          <p:nvPr/>
        </p:nvSpPr>
        <p:spPr>
          <a:xfrm>
            <a:off x="1097605" y="4690306"/>
            <a:ext cx="1143000" cy="287111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E86A52-5418-D619-5D92-B9CA95EFC43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1097605" y="3263952"/>
            <a:ext cx="0" cy="26662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B1D3C5-90FA-2159-7947-21BFEF838EA1}"/>
              </a:ext>
            </a:extLst>
          </p:cNvPr>
          <p:cNvSpPr/>
          <p:nvPr/>
        </p:nvSpPr>
        <p:spPr>
          <a:xfrm>
            <a:off x="830485" y="2997329"/>
            <a:ext cx="534240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37B804-2170-F2E9-52FC-532C4CAF8DEE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61854" y="4833862"/>
            <a:ext cx="335751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FEA1647-38ED-C38E-BE94-712378F8B82B}"/>
              </a:ext>
            </a:extLst>
          </p:cNvPr>
          <p:cNvGrpSpPr/>
          <p:nvPr/>
        </p:nvGrpSpPr>
        <p:grpSpPr>
          <a:xfrm>
            <a:off x="908408" y="1101912"/>
            <a:ext cx="284480" cy="610620"/>
            <a:chOff x="5816078" y="4150733"/>
            <a:chExt cx="284480" cy="6200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75EA57-415D-5228-FAF8-647AB48F1D98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ACF8BB-E323-1D2E-9271-445768943AE2}"/>
                </a:ext>
              </a:extLst>
            </p:cNvPr>
            <p:cNvCxnSpPr>
              <a:cxnSpLocks/>
            </p:cNvCxnSpPr>
            <p:nvPr/>
          </p:nvCxnSpPr>
          <p:spPr>
            <a:xfrm>
              <a:off x="5966668" y="4445371"/>
              <a:ext cx="0" cy="325379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19556-713C-B30D-FCEA-2A58A0668F33}"/>
              </a:ext>
            </a:extLst>
          </p:cNvPr>
          <p:cNvSpPr/>
          <p:nvPr/>
        </p:nvSpPr>
        <p:spPr>
          <a:xfrm>
            <a:off x="8613521" y="4666205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BE0382-3445-E6C6-FB47-CCDEE2EA221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606848" y="4790896"/>
            <a:ext cx="281726" cy="862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B2B6C8-CFAC-CD9A-0818-168FD6F00B57}"/>
              </a:ext>
            </a:extLst>
          </p:cNvPr>
          <p:cNvSpPr/>
          <p:nvPr/>
        </p:nvSpPr>
        <p:spPr>
          <a:xfrm>
            <a:off x="375535" y="1220508"/>
            <a:ext cx="272712" cy="100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E2B627B-4791-43A9-6C18-1304CFEE7C0A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-96600" y="2832972"/>
            <a:ext cx="1299451" cy="824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AE6DAEC-C2CC-6FB6-D375-3126194F3ECA}"/>
              </a:ext>
            </a:extLst>
          </p:cNvPr>
          <p:cNvSpPr/>
          <p:nvPr/>
        </p:nvSpPr>
        <p:spPr>
          <a:xfrm>
            <a:off x="9457842" y="3566677"/>
            <a:ext cx="1143000" cy="287111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3D632B-0529-2097-E385-F69B354D0E70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0600842" y="3710233"/>
            <a:ext cx="313718" cy="1619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0AF2716-4D77-062C-74EC-D94AC0BA8BA1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0111396" y="2356360"/>
            <a:ext cx="0" cy="26662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34E278-678A-FFC9-2B0E-ED284A6598C3}"/>
              </a:ext>
            </a:extLst>
          </p:cNvPr>
          <p:cNvSpPr/>
          <p:nvPr/>
        </p:nvSpPr>
        <p:spPr>
          <a:xfrm>
            <a:off x="9844276" y="2089737"/>
            <a:ext cx="534240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sp>
        <p:nvSpPr>
          <p:cNvPr id="66" name="Arrow: Pentagon 65">
            <a:extLst>
              <a:ext uri="{FF2B5EF4-FFF2-40B4-BE49-F238E27FC236}">
                <a16:creationId xmlns:a16="http://schemas.microsoft.com/office/drawing/2014/main" id="{04ED72B3-67BF-25C7-7E66-A7AE26F155B0}"/>
              </a:ext>
            </a:extLst>
          </p:cNvPr>
          <p:cNvSpPr/>
          <p:nvPr/>
        </p:nvSpPr>
        <p:spPr>
          <a:xfrm rot="20836072" flipH="1">
            <a:off x="10885661" y="2748958"/>
            <a:ext cx="361538" cy="187059"/>
          </a:xfrm>
          <a:prstGeom prst="homePlat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CC2B77C-8DE9-9645-8948-82D9C1B0F656}"/>
              </a:ext>
            </a:extLst>
          </p:cNvPr>
          <p:cNvSpPr/>
          <p:nvPr/>
        </p:nvSpPr>
        <p:spPr>
          <a:xfrm>
            <a:off x="10029342" y="834783"/>
            <a:ext cx="1075028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S-S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A64502-96D5-D236-5C22-D85F64647400}"/>
              </a:ext>
            </a:extLst>
          </p:cNvPr>
          <p:cNvCxnSpPr>
            <a:cxnSpLocks/>
          </p:cNvCxnSpPr>
          <p:nvPr/>
        </p:nvCxnSpPr>
        <p:spPr>
          <a:xfrm flipH="1">
            <a:off x="8118009" y="1574158"/>
            <a:ext cx="1321079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210DD99-5E8C-9F2F-5C80-24397E53B4A0}"/>
              </a:ext>
            </a:extLst>
          </p:cNvPr>
          <p:cNvGrpSpPr/>
          <p:nvPr/>
        </p:nvGrpSpPr>
        <p:grpSpPr>
          <a:xfrm>
            <a:off x="8144719" y="963538"/>
            <a:ext cx="284480" cy="610620"/>
            <a:chOff x="5816078" y="4150733"/>
            <a:chExt cx="284480" cy="6200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7C25107-3C01-BD62-391F-F8273808B0B2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149060B-FD82-F83E-43A2-95D1D0FFD7A3}"/>
                </a:ext>
              </a:extLst>
            </p:cNvPr>
            <p:cNvCxnSpPr>
              <a:cxnSpLocks/>
            </p:cNvCxnSpPr>
            <p:nvPr/>
          </p:nvCxnSpPr>
          <p:spPr>
            <a:xfrm>
              <a:off x="5966668" y="4445371"/>
              <a:ext cx="0" cy="325379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A7990C-71C7-FBB1-BA33-4708CA44D245}"/>
              </a:ext>
            </a:extLst>
          </p:cNvPr>
          <p:cNvGrpSpPr/>
          <p:nvPr/>
        </p:nvGrpSpPr>
        <p:grpSpPr>
          <a:xfrm>
            <a:off x="8999232" y="985807"/>
            <a:ext cx="284480" cy="610620"/>
            <a:chOff x="5816078" y="4150733"/>
            <a:chExt cx="284480" cy="62001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D8AD52A-7038-E607-2587-A18B52C96066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6E34630-8816-7B5D-2729-2A55B7F89D73}"/>
                </a:ext>
              </a:extLst>
            </p:cNvPr>
            <p:cNvCxnSpPr>
              <a:cxnSpLocks/>
            </p:cNvCxnSpPr>
            <p:nvPr/>
          </p:nvCxnSpPr>
          <p:spPr>
            <a:xfrm>
              <a:off x="5966668" y="4445371"/>
              <a:ext cx="0" cy="325379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BA94D56-0AD7-8F14-3D25-6AB4AACCCCAA}"/>
              </a:ext>
            </a:extLst>
          </p:cNvPr>
          <p:cNvSpPr/>
          <p:nvPr/>
        </p:nvSpPr>
        <p:spPr>
          <a:xfrm>
            <a:off x="8712981" y="1171415"/>
            <a:ext cx="272712" cy="100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FAA9984E-FA46-6BF3-0792-F1D016627B3F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8918294" y="2106431"/>
            <a:ext cx="451838" cy="58975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C227F153-1F84-65A7-A1B8-DAD4B591C3C5}"/>
              </a:ext>
            </a:extLst>
          </p:cNvPr>
          <p:cNvSpPr/>
          <p:nvPr/>
        </p:nvSpPr>
        <p:spPr>
          <a:xfrm>
            <a:off x="408694" y="3618090"/>
            <a:ext cx="393192" cy="235698"/>
          </a:xfrm>
          <a:prstGeom prst="homePlat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57B84-C92D-A108-7D10-110F3ECAEDBC}"/>
              </a:ext>
            </a:extLst>
          </p:cNvPr>
          <p:cNvSpPr/>
          <p:nvPr/>
        </p:nvSpPr>
        <p:spPr>
          <a:xfrm>
            <a:off x="2554981" y="5611493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058F1C-3D21-B1ED-FE1F-0EC69192DFD4}"/>
              </a:ext>
            </a:extLst>
          </p:cNvPr>
          <p:cNvCxnSpPr>
            <a:cxnSpLocks/>
            <a:stCxn id="22" idx="1"/>
            <a:endCxn id="19" idx="0"/>
          </p:cNvCxnSpPr>
          <p:nvPr/>
        </p:nvCxnSpPr>
        <p:spPr>
          <a:xfrm flipH="1">
            <a:off x="2256504" y="5744805"/>
            <a:ext cx="298477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9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2449E-0A78-5921-2865-51D859E9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7BB2BF-87B2-4971-F71E-AAFF17775222}"/>
              </a:ext>
            </a:extLst>
          </p:cNvPr>
          <p:cNvSpPr/>
          <p:nvPr/>
        </p:nvSpPr>
        <p:spPr>
          <a:xfrm>
            <a:off x="4027300" y="-33961"/>
            <a:ext cx="41358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Fixture Orientation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03989-46CA-97C4-4C75-5DD751DD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6" y="762000"/>
            <a:ext cx="11745400" cy="57926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479E2-DA20-2E1D-CFC3-458058BBE659}"/>
              </a:ext>
            </a:extLst>
          </p:cNvPr>
          <p:cNvSpPr/>
          <p:nvPr/>
        </p:nvSpPr>
        <p:spPr>
          <a:xfrm>
            <a:off x="150812" y="3164233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Isometric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6C3CF-0DD5-C92D-4630-5581B4E89812}"/>
              </a:ext>
            </a:extLst>
          </p:cNvPr>
          <p:cNvSpPr/>
          <p:nvPr/>
        </p:nvSpPr>
        <p:spPr>
          <a:xfrm>
            <a:off x="5942806" y="3201104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B14E2-875B-5D60-4D9C-F5CDE9B5784D}"/>
              </a:ext>
            </a:extLst>
          </p:cNvPr>
          <p:cNvSpPr/>
          <p:nvPr/>
        </p:nvSpPr>
        <p:spPr>
          <a:xfrm>
            <a:off x="5942806" y="6091788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8EB41-0E90-5041-4C6E-54C18CE023D8}"/>
              </a:ext>
            </a:extLst>
          </p:cNvPr>
          <p:cNvSpPr/>
          <p:nvPr/>
        </p:nvSpPr>
        <p:spPr>
          <a:xfrm>
            <a:off x="26245" y="6155986"/>
            <a:ext cx="10668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06312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7035" y="533400"/>
            <a:ext cx="6077527" cy="6077527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2006" y="533400"/>
            <a:ext cx="6077527" cy="6077527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522" y="2764594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/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49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85800" y="15748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85800" y="24003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NAME 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685800" y="32131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NO.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85800" y="40132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85800" y="4820502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5600" y="9525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----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895600" y="17653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85800" y="7620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CUSTOMER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6EBF6-D153-AD6F-C899-B30DA18BDB29}"/>
              </a:ext>
            </a:extLst>
          </p:cNvPr>
          <p:cNvSpPr/>
          <p:nvPr/>
        </p:nvSpPr>
        <p:spPr>
          <a:xfrm>
            <a:off x="2895600" y="25781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Guard_Assy.Side</a:t>
            </a: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Sill_Splas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6076-B5F8-F0B9-7CA1-83CA6F7024E6}"/>
              </a:ext>
            </a:extLst>
          </p:cNvPr>
          <p:cNvSpPr/>
          <p:nvPr/>
        </p:nvSpPr>
        <p:spPr>
          <a:xfrm>
            <a:off x="2895600" y="3403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77230-58000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DBA00-E40C-1663-A037-B2002C2ED91B}"/>
              </a:ext>
            </a:extLst>
          </p:cNvPr>
          <p:cNvSpPr/>
          <p:nvPr/>
        </p:nvSpPr>
        <p:spPr>
          <a:xfrm>
            <a:off x="2895600" y="42037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Checking Fixture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AB0A-0EB1-8A3F-5B94-9C90B7ABDE32}"/>
              </a:ext>
            </a:extLst>
          </p:cNvPr>
          <p:cNvSpPr/>
          <p:nvPr/>
        </p:nvSpPr>
        <p:spPr>
          <a:xfrm>
            <a:off x="2895600" y="5011002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19-12-2024</a:t>
            </a:r>
          </a:p>
        </p:txBody>
      </p:sp>
    </p:spTree>
    <p:extLst>
      <p:ext uri="{BB962C8B-B14F-4D97-AF65-F5344CB8AC3E}">
        <p14:creationId xmlns:p14="http://schemas.microsoft.com/office/powerpoint/2010/main" val="14559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AEBAC-A39A-4A00-A263-13789191747C}"/>
              </a:ext>
            </a:extLst>
          </p:cNvPr>
          <p:cNvSpPr/>
          <p:nvPr/>
        </p:nvSpPr>
        <p:spPr>
          <a:xfrm>
            <a:off x="4781010" y="-33961"/>
            <a:ext cx="2628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Images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A695ABF-64E6-3AFD-1934-FC328E0D3B26}"/>
              </a:ext>
            </a:extLst>
          </p:cNvPr>
          <p:cNvSpPr/>
          <p:nvPr/>
        </p:nvSpPr>
        <p:spPr>
          <a:xfrm>
            <a:off x="5229484" y="1101969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8F829-D014-F35F-7F02-531468A0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1" y="1676400"/>
            <a:ext cx="11259090" cy="1791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5B77B-D44F-19DA-8E96-383B542FF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04006" y="4470385"/>
            <a:ext cx="11693770" cy="1860678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036C8EC-A730-6F4C-9969-806CA676E885}"/>
              </a:ext>
            </a:extLst>
          </p:cNvPr>
          <p:cNvSpPr/>
          <p:nvPr/>
        </p:nvSpPr>
        <p:spPr>
          <a:xfrm>
            <a:off x="5229484" y="4453179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9D1E-80B6-4920-230A-CA9FF870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7645C-FBFC-2CCA-129D-021389C3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9" y="971262"/>
            <a:ext cx="8446454" cy="12532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9E13881-65F5-D3F2-272B-D4991E8651C7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0F355-A277-FCFC-D32E-EFDD64FAB530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A-A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324EB4-DA62-BB5F-907E-8AE27AF93119}"/>
              </a:ext>
            </a:extLst>
          </p:cNvPr>
          <p:cNvCxnSpPr>
            <a:cxnSpLocks/>
          </p:cNvCxnSpPr>
          <p:nvPr/>
        </p:nvCxnSpPr>
        <p:spPr>
          <a:xfrm>
            <a:off x="151606" y="1574361"/>
            <a:ext cx="990600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B48218-5690-0ABE-D60A-464AA8D5BC6A}"/>
              </a:ext>
            </a:extLst>
          </p:cNvPr>
          <p:cNvSpPr/>
          <p:nvPr/>
        </p:nvSpPr>
        <p:spPr>
          <a:xfrm>
            <a:off x="436070" y="1446797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F1BD01-A760-34E6-7823-28707FF4DC9F}"/>
              </a:ext>
            </a:extLst>
          </p:cNvPr>
          <p:cNvGrpSpPr/>
          <p:nvPr/>
        </p:nvGrpSpPr>
        <p:grpSpPr>
          <a:xfrm>
            <a:off x="88890" y="1039644"/>
            <a:ext cx="284480" cy="502227"/>
            <a:chOff x="5816078" y="4150733"/>
            <a:chExt cx="284480" cy="50222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265691-70B4-ACC5-CAED-BF0EF51368E7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6A50705-0A87-BBAA-5498-3987DC314426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915684E-B400-2CC2-F31C-7642430C4EA3}"/>
              </a:ext>
            </a:extLst>
          </p:cNvPr>
          <p:cNvSpPr/>
          <p:nvPr/>
        </p:nvSpPr>
        <p:spPr>
          <a:xfrm>
            <a:off x="3738820" y="2038865"/>
            <a:ext cx="2051002" cy="91114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Part Hole Size:-Ø9mm</a:t>
            </a:r>
          </a:p>
          <a:p>
            <a:endParaRPr lang="en-US" sz="1400" dirty="0"/>
          </a:p>
          <a:p>
            <a:r>
              <a:rPr lang="en-US" sz="1400" dirty="0"/>
              <a:t>Pin Size:- Ø8.9mm</a:t>
            </a:r>
          </a:p>
          <a:p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23C4A0-14F9-F883-5E4B-09AFB9FC6EC8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Thread pin will be provided to rest and lock the part at 1 place as per drawing tolerance as shown above.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33EB2-B90B-E684-A04A-B0715AC36EE9}"/>
              </a:ext>
            </a:extLst>
          </p:cNvPr>
          <p:cNvGrpSpPr/>
          <p:nvPr/>
        </p:nvGrpSpPr>
        <p:grpSpPr>
          <a:xfrm>
            <a:off x="845016" y="995552"/>
            <a:ext cx="284480" cy="502227"/>
            <a:chOff x="5816078" y="4150733"/>
            <a:chExt cx="284480" cy="5022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3B685-033B-CA37-A906-28429454276F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B7FA04-54FF-D5EE-6E96-4ED15AD3361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0FD16-87D3-36B0-28BE-E22E90F2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69" y="3177773"/>
            <a:ext cx="4590952" cy="21058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DBD30-E122-ACE3-D784-8D245960F820}"/>
              </a:ext>
            </a:extLst>
          </p:cNvPr>
          <p:cNvGrpSpPr/>
          <p:nvPr/>
        </p:nvGrpSpPr>
        <p:grpSpPr>
          <a:xfrm>
            <a:off x="7385808" y="1817388"/>
            <a:ext cx="4573475" cy="2754615"/>
            <a:chOff x="7385808" y="1817388"/>
            <a:chExt cx="4573475" cy="2754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BB77B79-4F13-8641-2CF8-A586D6DD402C}"/>
                </a:ext>
              </a:extLst>
            </p:cNvPr>
            <p:cNvGrpSpPr/>
            <p:nvPr/>
          </p:nvGrpSpPr>
          <p:grpSpPr>
            <a:xfrm>
              <a:off x="7385808" y="1817388"/>
              <a:ext cx="4547215" cy="2540708"/>
              <a:chOff x="7385808" y="1817388"/>
              <a:chExt cx="4547215" cy="254070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EB8C16A-C1E7-EE8D-1859-6AE95C13E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585698" flipH="1">
                <a:off x="8527833" y="1817388"/>
                <a:ext cx="3405190" cy="2438400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EAADE89-C1F6-D2FC-1E63-0E2BA1C1CDD8}"/>
                  </a:ext>
                </a:extLst>
              </p:cNvPr>
              <p:cNvSpPr/>
              <p:nvPr/>
            </p:nvSpPr>
            <p:spPr>
              <a:xfrm>
                <a:off x="9877475" y="2137928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Part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2352CAB-C7DB-45AD-7675-52B94FC61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9438" y="2404551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3DD45E-08EE-B56A-AB27-561F059FE640}"/>
                  </a:ext>
                </a:extLst>
              </p:cNvPr>
              <p:cNvSpPr/>
              <p:nvPr/>
            </p:nvSpPr>
            <p:spPr>
              <a:xfrm>
                <a:off x="7385808" y="2967010"/>
                <a:ext cx="1015295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Thread Pin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9DC71C5-B8E4-F6F3-3C51-9D4F53840292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8401103" y="3100322"/>
                <a:ext cx="256180" cy="0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D188E27-58E6-C24A-7824-58380BCB1196}"/>
                  </a:ext>
                </a:extLst>
              </p:cNvPr>
              <p:cNvSpPr/>
              <p:nvPr/>
            </p:nvSpPr>
            <p:spPr>
              <a:xfrm>
                <a:off x="7995408" y="3853796"/>
                <a:ext cx="1266770" cy="304797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Bush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(Resting)</a:t>
                </a:r>
              </a:p>
            </p:txBody>
          </p: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618516C6-B3CD-BF8B-E438-48C06FCC588C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 flipV="1">
                <a:off x="9262178" y="3312566"/>
                <a:ext cx="414427" cy="69362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668DE68-A236-986F-0220-7A17BB5FFE2E}"/>
                  </a:ext>
                </a:extLst>
              </p:cNvPr>
              <p:cNvSpPr/>
              <p:nvPr/>
            </p:nvSpPr>
            <p:spPr>
              <a:xfrm>
                <a:off x="10592213" y="3798857"/>
                <a:ext cx="99332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Base Plate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72BD150-1625-9028-8B74-587F572FB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4176" y="4065480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32AA9F-D685-4C9C-C23A-A3067876E2ED}"/>
                  </a:ext>
                </a:extLst>
              </p:cNvPr>
              <p:cNvSpPr/>
              <p:nvPr/>
            </p:nvSpPr>
            <p:spPr>
              <a:xfrm>
                <a:off x="10389951" y="3266139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Stand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0DE452D-10D6-CBB4-993F-69D05019EE4C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10208496" y="3399451"/>
                <a:ext cx="181455" cy="29534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00AFA7-FE8E-7F1C-6369-6A8840E1415C}"/>
                </a:ext>
              </a:extLst>
            </p:cNvPr>
            <p:cNvSpPr/>
            <p:nvPr/>
          </p:nvSpPr>
          <p:spPr>
            <a:xfrm>
              <a:off x="9752806" y="2950005"/>
              <a:ext cx="481031" cy="139339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5B12FF-0102-26AA-5F5A-E7DC135A5C5D}"/>
                </a:ext>
              </a:extLst>
            </p:cNvPr>
            <p:cNvSpPr/>
            <p:nvPr/>
          </p:nvSpPr>
          <p:spPr>
            <a:xfrm rot="5400000">
              <a:off x="10094045" y="2706764"/>
              <a:ext cx="228600" cy="3501877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7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5B6EF-0E80-4B46-97A8-D9DF5AAF0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4A621F2-202B-E183-45FA-FD1F5E9337BD}"/>
              </a:ext>
            </a:extLst>
          </p:cNvPr>
          <p:cNvGrpSpPr/>
          <p:nvPr/>
        </p:nvGrpSpPr>
        <p:grpSpPr>
          <a:xfrm>
            <a:off x="7871608" y="2123855"/>
            <a:ext cx="3875586" cy="2749041"/>
            <a:chOff x="7871608" y="2123855"/>
            <a:chExt cx="3875586" cy="27490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EAA9EA-C503-8BCD-3D01-E9BA202E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9064" y="2458074"/>
              <a:ext cx="3548130" cy="2243847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31CFA5-94FA-4913-CA56-76216F87DAC8}"/>
                </a:ext>
              </a:extLst>
            </p:cNvPr>
            <p:cNvSpPr/>
            <p:nvPr/>
          </p:nvSpPr>
          <p:spPr>
            <a:xfrm>
              <a:off x="7871608" y="2123855"/>
              <a:ext cx="327456" cy="2749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258E466-CC5F-65A3-2CBA-4910676F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0" y="2967010"/>
            <a:ext cx="4455162" cy="2284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245310-11D0-F169-F2C4-8EA05CFB9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83" y="1996979"/>
            <a:ext cx="2689879" cy="1703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AF2D0-4055-0010-6C0F-F5E243300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19" y="971262"/>
            <a:ext cx="8446454" cy="12532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469FBD5-AAB1-B9CD-CF39-DBCDA6A04118}"/>
              </a:ext>
            </a:extLst>
          </p:cNvPr>
          <p:cNvSpPr/>
          <p:nvPr/>
        </p:nvSpPr>
        <p:spPr>
          <a:xfrm>
            <a:off x="5220632" y="-33961"/>
            <a:ext cx="17491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7D7533-5707-5C15-A47A-16110535C764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B-B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FB4D921-182F-4651-8369-506AE9CB503A}"/>
              </a:ext>
            </a:extLst>
          </p:cNvPr>
          <p:cNvCxnSpPr>
            <a:cxnSpLocks/>
          </p:cNvCxnSpPr>
          <p:nvPr/>
        </p:nvCxnSpPr>
        <p:spPr>
          <a:xfrm>
            <a:off x="635212" y="982602"/>
            <a:ext cx="0" cy="71964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5996334C-A8FF-C2C5-DA19-F7CD450D6BE3}"/>
              </a:ext>
            </a:extLst>
          </p:cNvPr>
          <p:cNvSpPr/>
          <p:nvPr/>
        </p:nvSpPr>
        <p:spPr>
          <a:xfrm>
            <a:off x="837406" y="1219200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2A2998-CC08-A54C-5F66-4818EA31CEE1}"/>
              </a:ext>
            </a:extLst>
          </p:cNvPr>
          <p:cNvSpPr/>
          <p:nvPr/>
        </p:nvSpPr>
        <p:spPr>
          <a:xfrm>
            <a:off x="4174887" y="5408199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One side locking mechanism will be provided as per surround to lock the part at 2 places as shown above.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476D59-1477-6848-5B2C-FCE2FDFE52CB}"/>
              </a:ext>
            </a:extLst>
          </p:cNvPr>
          <p:cNvGrpSpPr/>
          <p:nvPr/>
        </p:nvGrpSpPr>
        <p:grpSpPr>
          <a:xfrm>
            <a:off x="141146" y="1465655"/>
            <a:ext cx="502135" cy="294640"/>
            <a:chOff x="141146" y="1465655"/>
            <a:chExt cx="502135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910141-E658-7288-F746-CFCE4124B6FE}"/>
                </a:ext>
              </a:extLst>
            </p:cNvPr>
            <p:cNvSpPr/>
            <p:nvPr/>
          </p:nvSpPr>
          <p:spPr>
            <a:xfrm>
              <a:off x="141146" y="1465655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9DD609-8E15-9AA1-6211-D430A7D5D98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25626" y="1612975"/>
              <a:ext cx="217655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D3D1DC4-66E5-6B37-9885-1D172991651A}"/>
              </a:ext>
            </a:extLst>
          </p:cNvPr>
          <p:cNvSpPr/>
          <p:nvPr/>
        </p:nvSpPr>
        <p:spPr>
          <a:xfrm>
            <a:off x="9983592" y="444711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8CE75B-FFB1-F0C0-693B-58D857469F6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0587499" y="4580426"/>
            <a:ext cx="532214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051E81-3CD9-AD24-040B-80A3126E8937}"/>
              </a:ext>
            </a:extLst>
          </p:cNvPr>
          <p:cNvSpPr/>
          <p:nvPr/>
        </p:nvSpPr>
        <p:spPr>
          <a:xfrm>
            <a:off x="8434479" y="4340178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359E34-E88A-140B-C1F7-C091B7D9214F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228750" y="4473489"/>
            <a:ext cx="205729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7209D8-4632-116D-1EDA-A058566A82D4}"/>
              </a:ext>
            </a:extLst>
          </p:cNvPr>
          <p:cNvSpPr/>
          <p:nvPr/>
        </p:nvSpPr>
        <p:spPr>
          <a:xfrm>
            <a:off x="9079990" y="1993757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ACBB51-1701-3235-AB1D-DA07434FC8F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381944" y="2260380"/>
            <a:ext cx="0" cy="302164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FBEF713-2F61-D0A2-8ED4-D555FAB84DC5}"/>
              </a:ext>
            </a:extLst>
          </p:cNvPr>
          <p:cNvSpPr/>
          <p:nvPr/>
        </p:nvSpPr>
        <p:spPr>
          <a:xfrm>
            <a:off x="532606" y="1219200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C2BD75-41B2-B4A6-D1E4-A4BD769D6D82}"/>
              </a:ext>
            </a:extLst>
          </p:cNvPr>
          <p:cNvGrpSpPr/>
          <p:nvPr/>
        </p:nvGrpSpPr>
        <p:grpSpPr>
          <a:xfrm>
            <a:off x="133077" y="913305"/>
            <a:ext cx="502135" cy="294640"/>
            <a:chOff x="141146" y="1465655"/>
            <a:chExt cx="502135" cy="2946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B580DD-5377-5783-E141-CAFF211DC6A0}"/>
                </a:ext>
              </a:extLst>
            </p:cNvPr>
            <p:cNvSpPr/>
            <p:nvPr/>
          </p:nvSpPr>
          <p:spPr>
            <a:xfrm>
              <a:off x="141146" y="1465655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2D204E-F42D-023F-F43D-21752F6DDECB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25626" y="1612975"/>
              <a:ext cx="217655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CA63A6DE-1B6C-8AAE-2D62-634EC505EAA8}"/>
              </a:ext>
            </a:extLst>
          </p:cNvPr>
          <p:cNvSpPr/>
          <p:nvPr/>
        </p:nvSpPr>
        <p:spPr>
          <a:xfrm>
            <a:off x="4611661" y="2784488"/>
            <a:ext cx="645206" cy="561392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1DF1BF-300A-0669-BDE0-815C60BDCC59}"/>
              </a:ext>
            </a:extLst>
          </p:cNvPr>
          <p:cNvSpPr/>
          <p:nvPr/>
        </p:nvSpPr>
        <p:spPr>
          <a:xfrm>
            <a:off x="5484312" y="2123855"/>
            <a:ext cx="645206" cy="561392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A0538C-9E46-A22C-96E6-B381E99FB3F3}"/>
              </a:ext>
            </a:extLst>
          </p:cNvPr>
          <p:cNvSpPr/>
          <p:nvPr/>
        </p:nvSpPr>
        <p:spPr>
          <a:xfrm>
            <a:off x="10440976" y="2295921"/>
            <a:ext cx="106442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406706-44D4-6222-0284-555F1DBF787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0973190" y="2562544"/>
            <a:ext cx="0" cy="714056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0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69134-5014-DD30-ED7C-CBA5A74CD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5BE1EEC-3394-AFA3-B9E7-BA85F5C64F27}"/>
              </a:ext>
            </a:extLst>
          </p:cNvPr>
          <p:cNvGrpSpPr/>
          <p:nvPr/>
        </p:nvGrpSpPr>
        <p:grpSpPr>
          <a:xfrm>
            <a:off x="7871608" y="2123855"/>
            <a:ext cx="2773251" cy="2749041"/>
            <a:chOff x="7871608" y="2123855"/>
            <a:chExt cx="2773251" cy="27490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69DD3F-BDA2-4E07-E002-8F4AA40A834A}"/>
                </a:ext>
              </a:extLst>
            </p:cNvPr>
            <p:cNvSpPr/>
            <p:nvPr/>
          </p:nvSpPr>
          <p:spPr>
            <a:xfrm>
              <a:off x="7871608" y="2123855"/>
              <a:ext cx="327456" cy="274904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24F2E-934A-1373-5E0C-6D06D4F6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10752" y="2222770"/>
              <a:ext cx="2434107" cy="21076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AD83333-5A62-E370-A913-05757168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46" y="3186446"/>
            <a:ext cx="4678544" cy="2452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D1420-66A5-15EF-FA8D-76BAF36F0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19" y="971262"/>
            <a:ext cx="8446454" cy="12532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E82FB7B-5351-66C6-29F0-60EF3DEB2813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84237E-AF08-C3CB-7192-F06B8EC21E9C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C-C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DEE49C-10C5-9BC9-B058-9CFB58577D46}"/>
              </a:ext>
            </a:extLst>
          </p:cNvPr>
          <p:cNvCxnSpPr>
            <a:cxnSpLocks/>
          </p:cNvCxnSpPr>
          <p:nvPr/>
        </p:nvCxnSpPr>
        <p:spPr>
          <a:xfrm>
            <a:off x="907927" y="1011386"/>
            <a:ext cx="0" cy="719649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63508CB-4807-DF0A-80B4-957067A93988}"/>
              </a:ext>
            </a:extLst>
          </p:cNvPr>
          <p:cNvSpPr/>
          <p:nvPr/>
        </p:nvSpPr>
        <p:spPr>
          <a:xfrm>
            <a:off x="832987" y="1306029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72A3C3-04E1-2895-A74A-BB6B1DB72BF5}"/>
              </a:ext>
            </a:extLst>
          </p:cNvPr>
          <p:cNvSpPr/>
          <p:nvPr/>
        </p:nvSpPr>
        <p:spPr>
          <a:xfrm>
            <a:off x="4174887" y="5408199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Clutch operated mechanism will be provided as per surrounding to lock and rest the part at 07 places as shown above.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A0BF63-8A38-3D0D-C849-6A8FF7A4A728}"/>
              </a:ext>
            </a:extLst>
          </p:cNvPr>
          <p:cNvGrpSpPr/>
          <p:nvPr/>
        </p:nvGrpSpPr>
        <p:grpSpPr>
          <a:xfrm>
            <a:off x="413861" y="1494439"/>
            <a:ext cx="502135" cy="294640"/>
            <a:chOff x="141146" y="1465655"/>
            <a:chExt cx="502135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BBD4C-1F88-46BB-D8A9-E162673AB85F}"/>
                </a:ext>
              </a:extLst>
            </p:cNvPr>
            <p:cNvSpPr/>
            <p:nvPr/>
          </p:nvSpPr>
          <p:spPr>
            <a:xfrm>
              <a:off x="141146" y="1465655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F20FD27-BE96-713E-C9A1-98BA2D98BCB7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25626" y="1612975"/>
              <a:ext cx="217655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4F590C9-D1D3-8EB6-DB2C-AB9A0E4501C5}"/>
              </a:ext>
            </a:extLst>
          </p:cNvPr>
          <p:cNvSpPr/>
          <p:nvPr/>
        </p:nvSpPr>
        <p:spPr>
          <a:xfrm>
            <a:off x="10440976" y="3445519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5D71B1-E067-1F82-A25C-A6D9E8D7B09D}"/>
              </a:ext>
            </a:extLst>
          </p:cNvPr>
          <p:cNvCxnSpPr>
            <a:cxnSpLocks/>
          </p:cNvCxnSpPr>
          <p:nvPr/>
        </p:nvCxnSpPr>
        <p:spPr>
          <a:xfrm flipH="1">
            <a:off x="10057606" y="3578831"/>
            <a:ext cx="381000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D6E32-CAF8-DFD9-3590-127DC2D9D5C4}"/>
              </a:ext>
            </a:extLst>
          </p:cNvPr>
          <p:cNvSpPr/>
          <p:nvPr/>
        </p:nvSpPr>
        <p:spPr>
          <a:xfrm>
            <a:off x="8434479" y="4340178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D1B0AA-E32D-BF26-18B9-7257F8DC31B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228750" y="4473489"/>
            <a:ext cx="205729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F6066D-E45F-781C-B0B2-503D6C0A231A}"/>
              </a:ext>
            </a:extLst>
          </p:cNvPr>
          <p:cNvGrpSpPr/>
          <p:nvPr/>
        </p:nvGrpSpPr>
        <p:grpSpPr>
          <a:xfrm>
            <a:off x="405792" y="942089"/>
            <a:ext cx="502135" cy="294640"/>
            <a:chOff x="141146" y="1465655"/>
            <a:chExt cx="502135" cy="2946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4BDFA8-F176-334D-825E-D5F022C4C0A6}"/>
                </a:ext>
              </a:extLst>
            </p:cNvPr>
            <p:cNvSpPr/>
            <p:nvPr/>
          </p:nvSpPr>
          <p:spPr>
            <a:xfrm>
              <a:off x="141146" y="1465655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C7DB80-D378-44B7-DDDB-E6FFCEB3C97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25626" y="1612975"/>
              <a:ext cx="217655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A30E0-28AF-8C3E-1A7E-3D84D8E581C0}"/>
              </a:ext>
            </a:extLst>
          </p:cNvPr>
          <p:cNvSpPr/>
          <p:nvPr/>
        </p:nvSpPr>
        <p:spPr>
          <a:xfrm>
            <a:off x="8489652" y="2195391"/>
            <a:ext cx="106442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Mechanism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CEB889-21D6-4910-6F6D-B708821C8ADD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021866" y="2462014"/>
            <a:ext cx="0" cy="433586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7635E35-FB05-CA3C-817C-C9A38A0757CC}"/>
              </a:ext>
            </a:extLst>
          </p:cNvPr>
          <p:cNvSpPr/>
          <p:nvPr/>
        </p:nvSpPr>
        <p:spPr>
          <a:xfrm>
            <a:off x="3751004" y="1161223"/>
            <a:ext cx="216394" cy="244676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F3DEC8-0A30-12A7-F78F-CED338C5422C}"/>
              </a:ext>
            </a:extLst>
          </p:cNvPr>
          <p:cNvSpPr/>
          <p:nvPr/>
        </p:nvSpPr>
        <p:spPr>
          <a:xfrm>
            <a:off x="5138099" y="1132136"/>
            <a:ext cx="216394" cy="244676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4D1DA0-6D90-BEEC-3176-B46A568217D7}"/>
              </a:ext>
            </a:extLst>
          </p:cNvPr>
          <p:cNvSpPr/>
          <p:nvPr/>
        </p:nvSpPr>
        <p:spPr>
          <a:xfrm>
            <a:off x="6337484" y="1139756"/>
            <a:ext cx="216394" cy="244676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119308-81C0-EF1B-8BD5-7106046B3B93}"/>
              </a:ext>
            </a:extLst>
          </p:cNvPr>
          <p:cNvSpPr/>
          <p:nvPr/>
        </p:nvSpPr>
        <p:spPr>
          <a:xfrm>
            <a:off x="7404372" y="1132136"/>
            <a:ext cx="216394" cy="244676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E6C7F7-2977-628D-A0D4-780F18446AAC}"/>
              </a:ext>
            </a:extLst>
          </p:cNvPr>
          <p:cNvSpPr/>
          <p:nvPr/>
        </p:nvSpPr>
        <p:spPr>
          <a:xfrm>
            <a:off x="7927139" y="1132136"/>
            <a:ext cx="216394" cy="244676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D657C6-1BD8-3EE6-A146-D618119B7D05}"/>
              </a:ext>
            </a:extLst>
          </p:cNvPr>
          <p:cNvSpPr/>
          <p:nvPr/>
        </p:nvSpPr>
        <p:spPr>
          <a:xfrm>
            <a:off x="1229213" y="1132136"/>
            <a:ext cx="216394" cy="244676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4FC34-F11F-9BBE-779E-5185D573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E84D4A5-5417-01D7-96B7-AE19CFAD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968" y="1013676"/>
            <a:ext cx="6977018" cy="11912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4031D7-1D7B-6A24-10D9-4C2B9FEB3125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D6F37-5E90-9A3C-E88D-229D458AFB59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</a:t>
            </a:r>
            <a:endParaRPr lang="en-US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EEEACB-BD12-E514-AEE6-BD44E9388CA4}"/>
              </a:ext>
            </a:extLst>
          </p:cNvPr>
          <p:cNvSpPr/>
          <p:nvPr/>
        </p:nvSpPr>
        <p:spPr>
          <a:xfrm>
            <a:off x="4114006" y="5352936"/>
            <a:ext cx="7845277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The drawing and CAD model do not match; a hole shown in the drawing is missing in the CAD model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1BCF6BE-0C7C-185A-3584-6200FBC7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9" y="3003107"/>
            <a:ext cx="3928584" cy="30696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287C03-B2DF-B517-1371-E131644434C9}"/>
              </a:ext>
            </a:extLst>
          </p:cNvPr>
          <p:cNvCxnSpPr>
            <a:cxnSpLocks/>
          </p:cNvCxnSpPr>
          <p:nvPr/>
        </p:nvCxnSpPr>
        <p:spPr>
          <a:xfrm>
            <a:off x="113449" y="1727764"/>
            <a:ext cx="990600" cy="0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821F84E-5AE8-9857-C21F-F49489EEF96B}"/>
              </a:ext>
            </a:extLst>
          </p:cNvPr>
          <p:cNvSpPr/>
          <p:nvPr/>
        </p:nvSpPr>
        <p:spPr>
          <a:xfrm>
            <a:off x="397913" y="1600200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21AF2F8-AAE5-E303-9FC0-8648B1848E53}"/>
              </a:ext>
            </a:extLst>
          </p:cNvPr>
          <p:cNvGrpSpPr/>
          <p:nvPr/>
        </p:nvGrpSpPr>
        <p:grpSpPr>
          <a:xfrm>
            <a:off x="50733" y="1193047"/>
            <a:ext cx="284480" cy="502227"/>
            <a:chOff x="5816078" y="4150733"/>
            <a:chExt cx="284480" cy="50222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D9B2F5-E0B2-8894-F0A7-6D235EDEF08B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036965-EDB8-9CD4-5986-122E291F310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0AD09F-1097-3223-3C47-CCFDD03E3B86}"/>
              </a:ext>
            </a:extLst>
          </p:cNvPr>
          <p:cNvGrpSpPr/>
          <p:nvPr/>
        </p:nvGrpSpPr>
        <p:grpSpPr>
          <a:xfrm>
            <a:off x="806859" y="1148955"/>
            <a:ext cx="284480" cy="502227"/>
            <a:chOff x="5816078" y="4150733"/>
            <a:chExt cx="284480" cy="5022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8DC113-5296-9BF3-3FC0-4F0098467397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86B4C40-B8FB-5F6E-97C1-4CBC30947EE6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5958318" y="4445373"/>
              <a:ext cx="0" cy="207587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8754903-C612-E616-3225-4F92F009EC77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Thread pin will be provided to rest and lock the part at 1 place as per drawing tolerance as shown above.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A9BE4E-1F91-8AFA-216A-A7E36F417DC8}"/>
              </a:ext>
            </a:extLst>
          </p:cNvPr>
          <p:cNvGrpSpPr/>
          <p:nvPr/>
        </p:nvGrpSpPr>
        <p:grpSpPr>
          <a:xfrm>
            <a:off x="7314406" y="2051692"/>
            <a:ext cx="4573475" cy="2754615"/>
            <a:chOff x="7385808" y="1817388"/>
            <a:chExt cx="4573475" cy="27546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2663C9-8398-A5C7-2989-642EC8080CD0}"/>
                </a:ext>
              </a:extLst>
            </p:cNvPr>
            <p:cNvGrpSpPr/>
            <p:nvPr/>
          </p:nvGrpSpPr>
          <p:grpSpPr>
            <a:xfrm>
              <a:off x="7385808" y="1817388"/>
              <a:ext cx="4547215" cy="2540708"/>
              <a:chOff x="7385808" y="1817388"/>
              <a:chExt cx="4547215" cy="2540708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60A0A6-4885-AA6A-E4AC-DB1195B48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585698" flipH="1">
                <a:off x="8527833" y="1817388"/>
                <a:ext cx="3405190" cy="243840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3251D7-EB1B-91F1-301D-60978A2A0D4C}"/>
                  </a:ext>
                </a:extLst>
              </p:cNvPr>
              <p:cNvSpPr/>
              <p:nvPr/>
            </p:nvSpPr>
            <p:spPr>
              <a:xfrm>
                <a:off x="9877475" y="2137928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Part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6EB6DD4-A955-DD5A-AB34-DA87140CD7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9438" y="2404551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D38A9B-D00B-A6E5-0595-EAC9F1F31893}"/>
                  </a:ext>
                </a:extLst>
              </p:cNvPr>
              <p:cNvSpPr/>
              <p:nvPr/>
            </p:nvSpPr>
            <p:spPr>
              <a:xfrm>
                <a:off x="7385808" y="2967010"/>
                <a:ext cx="1015295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Thread Pin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D645D60-BCFA-BBF6-3E18-1461D05D20C2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401103" y="3100322"/>
                <a:ext cx="256180" cy="0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2E1401-C5BB-9F1E-7A80-F1B3E67901EC}"/>
                  </a:ext>
                </a:extLst>
              </p:cNvPr>
              <p:cNvSpPr/>
              <p:nvPr/>
            </p:nvSpPr>
            <p:spPr>
              <a:xfrm>
                <a:off x="7995408" y="3853796"/>
                <a:ext cx="1266770" cy="304797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Bush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(Resting)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282FB8C-09AE-E0FD-744E-69C72FD4C15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9262178" y="3312566"/>
                <a:ext cx="414427" cy="69362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C7BB5-1CBD-D0CB-C31E-292A96ADCDBE}"/>
                  </a:ext>
                </a:extLst>
              </p:cNvPr>
              <p:cNvSpPr/>
              <p:nvPr/>
            </p:nvSpPr>
            <p:spPr>
              <a:xfrm>
                <a:off x="10592213" y="3798857"/>
                <a:ext cx="99332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Base Plate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BD79CC2-E1FD-1154-EDB6-BAE9DA7AA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4176" y="4065480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F9B498-8F31-AD63-2CEB-6828AFAE8E6B}"/>
                  </a:ext>
                </a:extLst>
              </p:cNvPr>
              <p:cNvSpPr/>
              <p:nvPr/>
            </p:nvSpPr>
            <p:spPr>
              <a:xfrm>
                <a:off x="10389951" y="3266139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Stand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0E96DE-8BF9-1B97-E5BC-77F24583665E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 flipH="1">
                <a:off x="10208496" y="3399451"/>
                <a:ext cx="181455" cy="29534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483CCF-C731-7317-98D6-D801547F618B}"/>
                </a:ext>
              </a:extLst>
            </p:cNvPr>
            <p:cNvSpPr/>
            <p:nvPr/>
          </p:nvSpPr>
          <p:spPr>
            <a:xfrm>
              <a:off x="9752806" y="2950005"/>
              <a:ext cx="481031" cy="139339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E86231-0A5D-BF50-FB4D-456A85BDA623}"/>
                </a:ext>
              </a:extLst>
            </p:cNvPr>
            <p:cNvSpPr/>
            <p:nvPr/>
          </p:nvSpPr>
          <p:spPr>
            <a:xfrm rot="5400000">
              <a:off x="10094045" y="2706764"/>
              <a:ext cx="228600" cy="3501877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024999-CA4C-4253-B242-0BDE7CEEE86C}"/>
              </a:ext>
            </a:extLst>
          </p:cNvPr>
          <p:cNvSpPr/>
          <p:nvPr/>
        </p:nvSpPr>
        <p:spPr>
          <a:xfrm>
            <a:off x="3738820" y="2038865"/>
            <a:ext cx="2051002" cy="91114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Part Hole Size:-Ø7mm</a:t>
            </a:r>
          </a:p>
          <a:p>
            <a:endParaRPr lang="en-US" sz="1400" dirty="0"/>
          </a:p>
          <a:p>
            <a:r>
              <a:rPr lang="en-US" sz="1400" dirty="0"/>
              <a:t>Pin Size:- Ø6.9mm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008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7838B-CFC9-45BD-4D00-E0B42EFF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E2D21-5958-0681-4E47-206A6299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19C1EC-AB9F-743A-728B-D8FE7641B21B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D67CFE-A1C1-A298-1EF3-422FE03B7549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F-F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B6DBDA-F3A4-EAF9-EDEA-798BC7A7880B}"/>
              </a:ext>
            </a:extLst>
          </p:cNvPr>
          <p:cNvCxnSpPr>
            <a:cxnSpLocks/>
          </p:cNvCxnSpPr>
          <p:nvPr/>
        </p:nvCxnSpPr>
        <p:spPr>
          <a:xfrm>
            <a:off x="1096208" y="1370107"/>
            <a:ext cx="10882" cy="1010566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10A4BAA-427D-5F50-FA0A-E6684EBB61B2}"/>
              </a:ext>
            </a:extLst>
          </p:cNvPr>
          <p:cNvSpPr/>
          <p:nvPr/>
        </p:nvSpPr>
        <p:spPr>
          <a:xfrm>
            <a:off x="979668" y="1807971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B676110-728D-B41E-83F7-AA099A25BF89}"/>
              </a:ext>
            </a:extLst>
          </p:cNvPr>
          <p:cNvGrpSpPr/>
          <p:nvPr/>
        </p:nvGrpSpPr>
        <p:grpSpPr>
          <a:xfrm>
            <a:off x="612591" y="1349856"/>
            <a:ext cx="494499" cy="294640"/>
            <a:chOff x="5816078" y="4150733"/>
            <a:chExt cx="494499" cy="29464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A15781-E8E4-8F10-4ADC-77D980F5E2AD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A718201-7B5E-29DF-33BA-79F33D62411D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683898A-5576-1276-8A05-8AA09E9F324D}"/>
              </a:ext>
            </a:extLst>
          </p:cNvPr>
          <p:cNvSpPr/>
          <p:nvPr/>
        </p:nvSpPr>
        <p:spPr>
          <a:xfrm>
            <a:off x="3738820" y="2038865"/>
            <a:ext cx="2051002" cy="91114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 Hole Size:-Ø16mm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 Size:- Ø15.8mm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6AA13-2043-02BC-EC35-08A28A1576FF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pin will be provided to rest and lock the part as per drawing tolerance as shown above.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292919-D6EA-18E6-C5AC-4166C550BC4B}"/>
              </a:ext>
            </a:extLst>
          </p:cNvPr>
          <p:cNvGrpSpPr/>
          <p:nvPr/>
        </p:nvGrpSpPr>
        <p:grpSpPr>
          <a:xfrm>
            <a:off x="7385808" y="1817388"/>
            <a:ext cx="4573475" cy="2754615"/>
            <a:chOff x="7385808" y="1817388"/>
            <a:chExt cx="4573475" cy="275461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38F42F-1696-D80E-3C5F-29F19100EBE0}"/>
                </a:ext>
              </a:extLst>
            </p:cNvPr>
            <p:cNvGrpSpPr/>
            <p:nvPr/>
          </p:nvGrpSpPr>
          <p:grpSpPr>
            <a:xfrm>
              <a:off x="7385808" y="1817388"/>
              <a:ext cx="4547215" cy="2540708"/>
              <a:chOff x="7385808" y="1817388"/>
              <a:chExt cx="4547215" cy="254070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230F8E6-822B-31EC-A9F7-D84525352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0585698" flipH="1">
                <a:off x="8527833" y="1817388"/>
                <a:ext cx="3405190" cy="2438400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3E37932-53CB-BA89-21D8-01DD65678DBF}"/>
                  </a:ext>
                </a:extLst>
              </p:cNvPr>
              <p:cNvSpPr/>
              <p:nvPr/>
            </p:nvSpPr>
            <p:spPr>
              <a:xfrm>
                <a:off x="9877475" y="2137928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FBF7DEA-C090-E128-774B-2E4EC2676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9438" y="2404551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871428E-7340-39BD-AE6F-B7610F7C1528}"/>
                  </a:ext>
                </a:extLst>
              </p:cNvPr>
              <p:cNvSpPr/>
              <p:nvPr/>
            </p:nvSpPr>
            <p:spPr>
              <a:xfrm>
                <a:off x="7385808" y="2967010"/>
                <a:ext cx="1015295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Thread Pin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F2F0EC1-AE8A-E11E-F3BA-C0F24956CD91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8401103" y="3100322"/>
                <a:ext cx="256180" cy="0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B762C7F-482E-C523-87D7-EE1B7165418E}"/>
                  </a:ext>
                </a:extLst>
              </p:cNvPr>
              <p:cNvSpPr/>
              <p:nvPr/>
            </p:nvSpPr>
            <p:spPr>
              <a:xfrm>
                <a:off x="7995408" y="3853796"/>
                <a:ext cx="1266770" cy="304797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Bush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(Resting)</a:t>
                </a:r>
              </a:p>
            </p:txBody>
          </p:sp>
          <p:cxnSp>
            <p:nvCxnSpPr>
              <p:cNvPr id="80" name="Connector: Elbow 79">
                <a:extLst>
                  <a:ext uri="{FF2B5EF4-FFF2-40B4-BE49-F238E27FC236}">
                    <a16:creationId xmlns:a16="http://schemas.microsoft.com/office/drawing/2014/main" id="{724600E9-DA02-7923-3293-52A52FC5D012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 flipV="1">
                <a:off x="9262178" y="3312566"/>
                <a:ext cx="414427" cy="69362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2496F4E-6F55-FD80-E86E-C936D5E855EF}"/>
                  </a:ext>
                </a:extLst>
              </p:cNvPr>
              <p:cNvSpPr/>
              <p:nvPr/>
            </p:nvSpPr>
            <p:spPr>
              <a:xfrm>
                <a:off x="10592213" y="3798857"/>
                <a:ext cx="99332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Base Plate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72837C4-1334-1B55-F283-EC057D0E4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4176" y="4065480"/>
                <a:ext cx="0" cy="292616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7755C7-D60D-D810-3F01-69F478BB8CD8}"/>
                  </a:ext>
                </a:extLst>
              </p:cNvPr>
              <p:cNvSpPr/>
              <p:nvPr/>
            </p:nvSpPr>
            <p:spPr>
              <a:xfrm>
                <a:off x="10389951" y="3266139"/>
                <a:ext cx="603907" cy="266623"/>
              </a:xfrm>
              <a:prstGeom prst="rect">
                <a:avLst/>
              </a:prstGeom>
              <a:solidFill>
                <a:srgbClr val="96C500"/>
              </a:solidFill>
              <a:ln w="12700">
                <a:solidFill>
                  <a:srgbClr val="060B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Stand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739E1ED-9BCB-3C9F-0386-B9310490117D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10208496" y="3399451"/>
                <a:ext cx="181455" cy="29534"/>
              </a:xfrm>
              <a:prstGeom prst="straightConnector1">
                <a:avLst/>
              </a:prstGeom>
              <a:ln w="127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A93553-24F8-B053-8951-9E725D7B9736}"/>
                </a:ext>
              </a:extLst>
            </p:cNvPr>
            <p:cNvSpPr/>
            <p:nvPr/>
          </p:nvSpPr>
          <p:spPr>
            <a:xfrm>
              <a:off x="9752806" y="2950005"/>
              <a:ext cx="481031" cy="139339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4524E6-2C05-D310-D515-FF87A6321AED}"/>
                </a:ext>
              </a:extLst>
            </p:cNvPr>
            <p:cNvSpPr/>
            <p:nvPr/>
          </p:nvSpPr>
          <p:spPr>
            <a:xfrm rot="5400000">
              <a:off x="10094045" y="2706764"/>
              <a:ext cx="228600" cy="3501877"/>
            </a:xfrm>
            <a:prstGeom prst="rect">
              <a:avLst/>
            </a:prstGeom>
            <a:solidFill>
              <a:schemeClr val="accent4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5F24C785-9D6A-0905-195F-10B1DC7D2DA5}"/>
              </a:ext>
            </a:extLst>
          </p:cNvPr>
          <p:cNvSpPr/>
          <p:nvPr/>
        </p:nvSpPr>
        <p:spPr>
          <a:xfrm>
            <a:off x="1891535" y="1752162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876A42-387F-40A5-BAC0-66323B9721FC}"/>
              </a:ext>
            </a:extLst>
          </p:cNvPr>
          <p:cNvSpPr/>
          <p:nvPr/>
        </p:nvSpPr>
        <p:spPr>
          <a:xfrm>
            <a:off x="3824911" y="1721910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DDC3AB-3704-F397-320F-8497239278FF}"/>
              </a:ext>
            </a:extLst>
          </p:cNvPr>
          <p:cNvSpPr/>
          <p:nvPr/>
        </p:nvSpPr>
        <p:spPr>
          <a:xfrm>
            <a:off x="5613238" y="1721897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FAEF54-B2ED-839F-F5CF-107CD5FF7F97}"/>
              </a:ext>
            </a:extLst>
          </p:cNvPr>
          <p:cNvSpPr/>
          <p:nvPr/>
        </p:nvSpPr>
        <p:spPr>
          <a:xfrm>
            <a:off x="6997564" y="1707846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E9F12B-B60B-F568-32BF-0ACD052959A7}"/>
              </a:ext>
            </a:extLst>
          </p:cNvPr>
          <p:cNvSpPr/>
          <p:nvPr/>
        </p:nvSpPr>
        <p:spPr>
          <a:xfrm>
            <a:off x="8381890" y="1753429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D5FB52-EDB6-4B1A-9417-4E36F753973E}"/>
              </a:ext>
            </a:extLst>
          </p:cNvPr>
          <p:cNvGrpSpPr/>
          <p:nvPr/>
        </p:nvGrpSpPr>
        <p:grpSpPr>
          <a:xfrm>
            <a:off x="612591" y="2086033"/>
            <a:ext cx="494499" cy="294640"/>
            <a:chOff x="5816078" y="4150733"/>
            <a:chExt cx="494499" cy="294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FAB519-D64E-1EFC-4D44-CBFEA20176D9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33CABB1-CEC1-303A-3712-9D24B0DAF58C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A2D84C8-800A-9F3F-7790-7B07685E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47" y="3020505"/>
            <a:ext cx="3232122" cy="25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9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CFBCF7-6E16-C30A-ECB0-C3CB44A25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A615E-52C6-EFEC-4B6E-12458EBF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1763" y="940031"/>
            <a:ext cx="8570937" cy="14941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C77CABA-96C2-FEEF-1D17-67BEDB72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52" y="2344366"/>
            <a:ext cx="1944710" cy="17120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BB2E1C-9DF9-DEC0-B8F8-1DD45FD10F3C}"/>
              </a:ext>
            </a:extLst>
          </p:cNvPr>
          <p:cNvSpPr/>
          <p:nvPr/>
        </p:nvSpPr>
        <p:spPr>
          <a:xfrm>
            <a:off x="4170858" y="-33961"/>
            <a:ext cx="38487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Resting &amp;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9A9033-8DDB-F9CE-EB88-7B2582A619D9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J-J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B31197F-F698-0B51-1DD4-A6AFCE372FF4}"/>
              </a:ext>
            </a:extLst>
          </p:cNvPr>
          <p:cNvCxnSpPr>
            <a:cxnSpLocks/>
          </p:cNvCxnSpPr>
          <p:nvPr/>
        </p:nvCxnSpPr>
        <p:spPr>
          <a:xfrm>
            <a:off x="699447" y="1269348"/>
            <a:ext cx="10882" cy="1010566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9842752-0814-02F0-693F-500C42ACEE7D}"/>
              </a:ext>
            </a:extLst>
          </p:cNvPr>
          <p:cNvSpPr/>
          <p:nvPr/>
        </p:nvSpPr>
        <p:spPr>
          <a:xfrm>
            <a:off x="582907" y="1707212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13263C2-9077-132B-2703-0E47EBC01AF5}"/>
              </a:ext>
            </a:extLst>
          </p:cNvPr>
          <p:cNvGrpSpPr/>
          <p:nvPr/>
        </p:nvGrpSpPr>
        <p:grpSpPr>
          <a:xfrm>
            <a:off x="215830" y="1249097"/>
            <a:ext cx="494499" cy="294640"/>
            <a:chOff x="5816078" y="4150733"/>
            <a:chExt cx="494499" cy="29464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963023F-8313-0D9B-1027-AE01BC867454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57F385F-784B-D914-B687-50A79F802F89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B838E55-9530-89CE-34E9-3A36E610E216}"/>
              </a:ext>
            </a:extLst>
          </p:cNvPr>
          <p:cNvSpPr/>
          <p:nvPr/>
        </p:nvSpPr>
        <p:spPr>
          <a:xfrm>
            <a:off x="3738820" y="2038865"/>
            <a:ext cx="2051002" cy="91114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Part Hole Size:-Ø9.6mm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Pin Size:- Ø9.6mm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9CFDF-C587-2BC0-68FF-764D95FDDF21}"/>
              </a:ext>
            </a:extLst>
          </p:cNvPr>
          <p:cNvSpPr/>
          <p:nvPr/>
        </p:nvSpPr>
        <p:spPr>
          <a:xfrm>
            <a:off x="4114006" y="5352936"/>
            <a:ext cx="7973743" cy="957078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011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pin will be provided to rest and lock the part as per drawing tolerance as shown above.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49C0D0-5C17-FA8A-ABCF-56582E440DBA}"/>
              </a:ext>
            </a:extLst>
          </p:cNvPr>
          <p:cNvSpPr/>
          <p:nvPr/>
        </p:nvSpPr>
        <p:spPr>
          <a:xfrm>
            <a:off x="2103310" y="3372205"/>
            <a:ext cx="205212" cy="246455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276D74-AF79-47A5-65AC-D9EFFD02C1A0}"/>
              </a:ext>
            </a:extLst>
          </p:cNvPr>
          <p:cNvGrpSpPr/>
          <p:nvPr/>
        </p:nvGrpSpPr>
        <p:grpSpPr>
          <a:xfrm>
            <a:off x="215830" y="1985274"/>
            <a:ext cx="494499" cy="294640"/>
            <a:chOff x="5816078" y="4150733"/>
            <a:chExt cx="494499" cy="2946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6349C6-2041-B004-6CA8-92A05F978526}"/>
                </a:ext>
              </a:extLst>
            </p:cNvPr>
            <p:cNvSpPr/>
            <p:nvPr/>
          </p:nvSpPr>
          <p:spPr>
            <a:xfrm>
              <a:off x="5816078" y="4150733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011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47801B7-58C2-C38B-70DE-948DDC3D9D03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6100558" y="4298053"/>
              <a:ext cx="210019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FC3F10-B784-07F9-5FA5-404022F2D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128" y="2253979"/>
            <a:ext cx="3871078" cy="29044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8B961B-092E-072D-5340-B78500437B83}"/>
              </a:ext>
            </a:extLst>
          </p:cNvPr>
          <p:cNvSpPr/>
          <p:nvPr/>
        </p:nvSpPr>
        <p:spPr>
          <a:xfrm>
            <a:off x="7410988" y="2263804"/>
            <a:ext cx="327456" cy="27490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9D0C26-E3DA-0CE0-E18F-15B7BDE6C2D3}"/>
              </a:ext>
            </a:extLst>
          </p:cNvPr>
          <p:cNvSpPr/>
          <p:nvPr/>
        </p:nvSpPr>
        <p:spPr>
          <a:xfrm>
            <a:off x="10210006" y="3980082"/>
            <a:ext cx="1143000" cy="287111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Thread Pin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5DDB1-BE99-6D0D-7177-BB162C52EFA0}"/>
              </a:ext>
            </a:extLst>
          </p:cNvPr>
          <p:cNvCxnSpPr>
            <a:cxnSpLocks/>
          </p:cNvCxnSpPr>
          <p:nvPr/>
        </p:nvCxnSpPr>
        <p:spPr>
          <a:xfrm flipH="1">
            <a:off x="9826636" y="4113394"/>
            <a:ext cx="381000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3972E-757E-68A0-44F5-A9418199F939}"/>
              </a:ext>
            </a:extLst>
          </p:cNvPr>
          <p:cNvSpPr/>
          <p:nvPr/>
        </p:nvSpPr>
        <p:spPr>
          <a:xfrm>
            <a:off x="7889421" y="4441371"/>
            <a:ext cx="99332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7D616-3616-6B13-0B77-C4CC0FB5769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683692" y="4574682"/>
            <a:ext cx="205729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6A9C725-2404-4D65-6362-E1D7C38B46B5}"/>
              </a:ext>
            </a:extLst>
          </p:cNvPr>
          <p:cNvSpPr/>
          <p:nvPr/>
        </p:nvSpPr>
        <p:spPr>
          <a:xfrm>
            <a:off x="8979061" y="1957859"/>
            <a:ext cx="759628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AD9176-B796-D70B-2D5A-AB9EB2333893}"/>
              </a:ext>
            </a:extLst>
          </p:cNvPr>
          <p:cNvCxnSpPr>
            <a:cxnSpLocks/>
          </p:cNvCxnSpPr>
          <p:nvPr/>
        </p:nvCxnSpPr>
        <p:spPr>
          <a:xfrm>
            <a:off x="9357689" y="2224482"/>
            <a:ext cx="0" cy="475572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C4D60-8D02-4B66-4429-317AEC88C127}"/>
              </a:ext>
            </a:extLst>
          </p:cNvPr>
          <p:cNvSpPr/>
          <p:nvPr/>
        </p:nvSpPr>
        <p:spPr>
          <a:xfrm>
            <a:off x="10955621" y="2502589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BF37B4-9064-78E2-8798-11067A187A9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1257575" y="2769212"/>
            <a:ext cx="0" cy="431188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9D7D6FDB-7C36-6BFB-62BB-5DE6918DB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70" y="4176318"/>
            <a:ext cx="3333842" cy="216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2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534</Words>
  <Application>Microsoft Office PowerPoint</Application>
  <PresentationFormat>Custom</PresentationFormat>
  <Paragraphs>166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 Menon.</dc:creator>
  <cp:lastModifiedBy>Akash Waghmare</cp:lastModifiedBy>
  <cp:revision>853</cp:revision>
  <dcterms:created xsi:type="dcterms:W3CDTF">2019-12-14T10:18:18Z</dcterms:created>
  <dcterms:modified xsi:type="dcterms:W3CDTF">2024-12-19T07:26:10Z</dcterms:modified>
</cp:coreProperties>
</file>