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A2FCAC-B0FC-4561-97A2-3A4896B6BEB0}" type="datetimeFigureOut">
              <a:rPr lang="en-US" smtClean="0"/>
              <a:t>4/14/2020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26A9D6A-B6B6-4CCE-85BE-43DD322E564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080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545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6638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7245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4041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069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6506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7076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125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85609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523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7389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200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4/14/2020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113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4/14/2020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5310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3225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9347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A2FCAC-B0FC-4561-97A2-3A4896B6BEB0}" type="datetimeFigureOut">
              <a:rPr lang="en-US" smtClean="0"/>
              <a:t>4/14/2020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176695083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Groceries Contractor</a:t>
            </a:r>
            <a:endParaRPr lang="en-US" sz="4800" dirty="0"/>
          </a:p>
        </p:txBody>
      </p:sp>
      <p:sp>
        <p:nvSpPr>
          <p:cNvPr id="3" name="Subtitle 2"/>
          <p:cNvSpPr>
            <a:spLocks noGrp="1"/>
          </p:cNvSpPr>
          <p:nvPr>
            <p:ph type="subTitle" idx="1"/>
          </p:nvPr>
        </p:nvSpPr>
        <p:spPr/>
        <p:txBody>
          <a:bodyPr>
            <a:normAutofit lnSpcReduction="10000"/>
          </a:bodyPr>
          <a:lstStyle/>
          <a:p>
            <a:r>
              <a:rPr lang="en-US" dirty="0"/>
              <a:t>Applied Data Science Capstone</a:t>
            </a:r>
          </a:p>
          <a:p>
            <a:endParaRPr lang="en-US" dirty="0"/>
          </a:p>
          <a:p>
            <a:pPr algn="r"/>
            <a:r>
              <a:rPr lang="en-US" b="1" dirty="0"/>
              <a:t>Akshay T. Jaiwal</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710905" y="2458890"/>
            <a:ext cx="10767013"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529649" y="1892670"/>
            <a:ext cx="9129526" cy="1935528"/>
          </a:xfrm>
          <a:prstGeom prst="rect">
            <a:avLst/>
          </a:prstGeom>
        </p:spPr>
      </p:pic>
      <p:pic>
        <p:nvPicPr>
          <p:cNvPr id="6" name="Picture 5"/>
          <p:cNvPicPr>
            <a:picLocks noChangeAspect="1"/>
          </p:cNvPicPr>
          <p:nvPr/>
        </p:nvPicPr>
        <p:blipFill>
          <a:blip r:embed="rId3"/>
          <a:stretch>
            <a:fillRect/>
          </a:stretch>
        </p:blipFill>
        <p:spPr>
          <a:xfrm>
            <a:off x="682907" y="4205784"/>
            <a:ext cx="10802511"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4" y="2419376"/>
            <a:ext cx="10274732"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141412" y="1637731"/>
            <a:ext cx="9789823"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4424939" y="2400644"/>
            <a:ext cx="3338946" cy="3804847"/>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983" y="775855"/>
            <a:ext cx="9601196" cy="5375564"/>
          </a:xfrm>
        </p:spPr>
        <p:txBody>
          <a:bodyPr>
            <a:normAutofit/>
          </a:bodyPr>
          <a:lstStyle/>
          <a:p>
            <a:r>
              <a:rPr lang="en-US" sz="6000" dirty="0">
                <a:solidFill>
                  <a:srgbClr val="FF0000"/>
                </a:solidFill>
                <a:latin typeface="AR DARLING" panose="02000000000000000000" pitchFamily="2" charset="0"/>
              </a:rPr>
              <a:t>THANK YOU</a:t>
            </a:r>
          </a:p>
        </p:txBody>
      </p:sp>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495" y="1977201"/>
            <a:ext cx="8343009" cy="3893404"/>
          </a:xfrm>
        </p:spPr>
      </p:pic>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fontScale="90000"/>
          </a:bodyPr>
          <a:lstStyle/>
          <a:p>
            <a:r>
              <a:rPr lang="en-US" dirty="0"/>
              <a:t>Synopsis</a:t>
            </a:r>
          </a:p>
        </p:txBody>
      </p:sp>
      <p:sp>
        <p:nvSpPr>
          <p:cNvPr id="3" name="Content Placeholder 2"/>
          <p:cNvSpPr>
            <a:spLocks noGrp="1"/>
          </p:cNvSpPr>
          <p:nvPr>
            <p:ph idx="1"/>
          </p:nvPr>
        </p:nvSpPr>
        <p:spPr>
          <a:xfrm>
            <a:off x="1141413" y="2001878"/>
            <a:ext cx="9905999" cy="4412777"/>
          </a:xfrm>
        </p:spPr>
        <p:txBody>
          <a:bodyPr>
            <a:normAutofit/>
          </a:bodyPr>
          <a:lstStyle/>
          <a:p>
            <a:r>
              <a:rPr lang="en-US" dirty="0"/>
              <a:t>Part 1: </a:t>
            </a:r>
            <a:r>
              <a:rPr lang="en-US" b="1" dirty="0"/>
              <a:t>Problem 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Synopsis</a:t>
            </a:r>
          </a:p>
        </p:txBody>
      </p:sp>
      <p:sp>
        <p:nvSpPr>
          <p:cNvPr id="3" name="Content Placeholder 2"/>
          <p:cNvSpPr>
            <a:spLocks noGrp="1"/>
          </p:cNvSpPr>
          <p:nvPr>
            <p:ph idx="1"/>
          </p:nvPr>
        </p:nvSpPr>
        <p:spPr>
          <a:xfrm>
            <a:off x="1141412" y="1947081"/>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1524001" y="4354563"/>
            <a:ext cx="4350161" cy="1561947"/>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Synopsis</a:t>
            </a:r>
          </a:p>
        </p:txBody>
      </p:sp>
      <p:sp>
        <p:nvSpPr>
          <p:cNvPr id="3" name="Content Placeholder 2"/>
          <p:cNvSpPr>
            <a:spLocks noGrp="1"/>
          </p:cNvSpPr>
          <p:nvPr>
            <p:ph idx="1"/>
          </p:nvPr>
        </p:nvSpPr>
        <p:spPr>
          <a:xfrm>
            <a:off x="1346198" y="1836245"/>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46198" y="3930836"/>
            <a:ext cx="9110805" cy="2302831"/>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1330035" y="1830273"/>
            <a:ext cx="9864437" cy="4332399"/>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1302327" y="1906525"/>
            <a:ext cx="9745084" cy="4244894"/>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46539"/>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311</TotalTime>
  <Words>580</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 DARLING</vt:lpstr>
      <vt:lpstr>Arial</vt:lpstr>
      <vt:lpstr>Garamond</vt:lpstr>
      <vt:lpstr>Organic</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Akshay Jaiwal</cp:lastModifiedBy>
  <cp:revision>11</cp:revision>
  <dcterms:created xsi:type="dcterms:W3CDTF">2018-09-09T09:14:01Z</dcterms:created>
  <dcterms:modified xsi:type="dcterms:W3CDTF">2020-04-14T06:29:04Z</dcterms:modified>
</cp:coreProperties>
</file>