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</p:sldIdLst>
  <p:sldSz cx="10693400" cy="7556500"/>
  <p:notesSz cx="6858000" cy="9144000"/>
  <p:embeddedFontLst>
    <p:embeddedFont>
      <p:font typeface="Great Vibes" charset="1" panose="02000507080000020002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Tex Gyre Termes" charset="1" panose="00000500000000000000"/>
      <p:regular r:id="rId11"/>
    </p:embeddedFont>
    <p:embeddedFont>
      <p:font typeface="Tex Gyre Termes Bold" charset="1" panose="00000800000000000000"/>
      <p:regular r:id="rId12"/>
    </p:embeddedFont>
    <p:embeddedFont>
      <p:font typeface="Tex Gyre Termes Italics" charset="1" panose="00000500000000000000"/>
      <p:regular r:id="rId13"/>
    </p:embeddedFont>
    <p:embeddedFont>
      <p:font typeface="Tex Gyre Termes Bold Italics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4551" r="-1025" b="-464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7108" y="254681"/>
            <a:ext cx="9994871" cy="7064555"/>
            <a:chOff x="0" y="0"/>
            <a:chExt cx="18029263" cy="127434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029264" cy="12743407"/>
            </a:xfrm>
            <a:custGeom>
              <a:avLst/>
              <a:gdLst/>
              <a:ahLst/>
              <a:cxnLst/>
              <a:rect r="r" b="b" t="t" l="l"/>
              <a:pathLst>
                <a:path h="12743407" w="18029264">
                  <a:moveTo>
                    <a:pt x="0" y="0"/>
                  </a:moveTo>
                  <a:lnTo>
                    <a:pt x="0" y="12743407"/>
                  </a:lnTo>
                  <a:lnTo>
                    <a:pt x="18029264" y="12743407"/>
                  </a:lnTo>
                  <a:lnTo>
                    <a:pt x="18029264" y="0"/>
                  </a:lnTo>
                  <a:lnTo>
                    <a:pt x="0" y="0"/>
                  </a:lnTo>
                  <a:close/>
                  <a:moveTo>
                    <a:pt x="17968303" y="12682448"/>
                  </a:moveTo>
                  <a:lnTo>
                    <a:pt x="59690" y="12682448"/>
                  </a:lnTo>
                  <a:lnTo>
                    <a:pt x="59690" y="59690"/>
                  </a:lnTo>
                  <a:lnTo>
                    <a:pt x="17968303" y="59690"/>
                  </a:lnTo>
                  <a:lnTo>
                    <a:pt x="17968303" y="12682448"/>
                  </a:lnTo>
                  <a:close/>
                </a:path>
              </a:pathLst>
            </a:custGeom>
            <a:solidFill>
              <a:srgbClr val="0ADD4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5400000">
            <a:off x="297108" y="5483018"/>
            <a:ext cx="1812405" cy="1812405"/>
          </a:xfrm>
          <a:custGeom>
            <a:avLst/>
            <a:gdLst/>
            <a:ahLst/>
            <a:cxnLst/>
            <a:rect r="r" b="b" t="t" l="l"/>
            <a:pathLst>
              <a:path h="1812405" w="1812405">
                <a:moveTo>
                  <a:pt x="0" y="0"/>
                </a:moveTo>
                <a:lnTo>
                  <a:pt x="1812405" y="0"/>
                </a:lnTo>
                <a:lnTo>
                  <a:pt x="1812405" y="1812405"/>
                </a:lnTo>
                <a:lnTo>
                  <a:pt x="0" y="18124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5400000">
            <a:off x="8479575" y="5483018"/>
            <a:ext cx="1812405" cy="1812405"/>
          </a:xfrm>
          <a:custGeom>
            <a:avLst/>
            <a:gdLst/>
            <a:ahLst/>
            <a:cxnLst/>
            <a:rect r="r" b="b" t="t" l="l"/>
            <a:pathLst>
              <a:path h="1812405" w="1812405">
                <a:moveTo>
                  <a:pt x="0" y="1812405"/>
                </a:moveTo>
                <a:lnTo>
                  <a:pt x="1812405" y="1812405"/>
                </a:lnTo>
                <a:lnTo>
                  <a:pt x="1812405" y="0"/>
                </a:lnTo>
                <a:lnTo>
                  <a:pt x="0" y="0"/>
                </a:lnTo>
                <a:lnTo>
                  <a:pt x="0" y="181240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37812" y="5080657"/>
            <a:ext cx="721996" cy="664237"/>
          </a:xfrm>
          <a:custGeom>
            <a:avLst/>
            <a:gdLst/>
            <a:ahLst/>
            <a:cxnLst/>
            <a:rect r="r" b="b" t="t" l="l"/>
            <a:pathLst>
              <a:path h="664237" w="721996">
                <a:moveTo>
                  <a:pt x="0" y="0"/>
                </a:moveTo>
                <a:lnTo>
                  <a:pt x="721996" y="0"/>
                </a:lnTo>
                <a:lnTo>
                  <a:pt x="721996" y="664237"/>
                </a:lnTo>
                <a:lnTo>
                  <a:pt x="0" y="6642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23089" y="4986757"/>
            <a:ext cx="885957" cy="658488"/>
          </a:xfrm>
          <a:custGeom>
            <a:avLst/>
            <a:gdLst/>
            <a:ahLst/>
            <a:cxnLst/>
            <a:rect r="r" b="b" t="t" l="l"/>
            <a:pathLst>
              <a:path h="658488" w="885957">
                <a:moveTo>
                  <a:pt x="0" y="0"/>
                </a:moveTo>
                <a:lnTo>
                  <a:pt x="885958" y="0"/>
                </a:lnTo>
                <a:lnTo>
                  <a:pt x="885958" y="658488"/>
                </a:lnTo>
                <a:lnTo>
                  <a:pt x="0" y="6584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7108" y="254681"/>
            <a:ext cx="1812405" cy="1812405"/>
          </a:xfrm>
          <a:custGeom>
            <a:avLst/>
            <a:gdLst/>
            <a:ahLst/>
            <a:cxnLst/>
            <a:rect r="r" b="b" t="t" l="l"/>
            <a:pathLst>
              <a:path h="1812405" w="1812405">
                <a:moveTo>
                  <a:pt x="0" y="0"/>
                </a:moveTo>
                <a:lnTo>
                  <a:pt x="1812405" y="0"/>
                </a:lnTo>
                <a:lnTo>
                  <a:pt x="1812405" y="1812404"/>
                </a:lnTo>
                <a:lnTo>
                  <a:pt x="0" y="18124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6000" y="714114"/>
            <a:ext cx="656120" cy="656120"/>
          </a:xfrm>
          <a:custGeom>
            <a:avLst/>
            <a:gdLst/>
            <a:ahLst/>
            <a:cxnLst/>
            <a:rect r="r" b="b" t="t" l="l"/>
            <a:pathLst>
              <a:path h="656120" w="656120">
                <a:moveTo>
                  <a:pt x="0" y="0"/>
                </a:moveTo>
                <a:lnTo>
                  <a:pt x="656120" y="0"/>
                </a:lnTo>
                <a:lnTo>
                  <a:pt x="656120" y="656119"/>
                </a:lnTo>
                <a:lnTo>
                  <a:pt x="0" y="6561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756000" y="6147880"/>
            <a:ext cx="656120" cy="656120"/>
          </a:xfrm>
          <a:custGeom>
            <a:avLst/>
            <a:gdLst/>
            <a:ahLst/>
            <a:cxnLst/>
            <a:rect r="r" b="b" t="t" l="l"/>
            <a:pathLst>
              <a:path h="656120" w="656120">
                <a:moveTo>
                  <a:pt x="0" y="0"/>
                </a:moveTo>
                <a:lnTo>
                  <a:pt x="656120" y="0"/>
                </a:lnTo>
                <a:lnTo>
                  <a:pt x="656120" y="656120"/>
                </a:lnTo>
                <a:lnTo>
                  <a:pt x="0" y="6561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-5400000">
            <a:off x="9163952" y="6147880"/>
            <a:ext cx="656120" cy="656120"/>
          </a:xfrm>
          <a:custGeom>
            <a:avLst/>
            <a:gdLst/>
            <a:ahLst/>
            <a:cxnLst/>
            <a:rect r="r" b="b" t="t" l="l"/>
            <a:pathLst>
              <a:path h="656120" w="656120">
                <a:moveTo>
                  <a:pt x="0" y="656120"/>
                </a:moveTo>
                <a:lnTo>
                  <a:pt x="656119" y="656120"/>
                </a:lnTo>
                <a:lnTo>
                  <a:pt x="656119" y="0"/>
                </a:lnTo>
                <a:lnTo>
                  <a:pt x="0" y="0"/>
                </a:lnTo>
                <a:lnTo>
                  <a:pt x="0" y="65612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8479575" y="254681"/>
            <a:ext cx="1812405" cy="1812405"/>
          </a:xfrm>
          <a:custGeom>
            <a:avLst/>
            <a:gdLst/>
            <a:ahLst/>
            <a:cxnLst/>
            <a:rect r="r" b="b" t="t" l="l"/>
            <a:pathLst>
              <a:path h="1812405" w="1812405">
                <a:moveTo>
                  <a:pt x="1812405" y="0"/>
                </a:moveTo>
                <a:lnTo>
                  <a:pt x="0" y="0"/>
                </a:lnTo>
                <a:lnTo>
                  <a:pt x="0" y="1812404"/>
                </a:lnTo>
                <a:lnTo>
                  <a:pt x="1812405" y="1812404"/>
                </a:lnTo>
                <a:lnTo>
                  <a:pt x="18124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9163952" y="735843"/>
            <a:ext cx="656120" cy="656120"/>
          </a:xfrm>
          <a:custGeom>
            <a:avLst/>
            <a:gdLst/>
            <a:ahLst/>
            <a:cxnLst/>
            <a:rect r="r" b="b" t="t" l="l"/>
            <a:pathLst>
              <a:path h="656120" w="656120">
                <a:moveTo>
                  <a:pt x="0" y="0"/>
                </a:moveTo>
                <a:lnTo>
                  <a:pt x="656119" y="0"/>
                </a:lnTo>
                <a:lnTo>
                  <a:pt x="656119" y="656120"/>
                </a:lnTo>
                <a:lnTo>
                  <a:pt x="0" y="6561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27228" y="3882798"/>
            <a:ext cx="139262" cy="1995870"/>
            <a:chOff x="0" y="0"/>
            <a:chExt cx="49908" cy="7152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9908" cy="715275"/>
            </a:xfrm>
            <a:custGeom>
              <a:avLst/>
              <a:gdLst/>
              <a:ahLst/>
              <a:cxnLst/>
              <a:rect r="r" b="b" t="t" l="l"/>
              <a:pathLst>
                <a:path h="715275" w="49908">
                  <a:moveTo>
                    <a:pt x="0" y="0"/>
                  </a:moveTo>
                  <a:lnTo>
                    <a:pt x="49908" y="0"/>
                  </a:lnTo>
                  <a:lnTo>
                    <a:pt x="49908" y="715275"/>
                  </a:lnTo>
                  <a:lnTo>
                    <a:pt x="0" y="71527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49908" cy="743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2654338" y="-654153"/>
            <a:ext cx="139262" cy="1995870"/>
            <a:chOff x="0" y="0"/>
            <a:chExt cx="49908" cy="71527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9908" cy="715275"/>
            </a:xfrm>
            <a:custGeom>
              <a:avLst/>
              <a:gdLst/>
              <a:ahLst/>
              <a:cxnLst/>
              <a:rect r="r" b="b" t="t" l="l"/>
              <a:pathLst>
                <a:path h="715275" w="49908">
                  <a:moveTo>
                    <a:pt x="0" y="0"/>
                  </a:moveTo>
                  <a:lnTo>
                    <a:pt x="49908" y="0"/>
                  </a:lnTo>
                  <a:lnTo>
                    <a:pt x="49908" y="715275"/>
                  </a:lnTo>
                  <a:lnTo>
                    <a:pt x="0" y="71527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49908" cy="743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7725042" y="6251669"/>
            <a:ext cx="139262" cy="1995870"/>
            <a:chOff x="0" y="0"/>
            <a:chExt cx="49908" cy="71527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9908" cy="715275"/>
            </a:xfrm>
            <a:custGeom>
              <a:avLst/>
              <a:gdLst/>
              <a:ahLst/>
              <a:cxnLst/>
              <a:rect r="r" b="b" t="t" l="l"/>
              <a:pathLst>
                <a:path h="715275" w="49908">
                  <a:moveTo>
                    <a:pt x="0" y="0"/>
                  </a:moveTo>
                  <a:lnTo>
                    <a:pt x="49908" y="0"/>
                  </a:lnTo>
                  <a:lnTo>
                    <a:pt x="49908" y="715275"/>
                  </a:lnTo>
                  <a:lnTo>
                    <a:pt x="0" y="71527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49908" cy="743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131420" y="1684598"/>
            <a:ext cx="139262" cy="1995870"/>
            <a:chOff x="0" y="0"/>
            <a:chExt cx="49908" cy="7152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9908" cy="715275"/>
            </a:xfrm>
            <a:custGeom>
              <a:avLst/>
              <a:gdLst/>
              <a:ahLst/>
              <a:cxnLst/>
              <a:rect r="r" b="b" t="t" l="l"/>
              <a:pathLst>
                <a:path h="715275" w="49908">
                  <a:moveTo>
                    <a:pt x="0" y="0"/>
                  </a:moveTo>
                  <a:lnTo>
                    <a:pt x="49908" y="0"/>
                  </a:lnTo>
                  <a:lnTo>
                    <a:pt x="49908" y="715275"/>
                  </a:lnTo>
                  <a:lnTo>
                    <a:pt x="0" y="715275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49908" cy="743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4230675" y="4929384"/>
            <a:ext cx="2230649" cy="966782"/>
          </a:xfrm>
          <a:custGeom>
            <a:avLst/>
            <a:gdLst/>
            <a:ahLst/>
            <a:cxnLst/>
            <a:rect r="r" b="b" t="t" l="l"/>
            <a:pathLst>
              <a:path h="966782" w="2230649">
                <a:moveTo>
                  <a:pt x="0" y="0"/>
                </a:moveTo>
                <a:lnTo>
                  <a:pt x="2230650" y="0"/>
                </a:lnTo>
                <a:lnTo>
                  <a:pt x="2230650" y="966782"/>
                </a:lnTo>
                <a:lnTo>
                  <a:pt x="0" y="96678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858614" y="2056328"/>
            <a:ext cx="6974771" cy="330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7"/>
              </a:lnSpc>
              <a:spcBef>
                <a:spcPct val="0"/>
              </a:spcBef>
            </a:pPr>
            <a:r>
              <a:rPr lang="en-US" sz="1969">
                <a:solidFill>
                  <a:srgbClr val="000000"/>
                </a:solidFill>
                <a:latin typeface="Tex Gyre Termes Italics"/>
              </a:rPr>
              <a:t>The following awards are given to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311939" y="513026"/>
            <a:ext cx="6068121" cy="953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4"/>
              </a:lnSpc>
            </a:pPr>
            <a:r>
              <a:rPr lang="en-US" sz="5581">
                <a:solidFill>
                  <a:srgbClr val="000000"/>
                </a:solidFill>
                <a:latin typeface="Tex Gyre Termes"/>
              </a:rPr>
              <a:t>CERTIFICATE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06223" y="5808345"/>
            <a:ext cx="2532016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Tex Gyre Termes Bold Italics"/>
              </a:rPr>
              <a:t>Akkil M 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372650" y="5816520"/>
            <a:ext cx="3013127" cy="2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Tex Gyre Termes Bold Italics"/>
              </a:rPr>
              <a:t>Juliana Silva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17596" y="3944251"/>
            <a:ext cx="7546356" cy="305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1"/>
              </a:lnSpc>
              <a:spcBef>
                <a:spcPct val="0"/>
              </a:spcBef>
            </a:pPr>
            <a:r>
              <a:rPr lang="en-US" sz="1850">
                <a:solidFill>
                  <a:srgbClr val="000000"/>
                </a:solidFill>
                <a:latin typeface="Tex Gyre Termes"/>
              </a:rPr>
              <a:t>For participating in the seminar "Automation with Python" on 24 October 2023.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394841" y="1420138"/>
            <a:ext cx="5902318" cy="37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7"/>
              </a:lnSpc>
              <a:spcBef>
                <a:spcPct val="0"/>
              </a:spcBef>
            </a:pPr>
            <a:r>
              <a:rPr lang="en-US" sz="2155" spc="431">
                <a:solidFill>
                  <a:srgbClr val="000000"/>
                </a:solidFill>
                <a:latin typeface="Tex Gyre Termes Bold"/>
              </a:rPr>
              <a:t>OF PARTICIPATION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09783" y="6074579"/>
            <a:ext cx="2124896" cy="305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0"/>
              </a:lnSpc>
            </a:pPr>
            <a:r>
              <a:rPr lang="en-US" sz="1850" spc="-74">
                <a:solidFill>
                  <a:srgbClr val="000000"/>
                </a:solidFill>
                <a:latin typeface="Tex Gyre Termes"/>
              </a:rPr>
              <a:t>SOSC - Python Lead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751655" y="6074579"/>
            <a:ext cx="2255117" cy="305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0"/>
              </a:lnSpc>
            </a:pPr>
            <a:r>
              <a:rPr lang="en-US" sz="1850" spc="-74">
                <a:solidFill>
                  <a:srgbClr val="000000"/>
                </a:solidFill>
                <a:latin typeface="Tex Gyre Termes"/>
              </a:rPr>
              <a:t>President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899393" y="2587647"/>
            <a:ext cx="6893215" cy="118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47"/>
              </a:lnSpc>
              <a:spcBef>
                <a:spcPct val="0"/>
              </a:spcBef>
            </a:pPr>
            <a:r>
              <a:rPr lang="en-US" sz="6962" spc="522">
                <a:solidFill>
                  <a:srgbClr val="000000"/>
                </a:solidFill>
                <a:latin typeface="Great Vibes"/>
              </a:rPr>
              <a:t>{name}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802552" y="6948834"/>
            <a:ext cx="2030834" cy="23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Tex Gyre Termes"/>
              </a:rPr>
              <a:t>ref: {id}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DAFyKEMDOuc</dc:identifier>
  <dcterms:modified xsi:type="dcterms:W3CDTF">2011-08-01T06:04:30Z</dcterms:modified>
  <cp:revision>1</cp:revision>
  <dc:title>template</dc:title>
</cp:coreProperties>
</file>