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4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7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8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9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06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7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9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8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76A214-F9CB-4B52-812D-5020C41050CB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D6C18A-82E8-44DD-A8AC-78300D8E2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1F81-F358-4997-ABFD-A3D38926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DIFFERENCE BETWEEN TENSORS AND MULTI-DIMENSIONAL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9867F-A2EE-4E59-87DB-5F9CE7217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Akshat Mehrotra</a:t>
            </a:r>
          </a:p>
          <a:p>
            <a:r>
              <a:rPr lang="en-IN" dirty="0"/>
              <a:t>70271019004</a:t>
            </a:r>
          </a:p>
          <a:p>
            <a:r>
              <a:rPr lang="en-IN" dirty="0"/>
              <a:t>MTech DS (2019-2021)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74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DC1D-1162-4FB4-A4B2-032AAAE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Similarities between a Tensor and Multi-</a:t>
            </a:r>
            <a:br>
              <a:rPr lang="en-IN" dirty="0"/>
            </a:br>
            <a:r>
              <a:rPr lang="en-IN" dirty="0"/>
              <a:t>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30EE-981D-4126-9AFB-E64CF86A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14248"/>
            <a:ext cx="9601196" cy="3318936"/>
          </a:xfrm>
        </p:spPr>
        <p:txBody>
          <a:bodyPr/>
          <a:lstStyle/>
          <a:p>
            <a:r>
              <a:rPr lang="en-IN" dirty="0"/>
              <a:t>A tensor is a general name for multi-dimensional data. There are different names for different rank of tensors.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0D tensor is called a scalar. (x=42)</a:t>
            </a:r>
          </a:p>
          <a:p>
            <a:pPr lvl="2"/>
            <a:r>
              <a:rPr lang="en-IN" dirty="0"/>
              <a:t>1D tensor is called a vector (x=[1,2,3,4])</a:t>
            </a:r>
          </a:p>
          <a:p>
            <a:pPr lvl="2"/>
            <a:r>
              <a:rPr lang="en-IN" dirty="0"/>
              <a:t>2D tensor is called a matrix (x=[[1,2], [3,4]])</a:t>
            </a:r>
          </a:p>
          <a:p>
            <a:pPr lvl="2"/>
            <a:r>
              <a:rPr lang="en-IN" dirty="0"/>
              <a:t>3D tensor is called a 3-tensor (an RGB image).</a:t>
            </a:r>
          </a:p>
          <a:p>
            <a:pPr lvl="2"/>
            <a:r>
              <a:rPr lang="en-IN" dirty="0"/>
              <a:t>4D tensor is called a 4-tensor (</a:t>
            </a:r>
            <a:r>
              <a:rPr lang="en-IN" dirty="0" err="1"/>
              <a:t>batch_size</a:t>
            </a:r>
            <a:r>
              <a:rPr lang="en-IN" dirty="0"/>
              <a:t>, width, height, </a:t>
            </a:r>
            <a:r>
              <a:rPr lang="en-IN" dirty="0" err="1"/>
              <a:t>no_of_channels</a:t>
            </a:r>
            <a:r>
              <a:rPr lang="en-IN" dirty="0"/>
              <a:t>)(</a:t>
            </a:r>
            <a:r>
              <a:rPr lang="en-IN" dirty="0" err="1"/>
              <a:t>wrt</a:t>
            </a:r>
            <a:r>
              <a:rPr lang="en-IN" dirty="0"/>
              <a:t> to image processing).</a:t>
            </a:r>
          </a:p>
        </p:txBody>
      </p:sp>
    </p:spTree>
    <p:extLst>
      <p:ext uri="{BB962C8B-B14F-4D97-AF65-F5344CB8AC3E}">
        <p14:creationId xmlns:p14="http://schemas.microsoft.com/office/powerpoint/2010/main" val="1987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2FF-63BD-48B5-814C-D8D755A1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Differences between a tensor and a 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7BAB-887B-4BA7-BBD3-D39DA5B85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Tensors are different type of object from a multidimensional array. Tensors are a type of a function.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define a tensor, we have to specify the transformation rules for the tensor.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6B17-D1A6-4AE8-AF9F-626A6370A5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Multidimensional Array are a different type of object that tensors. Multidimensional arrays are the data structures suitable for representing a tensor in a coordinate plane.</a:t>
            </a:r>
          </a:p>
          <a:p>
            <a:r>
              <a:rPr lang="en-IN" dirty="0"/>
              <a:t>Multidimensional arrays usually can be thought of a collection of numbers with no specific transformations needed to described alongside.</a:t>
            </a:r>
          </a:p>
        </p:txBody>
      </p:sp>
    </p:spTree>
    <p:extLst>
      <p:ext uri="{BB962C8B-B14F-4D97-AF65-F5344CB8AC3E}">
        <p14:creationId xmlns:p14="http://schemas.microsoft.com/office/powerpoint/2010/main" val="171202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210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DIFFERENCE BETWEEN TENSORS AND MULTI-DIMENSIONAL ARRAYS</vt:lpstr>
      <vt:lpstr>Similarities between a Tensor and Multi- dimensional Array</vt:lpstr>
      <vt:lpstr>Differences between a tensor and a multi-dimensional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TENSORS AND MULTI-DIMENSIONAL ARRAYS</dc:title>
  <dc:creator>Akshat Mehrotra</dc:creator>
  <cp:lastModifiedBy>Akshat Mehrotra</cp:lastModifiedBy>
  <cp:revision>4</cp:revision>
  <dcterms:created xsi:type="dcterms:W3CDTF">2020-07-25T13:30:40Z</dcterms:created>
  <dcterms:modified xsi:type="dcterms:W3CDTF">2020-07-25T14:06:14Z</dcterms:modified>
</cp:coreProperties>
</file>