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6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056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84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41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0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6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0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2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5B84-C2B2-46D7-999D-621728E899A9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7F5DF-8E04-4F63-A344-392A78B4B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1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663B-BD17-4D7F-91DF-9BA0B4DB0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OPENAI – GYM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4A65-1D7D-4C41-8C8D-1EC58E4E6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By: Akshat Mehrotra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4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7920-9275-45E0-B2FA-E55F68C1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482E-DF72-46E8-A1E0-C630FDDE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many environments in </a:t>
            </a:r>
            <a:r>
              <a:rPr lang="en-US" dirty="0" err="1"/>
              <a:t>OpenAI</a:t>
            </a:r>
            <a:r>
              <a:rPr lang="en-US" dirty="0"/>
              <a:t> and categorized in three major parts:</a:t>
            </a:r>
          </a:p>
          <a:p>
            <a:pPr lvl="2"/>
            <a:r>
              <a:rPr lang="en-US" sz="1600" dirty="0"/>
              <a:t>Environments packaged with GYM : </a:t>
            </a:r>
          </a:p>
          <a:p>
            <a:pPr lvl="3"/>
            <a:r>
              <a:rPr lang="en-US" sz="1600" dirty="0"/>
              <a:t>ALGORITHMIC : Allows you to perform algorithmic tasks.</a:t>
            </a:r>
          </a:p>
          <a:p>
            <a:pPr lvl="3"/>
            <a:r>
              <a:rPr lang="en-US" sz="1600" dirty="0"/>
              <a:t>ATARI : Allows you to use various games developed by Atari.</a:t>
            </a:r>
          </a:p>
          <a:p>
            <a:pPr lvl="3"/>
            <a:r>
              <a:rPr lang="en-US" sz="1600" dirty="0"/>
              <a:t>Box2D : it is a 2D physics engine. </a:t>
            </a:r>
          </a:p>
          <a:p>
            <a:pPr marL="1371600" lvl="3" indent="0">
              <a:buNone/>
            </a:pPr>
            <a:r>
              <a:rPr lang="en-US" sz="1600" dirty="0"/>
              <a:t>etc.</a:t>
            </a:r>
          </a:p>
          <a:p>
            <a:pPr lvl="2"/>
            <a:r>
              <a:rPr lang="en-US" sz="1600" dirty="0"/>
              <a:t>Environments packaged with </a:t>
            </a:r>
            <a:r>
              <a:rPr lang="en-US" sz="1600" dirty="0" err="1"/>
              <a:t>OpenAI</a:t>
            </a:r>
            <a:r>
              <a:rPr lang="en-US" sz="1600" dirty="0"/>
              <a:t>:</a:t>
            </a:r>
          </a:p>
          <a:p>
            <a:pPr lvl="3"/>
            <a:r>
              <a:rPr lang="en-US" sz="1600" dirty="0"/>
              <a:t>Gym-RETRO : Allows user to turn classic video games into Gym environments for reinforcement learning. Uses </a:t>
            </a:r>
            <a:r>
              <a:rPr lang="en-US" sz="1600" dirty="0" err="1"/>
              <a:t>LibertoAPI</a:t>
            </a:r>
            <a:r>
              <a:rPr lang="en-US" sz="1600" dirty="0"/>
              <a:t> for fast integration.</a:t>
            </a:r>
          </a:p>
          <a:p>
            <a:pPr lvl="3"/>
            <a:r>
              <a:rPr lang="en-US" sz="1600" dirty="0" err="1"/>
              <a:t>RoboSchool</a:t>
            </a:r>
            <a:r>
              <a:rPr lang="en-US" sz="1600" dirty="0"/>
              <a:t> : 3D physics environment which is open-sourced and uses Bullet physics engine.</a:t>
            </a:r>
          </a:p>
          <a:p>
            <a:pPr marL="1371600" lvl="3" indent="0">
              <a:buNone/>
            </a:pPr>
            <a:r>
              <a:rPr lang="en-US" sz="1600" dirty="0"/>
              <a:t>etc.</a:t>
            </a:r>
          </a:p>
          <a:p>
            <a:pPr lvl="2"/>
            <a:r>
              <a:rPr lang="en-US" sz="1600" dirty="0"/>
              <a:t>Third Party Environments</a:t>
            </a:r>
          </a:p>
          <a:p>
            <a:pPr lvl="3"/>
            <a:r>
              <a:rPr lang="en-US" sz="1600" dirty="0"/>
              <a:t>OBSTACLE TOWER : 3D generated tower using physics.</a:t>
            </a:r>
          </a:p>
          <a:p>
            <a:pPr lvl="3"/>
            <a:r>
              <a:rPr lang="en-US" sz="1600" dirty="0"/>
              <a:t>PGE : Allows AI simulations, uses Bullet physics.</a:t>
            </a:r>
          </a:p>
          <a:p>
            <a:pPr lvl="3"/>
            <a:r>
              <a:rPr lang="en-US" sz="1600" dirty="0"/>
              <a:t>GYM-MAZE : A simple 2D maze environment where agent finds way from start to end.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1050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DCD9-F595-4F23-AA7C-40144BA0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 – </a:t>
            </a:r>
            <a:r>
              <a:rPr lang="en-US" dirty="0" err="1"/>
              <a:t>OpenAI</a:t>
            </a:r>
            <a:r>
              <a:rPr lang="en-US" dirty="0"/>
              <a:t> Gym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D357-1156-4ED4-89BE-846691D3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API by : pip install gym-</a:t>
            </a:r>
            <a:r>
              <a:rPr lang="en-US" dirty="0" err="1"/>
              <a:t>tictactoe</a:t>
            </a:r>
            <a:endParaRPr lang="en-US" dirty="0"/>
          </a:p>
          <a:p>
            <a:r>
              <a:rPr lang="en-US" dirty="0"/>
              <a:t>Base dependency : gym</a:t>
            </a:r>
          </a:p>
          <a:p>
            <a:r>
              <a:rPr lang="en-US" dirty="0"/>
              <a:t>Plot-rendering dependencies : numpy, matplotlib</a:t>
            </a:r>
          </a:p>
          <a:p>
            <a:r>
              <a:rPr lang="en-US" dirty="0"/>
              <a:t>DQN dependencies : tensorflow, numpy</a:t>
            </a:r>
          </a:p>
          <a:p>
            <a:r>
              <a:rPr lang="en-IN" dirty="0"/>
              <a:t>Environments supported currently : </a:t>
            </a:r>
          </a:p>
          <a:p>
            <a:pPr lvl="2"/>
            <a:r>
              <a:rPr lang="en-IN" dirty="0"/>
              <a:t>tictactoe-v0</a:t>
            </a:r>
          </a:p>
          <a:p>
            <a:pPr lvl="2"/>
            <a:r>
              <a:rPr lang="en-IN" dirty="0"/>
              <a:t>tictactoe-plot-v0</a:t>
            </a:r>
          </a:p>
        </p:txBody>
      </p:sp>
    </p:spTree>
    <p:extLst>
      <p:ext uri="{BB962C8B-B14F-4D97-AF65-F5344CB8AC3E}">
        <p14:creationId xmlns:p14="http://schemas.microsoft.com/office/powerpoint/2010/main" val="21039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8D04-5D6C-44D0-95EF-DE4C3986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04A4-3DB0-4B59-B7E7-6DC53E0D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dirty="0"/>
              <a:t>The implementation of the game is in 3 dimensions.</a:t>
            </a:r>
          </a:p>
          <a:p>
            <a:r>
              <a:rPr lang="en-US" sz="1050" dirty="0"/>
              <a:t>The textual environment displays the 3 matrices side by side for better understanding.</a:t>
            </a:r>
          </a:p>
          <a:p>
            <a:r>
              <a:rPr lang="en-US" sz="1050" dirty="0"/>
              <a:t>Understanding the code:</a:t>
            </a:r>
          </a:p>
          <a:p>
            <a:pPr lvl="2"/>
            <a:r>
              <a:rPr lang="en-US" sz="1050" dirty="0"/>
              <a:t>First, initialize the environment : </a:t>
            </a:r>
            <a:r>
              <a:rPr lang="en-US" sz="1050" dirty="0" err="1"/>
              <a:t>gym.make</a:t>
            </a:r>
            <a:r>
              <a:rPr lang="en-US" sz="1050" dirty="0"/>
              <a:t>(‘tictactoe-v0’)</a:t>
            </a:r>
          </a:p>
          <a:p>
            <a:pPr lvl="2"/>
            <a:r>
              <a:rPr lang="en-US" sz="1050" dirty="0"/>
              <a:t>Define a set of actions to performed. These actions are strings of length 4. [‘a’, ‘b’, ‘c’, ‘d’].</a:t>
            </a:r>
          </a:p>
          <a:p>
            <a:pPr lvl="2"/>
            <a:r>
              <a:rPr lang="en-US" sz="1050" dirty="0"/>
              <a:t>‘a’ : takes values 1 (representing ‘X’) and 2 (representing ‘o’).</a:t>
            </a:r>
          </a:p>
          <a:p>
            <a:pPr lvl="2"/>
            <a:r>
              <a:rPr lang="en-US" sz="1050" dirty="0"/>
              <a:t>‘b’ : specifies which matrix to enter out of the three. These matrices can bethought of 3X3 matrices similar to an RGB image in structure. R being matrix 1, G being the second and B being the third. Takes values 0, 1 or 2.</a:t>
            </a:r>
          </a:p>
          <a:p>
            <a:pPr lvl="2"/>
            <a:r>
              <a:rPr lang="en-US" sz="1050" dirty="0"/>
              <a:t>‘c’ : Specifies the column to traverse to in the specified matrix. Takes values 0, 1 or 2.</a:t>
            </a:r>
          </a:p>
          <a:p>
            <a:pPr lvl="2"/>
            <a:r>
              <a:rPr lang="en-US" sz="1050" dirty="0"/>
              <a:t>‘d’ : Specifies the row to traverse to in the column of the specified matrix. Takes value 0,1 or 2.</a:t>
            </a:r>
          </a:p>
          <a:p>
            <a:pPr lvl="2"/>
            <a:r>
              <a:rPr lang="en-US" sz="1050" dirty="0"/>
              <a:t>The action strings can be thought of to be divided in two parts : first, the character you want to put. Second the position of the character (which is a length 3 string).</a:t>
            </a:r>
          </a:p>
          <a:p>
            <a:pPr lvl="2"/>
            <a:r>
              <a:rPr lang="en-US" sz="1050" dirty="0"/>
              <a:t>Ex : [‘1021’] denotes –</a:t>
            </a:r>
          </a:p>
          <a:p>
            <a:pPr lvl="3"/>
            <a:r>
              <a:rPr lang="en-US" sz="1050" dirty="0"/>
              <a:t>1 </a:t>
            </a:r>
            <a:r>
              <a:rPr lang="en-US" sz="1050" dirty="0">
                <a:sym typeface="Wingdings" panose="05000000000000000000" pitchFamily="2" charset="2"/>
              </a:rPr>
              <a:t> character is ‘X’. (character)</a:t>
            </a:r>
          </a:p>
          <a:p>
            <a:pPr lvl="3"/>
            <a:r>
              <a:rPr lang="en-US" sz="1050" dirty="0">
                <a:sym typeface="Wingdings" panose="05000000000000000000" pitchFamily="2" charset="2"/>
              </a:rPr>
              <a:t>0  go to the first matrix out of the three. (position of the cell)</a:t>
            </a:r>
          </a:p>
          <a:p>
            <a:pPr lvl="3"/>
            <a:r>
              <a:rPr lang="en-US" sz="1050" dirty="0">
                <a:sym typeface="Wingdings" panose="05000000000000000000" pitchFamily="2" charset="2"/>
              </a:rPr>
              <a:t>2  go to the third column of the matrix. (position of the cell)</a:t>
            </a:r>
          </a:p>
          <a:p>
            <a:pPr lvl="3"/>
            <a:r>
              <a:rPr lang="en-US" sz="1050" dirty="0"/>
              <a:t>1 </a:t>
            </a:r>
            <a:r>
              <a:rPr lang="en-US" sz="1050" dirty="0">
                <a:sym typeface="Wingdings" panose="05000000000000000000" pitchFamily="2" charset="2"/>
              </a:rPr>
              <a:t> go to the second row of the column (position of the cell)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6845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0C107-6A83-4B73-90DA-10AD409F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 from the code to understand the action strings	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1E23F-17A9-4F69-9606-91E8587EF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= [‘1021’]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643D48-C9DC-41D2-A649-7D0B134AC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2939" y="3181739"/>
            <a:ext cx="2453951" cy="19127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74B029-E90A-4036-8233-DBFE4ECD3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Action = [‘2111’]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5ACF1DA-B372-49F6-8AA6-FD572F061B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02424" y="3181738"/>
            <a:ext cx="2519266" cy="1912775"/>
          </a:xfrm>
        </p:spPr>
      </p:pic>
    </p:spTree>
    <p:extLst>
      <p:ext uri="{BB962C8B-B14F-4D97-AF65-F5344CB8AC3E}">
        <p14:creationId xmlns:p14="http://schemas.microsoft.com/office/powerpoint/2010/main" val="50776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EF7FBB-2C02-4C74-8839-3EAD0034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DE1A67-EE7D-4F6E-95F1-868F4C25A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the environment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208974-7B95-4266-BDDC-6D18D3C34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call the environment.</a:t>
            </a:r>
          </a:p>
          <a:p>
            <a:r>
              <a:rPr lang="en-US" dirty="0"/>
              <a:t>Calling and resetting the environment returns the algorithm with Q-learning.</a:t>
            </a:r>
          </a:p>
          <a:p>
            <a:r>
              <a:rPr lang="en-US" dirty="0"/>
              <a:t>Provide a list of actions that you want to perform, </a:t>
            </a:r>
            <a:r>
              <a:rPr lang="en-US" dirty="0" err="1"/>
              <a:t>ie</a:t>
            </a:r>
            <a:r>
              <a:rPr lang="en-US" dirty="0"/>
              <a:t>, defining the placements of the X or O.</a:t>
            </a:r>
          </a:p>
          <a:p>
            <a:r>
              <a:rPr lang="en-US" dirty="0"/>
              <a:t>Loop over the action list’s elements and for each element render the environment and if the input is passed loop it again.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73830E-D0B4-4612-89B2-F41AD6B8D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Snippet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A3083F-E1A2-4FB4-AF3C-B65D33B922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61769" y="2794000"/>
            <a:ext cx="3838575" cy="3190875"/>
          </a:xfrm>
        </p:spPr>
      </p:pic>
    </p:spTree>
    <p:extLst>
      <p:ext uri="{BB962C8B-B14F-4D97-AF65-F5344CB8AC3E}">
        <p14:creationId xmlns:p14="http://schemas.microsoft.com/office/powerpoint/2010/main" val="24069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4648A0-F9FD-4AA5-8AD5-B1E556AE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ALGORITHM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FFCA50-3CBF-4541-BB2C-CD5E9B75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803" y="426616"/>
            <a:ext cx="3312368" cy="5610290"/>
          </a:xfrm>
        </p:spPr>
      </p:pic>
      <p:sp>
        <p:nvSpPr>
          <p:cNvPr id="12" name="Title 6">
            <a:extLst>
              <a:ext uri="{FF2B5EF4-FFF2-40B4-BE49-F238E27FC236}">
                <a16:creationId xmlns:a16="http://schemas.microsoft.com/office/drawing/2014/main" id="{66BD547A-1692-4192-B460-BC1661AA5D99}"/>
              </a:ext>
            </a:extLst>
          </p:cNvPr>
          <p:cNvSpPr txBox="1">
            <a:spLocks/>
          </p:cNvSpPr>
          <p:nvPr/>
        </p:nvSpPr>
        <p:spPr>
          <a:xfrm>
            <a:off x="677334" y="3022604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winning sequence is achieved at step 5.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67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572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OPENAI – GYM </vt:lpstr>
      <vt:lpstr>ENVIRONMENTS </vt:lpstr>
      <vt:lpstr>TIC TAC TOE – OpenAI Gym </vt:lpstr>
      <vt:lpstr>Understanding the Code</vt:lpstr>
      <vt:lpstr>Snippets from the code to understand the action strings </vt:lpstr>
      <vt:lpstr>Code</vt:lpstr>
      <vt:lpstr>OUTPUT OF THE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OPENAI – GYM </dc:title>
  <dc:creator>Akshat Mehrotra</dc:creator>
  <cp:lastModifiedBy>Akshat Mehrotra</cp:lastModifiedBy>
  <cp:revision>9</cp:revision>
  <dcterms:created xsi:type="dcterms:W3CDTF">2020-08-08T13:08:17Z</dcterms:created>
  <dcterms:modified xsi:type="dcterms:W3CDTF">2020-08-08T17:55:24Z</dcterms:modified>
</cp:coreProperties>
</file>