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08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20D4-BB01-4C9F-9539-59525D5CF160}" type="datetimeFigureOut">
              <a:rPr lang="en-US" smtClean="0"/>
              <a:t>8/5/2024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39E7-7625-4C30-8043-1C013BF47F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20D4-BB01-4C9F-9539-59525D5CF160}" type="datetimeFigureOut">
              <a:rPr lang="en-US" smtClean="0"/>
              <a:t>8/5/2024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39E7-7625-4C30-8043-1C013BF47F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20D4-BB01-4C9F-9539-59525D5CF160}" type="datetimeFigureOut">
              <a:rPr lang="en-US" smtClean="0"/>
              <a:t>8/5/2024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39E7-7625-4C30-8043-1C013BF47F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20D4-BB01-4C9F-9539-59525D5CF160}" type="datetimeFigureOut">
              <a:rPr lang="en-US" smtClean="0"/>
              <a:t>8/5/2024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39E7-7625-4C30-8043-1C013BF47F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20D4-BB01-4C9F-9539-59525D5CF160}" type="datetimeFigureOut">
              <a:rPr lang="en-US" smtClean="0"/>
              <a:t>8/5/2024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39E7-7625-4C30-8043-1C013BF47F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20D4-BB01-4C9F-9539-59525D5CF160}" type="datetimeFigureOut">
              <a:rPr lang="en-US" smtClean="0"/>
              <a:t>8/5/2024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39E7-7625-4C30-8043-1C013BF47F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20D4-BB01-4C9F-9539-59525D5CF160}" type="datetimeFigureOut">
              <a:rPr lang="en-US" smtClean="0"/>
              <a:t>8/5/2024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39E7-7625-4C30-8043-1C013BF47F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20D4-BB01-4C9F-9539-59525D5CF160}" type="datetimeFigureOut">
              <a:rPr lang="en-US" smtClean="0"/>
              <a:t>8/5/2024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39E7-7625-4C30-8043-1C013BF47F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20D4-BB01-4C9F-9539-59525D5CF160}" type="datetimeFigureOut">
              <a:rPr lang="en-US" smtClean="0"/>
              <a:t>8/5/2024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39E7-7625-4C30-8043-1C013BF47F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20D4-BB01-4C9F-9539-59525D5CF160}" type="datetimeFigureOut">
              <a:rPr lang="en-US" smtClean="0"/>
              <a:t>8/5/2024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39E7-7625-4C30-8043-1C013BF47F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20D4-BB01-4C9F-9539-59525D5CF160}" type="datetimeFigureOut">
              <a:rPr lang="en-US" smtClean="0"/>
              <a:t>8/5/2024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39E7-7625-4C30-8043-1C013BF47F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220D4-BB01-4C9F-9539-59525D5CF160}" type="datetimeFigureOut">
              <a:rPr lang="en-US" smtClean="0"/>
              <a:t>8/5/2024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039E7-7625-4C30-8043-1C013BF47F8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7929586" y="1428736"/>
            <a:ext cx="785818" cy="21431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ounded Rectangle 25"/>
          <p:cNvSpPr/>
          <p:nvPr/>
        </p:nvSpPr>
        <p:spPr>
          <a:xfrm>
            <a:off x="5857884" y="1500174"/>
            <a:ext cx="2000264" cy="20002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ounded Rectangle 24"/>
          <p:cNvSpPr/>
          <p:nvPr/>
        </p:nvSpPr>
        <p:spPr>
          <a:xfrm>
            <a:off x="214282" y="1500174"/>
            <a:ext cx="5572164" cy="207170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of modern implementation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00034" y="1857364"/>
            <a:ext cx="200026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REACT M/s Home – With </a:t>
            </a:r>
            <a:r>
              <a:rPr lang="en-GB" dirty="0" err="1" smtClean="0"/>
              <a:t>Nav</a:t>
            </a:r>
            <a:r>
              <a:rPr lang="en-GB" dirty="0" smtClean="0"/>
              <a:t> Bar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214678" y="1643050"/>
            <a:ext cx="228601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React Prod Mgmt </a:t>
            </a:r>
            <a:r>
              <a:rPr lang="en-GB" dirty="0" err="1" smtClean="0"/>
              <a:t>MicroService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286116" y="2571744"/>
            <a:ext cx="228601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React Cart Mgmt </a:t>
            </a:r>
            <a:r>
              <a:rPr lang="en-GB" dirty="0" err="1" smtClean="0"/>
              <a:t>MicroService</a:t>
            </a:r>
            <a:endParaRPr lang="en-GB" dirty="0"/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 flipV="1">
            <a:off x="2071670" y="1928802"/>
            <a:ext cx="114300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2500298" y="2321711"/>
            <a:ext cx="785818" cy="535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072198" y="1714488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Spring /end – Item M/S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6072198" y="2500306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Spring /end – Cart M/S</a:t>
            </a:r>
            <a:endParaRPr lang="en-GB" dirty="0"/>
          </a:p>
        </p:txBody>
      </p:sp>
      <p:cxnSp>
        <p:nvCxnSpPr>
          <p:cNvPr id="14" name="Straight Arrow Connector 13"/>
          <p:cNvCxnSpPr>
            <a:stCxn id="5" idx="3"/>
            <a:endCxn id="11" idx="1"/>
          </p:cNvCxnSpPr>
          <p:nvPr/>
        </p:nvCxnSpPr>
        <p:spPr>
          <a:xfrm>
            <a:off x="5500694" y="1928802"/>
            <a:ext cx="571504" cy="107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12" idx="1"/>
          </p:cNvCxnSpPr>
          <p:nvPr/>
        </p:nvCxnSpPr>
        <p:spPr>
          <a:xfrm flipV="1">
            <a:off x="5572132" y="2821777"/>
            <a:ext cx="50006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n 16"/>
          <p:cNvSpPr/>
          <p:nvPr/>
        </p:nvSpPr>
        <p:spPr>
          <a:xfrm>
            <a:off x="8001024" y="1714488"/>
            <a:ext cx="500066" cy="7143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Item</a:t>
            </a:r>
            <a:endParaRPr lang="en-GB" dirty="0"/>
          </a:p>
        </p:txBody>
      </p:sp>
      <p:sp>
        <p:nvSpPr>
          <p:cNvPr id="18" name="Can 17"/>
          <p:cNvSpPr/>
          <p:nvPr/>
        </p:nvSpPr>
        <p:spPr>
          <a:xfrm>
            <a:off x="8001024" y="2500306"/>
            <a:ext cx="500066" cy="7143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Cart</a:t>
            </a:r>
            <a:endParaRPr lang="en-GB" dirty="0"/>
          </a:p>
        </p:txBody>
      </p:sp>
      <p:cxnSp>
        <p:nvCxnSpPr>
          <p:cNvPr id="20" name="Straight Arrow Connector 19"/>
          <p:cNvCxnSpPr>
            <a:stCxn id="11" idx="3"/>
            <a:endCxn id="17" idx="2"/>
          </p:cNvCxnSpPr>
          <p:nvPr/>
        </p:nvCxnSpPr>
        <p:spPr>
          <a:xfrm>
            <a:off x="7643834" y="2035959"/>
            <a:ext cx="35719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18" idx="2"/>
          </p:cNvCxnSpPr>
          <p:nvPr/>
        </p:nvCxnSpPr>
        <p:spPr>
          <a:xfrm>
            <a:off x="7643834" y="2821777"/>
            <a:ext cx="35719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5720" y="135729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Front end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5929322" y="121442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Backend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ITEM React </a:t>
            </a:r>
            <a:r>
              <a:rPr lang="en-GB" dirty="0" err="1" smtClean="0"/>
              <a:t>Microservice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500034" y="1357298"/>
            <a:ext cx="5072098" cy="3143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857224" y="1928802"/>
            <a:ext cx="4643470" cy="2143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1071546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Items page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85786" y="1500174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List of all items / also allows to edit details and delete: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00100" y="2285992"/>
            <a:ext cx="4071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ID	Name	Price	Qty</a:t>
            </a:r>
          </a:p>
          <a:p>
            <a:r>
              <a:rPr lang="en-GB" u="sng" dirty="0" smtClean="0"/>
              <a:t>Item1</a:t>
            </a:r>
            <a:r>
              <a:rPr lang="en-GB" dirty="0" smtClean="0"/>
              <a:t>      Pen	£10	5	</a:t>
            </a:r>
          </a:p>
          <a:p>
            <a:r>
              <a:rPr lang="en-GB" u="sng" dirty="0" smtClean="0"/>
              <a:t>Item2</a:t>
            </a:r>
            <a:r>
              <a:rPr lang="en-GB" dirty="0" smtClean="0"/>
              <a:t>	Paper	£1	20</a:t>
            </a:r>
          </a:p>
          <a:p>
            <a:r>
              <a:rPr lang="en-GB" u="sng" dirty="0" smtClean="0"/>
              <a:t>Item3</a:t>
            </a:r>
            <a:r>
              <a:rPr lang="en-GB" dirty="0" smtClean="0"/>
              <a:t>	File	£20	1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4572000" y="2500306"/>
            <a:ext cx="85725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Delete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0" y="2857496"/>
            <a:ext cx="85725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Delete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4572000" y="3143248"/>
            <a:ext cx="85725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Delete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5857884" y="4000504"/>
            <a:ext cx="5072098" cy="3143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215074" y="4572008"/>
            <a:ext cx="4000528" cy="2143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143636" y="4143380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Add / Edit Items page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357950" y="4929198"/>
            <a:ext cx="2500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Item Name:</a:t>
            </a:r>
          </a:p>
          <a:p>
            <a:endParaRPr lang="en-GB" u="sng" dirty="0" smtClean="0"/>
          </a:p>
          <a:p>
            <a:r>
              <a:rPr lang="en-GB" u="sng" dirty="0" smtClean="0"/>
              <a:t>Item Quantity:</a:t>
            </a:r>
          </a:p>
          <a:p>
            <a:endParaRPr lang="en-GB" u="sng" dirty="0" smtClean="0"/>
          </a:p>
          <a:p>
            <a:r>
              <a:rPr lang="en-GB" u="sng" dirty="0" smtClean="0"/>
              <a:t>Item Price: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7643834" y="4929198"/>
            <a:ext cx="12144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7643834" y="5429264"/>
            <a:ext cx="12144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7643834" y="5929330"/>
            <a:ext cx="12144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2" name="Rounded Rectangle 21"/>
          <p:cNvSpPr/>
          <p:nvPr/>
        </p:nvSpPr>
        <p:spPr>
          <a:xfrm>
            <a:off x="9001156" y="6286520"/>
            <a:ext cx="121444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Submit</a:t>
            </a:r>
            <a:endParaRPr lang="en-GB" dirty="0"/>
          </a:p>
        </p:txBody>
      </p:sp>
      <p:sp>
        <p:nvSpPr>
          <p:cNvPr id="23" name="Rounded Rectangle 22"/>
          <p:cNvSpPr/>
          <p:nvPr/>
        </p:nvSpPr>
        <p:spPr>
          <a:xfrm>
            <a:off x="3286116" y="3714752"/>
            <a:ext cx="164307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 Item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71414"/>
            <a:ext cx="200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ANDREW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500034" y="4857760"/>
            <a:ext cx="4572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Endpoints:</a:t>
            </a:r>
          </a:p>
          <a:p>
            <a:pPr marL="342900" indent="-342900">
              <a:buAutoNum type="arabicPeriod"/>
            </a:pPr>
            <a:r>
              <a:rPr lang="en-GB" dirty="0" smtClean="0"/>
              <a:t>Create Item</a:t>
            </a:r>
          </a:p>
          <a:p>
            <a:pPr marL="342900" indent="-342900">
              <a:buAutoNum type="arabicPeriod"/>
            </a:pPr>
            <a:r>
              <a:rPr lang="en-GB" dirty="0" smtClean="0"/>
              <a:t>Update Item</a:t>
            </a:r>
          </a:p>
          <a:p>
            <a:pPr marL="342900" indent="-342900">
              <a:buAutoNum type="arabicPeriod"/>
            </a:pPr>
            <a:r>
              <a:rPr lang="en-GB" dirty="0" smtClean="0"/>
              <a:t>Delete Item</a:t>
            </a:r>
          </a:p>
          <a:p>
            <a:pPr marL="342900" indent="-342900">
              <a:buAutoNum type="arabicPeriod"/>
            </a:pPr>
            <a:r>
              <a:rPr lang="en-GB" dirty="0" smtClean="0"/>
              <a:t>List all items</a:t>
            </a:r>
          </a:p>
          <a:p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42844" y="235743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ITEM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142844" y="278605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CART</a:t>
            </a:r>
            <a:endParaRPr lang="en-GB" u="sn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CART </a:t>
            </a:r>
            <a:r>
              <a:rPr lang="en-GB" dirty="0" smtClean="0"/>
              <a:t>React </a:t>
            </a:r>
            <a:r>
              <a:rPr lang="en-GB" dirty="0" err="1" smtClean="0"/>
              <a:t>Microservice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500034" y="1357298"/>
            <a:ext cx="5072098" cy="3143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857224" y="1928802"/>
            <a:ext cx="4643470" cy="2143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1071546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Cart page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85786" y="1500174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List of all Cart / also allows to edit details and delete: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00100" y="2285992"/>
            <a:ext cx="407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ID	Item ID	Cart Total</a:t>
            </a:r>
          </a:p>
          <a:p>
            <a:r>
              <a:rPr lang="en-GB" u="sng" dirty="0" smtClean="0"/>
              <a:t>1</a:t>
            </a:r>
            <a:r>
              <a:rPr lang="en-GB" dirty="0" smtClean="0"/>
              <a:t>	2	£10		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72000" y="2643182"/>
            <a:ext cx="85725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Delete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5857884" y="4000504"/>
            <a:ext cx="5072098" cy="3143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215074" y="4572008"/>
            <a:ext cx="4000528" cy="2143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143636" y="4143380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Add / Edit Cart page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357950" y="4929198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Item ID:</a:t>
            </a:r>
          </a:p>
          <a:p>
            <a:endParaRPr lang="en-GB" u="sng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7643834" y="4929198"/>
            <a:ext cx="12144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2" name="Rounded Rectangle 21"/>
          <p:cNvSpPr/>
          <p:nvPr/>
        </p:nvSpPr>
        <p:spPr>
          <a:xfrm>
            <a:off x="9001156" y="6286520"/>
            <a:ext cx="121444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Submit</a:t>
            </a:r>
            <a:endParaRPr lang="en-GB" dirty="0"/>
          </a:p>
        </p:txBody>
      </p:sp>
      <p:sp>
        <p:nvSpPr>
          <p:cNvPr id="23" name="Rounded Rectangle 22"/>
          <p:cNvSpPr/>
          <p:nvPr/>
        </p:nvSpPr>
        <p:spPr>
          <a:xfrm>
            <a:off x="3428992" y="3357562"/>
            <a:ext cx="164307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 Cart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71414"/>
            <a:ext cx="200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ANDREW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500034" y="4857760"/>
            <a:ext cx="4572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Endpoints:</a:t>
            </a:r>
          </a:p>
          <a:p>
            <a:pPr marL="342900" indent="-342900">
              <a:buAutoNum type="arabicPeriod"/>
            </a:pPr>
            <a:r>
              <a:rPr lang="en-GB" dirty="0" smtClean="0"/>
              <a:t>Create Cart</a:t>
            </a:r>
          </a:p>
          <a:p>
            <a:pPr marL="342900" indent="-342900">
              <a:buAutoNum type="arabicPeriod"/>
            </a:pPr>
            <a:r>
              <a:rPr lang="en-GB" dirty="0" smtClean="0"/>
              <a:t>Update Cart</a:t>
            </a:r>
          </a:p>
          <a:p>
            <a:pPr marL="342900" indent="-342900">
              <a:buAutoNum type="arabicPeriod"/>
            </a:pPr>
            <a:r>
              <a:rPr lang="en-GB" dirty="0" smtClean="0"/>
              <a:t>Delete </a:t>
            </a:r>
            <a:r>
              <a:rPr lang="en-GB" dirty="0" smtClean="0"/>
              <a:t>Cart</a:t>
            </a:r>
            <a:endParaRPr lang="en-GB" dirty="0" smtClean="0"/>
          </a:p>
          <a:p>
            <a:pPr marL="342900" indent="-342900">
              <a:buAutoNum type="arabicPeriod"/>
            </a:pPr>
            <a:r>
              <a:rPr lang="en-GB" dirty="0" smtClean="0"/>
              <a:t>List all </a:t>
            </a:r>
            <a:r>
              <a:rPr lang="en-GB" dirty="0" smtClean="0"/>
              <a:t>Carts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42844" y="235743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ITEM</a:t>
            </a:r>
            <a:endParaRPr lang="en-GB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142844" y="278605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CART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Backend – Separate </a:t>
            </a:r>
            <a:r>
              <a:rPr lang="en-GB" dirty="0" err="1" smtClean="0"/>
              <a:t>Microservices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500034" y="1714488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Spring /end – Item M/S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500034" y="4786322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Spring /end – Cart M/S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714612" y="1714488"/>
            <a:ext cx="33575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Item Entity</a:t>
            </a:r>
          </a:p>
          <a:p>
            <a:r>
              <a:rPr lang="en-GB" dirty="0" smtClean="0"/>
              <a:t>Item Controller</a:t>
            </a:r>
          </a:p>
          <a:p>
            <a:r>
              <a:rPr lang="en-GB" dirty="0" smtClean="0"/>
              <a:t>Item Service</a:t>
            </a:r>
          </a:p>
          <a:p>
            <a:r>
              <a:rPr lang="en-GB" dirty="0" smtClean="0"/>
              <a:t>Item Repo</a:t>
            </a:r>
          </a:p>
          <a:p>
            <a:r>
              <a:rPr lang="en-GB" dirty="0" smtClean="0"/>
              <a:t>Add on:</a:t>
            </a:r>
          </a:p>
          <a:p>
            <a:r>
              <a:rPr lang="en-GB" dirty="0" err="1" smtClean="0"/>
              <a:t>Application.properties</a:t>
            </a:r>
            <a:r>
              <a:rPr lang="en-GB" dirty="0" smtClean="0"/>
              <a:t> for separate DB</a:t>
            </a:r>
          </a:p>
          <a:p>
            <a:r>
              <a:rPr lang="en-GB" dirty="0" smtClean="0"/>
              <a:t>Test cases</a:t>
            </a:r>
          </a:p>
          <a:p>
            <a:r>
              <a:rPr lang="en-GB" dirty="0" smtClean="0"/>
              <a:t>Postman testing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643174" y="4286256"/>
            <a:ext cx="33575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Cart Entity</a:t>
            </a:r>
          </a:p>
          <a:p>
            <a:r>
              <a:rPr lang="en-GB" dirty="0" smtClean="0"/>
              <a:t>Cart </a:t>
            </a:r>
            <a:r>
              <a:rPr lang="en-GB" dirty="0" smtClean="0"/>
              <a:t>Controller</a:t>
            </a:r>
          </a:p>
          <a:p>
            <a:r>
              <a:rPr lang="en-GB" dirty="0" smtClean="0"/>
              <a:t>Cart </a:t>
            </a:r>
            <a:r>
              <a:rPr lang="en-GB" dirty="0" smtClean="0"/>
              <a:t>Service</a:t>
            </a:r>
          </a:p>
          <a:p>
            <a:r>
              <a:rPr lang="en-GB" dirty="0" smtClean="0"/>
              <a:t>Cart </a:t>
            </a:r>
            <a:r>
              <a:rPr lang="en-GB" dirty="0" smtClean="0"/>
              <a:t>Repo</a:t>
            </a:r>
          </a:p>
          <a:p>
            <a:r>
              <a:rPr lang="en-GB" dirty="0" smtClean="0"/>
              <a:t>Add on:</a:t>
            </a:r>
          </a:p>
          <a:p>
            <a:r>
              <a:rPr lang="en-GB" dirty="0" err="1" smtClean="0"/>
              <a:t>Application.properties</a:t>
            </a:r>
            <a:r>
              <a:rPr lang="en-GB" dirty="0" smtClean="0"/>
              <a:t> for separate DB</a:t>
            </a:r>
          </a:p>
          <a:p>
            <a:r>
              <a:rPr lang="en-GB" dirty="0" smtClean="0"/>
              <a:t>Test cases</a:t>
            </a:r>
          </a:p>
          <a:p>
            <a:r>
              <a:rPr lang="en-GB" dirty="0" smtClean="0"/>
              <a:t>Postman testing</a:t>
            </a:r>
          </a:p>
          <a:p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42844" y="4214818"/>
            <a:ext cx="900115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71414"/>
            <a:ext cx="200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PRAVEEN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Deploying in Cloud (Non-MVP)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TBC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196</Words>
  <Application>Microsoft Office PowerPoint</Application>
  <PresentationFormat>On-screen Show (4:3)</PresentationFormat>
  <Paragraphs>76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Design of modern implementation</vt:lpstr>
      <vt:lpstr>ITEM React Microservice</vt:lpstr>
      <vt:lpstr>CART React Microservice</vt:lpstr>
      <vt:lpstr>Backend – Separate Microservices</vt:lpstr>
      <vt:lpstr>Deploying in Cloud (Non-MVP)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35</cp:revision>
  <dcterms:created xsi:type="dcterms:W3CDTF">2024-08-05T10:50:33Z</dcterms:created>
  <dcterms:modified xsi:type="dcterms:W3CDTF">2024-08-05T14:34:20Z</dcterms:modified>
</cp:coreProperties>
</file>