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SemiBold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95045d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95045d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95045d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95045d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795045d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795045d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795045d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795045d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795045d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795045d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795045d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795045d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95045d5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95045d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5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TALLY</a:t>
            </a:r>
            <a:endParaRPr b="1" u="sng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FF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MADE BY AKKI</a:t>
            </a:r>
            <a:endParaRPr sz="2000" u="sng">
              <a:solidFill>
                <a:srgbClr val="FFFF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5400" y="2987150"/>
            <a:ext cx="1453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STAGE </a:t>
            </a:r>
            <a:r>
              <a:rPr lang="en-GB" sz="1300">
                <a:solidFill>
                  <a:schemeClr val="dk1"/>
                </a:solidFill>
              </a:rPr>
              <a:t>1 INTRO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Impact"/>
                <a:ea typeface="Impact"/>
                <a:cs typeface="Impact"/>
                <a:sym typeface="Impact"/>
              </a:rPr>
              <a:t>Introductio</a:t>
            </a:r>
            <a:r>
              <a:rPr lang="en-GB" u="sng">
                <a:latin typeface="Impact"/>
                <a:ea typeface="Impact"/>
                <a:cs typeface="Impact"/>
                <a:sym typeface="Impact"/>
              </a:rPr>
              <a:t>n    </a:t>
            </a:r>
            <a:endParaRPr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Tally, crafted with Python, revolutionizes accounting simplicity. This versatile software comes in three editions: Family Tally, Business Tally, and Tally Terminal. Tally, your go-to accounting solution, simplifies financial management with ease. From seamless company creation to secure data handling, Tally ensures a streamlined experience. Enjoy password protection, encryption support, and smart cash management. Currently, the Terminal version is in development, catering specifically to business needs. Elevate your financial management with Tally.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Stage 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There are certain stages in this tally code that determine the progress and part of the code for help to </a:t>
            </a:r>
            <a:r>
              <a:rPr lang="en-GB" sz="1750">
                <a:solidFill>
                  <a:srgbClr val="FFFFFF"/>
                </a:solidFill>
              </a:rPr>
              <a:t>understand</a:t>
            </a:r>
            <a:r>
              <a:rPr lang="en-GB" sz="1750">
                <a:solidFill>
                  <a:srgbClr val="FFFFFF"/>
                </a:solidFill>
              </a:rPr>
              <a:t> in which part of code we have been talking about or help to know which part of code creating </a:t>
            </a:r>
            <a:r>
              <a:rPr lang="en-GB" sz="1750">
                <a:solidFill>
                  <a:srgbClr val="FFFFFF"/>
                </a:solidFill>
              </a:rPr>
              <a:t>problem…..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1st Stage:-</a:t>
            </a:r>
            <a:r>
              <a:rPr lang="en-GB" sz="1550">
                <a:solidFill>
                  <a:srgbClr val="FFFFFF"/>
                </a:solidFill>
              </a:rPr>
              <a:t> </a:t>
            </a:r>
            <a:r>
              <a:rPr i="1" lang="en-GB" sz="1550">
                <a:solidFill>
                  <a:srgbClr val="FFFFFF"/>
                </a:solidFill>
              </a:rPr>
              <a:t>The first stage contains the initial screen of the Tally software. Here, we can create a company, open a company, and select a company. While creating a company, only valid data is accepted and stored for later recall. The stage includes password and encryption support, system info updating, and cash handling.</a:t>
            </a:r>
            <a:endParaRPr sz="22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in Stage 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69400" y="1171600"/>
            <a:ext cx="6805200" cy="3416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AutoNum type="arabicPeriod"/>
            </a:pPr>
            <a:r>
              <a:rPr lang="en-GB" sz="1200">
                <a:solidFill>
                  <a:srgbClr val="FFFF00"/>
                </a:solidFill>
              </a:rPr>
              <a:t>Company Management: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Create and open companies.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Manage multiple companies simultaneously.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AutoNum type="arabicPeriod"/>
            </a:pPr>
            <a:r>
              <a:rPr lang="en-GB" sz="1200">
                <a:solidFill>
                  <a:srgbClr val="FFFF00"/>
                </a:solidFill>
              </a:rPr>
              <a:t>Data Storage and Security: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Use JSON files for efficient data storage.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Avoid potential security risks with the </a:t>
            </a:r>
            <a:r>
              <a:rPr lang="en-GB" sz="1050">
                <a:solidFill>
                  <a:schemeClr val="dk1"/>
                </a:solidFill>
              </a:rPr>
              <a:t>eval</a:t>
            </a:r>
            <a:r>
              <a:rPr lang="en-GB" sz="1200">
                <a:solidFill>
                  <a:schemeClr val="dk1"/>
                </a:solidFill>
              </a:rPr>
              <a:t> function.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Implement password and encryption support for each company.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AutoNum type="arabicPeriod"/>
            </a:pPr>
            <a:r>
              <a:rPr lang="en-GB" sz="1200">
                <a:solidFill>
                  <a:srgbClr val="FFFF00"/>
                </a:solidFill>
              </a:rPr>
              <a:t>Data Validation: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Enforce data validation to prevent invalid entries.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Ensure data integrity.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AutoNum type="arabicPeriod"/>
            </a:pPr>
            <a:r>
              <a:rPr lang="en-GB" sz="1200">
                <a:solidFill>
                  <a:srgbClr val="FFFF00"/>
                </a:solidFill>
              </a:rPr>
              <a:t>Documentation and Updates: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Update documentation and information without code re-installation.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Automated checks for updates when companies are opened.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AutoNum type="arabicPeriod"/>
            </a:pPr>
            <a:r>
              <a:rPr lang="en-GB" sz="1200">
                <a:solidFill>
                  <a:srgbClr val="FFFF00"/>
                </a:solidFill>
              </a:rPr>
              <a:t>Financial Management: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Support cash updates with valid data, including current currency value.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3497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The first page is to check for updates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3144" l="14389" r="37289" t="20447"/>
          <a:stretch/>
        </p:blipFill>
        <p:spPr>
          <a:xfrm>
            <a:off x="5070200" y="922275"/>
            <a:ext cx="3296400" cy="1438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32394" l="23679" r="14702" t="17225"/>
          <a:stretch/>
        </p:blipFill>
        <p:spPr>
          <a:xfrm>
            <a:off x="723735" y="3026325"/>
            <a:ext cx="3151235" cy="1438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998475"/>
            <a:ext cx="3975300" cy="1818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●"/>
            </a:pPr>
            <a:r>
              <a:rPr lang="en-GB" sz="1300">
                <a:solidFill>
                  <a:srgbClr val="D9D9D9"/>
                </a:solidFill>
              </a:rPr>
              <a:t>So the first page checks the update if there is update it’s update the filles define in it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So it’s basically for updation it’s download “JSON” </a:t>
            </a:r>
            <a:r>
              <a:rPr lang="en-GB" sz="1300">
                <a:solidFill>
                  <a:schemeClr val="dk1"/>
                </a:solidFill>
              </a:rPr>
              <a:t>file</a:t>
            </a:r>
            <a:r>
              <a:rPr lang="en-GB" sz="1300">
                <a:solidFill>
                  <a:schemeClr val="dk1"/>
                </a:solidFill>
              </a:rPr>
              <a:t> from git </a:t>
            </a:r>
            <a:r>
              <a:rPr lang="en-GB" sz="1300">
                <a:solidFill>
                  <a:schemeClr val="dk1"/>
                </a:solidFill>
              </a:rPr>
              <a:t>repository</a:t>
            </a:r>
            <a:r>
              <a:rPr lang="en-GB" sz="1300">
                <a:solidFill>
                  <a:schemeClr val="dk1"/>
                </a:solidFill>
              </a:rPr>
              <a:t> then check the update </a:t>
            </a:r>
            <a:r>
              <a:rPr lang="en-GB" sz="1300">
                <a:solidFill>
                  <a:schemeClr val="dk1"/>
                </a:solidFill>
              </a:rPr>
              <a:t>version</a:t>
            </a:r>
            <a:r>
              <a:rPr lang="en-GB" sz="1300">
                <a:solidFill>
                  <a:schemeClr val="dk1"/>
                </a:solidFill>
              </a:rPr>
              <a:t> if it’s similar it’s pass else it’s check what to update and download that specific file from git </a:t>
            </a:r>
            <a:r>
              <a:rPr lang="en-GB" sz="1300">
                <a:solidFill>
                  <a:schemeClr val="dk1"/>
                </a:solidFill>
              </a:rPr>
              <a:t>repository</a:t>
            </a:r>
            <a:r>
              <a:rPr lang="en-GB" sz="1300">
                <a:solidFill>
                  <a:schemeClr val="dk1"/>
                </a:solidFill>
              </a:rPr>
              <a:t> and update it this is how it’s update the software….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23576" l="13746" r="33402" t="23571"/>
          <a:stretch/>
        </p:blipFill>
        <p:spPr>
          <a:xfrm>
            <a:off x="5070200" y="3026325"/>
            <a:ext cx="3296400" cy="1438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7"/>
          <p:cNvSpPr txBox="1"/>
          <p:nvPr/>
        </p:nvSpPr>
        <p:spPr>
          <a:xfrm>
            <a:off x="5052050" y="2446025"/>
            <a:ext cx="329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 sz="1200">
                <a:solidFill>
                  <a:schemeClr val="lt2"/>
                </a:solidFill>
              </a:rPr>
              <a:t>U</a:t>
            </a:r>
            <a:r>
              <a:rPr lang="en-GB" sz="1200">
                <a:solidFill>
                  <a:schemeClr val="lt2"/>
                </a:solidFill>
              </a:rPr>
              <a:t>pdation:if there is no update screen looks like that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70200" y="4454875"/>
            <a:ext cx="329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 sz="1200">
                <a:solidFill>
                  <a:schemeClr val="lt2"/>
                </a:solidFill>
              </a:rPr>
              <a:t>Updation:if there is update and show inisial message regarding update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32450" y="4503425"/>
            <a:ext cx="329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 sz="1200">
                <a:solidFill>
                  <a:schemeClr val="lt2"/>
                </a:solidFill>
              </a:rPr>
              <a:t>The JSON file to update by reading it it’s update the software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2nd page open or create company…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9613" l="14938" r="45160" t="19912"/>
          <a:stretch/>
        </p:blipFill>
        <p:spPr>
          <a:xfrm>
            <a:off x="311700" y="865325"/>
            <a:ext cx="3543202" cy="1809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8"/>
          <p:cNvSpPr txBox="1"/>
          <p:nvPr/>
        </p:nvSpPr>
        <p:spPr>
          <a:xfrm>
            <a:off x="4442450" y="865325"/>
            <a:ext cx="4286400" cy="1809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14363" rotWithShape="0" algn="bl" dir="7500000" dist="95250">
              <a:schemeClr val="dk2">
                <a:alpha val="55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So the 2nd page is home where we can select company by </a:t>
            </a:r>
            <a:r>
              <a:rPr lang="en-GB" sz="1800">
                <a:solidFill>
                  <a:schemeClr val="lt2"/>
                </a:solidFill>
              </a:rPr>
              <a:t>inputting</a:t>
            </a:r>
            <a:r>
              <a:rPr lang="en-GB" sz="1800">
                <a:solidFill>
                  <a:schemeClr val="lt2"/>
                </a:solidFill>
              </a:rPr>
              <a:t> company serial number and for creating company we type [1] and for other opening company we start with [2] and the last where list end ……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8600" y="2750825"/>
            <a:ext cx="4038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If we select companie…..</a:t>
            </a:r>
            <a:endParaRPr sz="1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51661" l="13433" r="58315" t="20851"/>
          <a:stretch/>
        </p:blipFill>
        <p:spPr>
          <a:xfrm>
            <a:off x="483150" y="3303425"/>
            <a:ext cx="2327899" cy="9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6900" y="4217675"/>
            <a:ext cx="3042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-GB">
                <a:solidFill>
                  <a:schemeClr val="lt2"/>
                </a:solidFill>
              </a:rPr>
              <a:t>If there is password it’s ask password if not 2nd page open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55250" y="3579513"/>
            <a:ext cx="1143000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33824" l="14506" r="41549" t="18298"/>
          <a:stretch/>
        </p:blipFill>
        <p:spPr>
          <a:xfrm>
            <a:off x="4442450" y="2943588"/>
            <a:ext cx="3368851" cy="14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347200" y="4425125"/>
            <a:ext cx="4210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2.   After that it’s open company info and there when we enter open G.O.T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Create Company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00075"/>
            <a:ext cx="8520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 when we click on create </a:t>
            </a:r>
            <a:r>
              <a:rPr lang="en-GB"/>
              <a:t>company we get a form to like that                          a   after filling it they show us all info and ask if it’s you want to                                             if yes all info save and com created if not u get the form again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55986" l="14625" r="61655" t="19755"/>
          <a:stretch/>
        </p:blipFill>
        <p:spPr>
          <a:xfrm>
            <a:off x="6838950" y="1152475"/>
            <a:ext cx="2069549" cy="8953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9"/>
          <p:cNvSpPr txBox="1"/>
          <p:nvPr/>
        </p:nvSpPr>
        <p:spPr>
          <a:xfrm>
            <a:off x="2613650" y="2198375"/>
            <a:ext cx="60771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When u filing the form u can input ‘n’ in create company and that will </a:t>
            </a:r>
            <a:r>
              <a:rPr lang="en-GB" sz="1500">
                <a:solidFill>
                  <a:schemeClr val="lt2"/>
                </a:solidFill>
              </a:rPr>
              <a:t>bring</a:t>
            </a:r>
            <a:r>
              <a:rPr lang="en-GB" sz="1500">
                <a:solidFill>
                  <a:schemeClr val="lt2"/>
                </a:solidFill>
              </a:rPr>
              <a:t> u again to </a:t>
            </a:r>
            <a:r>
              <a:rPr lang="en-GB" sz="1500">
                <a:solidFill>
                  <a:schemeClr val="lt2"/>
                </a:solidFill>
              </a:rPr>
              <a:t>select</a:t>
            </a:r>
            <a:r>
              <a:rPr lang="en-GB" sz="1500">
                <a:solidFill>
                  <a:schemeClr val="lt2"/>
                </a:solidFill>
              </a:rPr>
              <a:t> company page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If you click ‘n’ in other section of form it’s will skip that part of info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If you enter ‘wrong info’ in form such as wrong number wrong </a:t>
            </a:r>
            <a:r>
              <a:rPr lang="en-GB" sz="1500">
                <a:solidFill>
                  <a:schemeClr val="lt2"/>
                </a:solidFill>
              </a:rPr>
              <a:t>mail wrong state and country name etc. it will show an error message and ask you to fill that detail again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After u finish with the form it’s ask for password while typing password u can’t see it and after that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It will ask last detail if u entered is current or not if you type ‘y’ company created and if you type ‘n’ you get form again</a:t>
            </a:r>
            <a:endParaRPr sz="1500">
              <a:solidFill>
                <a:schemeClr val="lt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15042" r="61207" t="19756"/>
          <a:stretch/>
        </p:blipFill>
        <p:spPr>
          <a:xfrm>
            <a:off x="349800" y="2106525"/>
            <a:ext cx="2069549" cy="26670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9"/>
          <p:cNvSpPr txBox="1"/>
          <p:nvPr/>
        </p:nvSpPr>
        <p:spPr>
          <a:xfrm>
            <a:off x="613400" y="3893825"/>
            <a:ext cx="1390800" cy="8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All time of input an dresponse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