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8626-E53E-BA48-144C-58BA60ED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44D8D-9D6E-FDDA-1375-4B87B5871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719B-5D58-BCFC-F0BE-5A9393D1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D637-689C-62CC-A6CA-F2AF2D01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94BC-11B9-3920-5942-23AA9B6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5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B234-D49A-7BDB-5040-E97FBE18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3A9DA-7343-A400-7A67-46DD8AC2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CC90-2E46-A25B-6BEB-321A5A93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7B6B-7DCF-840C-1326-FF8F8163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E7BC-CD9E-5971-AE92-3D6F9551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8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B253B-F88F-07C7-D6D6-F46F0914F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92937-9F03-C142-FBCE-AF33BACB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CDF3F-6D82-A568-574A-220F65C8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1185-5552-BC50-313E-3D010BEE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9F35D-99E7-8E7E-4634-85BEBB6B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83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0EE-33DF-F457-B9F4-FEA9F446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DF8C-3779-5E9B-8C22-0A53511B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0C8B-2355-CD41-D45F-BECA9DFE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BE51-C468-2029-BE36-F557C6F9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DAB1-69B8-073F-2CB7-7FB8E792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3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BBF-CDE0-33A3-8E28-ABBE2278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58F3-F7EA-88F6-AC9D-27128A5F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E6EE-37F1-70FE-9748-3AA9AAE8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A092-26DC-1A0A-0872-99265E22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49D3-119B-9D30-7FAF-A82161F7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7DA9-AE85-9CB8-B016-CEE19BC9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4FE4-4135-47BD-46D4-D542B4D77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130A5-DE50-6258-6F52-B2071C93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D3600-424B-8707-1252-DEB7FFE4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5E65-ED6B-53B1-8271-BBAA1622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80A2B-5E62-64EB-F973-A3DB141A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4BB2-1FC9-4D3A-EFEB-ABDBDF3F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2E7D3-976F-6DB5-2A32-50072EB9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3FBF7-CB33-EDF9-ECC5-EA7D7A83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779C3-0C23-0F34-6B83-3F06C0344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EEBC2-1615-A36D-76D7-25928B7CD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4A939-D972-51EF-7435-4678CFC4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8802A-0324-97FD-F2EA-0787B75A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E0558-1B26-E059-1FA1-B1493AE5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1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FEF1-940A-BCD4-8A3A-34D32444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04572-AE79-658F-BB20-4E4CC751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638A4-FD1A-EE89-01B0-C613B7AB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41AE6-699E-8818-0D77-D0F9B1BB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9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28AC5-6D46-8D78-8C99-5E7E7BA1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CE023-7FC3-35E6-0399-F2AFCDB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758E8-A52C-08D8-5936-6E36862C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4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96F2-6D59-FE3C-B220-D7ED7D44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FA12-BD15-E047-0790-3F2FB183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FF017-613F-2F60-94B0-FA04FCA1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479F1-B369-F7A6-1635-FF07D49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306EB-9C70-B2C9-B83B-3271227A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7D6CA-2421-EB10-812C-A84F2558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B2AC-15EF-FECA-996D-E29ED837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7FE87-98CA-E603-2637-634E02216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5AEE2-F84A-40DF-F3F5-DD39E681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F1291-329E-D9AE-273E-15BB3088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EE9D-A1EF-FB43-31C8-66B8FDE4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DA315-D085-C29D-5408-730356CF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5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F5166-40BD-9F8B-C9B3-A3A5C32B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5406-F921-8DB2-BFE2-1D39019E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AFB6-C96E-4A9E-96D5-B231B169F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86B6-F392-4A65-9877-D0FD8C823EBC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2213-DAA9-FEB1-79A5-1E2175122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1696-CDCB-1CC9-E89F-4EB7CE418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11FC-188E-44E7-A9E6-EAB74CA2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7CDB-F8F9-118A-DC76-543163D4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B59BB-5084-93FC-C7A7-0DCEAABFD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BD046-F85C-81DD-407D-67804CCE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4" y="258805"/>
            <a:ext cx="11682472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3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CFDC-27E4-075A-A23D-DEDEDECF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1- Email Verifier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77DE-C2DF-2B6B-DC86-E8245044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1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Project 1- Email Verifier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Shivaprakash Akki</dc:creator>
  <cp:lastModifiedBy>Shivaprakash Akki</cp:lastModifiedBy>
  <cp:revision>3</cp:revision>
  <dcterms:created xsi:type="dcterms:W3CDTF">2023-06-20T08:35:19Z</dcterms:created>
  <dcterms:modified xsi:type="dcterms:W3CDTF">2023-06-20T11:38:46Z</dcterms:modified>
</cp:coreProperties>
</file>