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kshat Sharma…"/>
          <p:cNvSpPr txBox="1"/>
          <p:nvPr>
            <p:ph type="body" idx="21"/>
          </p:nvPr>
        </p:nvSpPr>
        <p:spPr>
          <a:xfrm>
            <a:off x="1206499" y="11076440"/>
            <a:ext cx="21971002" cy="154797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709930">
              <a:defRPr sz="3096"/>
            </a:pPr>
            <a:r>
              <a:t>Akshat Sharma</a:t>
            </a:r>
          </a:p>
          <a:p>
            <a:pPr defTabSz="709930">
              <a:defRPr sz="3096"/>
            </a:pPr>
            <a:r>
              <a:t>500097291, R2142211317</a:t>
            </a:r>
          </a:p>
          <a:p>
            <a:pPr defTabSz="709930">
              <a:defRPr sz="3096"/>
            </a:pPr>
            <a:r>
              <a:t>AIML Hons. B2</a:t>
            </a:r>
          </a:p>
        </p:txBody>
      </p:sp>
      <p:sp>
        <p:nvSpPr>
          <p:cNvPr id="172" name="Spam🤬 =/= Ham😃"/>
          <p:cNvSpPr txBox="1"/>
          <p:nvPr>
            <p:ph type="ctrTitle"/>
          </p:nvPr>
        </p:nvSpPr>
        <p:spPr>
          <a:xfrm>
            <a:off x="1206496" y="2587691"/>
            <a:ext cx="21971004" cy="4648201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 sz="9000">
                <a:solidFill>
                  <a:srgbClr val="FAFAFA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Spam🤬 =/= Ham😃</a:t>
            </a:r>
          </a:p>
        </p:txBody>
      </p:sp>
      <p:sp>
        <p:nvSpPr>
          <p:cNvPr id="173" name="Email Classification using NLP and ML"/>
          <p:cNvSpPr txBox="1"/>
          <p:nvPr>
            <p:ph type="subTitle" sz="quarter" idx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/>
          <a:p>
            <a:pPr/>
            <a:r>
              <a:t>Email Classification using NLP and ML</a:t>
            </a:r>
          </a:p>
        </p:txBody>
      </p:sp>
      <p:pic>
        <p:nvPicPr>
          <p:cNvPr id="174" name="Screenshot 2024-04-10 at 3.30.50 AM.png" descr="Screenshot 2024-04-10 at 3.30.50 AM.png"/>
          <p:cNvPicPr>
            <a:picLocks noChangeAspect="1"/>
          </p:cNvPicPr>
          <p:nvPr/>
        </p:nvPicPr>
        <p:blipFill>
          <a:blip r:embed="rId3">
            <a:extLst/>
          </a:blip>
          <a:srcRect l="7370" t="0" r="1608" b="5037"/>
          <a:stretch>
            <a:fillRect/>
          </a:stretch>
        </p:blipFill>
        <p:spPr>
          <a:xfrm>
            <a:off x="14502252" y="2456060"/>
            <a:ext cx="9317109" cy="880393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Models Used"/>
          <p:cNvSpPr txBox="1"/>
          <p:nvPr>
            <p:ph type="title"/>
          </p:nvPr>
        </p:nvSpPr>
        <p:spPr>
          <a:xfrm>
            <a:off x="1206500" y="638825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Models Used</a:t>
            </a:r>
          </a:p>
        </p:txBody>
      </p:sp>
      <p:sp>
        <p:nvSpPr>
          <p:cNvPr id="177" name="Logistic Regression…"/>
          <p:cNvSpPr txBox="1"/>
          <p:nvPr>
            <p:ph type="body" idx="1"/>
          </p:nvPr>
        </p:nvSpPr>
        <p:spPr>
          <a:xfrm>
            <a:off x="1206500" y="2396618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  <a:p>
            <a:pPr/>
            <a:r>
              <a:t>Support Vector Classifier</a:t>
            </a:r>
          </a:p>
          <a:p>
            <a:pPr/>
          </a:p>
          <a:p>
            <a:pPr marL="0" indent="0">
              <a:buSzTx/>
              <a:buNone/>
            </a:pPr>
          </a:p>
          <a:p>
            <a:pPr/>
            <a:r>
              <a:t>Naive Bayes Classifier</a:t>
            </a:r>
          </a:p>
        </p:txBody>
      </p:sp>
      <p:pic>
        <p:nvPicPr>
          <p:cNvPr id="178" name="Screenshot 2024-04-10 at 10.39.49 AM.png" descr="Screenshot 2024-04-10 at 10.39.4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3246" y="3410511"/>
            <a:ext cx="7023101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shot 2024-04-10 at 10.40.08 AM.png" descr="Screenshot 2024-04-10 at 10.40.0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6066" y="7209792"/>
            <a:ext cx="7680041" cy="23334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Screenshot 2024-04-10 at 10.41.16 AM.png" descr="Screenshot 2024-04-10 at 10.41.16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68901" y="10977260"/>
            <a:ext cx="6179630" cy="2204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creenshot 2024-04-10 at 10.41.45 AM.png" descr="Screenshot 2024-04-10 at 10.41.45 AM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103127" y="10846661"/>
            <a:ext cx="7985919" cy="24653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Screenshot 2024-04-10 at 10.42.23 AM.png" descr="Screenshot 2024-04-10 at 10.42.23 A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01046" y="7225635"/>
            <a:ext cx="6667501" cy="222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4-04-10 at 10.42.45 AM.png" descr="Screenshot 2024-04-10 at 10.42.45 AM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234562" y="3386794"/>
            <a:ext cx="7723048" cy="23334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86" name="Text Processing…"/>
          <p:cNvSpPr txBox="1"/>
          <p:nvPr>
            <p:ph type="body" idx="1"/>
          </p:nvPr>
        </p:nvSpPr>
        <p:spPr>
          <a:xfrm>
            <a:off x="1206500" y="3220263"/>
            <a:ext cx="21971000" cy="8256012"/>
          </a:xfrm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4650"/>
            </a:pPr>
            <a:r>
              <a:t>Text Processing</a:t>
            </a:r>
          </a:p>
          <a:p>
            <a:pPr lvl="1" marL="914400" indent="-457200" defTabSz="1828754">
              <a:spcBef>
                <a:spcPts val="3300"/>
              </a:spcBef>
              <a:defRPr sz="4650"/>
            </a:pPr>
            <a:r>
              <a:t>Punctuation removal</a:t>
            </a:r>
          </a:p>
          <a:p>
            <a:pPr lvl="1" marL="914400" indent="-457200" defTabSz="1828754">
              <a:spcBef>
                <a:spcPts val="3300"/>
              </a:spcBef>
              <a:defRPr sz="4650"/>
            </a:pPr>
            <a:r>
              <a:t>Stopwords removal</a:t>
            </a:r>
          </a:p>
          <a:p>
            <a:pPr marL="457200" indent="-457200" defTabSz="1828754">
              <a:spcBef>
                <a:spcPts val="3300"/>
              </a:spcBef>
              <a:defRPr sz="4650"/>
            </a:pPr>
            <a:r>
              <a:t>Stemming</a:t>
            </a:r>
          </a:p>
          <a:p>
            <a:pPr lvl="1" marL="914400" indent="-457200" defTabSz="1828754">
              <a:spcBef>
                <a:spcPts val="3300"/>
              </a:spcBef>
              <a:defRPr sz="4650"/>
            </a:pPr>
            <a:r>
              <a:t>PorterStemmer</a:t>
            </a:r>
          </a:p>
          <a:p>
            <a:pPr marL="457200" indent="-457200" defTabSz="1828754">
              <a:spcBef>
                <a:spcPts val="3300"/>
              </a:spcBef>
              <a:defRPr sz="4650"/>
            </a:pPr>
            <a:r>
              <a:t>Vectorisation</a:t>
            </a:r>
          </a:p>
          <a:p>
            <a:pPr lvl="1" marL="914400" indent="-457200" defTabSz="1828754">
              <a:spcBef>
                <a:spcPts val="3300"/>
              </a:spcBef>
              <a:defRPr sz="4650"/>
            </a:pPr>
            <a:r>
              <a:t>Count Vectorizer</a:t>
            </a:r>
          </a:p>
          <a:p>
            <a:pPr marL="457200" indent="-457200" defTabSz="1828754">
              <a:spcBef>
                <a:spcPts val="3300"/>
              </a:spcBef>
              <a:defRPr sz="4650"/>
            </a:pPr>
            <a:r>
              <a:t>Model Training</a:t>
            </a:r>
          </a:p>
        </p:txBody>
      </p:sp>
      <p:pic>
        <p:nvPicPr>
          <p:cNvPr id="187" name="Screenshot 2024-04-10 at 10.46.14 AM.png" descr="Screenshot 2024-04-10 at 10.46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4929" y="3559940"/>
            <a:ext cx="14071601" cy="2213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Screenshot 2024-04-10 at 10.46.43 AM.png" descr="Screenshot 2024-04-10 at 10.46.43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34929" y="6179883"/>
            <a:ext cx="14071601" cy="2362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Screenshot 2024-04-10 at 10.47.09 AM.png" descr="Screenshot 2024-04-10 at 10.47.09 A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158729" y="8948986"/>
            <a:ext cx="142240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hank You"/>
          <p:cNvSpPr txBox="1"/>
          <p:nvPr>
            <p:ph type="title"/>
          </p:nvPr>
        </p:nvSpPr>
        <p:spPr>
          <a:xfrm>
            <a:off x="1206500" y="6141418"/>
            <a:ext cx="21971000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