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e424792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1e424792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79a8c1e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79a8c1e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9a8c1e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9a8c1e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9a8c1e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9a8c1e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79a8c1e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79a8c1e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9a8c1e6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9a8c1e6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79a8c1e6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79a8c1e6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3c1455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3c1455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79a8c1e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79a8c1e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79a8c1e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79a8c1e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9a8c1e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9a8c1e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9a8c1e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79a8c1e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9a8c1e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9a8c1e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4xfxouAt8uT1r_5MTo6MaODVE3IKMZpoGtOncugmFK0/edit?usp=sharing" TargetMode="External"/><Relationship Id="rId4" Type="http://schemas.openxmlformats.org/officeDocument/2006/relationships/hyperlink" Target="https://github.com/Akkkshattt-Sharrrmaaa/Uni-Clea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68583" y="15485"/>
            <a:ext cx="1075200" cy="4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ign, outdoor&#10;&#10;Description automatically generated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2171" cy="948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375" y="11182"/>
            <a:ext cx="3553625" cy="10876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12356" y="1098850"/>
            <a:ext cx="531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Minor Project</a:t>
            </a:r>
            <a:endParaRPr sz="5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58950" y="1927025"/>
            <a:ext cx="782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Uni Clean , Campus Sanitation Software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3235775"/>
            <a:ext cx="4572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Presented by -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R2142211317 - Akshat Sharma       R2142211365 - Atulya Verma        R2142211292 - Kushagra Parasramka       R2142211224 - Ronit Khurana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05814" y="4161168"/>
            <a:ext cx="21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Mentored By -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Dr. Virender Kadyan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0" y="0"/>
            <a:ext cx="467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8875" y="488700"/>
            <a:ext cx="4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flow of task allocation feature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3426950" y="488700"/>
            <a:ext cx="3341451" cy="4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266375" y="341375"/>
            <a:ext cx="81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Attained Deliverable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16700" y="1174875"/>
            <a:ext cx="84801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Conducted thorough analysis or project and user requirements.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flow charts to depict the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project.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the user authentication feature in the first coding phase.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the task allocation feature in the second coding phase.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333375" y="321475"/>
            <a:ext cx="56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Working Model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851375" y="1206600"/>
            <a:ext cx="39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6B0FA"/>
                </a:solidFill>
              </a:rPr>
              <a:t>SRS:</a:t>
            </a:r>
            <a:endParaRPr sz="300"/>
          </a:p>
        </p:txBody>
      </p:sp>
      <p:sp>
        <p:nvSpPr>
          <p:cNvPr id="197" name="Google Shape;197;p24"/>
          <p:cNvSpPr txBox="1"/>
          <p:nvPr/>
        </p:nvSpPr>
        <p:spPr>
          <a:xfrm>
            <a:off x="845400" y="1739025"/>
            <a:ext cx="745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https://docs.google.com/document/d/14xfxouAt8uT1r_5MTo6MaODVE3IKMZpoGtOncugmFK0/edit?usp=sharing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/>
          </a:p>
        </p:txBody>
      </p:sp>
      <p:sp>
        <p:nvSpPr>
          <p:cNvPr id="198" name="Google Shape;198;p24"/>
          <p:cNvSpPr txBox="1"/>
          <p:nvPr/>
        </p:nvSpPr>
        <p:spPr>
          <a:xfrm>
            <a:off x="845400" y="24102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6B0FA"/>
                </a:solidFill>
              </a:rPr>
              <a:t>GITHUB</a:t>
            </a:r>
            <a:r>
              <a:rPr b="1" lang="en-GB" sz="2100">
                <a:solidFill>
                  <a:srgbClr val="46B0FA"/>
                </a:solidFill>
              </a:rPr>
              <a:t>:</a:t>
            </a:r>
            <a:endParaRPr sz="1200"/>
          </a:p>
        </p:txBody>
      </p:sp>
      <p:sp>
        <p:nvSpPr>
          <p:cNvPr id="199" name="Google Shape;199;p24"/>
          <p:cNvSpPr txBox="1"/>
          <p:nvPr/>
        </p:nvSpPr>
        <p:spPr>
          <a:xfrm>
            <a:off x="845400" y="2918125"/>
            <a:ext cx="732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https://github.com/Akkkshattt-Sharrrmaaa/Uni-Clean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290202" y="367676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b="1" lang="en-GB" sz="3200">
                <a:solidFill>
                  <a:srgbClr val="46B0FA"/>
                </a:solidFill>
              </a:rPr>
              <a:t>List of Cited Work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81000" y="1190700"/>
            <a:ext cx="84801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Lalit Mohan Joshi. Article: A Research Paper on College Management System. 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International Journal of Computer Applications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122(11):32-44, July 2015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Alt, Rainer and Auth, Gunnar (2010) "Campus Management System," 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&amp; Information Systems Engineering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Vol. 2: Iss. 3, 187-190.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[3].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Ashraful Kabir(2021). sanitation and hygiene practices among students in a public university,10.1371/journal.pone.0257663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[4].Kofi Baah-Bentum(2018).Improving Sanitation on Tertiary Education Campuses, 10.29322/IJSRP.8.12.2018.p8467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1139237"/>
            <a:ext cx="4206240" cy="18068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300800" y="2783025"/>
            <a:ext cx="654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0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48400" y="309575"/>
            <a:ext cx="490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Problem Statement</a:t>
            </a:r>
            <a:endParaRPr b="1" sz="3200">
              <a:solidFill>
                <a:srgbClr val="46B0FA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9400" y="986675"/>
            <a:ext cx="83052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today’s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university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campuses,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sanitation and cleanliness poses a significant challenge. As the student population continues to grow, traditional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ensuring a pristine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struggle to keep pace. The lack of an efficient and transparent system for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addressing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sanitation issue further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exacerbates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 problem. Existing protocols often rely on manual reporting, leading to delays in response time and a disconnect between the students and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staff.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addition to the existing challenges of maintaining cleanliness on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campuses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critical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concern lies in ensuring equitable distribution of workload among the maintenance staff. The current absence of a systematic approach for task allocation often results in disparities in the effort exerted by individual workers.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address these issues , our project , UniClean, introduces a pioneering system for the fair and efficient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tasks and also foster a cleaner, healthier, and more conducive atmosphere for learning and communal living.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8400" y="309575"/>
            <a:ext cx="490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Objective</a:t>
            </a:r>
            <a:endParaRPr b="1" sz="3200">
              <a:solidFill>
                <a:srgbClr val="46B0FA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19400" y="1101150"/>
            <a:ext cx="83052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Develop a user friendly software system that allows students to easily request cleaning services and workers to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efficiently manage and complete cleaning tasks.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Create a system for the automated allocation of cleaning tasks to available workers based on their workload and location.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Enhance the experience of students by allowing them to submit and track cleaning requests conveniently through a digital platform.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Optimise worker management by tracking worker performance , workload and job history to ensure timely task completion.</a:t>
            </a: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Improve the overall cleanliness and hygiene of the campus environment.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5927" y="353450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SWOT Analysis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0" y="1190368"/>
            <a:ext cx="2789414" cy="2762760"/>
            <a:chOff x="0" y="1189989"/>
            <a:chExt cx="2726700" cy="3284699"/>
          </a:xfrm>
        </p:grpSpPr>
        <p:sp>
          <p:nvSpPr>
            <p:cNvPr id="79" name="Google Shape;79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Strength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0" y="1858988"/>
              <a:ext cx="247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Increased staff accountability.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Efficient and effective job allocation.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2356113" y="1190375"/>
            <a:ext cx="2640387" cy="3394345"/>
            <a:chOff x="2303149" y="-27114"/>
            <a:chExt cx="2581024" cy="4035602"/>
          </a:xfrm>
        </p:grpSpPr>
        <p:sp>
          <p:nvSpPr>
            <p:cNvPr id="82" name="Google Shape;82;p16"/>
            <p:cNvSpPr/>
            <p:nvPr/>
          </p:nvSpPr>
          <p:spPr>
            <a:xfrm>
              <a:off x="2342873" y="-27114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Weakness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2303149" y="641888"/>
              <a:ext cx="2541300" cy="3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Potential resistance to 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adaptation of software.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False requests and false request completion 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confirmation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4571988" y="1190387"/>
            <a:ext cx="2599750" cy="3686533"/>
            <a:chOff x="4613552" y="745892"/>
            <a:chExt cx="2541300" cy="4382990"/>
          </a:xfrm>
        </p:grpSpPr>
        <p:sp>
          <p:nvSpPr>
            <p:cNvPr id="85" name="Google Shape;85;p16"/>
            <p:cNvSpPr/>
            <p:nvPr/>
          </p:nvSpPr>
          <p:spPr>
            <a:xfrm>
              <a:off x="4613552" y="745892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Opportunity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4613563" y="1414882"/>
              <a:ext cx="2443200" cy="3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Expanding system to other institutions.</a:t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Integrating AIML features to analyse patterns in locations</a:t>
              </a:r>
              <a:r>
                <a:rPr lang="en-GB" sz="20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6544241" y="1190387"/>
            <a:ext cx="2681031" cy="2797197"/>
            <a:chOff x="6396814" y="1189775"/>
            <a:chExt cx="2620753" cy="3325641"/>
          </a:xfrm>
        </p:grpSpPr>
        <p:sp>
          <p:nvSpPr>
            <p:cNvPr id="88" name="Google Shape;88;p16"/>
            <p:cNvSpPr/>
            <p:nvPr/>
          </p:nvSpPr>
          <p:spPr>
            <a:xfrm>
              <a:off x="639681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Threat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6625068" y="1899716"/>
              <a:ext cx="2392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Inappropriate and excessive requests.</a:t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Vulnerability to data breaches.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06600" y="350025"/>
            <a:ext cx="808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Deliverables of each step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4650" y="1125000"/>
            <a:ext cx="83052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Our project can be broadly divided into 5 phases, namely -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Project Initiation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 (II)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 (III)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Testing and Fixing Bug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Project Initiation → Defined the project scope , workflow and project plan.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Developed the initial authentication system and account management system.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Developed the task allocation feature.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Round(III)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Develop the UI for the software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Testing and Fixing Bug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Test and fix the bugs.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242575" y="400875"/>
            <a:ext cx="81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Methodology : Reference Software Model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42459" y="1157717"/>
            <a:ext cx="2295363" cy="823450"/>
            <a:chOff x="875525" y="1028275"/>
            <a:chExt cx="2359300" cy="777500"/>
          </a:xfrm>
        </p:grpSpPr>
        <p:sp>
          <p:nvSpPr>
            <p:cNvPr id="102" name="Google Shape;102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8"/>
            <p:cNvCxnSpPr>
              <a:stCxn id="102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18"/>
          <p:cNvGrpSpPr/>
          <p:nvPr/>
        </p:nvGrpSpPr>
        <p:grpSpPr>
          <a:xfrm>
            <a:off x="2001483" y="1981247"/>
            <a:ext cx="2226943" cy="823450"/>
            <a:chOff x="875525" y="1028275"/>
            <a:chExt cx="2359300" cy="777500"/>
          </a:xfrm>
        </p:grpSpPr>
        <p:sp>
          <p:nvSpPr>
            <p:cNvPr id="106" name="Google Shape;106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8"/>
            <p:cNvCxnSpPr>
              <a:stCxn id="106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p18"/>
          <p:cNvGrpSpPr/>
          <p:nvPr/>
        </p:nvGrpSpPr>
        <p:grpSpPr>
          <a:xfrm>
            <a:off x="3793110" y="2804737"/>
            <a:ext cx="2226943" cy="823450"/>
            <a:chOff x="875525" y="1028275"/>
            <a:chExt cx="2359300" cy="777500"/>
          </a:xfrm>
        </p:grpSpPr>
        <p:sp>
          <p:nvSpPr>
            <p:cNvPr id="110" name="Google Shape;110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8"/>
            <p:cNvCxnSpPr>
              <a:stCxn id="110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" name="Google Shape;113;p18"/>
          <p:cNvGrpSpPr/>
          <p:nvPr/>
        </p:nvGrpSpPr>
        <p:grpSpPr>
          <a:xfrm>
            <a:off x="5507522" y="3628227"/>
            <a:ext cx="2226943" cy="823450"/>
            <a:chOff x="875525" y="1028275"/>
            <a:chExt cx="2359300" cy="777500"/>
          </a:xfrm>
        </p:grpSpPr>
        <p:sp>
          <p:nvSpPr>
            <p:cNvPr id="114" name="Google Shape;114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8"/>
            <p:cNvCxnSpPr>
              <a:stCxn id="114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7" name="Google Shape;117;p18"/>
          <p:cNvSpPr/>
          <p:nvPr/>
        </p:nvSpPr>
        <p:spPr>
          <a:xfrm>
            <a:off x="7312060" y="4451770"/>
            <a:ext cx="1789500" cy="619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07550" y="1157800"/>
            <a:ext cx="1789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objectives and scope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964850" y="1981250"/>
            <a:ext cx="1878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architecture and database structure.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879401" y="2833361"/>
            <a:ext cx="1647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software modules.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612908" y="3628224"/>
            <a:ext cx="1647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quality assurance.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312071" y="4455742"/>
            <a:ext cx="1647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and maintenance.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145684" y="357175"/>
            <a:ext cx="582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 </a:t>
            </a: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Methodology : </a:t>
            </a:r>
            <a:r>
              <a:rPr b="1" lang="en-GB" sz="3200">
                <a:solidFill>
                  <a:srgbClr val="46B0FA"/>
                </a:solidFill>
              </a:rPr>
              <a:t>Timeline</a:t>
            </a:r>
            <a:endParaRPr b="1" sz="3200">
              <a:solidFill>
                <a:srgbClr val="46B0FA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3998450" y="1125975"/>
            <a:ext cx="2579944" cy="2379656"/>
            <a:chOff x="4372760" y="1709448"/>
            <a:chExt cx="2501400" cy="1874926"/>
          </a:xfrm>
        </p:grpSpPr>
        <p:sp>
          <p:nvSpPr>
            <p:cNvPr id="129" name="Google Shape;129;p1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9"/>
            <p:cNvGrpSpPr/>
            <p:nvPr/>
          </p:nvGrpSpPr>
          <p:grpSpPr>
            <a:xfrm>
              <a:off x="4372760" y="1709448"/>
              <a:ext cx="2501400" cy="1874926"/>
              <a:chOff x="4372760" y="1709448"/>
              <a:chExt cx="2501400" cy="1874926"/>
            </a:xfrm>
          </p:grpSpPr>
          <p:grpSp>
            <p:nvGrpSpPr>
              <p:cNvPr id="131" name="Google Shape;131;p1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2" name="Google Shape;132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3" name="Google Shape;133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19"/>
              <p:cNvSpPr txBox="1"/>
              <p:nvPr/>
            </p:nvSpPr>
            <p:spPr>
              <a:xfrm>
                <a:off x="4372761" y="3212974"/>
                <a:ext cx="1524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Oct 18 - Nov 5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19"/>
              <p:cNvSpPr txBox="1"/>
              <p:nvPr/>
            </p:nvSpPr>
            <p:spPr>
              <a:xfrm>
                <a:off x="4372760" y="1709448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Coding (Second Round)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210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task allocation module.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allocation algorithm.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6" name="Google Shape;136;p19"/>
          <p:cNvGrpSpPr/>
          <p:nvPr/>
        </p:nvGrpSpPr>
        <p:grpSpPr>
          <a:xfrm>
            <a:off x="6126274" y="1181624"/>
            <a:ext cx="3320773" cy="2205867"/>
            <a:chOff x="6435805" y="1753294"/>
            <a:chExt cx="3219675" cy="1737998"/>
          </a:xfrm>
        </p:grpSpPr>
        <p:sp>
          <p:nvSpPr>
            <p:cNvPr id="137" name="Google Shape;137;p1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9"/>
            <p:cNvGrpSpPr/>
            <p:nvPr/>
          </p:nvGrpSpPr>
          <p:grpSpPr>
            <a:xfrm>
              <a:off x="6435805" y="1753294"/>
              <a:ext cx="3219675" cy="1737998"/>
              <a:chOff x="6435805" y="1753294"/>
              <a:chExt cx="3219675" cy="1737998"/>
            </a:xfrm>
          </p:grpSpPr>
          <p:grpSp>
            <p:nvGrpSpPr>
              <p:cNvPr id="139" name="Google Shape;139;p1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0" name="Google Shape;140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19"/>
              <p:cNvSpPr txBox="1"/>
              <p:nvPr/>
            </p:nvSpPr>
            <p:spPr>
              <a:xfrm>
                <a:off x="6435805" y="2702594"/>
                <a:ext cx="1700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Nov 7 - Nov End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>
                <a:off x="7401879" y="1753294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Testing and Bug Fixing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210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Testing for bugs.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Fixing bugs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Final SRS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rtl="0" algn="l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4" name="Google Shape;144;p19"/>
          <p:cNvGrpSpPr/>
          <p:nvPr/>
        </p:nvGrpSpPr>
        <p:grpSpPr>
          <a:xfrm>
            <a:off x="-25" y="1212138"/>
            <a:ext cx="2579945" cy="2296393"/>
            <a:chOff x="496015" y="1777336"/>
            <a:chExt cx="2501401" cy="1809323"/>
          </a:xfrm>
        </p:grpSpPr>
        <p:sp>
          <p:nvSpPr>
            <p:cNvPr id="145" name="Google Shape;145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496015" y="1777336"/>
              <a:ext cx="2501401" cy="1809323"/>
              <a:chOff x="496015" y="1777336"/>
              <a:chExt cx="2501401" cy="1809323"/>
            </a:xfrm>
          </p:grpSpPr>
          <p:sp>
            <p:nvSpPr>
              <p:cNvPr id="147" name="Google Shape;147;p19"/>
              <p:cNvSpPr txBox="1"/>
              <p:nvPr/>
            </p:nvSpPr>
            <p:spPr>
              <a:xfrm>
                <a:off x="496015" y="3215259"/>
                <a:ext cx="1511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Aug - Sept 20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8" name="Google Shape;148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9" name="Google Shape;149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0" name="Google Shape;150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" name="Google Shape;151;p19"/>
              <p:cNvSpPr txBox="1"/>
              <p:nvPr/>
            </p:nvSpPr>
            <p:spPr>
              <a:xfrm>
                <a:off x="496016" y="1777336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Project Initiation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Decide project goal, scope and objective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Initialise project plan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19"/>
          <p:cNvGrpSpPr/>
          <p:nvPr/>
        </p:nvGrpSpPr>
        <p:grpSpPr>
          <a:xfrm>
            <a:off x="1910000" y="2386475"/>
            <a:ext cx="2580007" cy="2202896"/>
            <a:chOff x="2347891" y="2702594"/>
            <a:chExt cx="2501461" cy="1735657"/>
          </a:xfrm>
        </p:grpSpPr>
        <p:sp>
          <p:nvSpPr>
            <p:cNvPr id="153" name="Google Shape;153;p1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347891" y="2702594"/>
              <a:ext cx="2501400" cy="1735657"/>
              <a:chOff x="2347891" y="2702594"/>
              <a:chExt cx="2501400" cy="1735657"/>
            </a:xfrm>
          </p:grpSpPr>
          <p:sp>
            <p:nvSpPr>
              <p:cNvPr id="155" name="Google Shape;155;p19"/>
              <p:cNvSpPr txBox="1"/>
              <p:nvPr/>
            </p:nvSpPr>
            <p:spPr>
              <a:xfrm>
                <a:off x="2371669" y="2702594"/>
                <a:ext cx="1692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Sept 25 - Oct 5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8" name="Google Shape;158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" name="Google Shape;159;p19"/>
              <p:cNvSpPr txBox="1"/>
              <p:nvPr/>
            </p:nvSpPr>
            <p:spPr>
              <a:xfrm>
                <a:off x="2347891" y="3494451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Coding (First Round)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authentication system.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account management system.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rtl="0" algn="l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0" name="Google Shape;160;p19"/>
          <p:cNvSpPr txBox="1"/>
          <p:nvPr/>
        </p:nvSpPr>
        <p:spPr>
          <a:xfrm>
            <a:off x="8056124" y="3028050"/>
            <a:ext cx="1753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Dec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8932883" y="2571748"/>
            <a:ext cx="0" cy="45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8885182" y="2454448"/>
            <a:ext cx="95400" cy="117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065575" y="3508525"/>
            <a:ext cx="3117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Coding (Third Round)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21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Creating UI for the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Integrating all modules.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325925" y="0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60700" y="500250"/>
            <a:ext cx="4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flow of user authentication feature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7766" r="11666" t="6076"/>
          <a:stretch/>
        </p:blipFill>
        <p:spPr>
          <a:xfrm>
            <a:off x="1917251" y="773900"/>
            <a:ext cx="4847675" cy="43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78575" y="0"/>
            <a:ext cx="54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282100" y="512100"/>
            <a:ext cx="4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flow of user authentication feature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11915" r="18965" t="14111"/>
          <a:stretch/>
        </p:blipFill>
        <p:spPr>
          <a:xfrm>
            <a:off x="2524400" y="784625"/>
            <a:ext cx="3107280" cy="4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