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3513"/>
            <a:ext cx="9745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STUDENT NAME	: </a:t>
            </a:r>
            <a:r>
              <a:rPr lang="en-IN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RAMANESWARY.T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REGISTER NO		:</a:t>
            </a:r>
            <a:r>
              <a:rPr lang="en-IN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asunm1455122203178</a:t>
            </a:r>
          </a:p>
          <a:p>
            <a:r>
              <a:rPr lang="en-US" sz="2400" dirty="0">
                <a:latin typeface="+mj-lt"/>
              </a:rPr>
              <a:t>DEPARTMENT		: B. COM( </a:t>
            </a:r>
            <a:r>
              <a:rPr lang="en-IN" sz="2400" dirty="0">
                <a:latin typeface="+mj-lt"/>
              </a:rPr>
              <a:t>CORPORATESECRETARYSHIP</a:t>
            </a:r>
            <a:r>
              <a:rPr lang="en-US" sz="2400" dirty="0">
                <a:latin typeface="+mj-lt"/>
              </a:rPr>
              <a:t>) </a:t>
            </a:r>
            <a:endParaRPr lang="zh-CN" altLang="en-US" dirty="0">
              <a:latin typeface="+mj-lt"/>
            </a:endParaRPr>
          </a:p>
          <a:p>
            <a:r>
              <a:rPr lang="en-US" sz="2400" dirty="0">
                <a:latin typeface="+mj-lt"/>
              </a:rPr>
              <a:t>COLLEGE		: </a:t>
            </a:r>
            <a:r>
              <a:rPr lang="en-GB" sz="2400" dirty="0">
                <a:latin typeface="+mj-lt"/>
              </a:rPr>
              <a:t>TAGORE</a:t>
            </a:r>
            <a:r>
              <a:rPr lang="en-US" sz="2400" dirty="0">
                <a:latin typeface="+mj-lt"/>
              </a:rPr>
              <a:t> COLLEGE OF ARTS &amp; SCIENCE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45297" y="2359474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find out the efficiency and effective workers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Samuel 🦇❤️‍🩹✨</cp:lastModifiedBy>
  <cp:revision>11</cp:revision>
  <dcterms:created xsi:type="dcterms:W3CDTF">2024-03-27T08:07:22Z</dcterms:created>
  <dcterms:modified xsi:type="dcterms:W3CDTF">2024-10-03T05:26:29Z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