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5206d8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5206d8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/>
              <a:t>Cere Care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" sz="1400"/>
              <a:t>Beyond the palsy…</a:t>
            </a:r>
            <a:r>
              <a:rPr b="1" i="1" lang="en"/>
              <a:t> 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69550" y="6187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Basic Outline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41600" y="1460175"/>
            <a:ext cx="7294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/>
              <a:t>Cerebral Palsy</a:t>
            </a:r>
            <a:r>
              <a:rPr lang="en" sz="1500"/>
              <a:t> is a group of </a:t>
            </a:r>
            <a:r>
              <a:rPr lang="en" sz="1500"/>
              <a:t>permanent</a:t>
            </a:r>
            <a:r>
              <a:rPr lang="en" sz="1500"/>
              <a:t> movement disorders that usually appear in the early childhood.  There may be problems with sensation, vision, hearing, swallowing, and speaking.  These cause difficulties in performing the day-to-day activities. 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The current solutions for this is includes a wide range of medications, therapies and surgical methods. 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500"/>
              <a:t>Our team has designed a system that could make their daily activities much easier. We are making the solution by retrieving the data from the patient’s brain and analysing it through our ANN [ Artificial Neural Network ] to support their daily activities. We also pour down the current data sets of the real world for the efficient usage of our system.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5652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Technical Aspects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58225" y="1417525"/>
            <a:ext cx="7038900" cy="30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made a system which takes in the main n serval center in to the system and contributing 2^n commands 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understand the solution number is too low so we made ANN for the user which make selective commands in accordance with user needs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also pour down the </a:t>
            </a:r>
            <a:r>
              <a:rPr lang="en" sz="1600"/>
              <a:t>convolutional</a:t>
            </a:r>
            <a:r>
              <a:rPr lang="en" sz="1600"/>
              <a:t> data set… to make the </a:t>
            </a:r>
            <a:r>
              <a:rPr lang="en" sz="1600"/>
              <a:t>efficiency</a:t>
            </a:r>
            <a:r>
              <a:rPr lang="en" sz="1600"/>
              <a:t> of the system high connecting with real world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uses Emotion detection for easy correction and adaptation of the system with user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Economical Aspects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Our project would cost around 10 -12 lakhs </a:t>
            </a:r>
            <a:r>
              <a:rPr lang="en" sz="1500"/>
              <a:t>expecting around 10 nos product on first stage.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We plan to distribute more around 60 % in Hardware and 40 % in software.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Since to precise the break even point we need complete with first prototype </a:t>
            </a:r>
            <a:r>
              <a:rPr lang="en" sz="1500"/>
              <a:t>completely</a:t>
            </a:r>
            <a:r>
              <a:rPr lang="en" sz="1500"/>
              <a:t> and thus to exact but roughly we plan in 3 years to achieve the goal.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Marketing Strategies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focus of our product are </a:t>
            </a:r>
            <a:r>
              <a:rPr lang="en" sz="1500"/>
              <a:t>patients</a:t>
            </a:r>
            <a:r>
              <a:rPr lang="en" sz="1500"/>
              <a:t> with paralysis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We plan to advertise the product through social media marketing and  other methods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We implore the marketing through medical institutions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We see the future of with among the our client with their happiness to be leading a normal life.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We plan on d</a:t>
            </a:r>
            <a:r>
              <a:rPr b="1" lang="en" sz="1500"/>
              <a:t>eveloping</a:t>
            </a:r>
            <a:r>
              <a:rPr b="1" lang="en" sz="1500"/>
              <a:t> an </a:t>
            </a:r>
            <a:r>
              <a:rPr b="1" lang="en" sz="1500"/>
              <a:t>exoskeleton which would enable the patience to do their daily activities on their own ,without help of another person.</a:t>
            </a:r>
            <a:endParaRPr b="1"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We also are planning to do social media app to the system we have partially implemented in our dashboard</a:t>
            </a:r>
            <a:endParaRPr b="1"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We want IoT to empower the user in all ways possible to lead his daily activity as smoothly as possible</a:t>
            </a:r>
            <a:r>
              <a:rPr b="1" lang="en" sz="1500"/>
              <a:t> 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