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57A526-D02B-E376-0FEB-7F397250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5E52F2-0A60-3EBE-75F5-D8039E1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49BB13-43DC-F522-55ED-1A52A2FD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3B9BDA-833D-BC65-F34B-1AEEDFF1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56785-174C-D14B-F9CA-3D95100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88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6DABB9-187F-DC39-2E18-AED9A6D2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DB9CC7-09F2-B0F7-DD37-D8B7EC3CB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86F896-5108-15C0-630F-E6EE5836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42DC4E-A54E-C9FB-614A-2511F9D6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CFABA3-3635-7FB0-E885-03CD209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0398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7C5850C-7333-D4D1-64AC-D08BEFD7F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555B68-3273-FCC3-95B5-2EDE2F79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A7BFFE-1D1B-4E77-DDAB-4600722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7B7CCC-E1DB-A1FC-6DEC-2968A738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8931E5-8E6D-BDF3-81F0-453C6467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8391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41C18F-2966-98AA-5D92-BCA997D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8C467-F189-E475-98BB-36A7A2FF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CD0475-4E29-5037-16C1-CB1FCC56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D7E77B-9014-825D-A838-2F2C21CE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C1FE0C-6660-8B8B-F16F-FF7B447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354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852A97-74CA-83DD-4ECB-9E4285A9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B2FC55-EEB6-D776-C967-CF1D5D7D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083542-6B43-D164-B4D2-75896054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73E2B9-9204-76E5-2034-8A47E39D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9D7597-5122-CE23-03EB-A7EE57A4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67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B240A5-7BFB-C7D2-3A68-58263E9D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5FC8EE-58BE-1A4D-E2BF-76196098B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63F584-E541-7EDF-2606-D0B6F63B7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386E2D-E7F8-DE0A-0DC5-679B86A0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67B02D2-9158-B8B9-C860-1356D3AB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4518EC-2185-F0D9-FB60-77E5A99C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4671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284F9-B832-5CC4-267A-EE72842E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7ACA4B-8745-72CC-6A7E-45AD9EA5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FBFAD9-5E29-B2AC-334F-34B39A47E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A6B288E-DBCA-E14B-F166-C2B9D27FE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8A5E9B-1F7F-4B66-2313-324D3A661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57861F8-E9DB-44D8-D1E0-49728F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8F69DA1-3858-98D1-39DB-B23BA77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1F08145-5FD7-ED18-51A5-544D4C6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07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2F792-3137-B541-6A67-67A12CA6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7C0D64-B625-2EC4-F5E5-408AEC1E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A1F98C-4C39-4F81-5BE1-11159BA1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3DA0A2B-5EAA-AB81-E38B-4D06C543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3822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7155C5A-0008-A80E-61B5-F8E4233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6A1EA1A-EF40-6C51-E47F-1A337F62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D3181A2-0977-919A-266C-A6FCDAB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8346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946E5D-6692-AE2E-DBE2-F3BD006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1C9242-D35F-F4F9-E896-B5924EB7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47FECD3-358A-F61F-8870-9B04EF0A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5EC117-841E-D223-D4A1-F13071CC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5C27FC-8712-8F92-423D-7E6456A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A1988D-8B5D-0774-7A24-3528BAD1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324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E40C95-4282-B3F9-4104-3292386B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BBC9F6-944C-0C88-EC60-E9F047BB1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5548C2B-896A-B484-1AC8-650DFE6A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25B8FD-EAD8-7309-3C14-CC8300A3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08AE0E-CA1C-226C-40F9-F10FF11A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1DE811-72C1-0626-D7D6-134A6E3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58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8A4687C-DE44-6A57-AA25-9C4ED732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B1AFAC-CFFB-CBE8-E99E-7328FB136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6E9BA4C-422C-6250-7918-BA874F499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080F-8684-47A9-BD9C-E63E503CF5B1}" type="datetimeFigureOut">
              <a:rPr lang="en-IN" smtClean="0"/>
              <a:pPr/>
              <a:t>23-07-2023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DBECB7-8CB5-510B-B991-4F948D77A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6BF088-7285-8444-DD80-E08D9E73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59BA-00E5-4233-B6DB-F5D86BB6900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1898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B708267-0638-606F-4E00-1777C43FE5B1}"/>
              </a:ext>
            </a:extLst>
          </p:cNvPr>
          <p:cNvGrpSpPr/>
          <p:nvPr/>
        </p:nvGrpSpPr>
        <p:grpSpPr>
          <a:xfrm>
            <a:off x="335360" y="1717965"/>
            <a:ext cx="11551840" cy="2175162"/>
            <a:chOff x="335360" y="1717965"/>
            <a:chExt cx="11551840" cy="2175162"/>
          </a:xfrm>
        </p:grpSpPr>
        <p:sp>
          <p:nvSpPr>
            <p:cNvPr id="5" name="Flowchart: Alternate Process 4">
              <a:extLst>
                <a:ext uri="{FF2B5EF4-FFF2-40B4-BE49-F238E27FC236}">
                  <a16:creationId xmlns="" xmlns:a16="http://schemas.microsoft.com/office/drawing/2014/main" id="{6789461E-054E-DCA5-6BE5-DF565CAE51B0}"/>
                </a:ext>
              </a:extLst>
            </p:cNvPr>
            <p:cNvSpPr/>
            <p:nvPr/>
          </p:nvSpPr>
          <p:spPr>
            <a:xfrm>
              <a:off x="335360" y="1717965"/>
              <a:ext cx="2214073" cy="2175162"/>
            </a:xfrm>
            <a:prstGeom prst="flowChartAlternateProcess">
              <a:avLst/>
            </a:prstGeom>
            <a:solidFill>
              <a:srgbClr val="FFC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GENERATOR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(Vocal Cords)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EE04D8A0-57C3-8C09-3B8F-48FB207A4423}"/>
                </a:ext>
              </a:extLst>
            </p:cNvPr>
            <p:cNvSpPr/>
            <p:nvPr/>
          </p:nvSpPr>
          <p:spPr>
            <a:xfrm>
              <a:off x="5004243" y="1717965"/>
              <a:ext cx="2214073" cy="2175162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MEDIUM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(Air)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9B417D5D-39E8-782E-263E-7D5788C8F105}"/>
                </a:ext>
              </a:extLst>
            </p:cNvPr>
            <p:cNvSpPr/>
            <p:nvPr/>
          </p:nvSpPr>
          <p:spPr>
            <a:xfrm>
              <a:off x="9673127" y="1717965"/>
              <a:ext cx="2214073" cy="217516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RECEPTOR</a:t>
              </a:r>
            </a:p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(Human Ear)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54769F9D-9C84-8997-BDC4-73C12A63E887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549433" y="2805546"/>
              <a:ext cx="24548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77F1EF1-6CA1-D9B7-EA34-6D21517E489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7218317" y="2805546"/>
              <a:ext cx="24548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5412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946D4585-E7D8-84D6-4AEF-EFC58CD45442}"/>
              </a:ext>
            </a:extLst>
          </p:cNvPr>
          <p:cNvGrpSpPr/>
          <p:nvPr/>
        </p:nvGrpSpPr>
        <p:grpSpPr>
          <a:xfrm>
            <a:off x="-27709" y="0"/>
            <a:ext cx="12108873" cy="6858000"/>
            <a:chOff x="-27709" y="0"/>
            <a:chExt cx="12108873" cy="6858000"/>
          </a:xfrm>
        </p:grpSpPr>
        <p:pic>
          <p:nvPicPr>
            <p:cNvPr id="3" name="Picture 2" descr="A picture containing line, plot&#10;&#10;Description automatically generated">
              <a:extLst>
                <a:ext uri="{FF2B5EF4-FFF2-40B4-BE49-F238E27FC236}">
                  <a16:creationId xmlns="" xmlns:a16="http://schemas.microsoft.com/office/drawing/2014/main" id="{EAFF5D04-DFC5-2EFC-9690-27FC3FFB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558088" cy="2857500"/>
            </a:xfrm>
            <a:prstGeom prst="rect">
              <a:avLst/>
            </a:prstGeom>
          </p:spPr>
        </p:pic>
        <p:pic>
          <p:nvPicPr>
            <p:cNvPr id="5" name="Picture 4" descr="A picture containing line, plot, diagram, slope&#10;&#10;Description automatically generated">
              <a:extLst>
                <a:ext uri="{FF2B5EF4-FFF2-40B4-BE49-F238E27FC236}">
                  <a16:creationId xmlns="" xmlns:a16="http://schemas.microsoft.com/office/drawing/2014/main" id="{2A6E123D-16D1-F3B6-62B5-49BDBCF93B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7429"/>
            <a:stretch/>
          </p:blipFill>
          <p:spPr>
            <a:xfrm>
              <a:off x="-27709" y="3429000"/>
              <a:ext cx="7585797" cy="298654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1F9E5DB-731E-CB9E-27BF-992C13B80E29}"/>
                </a:ext>
              </a:extLst>
            </p:cNvPr>
            <p:cNvSpPr txBox="1"/>
            <p:nvPr/>
          </p:nvSpPr>
          <p:spPr>
            <a:xfrm>
              <a:off x="2686049" y="2833534"/>
              <a:ext cx="2271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chemeClr val="accent1">
                      <a:lumMod val="75000"/>
                    </a:schemeClr>
                  </a:solidFill>
                </a:rPr>
                <a:t>Stereo Image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59E6B30C-B51D-3144-F66C-63BCD42553F8}"/>
                </a:ext>
              </a:extLst>
            </p:cNvPr>
            <p:cNvSpPr txBox="1"/>
            <p:nvPr/>
          </p:nvSpPr>
          <p:spPr>
            <a:xfrm>
              <a:off x="2601781" y="6396335"/>
              <a:ext cx="20334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>
                  <a:solidFill>
                    <a:srgbClr val="FF0000"/>
                  </a:solidFill>
                </a:rPr>
                <a:t>Phase Shift</a:t>
              </a:r>
            </a:p>
          </p:txBody>
        </p:sp>
        <p:pic>
          <p:nvPicPr>
            <p:cNvPr id="9" name="Picture 8" descr="A picture containing line, font, plot, diagram&#10;&#10;Description automatically generated">
              <a:extLst>
                <a:ext uri="{FF2B5EF4-FFF2-40B4-BE49-F238E27FC236}">
                  <a16:creationId xmlns="" xmlns:a16="http://schemas.microsoft.com/office/drawing/2014/main" id="{07BB8CFC-B7C5-01EC-EBD3-780611E8D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811" y="2466"/>
              <a:ext cx="4437353" cy="6413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8839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815548"/>
            <a:ext cx="11966713" cy="3634627"/>
            <a:chOff x="0" y="1802296"/>
            <a:chExt cx="11966713" cy="3634627"/>
          </a:xfrm>
        </p:grpSpPr>
        <p:pic>
          <p:nvPicPr>
            <p:cNvPr id="2" name="Picture 1" descr="dymcs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802296"/>
              <a:ext cx="6308035" cy="3000253"/>
            </a:xfrm>
            <a:prstGeom prst="rect">
              <a:avLst/>
            </a:prstGeom>
          </p:spPr>
        </p:pic>
        <p:pic>
          <p:nvPicPr>
            <p:cNvPr id="3" name="Picture 2" descr="dymc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4870" y="2067339"/>
              <a:ext cx="5141843" cy="244218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048000" y="5067591"/>
              <a:ext cx="5512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DYNAMIC MICROPHONES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" y="0"/>
            <a:ext cx="12191996" cy="5580262"/>
            <a:chOff x="3" y="0"/>
            <a:chExt cx="12191996" cy="5580262"/>
          </a:xfrm>
        </p:grpSpPr>
        <p:pic>
          <p:nvPicPr>
            <p:cNvPr id="2" name="Picture 1" descr="xlr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0"/>
              <a:ext cx="6546572" cy="55791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850295" y="5168349"/>
              <a:ext cx="226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XLR CABLE</a:t>
              </a:r>
              <a:endParaRPr lang="en-US" b="1" dirty="0"/>
            </a:p>
          </p:txBody>
        </p:sp>
        <p:pic>
          <p:nvPicPr>
            <p:cNvPr id="5" name="Picture 4" descr="xlr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0070" y="0"/>
              <a:ext cx="5671929" cy="5580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1999" cy="5287617"/>
            <a:chOff x="0" y="0"/>
            <a:chExt cx="12191999" cy="5287617"/>
          </a:xfrm>
        </p:grpSpPr>
        <p:pic>
          <p:nvPicPr>
            <p:cNvPr id="2" name="Picture 1" descr="ts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7606748" cy="5286375"/>
            </a:xfrm>
            <a:prstGeom prst="rect">
              <a:avLst/>
            </a:prstGeom>
          </p:spPr>
        </p:pic>
        <p:pic>
          <p:nvPicPr>
            <p:cNvPr id="3" name="Picture 2" descr="ts1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6990" y="0"/>
              <a:ext cx="4625009" cy="52876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367131" y="4850295"/>
              <a:ext cx="2464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TS CABLE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24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Aakarshan Dutta</dc:creator>
  <cp:lastModifiedBy>HP</cp:lastModifiedBy>
  <cp:revision>50</cp:revision>
  <dcterms:created xsi:type="dcterms:W3CDTF">2023-06-08T13:20:54Z</dcterms:created>
  <dcterms:modified xsi:type="dcterms:W3CDTF">2023-07-23T15:21:15Z</dcterms:modified>
</cp:coreProperties>
</file>