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3" r:id="rId9"/>
    <p:sldId id="262" r:id="rId10"/>
    <p:sldId id="264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ソフトウェア基礎演習？でやったので皆さんわかると思うので飛ばします</a:t>
            </a:r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975995"/>
            <a:ext cx="9778365" cy="2387600"/>
          </a:xfrm>
        </p:spPr>
        <p:txBody>
          <a:bodyPr/>
          <a:p>
            <a:r>
              <a:rPr lang="" altLang="en-US">
                <a:latin typeface="Ubuntu" panose="020B0604030602030204" charset="0"/>
                <a:ea typeface="Ubuntu" panose="020B0604030602030204" charset="0"/>
                <a:cs typeface="Liberation Mono for Powerline" panose="02070409020205020404" charset="0"/>
              </a:rPr>
              <a:t>3Dセルオートマトンの実装</a:t>
            </a:r>
            <a:endParaRPr lang="" altLang="en-US">
              <a:latin typeface="Ubuntu" panose="020B0604030602030204" charset="0"/>
              <a:ea typeface="Ubuntu" panose="020B0604030602030204" charset="0"/>
              <a:cs typeface="Liberation Mono for Powerline" panose="02070409020205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6070" y="6091555"/>
            <a:ext cx="5394325" cy="525780"/>
          </a:xfrm>
        </p:spPr>
        <p:txBody>
          <a:bodyPr/>
          <a:p>
            <a:r>
              <a:rPr lang="" altLang="en-US"/>
              <a:t>03-180405 伊藤彰秀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この実験で何をやったか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ln/>
                <a:solidFill>
                  <a:schemeClr val="tx1"/>
                </a:solidFill>
                <a:effectLst/>
              </a:rPr>
              <a:t>オートマトンの一種である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Conwayのライフゲーム</a:t>
            </a:r>
            <a:r>
              <a:rPr lang="" altLang="en-US"/>
              <a:t>の拡張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7" name="Picture 6" descr="Screenshot from 2018-11-13 20-51-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2825115"/>
            <a:ext cx="9285605" cy="36569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06235" y="6299200"/>
            <a:ext cx="500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https://ja.wikipedia.org/wiki/ライフゲーム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Conwayのライフゲーム</a:t>
            </a:r>
            <a:r>
              <a:rPr lang="" altLang="en-US"/>
              <a:t>と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何が違うのか</a:t>
            </a:r>
            <a:endParaRPr lang="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838200" y="1825625"/>
            <a:ext cx="10515600" cy="2929255"/>
          </a:xfrm>
        </p:spPr>
        <p:txBody>
          <a:bodyPr/>
          <a:p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3次元空間</a:t>
            </a:r>
            <a:r>
              <a:rPr lang="" altLang="en-US"/>
              <a:t>への拡張</a:t>
            </a:r>
            <a:endParaRPr lang="" altLang="en-US"/>
          </a:p>
          <a:p>
            <a:endParaRPr lang="" altLang="en-US"/>
          </a:p>
          <a:p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複数状態</a:t>
            </a:r>
            <a:r>
              <a:rPr lang="" altLang="en-US"/>
              <a:t>を保持</a:t>
            </a:r>
            <a:endParaRPr lang="" altLang="en-US"/>
          </a:p>
          <a:p>
            <a:endParaRPr lang="" altLang="en-US"/>
          </a:p>
          <a:p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寿命</a:t>
            </a:r>
            <a:r>
              <a:rPr lang="" altLang="en-US"/>
              <a:t>の概念の導入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なぜ</a:t>
            </a:r>
            <a:r>
              <a:rPr lang="" altLang="en-US"/>
              <a:t>これをやろうと思ったか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 lnSpcReduction="10000"/>
          </a:bodyPr>
          <a:p>
            <a:r>
              <a:rPr lang="en-US" altLang="en-US">
                <a:sym typeface="+mn-ea"/>
              </a:rPr>
              <a:t>当初何をしようとしていたか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3DにしたらopenGLの良さが出せそう。</a:t>
            </a:r>
            <a:endParaRPr lang="en-US" altLang="en-US">
              <a:sym typeface="+mn-ea"/>
            </a:endParaRPr>
          </a:p>
          <a:p>
            <a:pPr lvl="1"/>
            <a:endParaRPr lang="en-US" altLang="en-US"/>
          </a:p>
          <a:p>
            <a:pPr lvl="0"/>
            <a:r>
              <a:rPr lang="en-US" altLang="en-US">
                <a:sym typeface="+mn-ea"/>
              </a:rPr>
              <a:t>実装してみたけどなんか見栄えがよくない</a:t>
            </a:r>
            <a:r>
              <a:rPr lang="" altLang="en-US">
                <a:sym typeface="+mn-ea"/>
              </a:rPr>
              <a:t>...</a:t>
            </a:r>
            <a:endParaRPr lang="en-US" altLang="en-US"/>
          </a:p>
          <a:p>
            <a:pPr lvl="1"/>
            <a:r>
              <a:rPr lang="" altLang="en-US">
                <a:sym typeface="+mn-ea"/>
              </a:rPr>
              <a:t>セルの着色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何に対して? </a:t>
            </a:r>
            <a:r>
              <a:rPr lang="" altLang="en-US">
                <a:sym typeface="+mn-ea"/>
              </a:rPr>
              <a:t>　→　</a:t>
            </a:r>
            <a:r>
              <a:rPr lang="en-US" altLang="en-US">
                <a:sym typeface="+mn-ea"/>
              </a:rPr>
              <a:t>状態</a:t>
            </a:r>
            <a:endParaRPr lang="" altLang="en-US">
              <a:sym typeface="+mn-ea"/>
            </a:endParaRPr>
          </a:p>
          <a:p>
            <a:pPr lvl="1"/>
            <a:r>
              <a:rPr lang="" altLang="en-US">
                <a:sym typeface="+mn-ea"/>
              </a:rPr>
              <a:t>「ライフゲームっぽい」セルの</a:t>
            </a:r>
            <a:r>
              <a:rPr lang="" altLang="en-US">
                <a:ln/>
                <a:solidFill>
                  <a:schemeClr val="tx1"/>
                </a:solidFill>
                <a:effectLst/>
                <a:sym typeface="+mn-ea"/>
              </a:rPr>
              <a:t>発生</a:t>
            </a:r>
            <a:r>
              <a:rPr lang="" altLang="en-US">
                <a:sym typeface="+mn-ea"/>
              </a:rPr>
              <a:t>を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視覚的</a:t>
            </a:r>
            <a:r>
              <a:rPr lang="" altLang="en-US">
                <a:sym typeface="+mn-ea"/>
              </a:rPr>
              <a:t>に感じたい。</a:t>
            </a:r>
            <a:endParaRPr lang="" altLang="en-US">
              <a:sym typeface="+mn-ea"/>
            </a:endParaRPr>
          </a:p>
          <a:p>
            <a:pPr marL="457200" lvl="1" indent="0">
              <a:buNone/>
            </a:pPr>
            <a:endParaRPr lang="en-US" altLang="en-US"/>
          </a:p>
          <a:p>
            <a:r>
              <a:rPr lang="en-US" altLang="en-US">
                <a:sym typeface="+mn-ea"/>
              </a:rPr>
              <a:t>じゃあ状態数を拡張してみよう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ルール</a:t>
            </a:r>
            <a:r>
              <a:rPr lang="" altLang="en-US">
                <a:sym typeface="+mn-ea"/>
              </a:rPr>
              <a:t>の変更</a:t>
            </a:r>
            <a:endParaRPr lang="en-US" altLang="en-US"/>
          </a:p>
          <a:p>
            <a:pPr lvl="1"/>
            <a:r>
              <a:rPr lang="" altLang="en-US">
                <a:sym typeface="+mn-ea"/>
              </a:rPr>
              <a:t>編集(デバッグ)</a:t>
            </a:r>
            <a:r>
              <a:rPr lang="en-US" altLang="en-US">
                <a:sym typeface="+mn-ea"/>
              </a:rPr>
              <a:t>モードを追加</a:t>
            </a:r>
            <a:endParaRPr lang="en-US" altLang="en-US">
              <a:sym typeface="+mn-ea"/>
            </a:endParaRPr>
          </a:p>
          <a:p>
            <a:pPr marL="457200" lvl="1" indent="0">
              <a:buNone/>
            </a:pP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技術的な工夫・苦労した点</a:t>
            </a:r>
            <a:endParaRPr lang="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sym typeface="+mn-ea"/>
              </a:rPr>
              <a:t>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グラデーション</a:t>
            </a:r>
            <a:r>
              <a:rPr lang="en-US" altLang="en-US">
                <a:sym typeface="+mn-ea"/>
              </a:rPr>
              <a:t>の作成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" altLang="en-US">
                <a:sym typeface="+mn-ea"/>
              </a:rPr>
              <a:t> 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対話性</a:t>
            </a:r>
            <a:r>
              <a:rPr lang="" altLang="en-US"/>
              <a:t>の向上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 描画の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高速化</a:t>
            </a:r>
            <a:endParaRPr lang="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" altLang="en-US">
                <a:ln/>
                <a:solidFill>
                  <a:schemeClr val="tx1"/>
                </a:solidFill>
                <a:effectLst/>
              </a:rPr>
              <a:t>(ライフゲームのルール策定)</a:t>
            </a:r>
            <a:endParaRPr lang="" altLang="en-US">
              <a:ln/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グラデーション</a:t>
            </a:r>
            <a:r>
              <a:rPr lang="" altLang="en-US"/>
              <a:t>の作成</a:t>
            </a:r>
            <a:endParaRPr lang="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" altLang="en-US"/>
              <a:t>HSV色空間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Hueを15°ずつ変化</a:t>
            </a:r>
            <a:endParaRPr lang="" alt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3670" y="1691005"/>
            <a:ext cx="492442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40395" y="6177280"/>
            <a:ext cx="374904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https://jp.mathworks.com/help/images/convert-from-hsv-to-rgb-color-space.html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対話性</a:t>
            </a:r>
            <a:r>
              <a:rPr lang="" altLang="en-US"/>
              <a:t>の向上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使いそうな機能は一通り追加</a:t>
            </a:r>
            <a:endParaRPr lang="" altLang="en-US"/>
          </a:p>
          <a:p>
            <a:pPr lvl="1"/>
            <a:r>
              <a:rPr lang="" altLang="en-US"/>
              <a:t>停止・再生</a:t>
            </a:r>
            <a:endParaRPr lang="" altLang="en-US"/>
          </a:p>
          <a:p>
            <a:pPr lvl="1"/>
            <a:r>
              <a:rPr lang="" altLang="en-US"/>
              <a:t>セルの追加・消去</a:t>
            </a:r>
            <a:endParaRPr lang="" altLang="en-US"/>
          </a:p>
          <a:p>
            <a:pPr lvl="1"/>
            <a:r>
              <a:rPr lang="" altLang="en-US"/>
              <a:t>セルの更新を加速・減速</a:t>
            </a:r>
            <a:endParaRPr lang="" altLang="en-US"/>
          </a:p>
          <a:p>
            <a:pPr lvl="1"/>
            <a:r>
              <a:rPr lang="" altLang="en-US"/>
              <a:t>セルのリセット</a:t>
            </a:r>
            <a:endParaRPr lang="" altLang="en-US"/>
          </a:p>
          <a:p>
            <a:pPr lvl="1"/>
            <a:r>
              <a:rPr lang="" altLang="en-US"/>
              <a:t>オートローテーションモード</a:t>
            </a:r>
            <a:endParaRPr lang="" altLang="en-US"/>
          </a:p>
          <a:p>
            <a:pPr lvl="1"/>
            <a:r>
              <a:rPr lang="" altLang="en-US"/>
              <a:t>etc...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描画の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高速化</a:t>
            </a:r>
            <a:endParaRPr lang="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必要ないセルを描画しない</a:t>
            </a:r>
            <a:endParaRPr lang="" altLang="en-US"/>
          </a:p>
          <a:p>
            <a:endParaRPr lang="" altLang="en-US"/>
          </a:p>
          <a:p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ノイマン近傍</a:t>
            </a:r>
            <a:r>
              <a:rPr lang="" altLang="en-US"/>
              <a:t>のセルが全て生きている場合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(ライフゲームのルール策定)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ln/>
                <a:solidFill>
                  <a:schemeClr val="tx1"/>
                </a:solidFill>
                <a:effectLst/>
              </a:rPr>
              <a:t>openGLで苦労した点ではないが...</a:t>
            </a:r>
            <a:endParaRPr lang="" altLang="en-US">
              <a:ln/>
              <a:solidFill>
                <a:schemeClr val="accent4"/>
              </a:solidFill>
            </a:endParaRPr>
          </a:p>
          <a:p>
            <a:endParaRPr lang="" altLang="en-US">
              <a:ln/>
              <a:solidFill>
                <a:schemeClr val="accent4"/>
              </a:solidFill>
            </a:endParaRPr>
          </a:p>
          <a:p>
            <a:r>
              <a:rPr lang="en-US" altLang="en-US">
                <a:effectLst/>
                <a:sym typeface="+mn-ea"/>
              </a:rPr>
              <a:t> </a:t>
            </a:r>
            <a:r>
              <a:rPr lang="" altLang="en-US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正直一番大変</a:t>
            </a:r>
            <a:r>
              <a:rPr lang="" altLang="en-US">
                <a:effectLst/>
                <a:sym typeface="+mn-ea"/>
              </a:rPr>
              <a:t>だった。</a:t>
            </a:r>
            <a:endParaRPr lang="" altLang="en-US">
              <a:ln/>
              <a:solidFill>
                <a:srgbClr val="FF0000"/>
              </a:solidFill>
              <a:effectLst/>
              <a:sym typeface="+mn-ea"/>
            </a:endParaRPr>
          </a:p>
        </p:txBody>
      </p:sp>
      <p:pic>
        <p:nvPicPr>
          <p:cNvPr id="4" name="Picture 3" descr="yaruki_moetsuki_business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1490" y="2720340"/>
            <a:ext cx="3418840" cy="3750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Presentation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73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Chandas</vt:lpstr>
      <vt:lpstr>monofur for Powerline</vt:lpstr>
      <vt:lpstr>mry_KacstQurn</vt:lpstr>
      <vt:lpstr>MT Extra</vt:lpstr>
      <vt:lpstr>Mukti Narrow</vt:lpstr>
      <vt:lpstr>Nakula</vt:lpstr>
      <vt:lpstr>Nimbus Mono L</vt:lpstr>
      <vt:lpstr>Gubbi</vt:lpstr>
      <vt:lpstr>Meslo LG S DZ for Powerline</vt:lpstr>
      <vt:lpstr>Mitra Mono</vt:lpstr>
      <vt:lpstr>Monospace</vt:lpstr>
      <vt:lpstr>Noto Mono</vt:lpstr>
      <vt:lpstr>IBM 3270 Narrow</vt:lpstr>
      <vt:lpstr>Inconsolata-g for Powerline</vt:lpstr>
      <vt:lpstr>Inconsolata for Powerline</vt:lpstr>
      <vt:lpstr>IBM 3270</vt:lpstr>
      <vt:lpstr>Liberation Serif</vt:lpstr>
      <vt:lpstr>Lohit Gujarati</vt:lpstr>
      <vt:lpstr>Liberation Mono for Powerline</vt:lpstr>
      <vt:lpstr>Lohit Gurmukhi</vt:lpstr>
      <vt:lpstr>Navilu</vt:lpstr>
      <vt:lpstr>Lohit Tamil</vt:lpstr>
      <vt:lpstr>Arimo for Powerline</vt:lpstr>
      <vt:lpstr>AquaBase</vt:lpstr>
      <vt:lpstr>DejaVu Sans Mono for Powerline</vt:lpstr>
      <vt:lpstr>Dingbats</vt:lpstr>
      <vt:lpstr>Dyuthi</vt:lpstr>
      <vt:lpstr>FreeSans</vt:lpstr>
      <vt:lpstr>Gargi</vt:lpstr>
      <vt:lpstr>Garuda</vt:lpstr>
      <vt:lpstr>Hack</vt:lpstr>
      <vt:lpstr>Inconsolata-dz for Powerline</vt:lpstr>
      <vt:lpstr>KacstArt</vt:lpstr>
      <vt:lpstr>KacstBook</vt:lpstr>
      <vt:lpstr>KacstDecorative</vt:lpstr>
      <vt:lpstr>MS PGothic</vt:lpstr>
      <vt:lpstr>Lohit Telugu</vt:lpstr>
      <vt:lpstr>Lohit Tamil Classical</vt:lpstr>
      <vt:lpstr>Loma</vt:lpstr>
      <vt:lpstr>Lucida Grande</vt:lpstr>
      <vt:lpstr>Lucida Console</vt:lpstr>
      <vt:lpstr>Lucida MAC</vt:lpstr>
      <vt:lpstr>Ubuntu Mono</vt:lpstr>
      <vt:lpstr>URW Gothic L</vt:lpstr>
      <vt:lpstr>Wingdings 2</vt:lpstr>
      <vt:lpstr>Uroob</vt:lpstr>
      <vt:lpstr>Ubuntu Condensed</vt:lpstr>
      <vt:lpstr>Ubuntu</vt:lpstr>
      <vt:lpstr>Symbol Neu for Powerline</vt:lpstr>
      <vt:lpstr>Tlwg Typist</vt:lpstr>
      <vt:lpstr>SimSun</vt:lpstr>
      <vt:lpstr>Tlwg Mono</vt:lpstr>
      <vt:lpstr>Go Mono for Powerline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3Dセルオートマトンの実装</dc:title>
  <dc:creator>akky</dc:creator>
  <cp:lastModifiedBy>akky</cp:lastModifiedBy>
  <cp:revision>3</cp:revision>
  <dcterms:created xsi:type="dcterms:W3CDTF">2018-11-13T12:44:41Z</dcterms:created>
  <dcterms:modified xsi:type="dcterms:W3CDTF">2018-11-13T12:44:41Z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