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1" d="100"/>
          <a:sy n="81" d="100"/>
        </p:scale>
        <p:origin x="8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F1DB-0E3D-91BF-F3DD-244576163F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53C31675-8A60-AAA1-E398-D5D4BC8F7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598708F2-FBB1-6CB8-B667-CBAE585AE2DC}"/>
              </a:ext>
            </a:extLst>
          </p:cNvPr>
          <p:cNvSpPr>
            <a:spLocks noGrp="1"/>
          </p:cNvSpPr>
          <p:nvPr>
            <p:ph type="dt" sz="half" idx="10"/>
          </p:nvPr>
        </p:nvSpPr>
        <p:spPr/>
        <p:txBody>
          <a:bodyPr/>
          <a:lstStyle/>
          <a:p>
            <a:fld id="{94DE4630-CC7C-4F64-9171-E647B10B804F}" type="datetimeFigureOut">
              <a:rPr lang="hi-IN" smtClean="0"/>
              <a:t>सोमवार, 6 ज्येष्ट 1946</a:t>
            </a:fld>
            <a:endParaRPr lang="hi-IN"/>
          </a:p>
        </p:txBody>
      </p:sp>
      <p:sp>
        <p:nvSpPr>
          <p:cNvPr id="5" name="Footer Placeholder 4">
            <a:extLst>
              <a:ext uri="{FF2B5EF4-FFF2-40B4-BE49-F238E27FC236}">
                <a16:creationId xmlns:a16="http://schemas.microsoft.com/office/drawing/2014/main" id="{C5C0EB9C-FD33-ED14-3645-CF63E3E6DEFA}"/>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86B2D5BD-879E-855A-16C2-586E3E196BC3}"/>
              </a:ext>
            </a:extLst>
          </p:cNvPr>
          <p:cNvSpPr>
            <a:spLocks noGrp="1"/>
          </p:cNvSpPr>
          <p:nvPr>
            <p:ph type="sldNum" sz="quarter" idx="12"/>
          </p:nvPr>
        </p:nvSpPr>
        <p:spPr/>
        <p:txBody>
          <a:bodyPr/>
          <a:lstStyle/>
          <a:p>
            <a:fld id="{1DFA2F50-995E-4427-86E0-1B1DC4A36EFA}" type="slidenum">
              <a:rPr lang="hi-IN" smtClean="0"/>
              <a:t>‹#›</a:t>
            </a:fld>
            <a:endParaRPr lang="hi-IN"/>
          </a:p>
        </p:txBody>
      </p:sp>
    </p:spTree>
    <p:extLst>
      <p:ext uri="{BB962C8B-B14F-4D97-AF65-F5344CB8AC3E}">
        <p14:creationId xmlns:p14="http://schemas.microsoft.com/office/powerpoint/2010/main" val="29138472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872E-B3CF-24BE-6CA9-C4C8910EBCDF}"/>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F32EACC6-B9CD-C040-CE92-2527BF86B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AFCF962A-32F3-5DDE-75E8-AAD9966330CF}"/>
              </a:ext>
            </a:extLst>
          </p:cNvPr>
          <p:cNvSpPr>
            <a:spLocks noGrp="1"/>
          </p:cNvSpPr>
          <p:nvPr>
            <p:ph type="dt" sz="half" idx="10"/>
          </p:nvPr>
        </p:nvSpPr>
        <p:spPr/>
        <p:txBody>
          <a:bodyPr/>
          <a:lstStyle/>
          <a:p>
            <a:fld id="{94DE4630-CC7C-4F64-9171-E647B10B804F}" type="datetimeFigureOut">
              <a:rPr lang="hi-IN" smtClean="0"/>
              <a:t>सोमवार, 6 ज्येष्ट 1946</a:t>
            </a:fld>
            <a:endParaRPr lang="hi-IN"/>
          </a:p>
        </p:txBody>
      </p:sp>
      <p:sp>
        <p:nvSpPr>
          <p:cNvPr id="5" name="Footer Placeholder 4">
            <a:extLst>
              <a:ext uri="{FF2B5EF4-FFF2-40B4-BE49-F238E27FC236}">
                <a16:creationId xmlns:a16="http://schemas.microsoft.com/office/drawing/2014/main" id="{7F1AC922-8729-D660-F031-975B5F2F3EC1}"/>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4AF21E23-AD0F-E929-2E25-C2A195686F70}"/>
              </a:ext>
            </a:extLst>
          </p:cNvPr>
          <p:cNvSpPr>
            <a:spLocks noGrp="1"/>
          </p:cNvSpPr>
          <p:nvPr>
            <p:ph type="sldNum" sz="quarter" idx="12"/>
          </p:nvPr>
        </p:nvSpPr>
        <p:spPr/>
        <p:txBody>
          <a:bodyPr/>
          <a:lstStyle/>
          <a:p>
            <a:fld id="{1DFA2F50-995E-4427-86E0-1B1DC4A36EFA}" type="slidenum">
              <a:rPr lang="hi-IN" smtClean="0"/>
              <a:t>‹#›</a:t>
            </a:fld>
            <a:endParaRPr lang="hi-IN"/>
          </a:p>
        </p:txBody>
      </p:sp>
    </p:spTree>
    <p:extLst>
      <p:ext uri="{BB962C8B-B14F-4D97-AF65-F5344CB8AC3E}">
        <p14:creationId xmlns:p14="http://schemas.microsoft.com/office/powerpoint/2010/main" val="3393241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8E4F0E-1FF9-CAE4-9527-9C5A0A8DB3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30F53D4B-0A3F-E60D-89AE-A6F21B30A9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85A8583A-4BF2-FB15-2700-4BCABAE1FAC9}"/>
              </a:ext>
            </a:extLst>
          </p:cNvPr>
          <p:cNvSpPr>
            <a:spLocks noGrp="1"/>
          </p:cNvSpPr>
          <p:nvPr>
            <p:ph type="dt" sz="half" idx="10"/>
          </p:nvPr>
        </p:nvSpPr>
        <p:spPr/>
        <p:txBody>
          <a:bodyPr/>
          <a:lstStyle/>
          <a:p>
            <a:fld id="{94DE4630-CC7C-4F64-9171-E647B10B804F}" type="datetimeFigureOut">
              <a:rPr lang="hi-IN" smtClean="0"/>
              <a:t>सोमवार, 6 ज्येष्ट 1946</a:t>
            </a:fld>
            <a:endParaRPr lang="hi-IN"/>
          </a:p>
        </p:txBody>
      </p:sp>
      <p:sp>
        <p:nvSpPr>
          <p:cNvPr id="5" name="Footer Placeholder 4">
            <a:extLst>
              <a:ext uri="{FF2B5EF4-FFF2-40B4-BE49-F238E27FC236}">
                <a16:creationId xmlns:a16="http://schemas.microsoft.com/office/drawing/2014/main" id="{81A7CE8F-A420-7237-DB35-235E156FC7DF}"/>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74CAE963-4224-8FB0-C68B-BCDF0A4FA7FA}"/>
              </a:ext>
            </a:extLst>
          </p:cNvPr>
          <p:cNvSpPr>
            <a:spLocks noGrp="1"/>
          </p:cNvSpPr>
          <p:nvPr>
            <p:ph type="sldNum" sz="quarter" idx="12"/>
          </p:nvPr>
        </p:nvSpPr>
        <p:spPr/>
        <p:txBody>
          <a:bodyPr/>
          <a:lstStyle/>
          <a:p>
            <a:fld id="{1DFA2F50-995E-4427-86E0-1B1DC4A36EFA}" type="slidenum">
              <a:rPr lang="hi-IN" smtClean="0"/>
              <a:t>‹#›</a:t>
            </a:fld>
            <a:endParaRPr lang="hi-IN"/>
          </a:p>
        </p:txBody>
      </p:sp>
    </p:spTree>
    <p:extLst>
      <p:ext uri="{BB962C8B-B14F-4D97-AF65-F5344CB8AC3E}">
        <p14:creationId xmlns:p14="http://schemas.microsoft.com/office/powerpoint/2010/main" val="1162955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6C75-A328-9566-B161-F715ADECD466}"/>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775E2095-AA9B-13D1-1F3A-65B9E5987E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37CD40BC-3527-1F90-53CE-B776CF04C13B}"/>
              </a:ext>
            </a:extLst>
          </p:cNvPr>
          <p:cNvSpPr>
            <a:spLocks noGrp="1"/>
          </p:cNvSpPr>
          <p:nvPr>
            <p:ph type="dt" sz="half" idx="10"/>
          </p:nvPr>
        </p:nvSpPr>
        <p:spPr/>
        <p:txBody>
          <a:bodyPr/>
          <a:lstStyle/>
          <a:p>
            <a:fld id="{94DE4630-CC7C-4F64-9171-E647B10B804F}" type="datetimeFigureOut">
              <a:rPr lang="hi-IN" smtClean="0"/>
              <a:t>सोमवार, 6 ज्येष्ट 1946</a:t>
            </a:fld>
            <a:endParaRPr lang="hi-IN"/>
          </a:p>
        </p:txBody>
      </p:sp>
      <p:sp>
        <p:nvSpPr>
          <p:cNvPr id="5" name="Footer Placeholder 4">
            <a:extLst>
              <a:ext uri="{FF2B5EF4-FFF2-40B4-BE49-F238E27FC236}">
                <a16:creationId xmlns:a16="http://schemas.microsoft.com/office/drawing/2014/main" id="{4A508445-339B-06BA-67EC-A971C8EC1373}"/>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D626D9E0-2BB4-60FD-9DB6-73D18056675E}"/>
              </a:ext>
            </a:extLst>
          </p:cNvPr>
          <p:cNvSpPr>
            <a:spLocks noGrp="1"/>
          </p:cNvSpPr>
          <p:nvPr>
            <p:ph type="sldNum" sz="quarter" idx="12"/>
          </p:nvPr>
        </p:nvSpPr>
        <p:spPr/>
        <p:txBody>
          <a:bodyPr/>
          <a:lstStyle/>
          <a:p>
            <a:fld id="{1DFA2F50-995E-4427-86E0-1B1DC4A36EFA}" type="slidenum">
              <a:rPr lang="hi-IN" smtClean="0"/>
              <a:t>‹#›</a:t>
            </a:fld>
            <a:endParaRPr lang="hi-IN"/>
          </a:p>
        </p:txBody>
      </p:sp>
    </p:spTree>
    <p:extLst>
      <p:ext uri="{BB962C8B-B14F-4D97-AF65-F5344CB8AC3E}">
        <p14:creationId xmlns:p14="http://schemas.microsoft.com/office/powerpoint/2010/main" val="5079086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23D3-2953-697C-00E5-18849AF92D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306B3461-C198-4FFF-08FF-B8D0D93C2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E583C-9648-D6E6-1203-413663895A7B}"/>
              </a:ext>
            </a:extLst>
          </p:cNvPr>
          <p:cNvSpPr>
            <a:spLocks noGrp="1"/>
          </p:cNvSpPr>
          <p:nvPr>
            <p:ph type="dt" sz="half" idx="10"/>
          </p:nvPr>
        </p:nvSpPr>
        <p:spPr/>
        <p:txBody>
          <a:bodyPr/>
          <a:lstStyle/>
          <a:p>
            <a:fld id="{94DE4630-CC7C-4F64-9171-E647B10B804F}" type="datetimeFigureOut">
              <a:rPr lang="hi-IN" smtClean="0"/>
              <a:t>सोमवार, 6 ज्येष्ट 1946</a:t>
            </a:fld>
            <a:endParaRPr lang="hi-IN"/>
          </a:p>
        </p:txBody>
      </p:sp>
      <p:sp>
        <p:nvSpPr>
          <p:cNvPr id="5" name="Footer Placeholder 4">
            <a:extLst>
              <a:ext uri="{FF2B5EF4-FFF2-40B4-BE49-F238E27FC236}">
                <a16:creationId xmlns:a16="http://schemas.microsoft.com/office/drawing/2014/main" id="{18DCD93C-81A0-132B-841F-E0F4F2DCF0EF}"/>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ADEB5FFE-38A0-C751-D32E-CC80C730A56C}"/>
              </a:ext>
            </a:extLst>
          </p:cNvPr>
          <p:cNvSpPr>
            <a:spLocks noGrp="1"/>
          </p:cNvSpPr>
          <p:nvPr>
            <p:ph type="sldNum" sz="quarter" idx="12"/>
          </p:nvPr>
        </p:nvSpPr>
        <p:spPr/>
        <p:txBody>
          <a:bodyPr/>
          <a:lstStyle/>
          <a:p>
            <a:fld id="{1DFA2F50-995E-4427-86E0-1B1DC4A36EFA}" type="slidenum">
              <a:rPr lang="hi-IN" smtClean="0"/>
              <a:t>‹#›</a:t>
            </a:fld>
            <a:endParaRPr lang="hi-IN"/>
          </a:p>
        </p:txBody>
      </p:sp>
    </p:spTree>
    <p:extLst>
      <p:ext uri="{BB962C8B-B14F-4D97-AF65-F5344CB8AC3E}">
        <p14:creationId xmlns:p14="http://schemas.microsoft.com/office/powerpoint/2010/main" val="38505389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D919-A7F0-6A05-414B-E7A727797E53}"/>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43310416-5769-E63E-9360-887715CCE0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FB680D47-2686-57E7-5AE2-842EB8ADB2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5B5573D7-0706-0A54-0820-917ADECC31E6}"/>
              </a:ext>
            </a:extLst>
          </p:cNvPr>
          <p:cNvSpPr>
            <a:spLocks noGrp="1"/>
          </p:cNvSpPr>
          <p:nvPr>
            <p:ph type="dt" sz="half" idx="10"/>
          </p:nvPr>
        </p:nvSpPr>
        <p:spPr/>
        <p:txBody>
          <a:bodyPr/>
          <a:lstStyle/>
          <a:p>
            <a:fld id="{94DE4630-CC7C-4F64-9171-E647B10B804F}" type="datetimeFigureOut">
              <a:rPr lang="hi-IN" smtClean="0"/>
              <a:t>सोमवार, 6 ज्येष्ट 1946</a:t>
            </a:fld>
            <a:endParaRPr lang="hi-IN"/>
          </a:p>
        </p:txBody>
      </p:sp>
      <p:sp>
        <p:nvSpPr>
          <p:cNvPr id="6" name="Footer Placeholder 5">
            <a:extLst>
              <a:ext uri="{FF2B5EF4-FFF2-40B4-BE49-F238E27FC236}">
                <a16:creationId xmlns:a16="http://schemas.microsoft.com/office/drawing/2014/main" id="{66A877A1-1F17-8508-5FBD-5E5F54D5BF32}"/>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8BF57286-CB7D-8328-8E14-1BCF0B116ECE}"/>
              </a:ext>
            </a:extLst>
          </p:cNvPr>
          <p:cNvSpPr>
            <a:spLocks noGrp="1"/>
          </p:cNvSpPr>
          <p:nvPr>
            <p:ph type="sldNum" sz="quarter" idx="12"/>
          </p:nvPr>
        </p:nvSpPr>
        <p:spPr/>
        <p:txBody>
          <a:bodyPr/>
          <a:lstStyle/>
          <a:p>
            <a:fld id="{1DFA2F50-995E-4427-86E0-1B1DC4A36EFA}" type="slidenum">
              <a:rPr lang="hi-IN" smtClean="0"/>
              <a:t>‹#›</a:t>
            </a:fld>
            <a:endParaRPr lang="hi-IN"/>
          </a:p>
        </p:txBody>
      </p:sp>
    </p:spTree>
    <p:extLst>
      <p:ext uri="{BB962C8B-B14F-4D97-AF65-F5344CB8AC3E}">
        <p14:creationId xmlns:p14="http://schemas.microsoft.com/office/powerpoint/2010/main" val="1303487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6AFC-BF59-DC81-4796-6B3FC89FC89A}"/>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7FB7AA91-7CEE-72AD-269F-0204C2269A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AC6FE4-43E9-6BAC-5E3E-493D64E018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38BF685B-81CE-F30A-A5BE-D12E677C6D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DAF35C-EF0A-BC06-5898-ED2E30401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4543120B-DB97-C8BD-267F-BD44F965897C}"/>
              </a:ext>
            </a:extLst>
          </p:cNvPr>
          <p:cNvSpPr>
            <a:spLocks noGrp="1"/>
          </p:cNvSpPr>
          <p:nvPr>
            <p:ph type="dt" sz="half" idx="10"/>
          </p:nvPr>
        </p:nvSpPr>
        <p:spPr/>
        <p:txBody>
          <a:bodyPr/>
          <a:lstStyle/>
          <a:p>
            <a:fld id="{94DE4630-CC7C-4F64-9171-E647B10B804F}" type="datetimeFigureOut">
              <a:rPr lang="hi-IN" smtClean="0"/>
              <a:t>सोमवार, 6 ज्येष्ट 1946</a:t>
            </a:fld>
            <a:endParaRPr lang="hi-IN"/>
          </a:p>
        </p:txBody>
      </p:sp>
      <p:sp>
        <p:nvSpPr>
          <p:cNvPr id="8" name="Footer Placeholder 7">
            <a:extLst>
              <a:ext uri="{FF2B5EF4-FFF2-40B4-BE49-F238E27FC236}">
                <a16:creationId xmlns:a16="http://schemas.microsoft.com/office/drawing/2014/main" id="{0779E03E-7618-AD5D-EFD1-851A003B1FE1}"/>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3968509E-C6F6-D930-8218-907239F21C30}"/>
              </a:ext>
            </a:extLst>
          </p:cNvPr>
          <p:cNvSpPr>
            <a:spLocks noGrp="1"/>
          </p:cNvSpPr>
          <p:nvPr>
            <p:ph type="sldNum" sz="quarter" idx="12"/>
          </p:nvPr>
        </p:nvSpPr>
        <p:spPr/>
        <p:txBody>
          <a:bodyPr/>
          <a:lstStyle/>
          <a:p>
            <a:fld id="{1DFA2F50-995E-4427-86E0-1B1DC4A36EFA}" type="slidenum">
              <a:rPr lang="hi-IN" smtClean="0"/>
              <a:t>‹#›</a:t>
            </a:fld>
            <a:endParaRPr lang="hi-IN"/>
          </a:p>
        </p:txBody>
      </p:sp>
    </p:spTree>
    <p:extLst>
      <p:ext uri="{BB962C8B-B14F-4D97-AF65-F5344CB8AC3E}">
        <p14:creationId xmlns:p14="http://schemas.microsoft.com/office/powerpoint/2010/main" val="13841724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ED50-AE17-9EA9-F551-648FE99D7402}"/>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B8504CD5-0ED1-33FF-C090-101EC841062C}"/>
              </a:ext>
            </a:extLst>
          </p:cNvPr>
          <p:cNvSpPr>
            <a:spLocks noGrp="1"/>
          </p:cNvSpPr>
          <p:nvPr>
            <p:ph type="dt" sz="half" idx="10"/>
          </p:nvPr>
        </p:nvSpPr>
        <p:spPr/>
        <p:txBody>
          <a:bodyPr/>
          <a:lstStyle/>
          <a:p>
            <a:fld id="{94DE4630-CC7C-4F64-9171-E647B10B804F}" type="datetimeFigureOut">
              <a:rPr lang="hi-IN" smtClean="0"/>
              <a:t>सोमवार, 6 ज्येष्ट 1946</a:t>
            </a:fld>
            <a:endParaRPr lang="hi-IN"/>
          </a:p>
        </p:txBody>
      </p:sp>
      <p:sp>
        <p:nvSpPr>
          <p:cNvPr id="4" name="Footer Placeholder 3">
            <a:extLst>
              <a:ext uri="{FF2B5EF4-FFF2-40B4-BE49-F238E27FC236}">
                <a16:creationId xmlns:a16="http://schemas.microsoft.com/office/drawing/2014/main" id="{8DB7EDF0-1D9B-F9EA-6D7A-57B14A7F9348}"/>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C2E57E11-1EF1-F4CB-5580-3B911FA52EED}"/>
              </a:ext>
            </a:extLst>
          </p:cNvPr>
          <p:cNvSpPr>
            <a:spLocks noGrp="1"/>
          </p:cNvSpPr>
          <p:nvPr>
            <p:ph type="sldNum" sz="quarter" idx="12"/>
          </p:nvPr>
        </p:nvSpPr>
        <p:spPr/>
        <p:txBody>
          <a:bodyPr/>
          <a:lstStyle/>
          <a:p>
            <a:fld id="{1DFA2F50-995E-4427-86E0-1B1DC4A36EFA}" type="slidenum">
              <a:rPr lang="hi-IN" smtClean="0"/>
              <a:t>‹#›</a:t>
            </a:fld>
            <a:endParaRPr lang="hi-IN"/>
          </a:p>
        </p:txBody>
      </p:sp>
    </p:spTree>
    <p:extLst>
      <p:ext uri="{BB962C8B-B14F-4D97-AF65-F5344CB8AC3E}">
        <p14:creationId xmlns:p14="http://schemas.microsoft.com/office/powerpoint/2010/main" val="38146274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9FBF0B-D067-E7D3-4727-D11DB5FB059A}"/>
              </a:ext>
            </a:extLst>
          </p:cNvPr>
          <p:cNvSpPr>
            <a:spLocks noGrp="1"/>
          </p:cNvSpPr>
          <p:nvPr>
            <p:ph type="dt" sz="half" idx="10"/>
          </p:nvPr>
        </p:nvSpPr>
        <p:spPr/>
        <p:txBody>
          <a:bodyPr/>
          <a:lstStyle/>
          <a:p>
            <a:fld id="{94DE4630-CC7C-4F64-9171-E647B10B804F}" type="datetimeFigureOut">
              <a:rPr lang="hi-IN" smtClean="0"/>
              <a:t>सोमवार, 6 ज्येष्ट 1946</a:t>
            </a:fld>
            <a:endParaRPr lang="hi-IN"/>
          </a:p>
        </p:txBody>
      </p:sp>
      <p:sp>
        <p:nvSpPr>
          <p:cNvPr id="3" name="Footer Placeholder 2">
            <a:extLst>
              <a:ext uri="{FF2B5EF4-FFF2-40B4-BE49-F238E27FC236}">
                <a16:creationId xmlns:a16="http://schemas.microsoft.com/office/drawing/2014/main" id="{5797B950-6478-A33A-2E7E-1DE097B14D35}"/>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C2C9606A-DF5F-26AE-1FC1-6DBC3BD02E06}"/>
              </a:ext>
            </a:extLst>
          </p:cNvPr>
          <p:cNvSpPr>
            <a:spLocks noGrp="1"/>
          </p:cNvSpPr>
          <p:nvPr>
            <p:ph type="sldNum" sz="quarter" idx="12"/>
          </p:nvPr>
        </p:nvSpPr>
        <p:spPr/>
        <p:txBody>
          <a:bodyPr/>
          <a:lstStyle/>
          <a:p>
            <a:fld id="{1DFA2F50-995E-4427-86E0-1B1DC4A36EFA}" type="slidenum">
              <a:rPr lang="hi-IN" smtClean="0"/>
              <a:t>‹#›</a:t>
            </a:fld>
            <a:endParaRPr lang="hi-IN"/>
          </a:p>
        </p:txBody>
      </p:sp>
    </p:spTree>
    <p:extLst>
      <p:ext uri="{BB962C8B-B14F-4D97-AF65-F5344CB8AC3E}">
        <p14:creationId xmlns:p14="http://schemas.microsoft.com/office/powerpoint/2010/main" val="3669436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5C6F-E174-3BB3-1134-6DAECAC5B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28A69676-4692-0DB9-1D31-635F6B716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7DC24D5C-B290-64E3-56B1-3864F6BEA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1C385-B6FF-0739-4CDC-604A5E3724C6}"/>
              </a:ext>
            </a:extLst>
          </p:cNvPr>
          <p:cNvSpPr>
            <a:spLocks noGrp="1"/>
          </p:cNvSpPr>
          <p:nvPr>
            <p:ph type="dt" sz="half" idx="10"/>
          </p:nvPr>
        </p:nvSpPr>
        <p:spPr/>
        <p:txBody>
          <a:bodyPr/>
          <a:lstStyle/>
          <a:p>
            <a:fld id="{94DE4630-CC7C-4F64-9171-E647B10B804F}" type="datetimeFigureOut">
              <a:rPr lang="hi-IN" smtClean="0"/>
              <a:t>सोमवार, 6 ज्येष्ट 1946</a:t>
            </a:fld>
            <a:endParaRPr lang="hi-IN"/>
          </a:p>
        </p:txBody>
      </p:sp>
      <p:sp>
        <p:nvSpPr>
          <p:cNvPr id="6" name="Footer Placeholder 5">
            <a:extLst>
              <a:ext uri="{FF2B5EF4-FFF2-40B4-BE49-F238E27FC236}">
                <a16:creationId xmlns:a16="http://schemas.microsoft.com/office/drawing/2014/main" id="{7A542FB0-B17C-0949-1C31-9AAC23AD4ACB}"/>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D517ADF4-F213-6922-5946-A95F9A3685F0}"/>
              </a:ext>
            </a:extLst>
          </p:cNvPr>
          <p:cNvSpPr>
            <a:spLocks noGrp="1"/>
          </p:cNvSpPr>
          <p:nvPr>
            <p:ph type="sldNum" sz="quarter" idx="12"/>
          </p:nvPr>
        </p:nvSpPr>
        <p:spPr/>
        <p:txBody>
          <a:bodyPr/>
          <a:lstStyle/>
          <a:p>
            <a:fld id="{1DFA2F50-995E-4427-86E0-1B1DC4A36EFA}" type="slidenum">
              <a:rPr lang="hi-IN" smtClean="0"/>
              <a:t>‹#›</a:t>
            </a:fld>
            <a:endParaRPr lang="hi-IN"/>
          </a:p>
        </p:txBody>
      </p:sp>
    </p:spTree>
    <p:extLst>
      <p:ext uri="{BB962C8B-B14F-4D97-AF65-F5344CB8AC3E}">
        <p14:creationId xmlns:p14="http://schemas.microsoft.com/office/powerpoint/2010/main" val="73759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F34E-C3A4-FCE0-A941-FD80EBE12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7FCFE378-187E-4E51-AE13-50B3D93842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DD450A92-81D7-A8D6-B466-7703191FA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2A78D9-91A1-A616-F322-B234F84FE3DB}"/>
              </a:ext>
            </a:extLst>
          </p:cNvPr>
          <p:cNvSpPr>
            <a:spLocks noGrp="1"/>
          </p:cNvSpPr>
          <p:nvPr>
            <p:ph type="dt" sz="half" idx="10"/>
          </p:nvPr>
        </p:nvSpPr>
        <p:spPr/>
        <p:txBody>
          <a:bodyPr/>
          <a:lstStyle/>
          <a:p>
            <a:fld id="{94DE4630-CC7C-4F64-9171-E647B10B804F}" type="datetimeFigureOut">
              <a:rPr lang="hi-IN" smtClean="0"/>
              <a:t>सोमवार, 6 ज्येष्ट 1946</a:t>
            </a:fld>
            <a:endParaRPr lang="hi-IN"/>
          </a:p>
        </p:txBody>
      </p:sp>
      <p:sp>
        <p:nvSpPr>
          <p:cNvPr id="6" name="Footer Placeholder 5">
            <a:extLst>
              <a:ext uri="{FF2B5EF4-FFF2-40B4-BE49-F238E27FC236}">
                <a16:creationId xmlns:a16="http://schemas.microsoft.com/office/drawing/2014/main" id="{8B157E97-B92C-C35C-8276-DEE16BE30FDA}"/>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23E99FDD-F771-5338-5983-920923C130E9}"/>
              </a:ext>
            </a:extLst>
          </p:cNvPr>
          <p:cNvSpPr>
            <a:spLocks noGrp="1"/>
          </p:cNvSpPr>
          <p:nvPr>
            <p:ph type="sldNum" sz="quarter" idx="12"/>
          </p:nvPr>
        </p:nvSpPr>
        <p:spPr/>
        <p:txBody>
          <a:bodyPr/>
          <a:lstStyle/>
          <a:p>
            <a:fld id="{1DFA2F50-995E-4427-86E0-1B1DC4A36EFA}" type="slidenum">
              <a:rPr lang="hi-IN" smtClean="0"/>
              <a:t>‹#›</a:t>
            </a:fld>
            <a:endParaRPr lang="hi-IN"/>
          </a:p>
        </p:txBody>
      </p:sp>
    </p:spTree>
    <p:extLst>
      <p:ext uri="{BB962C8B-B14F-4D97-AF65-F5344CB8AC3E}">
        <p14:creationId xmlns:p14="http://schemas.microsoft.com/office/powerpoint/2010/main" val="570455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6341D-C022-810A-C388-3820CFABA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491FB0DD-94FD-5ADE-E336-9DFEB943B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DCEF82B5-27C1-A8E7-6A99-E83E7C2F7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E4630-CC7C-4F64-9171-E647B10B804F}" type="datetimeFigureOut">
              <a:rPr lang="hi-IN" smtClean="0"/>
              <a:t>सोमवार, 6 ज्येष्ट 1946</a:t>
            </a:fld>
            <a:endParaRPr lang="hi-IN"/>
          </a:p>
        </p:txBody>
      </p:sp>
      <p:sp>
        <p:nvSpPr>
          <p:cNvPr id="5" name="Footer Placeholder 4">
            <a:extLst>
              <a:ext uri="{FF2B5EF4-FFF2-40B4-BE49-F238E27FC236}">
                <a16:creationId xmlns:a16="http://schemas.microsoft.com/office/drawing/2014/main" id="{B2F54158-A81C-E04C-F7D7-0935A6EA8E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FA6A8412-FACB-BD72-88AF-7089A295BD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A2F50-995E-4427-86E0-1B1DC4A36EFA}" type="slidenum">
              <a:rPr lang="hi-IN" smtClean="0"/>
              <a:t>‹#›</a:t>
            </a:fld>
            <a:endParaRPr lang="hi-IN"/>
          </a:p>
        </p:txBody>
      </p:sp>
    </p:spTree>
    <p:extLst>
      <p:ext uri="{BB962C8B-B14F-4D97-AF65-F5344CB8AC3E}">
        <p14:creationId xmlns:p14="http://schemas.microsoft.com/office/powerpoint/2010/main" val="2336882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9C64-0BDA-7F5D-FB08-D2CF28ADCC19}"/>
              </a:ext>
            </a:extLst>
          </p:cNvPr>
          <p:cNvSpPr>
            <a:spLocks noGrp="1"/>
          </p:cNvSpPr>
          <p:nvPr>
            <p:ph type="ctrTitle"/>
          </p:nvPr>
        </p:nvSpPr>
        <p:spPr>
          <a:xfrm>
            <a:off x="-746166" y="0"/>
            <a:ext cx="9144000" cy="2387600"/>
          </a:xfrm>
        </p:spPr>
        <p:txBody>
          <a:bodyPr/>
          <a:lstStyle/>
          <a:p>
            <a:r>
              <a:rPr lang="en-US" dirty="0">
                <a:solidFill>
                  <a:schemeClr val="tx2">
                    <a:lumMod val="50000"/>
                  </a:schemeClr>
                </a:solidFill>
                <a:latin typeface="Algerian" panose="04020705040A02060702" pitchFamily="82" charset="0"/>
              </a:rPr>
              <a:t>COMPUTER </a:t>
            </a:r>
            <a:endParaRPr lang="hi-IN" dirty="0">
              <a:solidFill>
                <a:schemeClr val="tx2">
                  <a:lumMod val="5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0CDE09AF-606D-6B1E-7B42-3BD7BFEEB985}"/>
              </a:ext>
            </a:extLst>
          </p:cNvPr>
          <p:cNvSpPr>
            <a:spLocks noGrp="1"/>
          </p:cNvSpPr>
          <p:nvPr>
            <p:ph type="subTitle" idx="1"/>
          </p:nvPr>
        </p:nvSpPr>
        <p:spPr>
          <a:xfrm>
            <a:off x="811480" y="2580759"/>
            <a:ext cx="6907481" cy="4158487"/>
          </a:xfrm>
        </p:spPr>
        <p:txBody>
          <a:bodyPr>
            <a:normAutofit fontScale="92500" lnSpcReduction="10000"/>
          </a:bodyPr>
          <a:lstStyle/>
          <a:p>
            <a:pPr algn="just"/>
            <a:r>
              <a:rPr lang="en-US" sz="2000" dirty="0"/>
              <a:t>A computer is a machine that can be programmed to automatically carry out sequences of arithmetic or logical operations (computation). Modern digital electronic computers can perform generic sets of operations known as programs. These programs enable computers to perform a wide range of tasks. The term computer system may refer to a nominally complete computer that includes the hardware, operating system, software, and peripheral equipment needed and used for full operation; or to a group of computers that are linked and function together, such as a computer network or computer cluster. A broad range of industrial and consumer products use computers as control systems, including simple special-purpose devices like microwave ovens and remote controls, and factory devices like industrial robots. Computers are at the core of general-purpose devices such as personal computers and mobile devices such as smartphones. Computers power the Internet, which links billions of computers and users.</a:t>
            </a:r>
          </a:p>
          <a:p>
            <a:pPr algn="just"/>
            <a:endParaRPr lang="hi-IN" sz="2000" dirty="0"/>
          </a:p>
        </p:txBody>
      </p:sp>
      <p:pic>
        <p:nvPicPr>
          <p:cNvPr id="1026" name="Picture 2">
            <a:extLst>
              <a:ext uri="{FF2B5EF4-FFF2-40B4-BE49-F238E27FC236}">
                <a16:creationId xmlns:a16="http://schemas.microsoft.com/office/drawing/2014/main" id="{51A46AEB-100D-888E-C477-E31AB36DB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4251" y="2683823"/>
            <a:ext cx="4244622" cy="34047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02566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0C5B-738A-2F32-280A-472C8D35C449}"/>
              </a:ext>
            </a:extLst>
          </p:cNvPr>
          <p:cNvSpPr>
            <a:spLocks noGrp="1"/>
          </p:cNvSpPr>
          <p:nvPr>
            <p:ph type="title"/>
          </p:nvPr>
        </p:nvSpPr>
        <p:spPr>
          <a:xfrm>
            <a:off x="410689" y="341374"/>
            <a:ext cx="10515600" cy="1325563"/>
          </a:xfrm>
        </p:spPr>
        <p:txBody>
          <a:bodyPr/>
          <a:lstStyle/>
          <a:p>
            <a:pPr marL="571500" indent="-571500">
              <a:buFont typeface="Wingdings" panose="05000000000000000000" pitchFamily="2" charset="2"/>
              <a:buChar char="Ø"/>
            </a:pPr>
            <a:r>
              <a:rPr lang="en-US" b="1" dirty="0">
                <a:latin typeface="Agency FB" panose="020B0503020202020204" pitchFamily="34" charset="0"/>
              </a:rPr>
              <a:t>HISTORY OF COMPUTERS</a:t>
            </a:r>
            <a:endParaRPr lang="hi-IN"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28070015-FC22-4213-3861-CBEEE36D8DDF}"/>
              </a:ext>
            </a:extLst>
          </p:cNvPr>
          <p:cNvSpPr>
            <a:spLocks noGrp="1"/>
          </p:cNvSpPr>
          <p:nvPr>
            <p:ph idx="1"/>
          </p:nvPr>
        </p:nvSpPr>
        <p:spPr>
          <a:xfrm>
            <a:off x="410689" y="1381115"/>
            <a:ext cx="7842662" cy="5032375"/>
          </a:xfrm>
        </p:spPr>
        <p:txBody>
          <a:bodyPr>
            <a:normAutofit fontScale="85000" lnSpcReduction="20000"/>
          </a:bodyPr>
          <a:lstStyle/>
          <a:p>
            <a:pPr marL="0" indent="0" algn="just">
              <a:buNone/>
            </a:pPr>
            <a:r>
              <a:rPr lang="en-US" sz="2000" dirty="0"/>
              <a:t>Devices have been used to aid computation for thousands of years, mostly using one-to-one correspondence with fingers. The earliest counting device was most likely a form of tally stick. Later record keeping aids throughout the Fertile Crescent included calculi (clay spheres, cones, etc.) which represented counts of items, likely livestock or grains, sealed in hollow unbaked clay containers. The use of counting rods is one example. The abacus was initially used for arithmetic tasks. The Roman abacus was developed from devices used in Babylonia as early as 2400 BCE. Since then, many other forms of reckoning boards or tables have been invented. In a medieval European counting house, a checkered cloth would be placed on a table, and markers moved around on it according to certain rules, as an aid to calculating sums of money. Charles Babbage, an English mechanical engineer and polymath, originated the concept of a programmable computer. Considered the "father of the computer", he conceptualized and invented the first mechanical computer in the early 19th century.</a:t>
            </a:r>
          </a:p>
          <a:p>
            <a:pPr marL="0" indent="0" algn="just">
              <a:buNone/>
            </a:pPr>
            <a:r>
              <a:rPr lang="en-US" sz="2000" dirty="0"/>
              <a:t>After working on his difference engine he announced his invention in 1822, in a paper to the Royal Astronomical Society, titled "Note on the application of machinery to the computation of astronomical and mathematical tables", he also designed to aid in navigational calculations, in 1833 he realized that a much more general design, an analytical engine, was possible. The input of programs and data was to be provided to the machine via punched cards, a method being used at the time to direct mechanical looms such as the Jacquard loom. For output, the machine would have a printer, a curve plotter and a bell. The machine would also be able to punch numbers onto cards to be read in later. The Engine incorporated an arithmetic logic unit, control flow in the form of conditional branching and loops, and integrated memory, making it the first design for a general-purpose computer that could be described in modern terms as Turing-complete.</a:t>
            </a:r>
            <a:endParaRPr lang="hi-IN" sz="2000" dirty="0"/>
          </a:p>
        </p:txBody>
      </p:sp>
      <p:pic>
        <p:nvPicPr>
          <p:cNvPr id="2050" name="Picture 2">
            <a:extLst>
              <a:ext uri="{FF2B5EF4-FFF2-40B4-BE49-F238E27FC236}">
                <a16:creationId xmlns:a16="http://schemas.microsoft.com/office/drawing/2014/main" id="{F0D6BBD6-2586-D1DE-01EB-2084FCEB3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1920" y="1390021"/>
            <a:ext cx="3439391" cy="47340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791785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1000"/>
                                        <p:tgtEl>
                                          <p:spTgt spid="2050"/>
                                        </p:tgtEl>
                                      </p:cBhvr>
                                    </p:animEffect>
                                    <p:anim calcmode="lin" valueType="num">
                                      <p:cBhvr>
                                        <p:cTn id="29" dur="1000" fill="hold"/>
                                        <p:tgtEl>
                                          <p:spTgt spid="2050"/>
                                        </p:tgtEl>
                                        <p:attrNameLst>
                                          <p:attrName>ppt_x</p:attrName>
                                        </p:attrNameLst>
                                      </p:cBhvr>
                                      <p:tavLst>
                                        <p:tav tm="0">
                                          <p:val>
                                            <p:strVal val="#ppt_x"/>
                                          </p:val>
                                        </p:tav>
                                        <p:tav tm="100000">
                                          <p:val>
                                            <p:strVal val="#ppt_x"/>
                                          </p:val>
                                        </p:tav>
                                      </p:tavLst>
                                    </p:anim>
                                    <p:anim calcmode="lin" valueType="num">
                                      <p:cBhvr>
                                        <p:cTn id="30"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4D90-17E3-5FBA-1179-73919D6EFF42}"/>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US" b="1" dirty="0">
                <a:latin typeface="Agency FB" panose="020B0503020202020204" pitchFamily="34" charset="0"/>
              </a:rPr>
              <a:t>TYPES OF COMPUTERS</a:t>
            </a:r>
            <a:endParaRPr lang="hi-IN"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3C925A12-76F7-63C5-C236-62A691D693E7}"/>
              </a:ext>
            </a:extLst>
          </p:cNvPr>
          <p:cNvSpPr>
            <a:spLocks noGrp="1"/>
          </p:cNvSpPr>
          <p:nvPr>
            <p:ph idx="1"/>
          </p:nvPr>
        </p:nvSpPr>
        <p:spPr>
          <a:xfrm>
            <a:off x="719446" y="1334264"/>
            <a:ext cx="10515600" cy="5079876"/>
          </a:xfrm>
        </p:spPr>
        <p:txBody>
          <a:bodyPr>
            <a:normAutofit fontScale="92500" lnSpcReduction="20000"/>
          </a:bodyPr>
          <a:lstStyle/>
          <a:p>
            <a:pPr>
              <a:buFont typeface="Wingdings" panose="05000000000000000000" pitchFamily="2" charset="2"/>
              <a:buChar char="v"/>
            </a:pPr>
            <a:r>
              <a:rPr lang="en-US" b="1" dirty="0"/>
              <a:t>Computers can be classified in a number of different ways, including</a:t>
            </a:r>
            <a:r>
              <a:rPr lang="en-US" dirty="0"/>
              <a:t>:</a:t>
            </a:r>
          </a:p>
          <a:p>
            <a:pPr marL="0" indent="0" algn="just">
              <a:buNone/>
            </a:pPr>
            <a:r>
              <a:rPr lang="en-US" sz="2300" dirty="0"/>
              <a:t>By architecture</a:t>
            </a:r>
          </a:p>
          <a:p>
            <a:pPr algn="just"/>
            <a:r>
              <a:rPr lang="en-US" sz="2300" dirty="0"/>
              <a:t>Analog computer</a:t>
            </a:r>
          </a:p>
          <a:p>
            <a:pPr algn="just"/>
            <a:r>
              <a:rPr lang="en-US" sz="2300" dirty="0"/>
              <a:t>Digital computer</a:t>
            </a:r>
          </a:p>
          <a:p>
            <a:pPr algn="just"/>
            <a:r>
              <a:rPr lang="en-US" sz="2300" dirty="0"/>
              <a:t>Hybrid computer</a:t>
            </a:r>
          </a:p>
          <a:p>
            <a:pPr algn="just"/>
            <a:r>
              <a:rPr lang="en-US" sz="2300" dirty="0"/>
              <a:t>Harvard architecture</a:t>
            </a:r>
          </a:p>
          <a:p>
            <a:pPr algn="just"/>
            <a:r>
              <a:rPr lang="en-US" sz="2300" dirty="0"/>
              <a:t>Von Neumann architecture</a:t>
            </a:r>
          </a:p>
          <a:p>
            <a:pPr algn="just"/>
            <a:r>
              <a:rPr lang="en-US" sz="2300" dirty="0"/>
              <a:t>Complex instruction set computer</a:t>
            </a:r>
          </a:p>
          <a:p>
            <a:pPr algn="just"/>
            <a:r>
              <a:rPr lang="en-US" sz="2300" dirty="0"/>
              <a:t>Reduced instruction set computer</a:t>
            </a:r>
          </a:p>
          <a:p>
            <a:pPr algn="just">
              <a:buFont typeface="Wingdings" panose="05000000000000000000" pitchFamily="2" charset="2"/>
              <a:buChar char="v"/>
            </a:pPr>
            <a:r>
              <a:rPr lang="en-US" sz="2600" b="1" dirty="0"/>
              <a:t>See also: List of computer size categories</a:t>
            </a:r>
          </a:p>
          <a:p>
            <a:pPr algn="just"/>
            <a:r>
              <a:rPr lang="en-US" sz="2600" dirty="0"/>
              <a:t>Supercomputer</a:t>
            </a:r>
          </a:p>
          <a:p>
            <a:pPr algn="just"/>
            <a:r>
              <a:rPr lang="en-US" sz="2600" dirty="0"/>
              <a:t>Mainframe computer</a:t>
            </a:r>
          </a:p>
          <a:p>
            <a:pPr algn="just"/>
            <a:r>
              <a:rPr lang="en-US" sz="2600" dirty="0"/>
              <a:t>Minicomputer  </a:t>
            </a:r>
            <a:endParaRPr lang="hi-IN" sz="2300" dirty="0"/>
          </a:p>
        </p:txBody>
      </p:sp>
    </p:spTree>
    <p:extLst>
      <p:ext uri="{BB962C8B-B14F-4D97-AF65-F5344CB8AC3E}">
        <p14:creationId xmlns:p14="http://schemas.microsoft.com/office/powerpoint/2010/main" val="30829489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animEffect transition="in" filter="fade">
                                      <p:cBhvr>
                                        <p:cTn id="91" dur="1000"/>
                                        <p:tgtEl>
                                          <p:spTgt spid="3">
                                            <p:txEl>
                                              <p:pRg st="11" end="11"/>
                                            </p:txEl>
                                          </p:spTgt>
                                        </p:tgtEl>
                                      </p:cBhvr>
                                    </p:animEffect>
                                    <p:anim calcmode="lin" valueType="num">
                                      <p:cBhvr>
                                        <p:cTn id="9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2" end="12"/>
                                            </p:txEl>
                                          </p:spTgt>
                                        </p:tgtEl>
                                        <p:attrNameLst>
                                          <p:attrName>style.visibility</p:attrName>
                                        </p:attrNameLst>
                                      </p:cBhvr>
                                      <p:to>
                                        <p:strVal val="visible"/>
                                      </p:to>
                                    </p:set>
                                    <p:animEffect transition="in" filter="fade">
                                      <p:cBhvr>
                                        <p:cTn id="98" dur="1000"/>
                                        <p:tgtEl>
                                          <p:spTgt spid="3">
                                            <p:txEl>
                                              <p:pRg st="12" end="12"/>
                                            </p:txEl>
                                          </p:spTgt>
                                        </p:tgtEl>
                                      </p:cBhvr>
                                    </p:animEffect>
                                    <p:anim calcmode="lin" valueType="num">
                                      <p:cBhvr>
                                        <p:cTn id="9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2A5E-89C8-3C05-0DEA-C0391211B5F8}"/>
              </a:ext>
            </a:extLst>
          </p:cNvPr>
          <p:cNvSpPr>
            <a:spLocks noGrp="1"/>
          </p:cNvSpPr>
          <p:nvPr>
            <p:ph type="title"/>
          </p:nvPr>
        </p:nvSpPr>
        <p:spPr/>
        <p:txBody>
          <a:bodyPr/>
          <a:lstStyle/>
          <a:p>
            <a:pPr marL="571500" indent="-571500">
              <a:buFont typeface="Wingdings" panose="05000000000000000000" pitchFamily="2" charset="2"/>
              <a:buChar char="Ø"/>
            </a:pPr>
            <a:r>
              <a:rPr lang="en-US" b="1" dirty="0">
                <a:latin typeface="Agency FB" panose="020B0503020202020204" pitchFamily="34" charset="0"/>
              </a:rPr>
              <a:t>HISTORY OF COMPUTER HARDWARE</a:t>
            </a:r>
            <a:endParaRPr lang="hi-IN" b="1" dirty="0">
              <a:latin typeface="Agency FB" panose="020B0503020202020204" pitchFamily="34" charset="0"/>
            </a:endParaRPr>
          </a:p>
        </p:txBody>
      </p:sp>
      <p:sp>
        <p:nvSpPr>
          <p:cNvPr id="12" name="Content Placeholder 11">
            <a:extLst>
              <a:ext uri="{FF2B5EF4-FFF2-40B4-BE49-F238E27FC236}">
                <a16:creationId xmlns:a16="http://schemas.microsoft.com/office/drawing/2014/main" id="{BE4BA88B-673D-939A-34CD-0CE50CC31974}"/>
              </a:ext>
            </a:extLst>
          </p:cNvPr>
          <p:cNvSpPr>
            <a:spLocks noGrp="1"/>
          </p:cNvSpPr>
          <p:nvPr>
            <p:ph idx="1"/>
          </p:nvPr>
        </p:nvSpPr>
        <p:spPr/>
        <p:txBody>
          <a:bodyPr>
            <a:normAutofit/>
          </a:bodyPr>
          <a:lstStyle/>
          <a:p>
            <a:r>
              <a:rPr lang="sq-AL" sz="2000" dirty="0"/>
              <a:t>First generation(mechanical/electromechanical)</a:t>
            </a:r>
            <a:endParaRPr lang="en-US" sz="2000" dirty="0"/>
          </a:p>
          <a:p>
            <a:endParaRPr lang="en-US" sz="2000" dirty="0"/>
          </a:p>
          <a:p>
            <a:r>
              <a:rPr lang="sq-AL" sz="2000" dirty="0"/>
              <a:t>Second generation(vacuum tubes)</a:t>
            </a:r>
            <a:endParaRPr lang="en-US" sz="2000" dirty="0"/>
          </a:p>
          <a:p>
            <a:endParaRPr lang="en-US" sz="2000" dirty="0"/>
          </a:p>
          <a:p>
            <a:r>
              <a:rPr lang="en-US" sz="2000" dirty="0"/>
              <a:t>Third generation(discrete transistors and SSI, MSI, LSI integrated circuits)</a:t>
            </a:r>
          </a:p>
          <a:p>
            <a:endParaRPr lang="en-US" sz="2000" dirty="0"/>
          </a:p>
          <a:p>
            <a:r>
              <a:rPr lang="en-US" sz="2000" dirty="0"/>
              <a:t>Fourth generation(VLSI integrated circuits)</a:t>
            </a:r>
          </a:p>
          <a:p>
            <a:pPr marL="0" indent="0">
              <a:buNone/>
            </a:pPr>
            <a:endParaRPr lang="en-US" sz="2000" dirty="0"/>
          </a:p>
          <a:p>
            <a:pPr marL="0" indent="0">
              <a:buNone/>
            </a:pPr>
            <a:endParaRPr lang="hi-IN" sz="2000" dirty="0"/>
          </a:p>
        </p:txBody>
      </p:sp>
    </p:spTree>
    <p:extLst>
      <p:ext uri="{BB962C8B-B14F-4D97-AF65-F5344CB8AC3E}">
        <p14:creationId xmlns:p14="http://schemas.microsoft.com/office/powerpoint/2010/main" val="30064354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Effect transition="in" filter="fade">
                                      <p:cBhvr>
                                        <p:cTn id="28" dur="1000"/>
                                        <p:tgtEl>
                                          <p:spTgt spid="12">
                                            <p:txEl>
                                              <p:pRg st="4" end="4"/>
                                            </p:txEl>
                                          </p:spTgt>
                                        </p:tgtEl>
                                      </p:cBhvr>
                                    </p:animEffect>
                                    <p:anim calcmode="lin" valueType="num">
                                      <p:cBhvr>
                                        <p:cTn id="29"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Effect transition="in" filter="fade">
                                      <p:cBhvr>
                                        <p:cTn id="35" dur="1000"/>
                                        <p:tgtEl>
                                          <p:spTgt spid="12">
                                            <p:txEl>
                                              <p:pRg st="6" end="6"/>
                                            </p:txEl>
                                          </p:spTgt>
                                        </p:tgtEl>
                                      </p:cBhvr>
                                    </p:animEffect>
                                    <p:anim calcmode="lin" valueType="num">
                                      <p:cBhvr>
                                        <p:cTn id="36"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560B1-A2E2-EBA5-6204-33C35F1C0304}"/>
              </a:ext>
            </a:extLst>
          </p:cNvPr>
          <p:cNvSpPr>
            <a:spLocks noGrp="1"/>
          </p:cNvSpPr>
          <p:nvPr>
            <p:ph idx="1"/>
          </p:nvPr>
        </p:nvSpPr>
        <p:spPr>
          <a:xfrm>
            <a:off x="838200" y="106878"/>
            <a:ext cx="10515600" cy="6751122"/>
          </a:xfrm>
        </p:spPr>
        <p:txBody>
          <a:bodyPr/>
          <a:lstStyle/>
          <a:p>
            <a:pPr>
              <a:buFont typeface="Wingdings" panose="05000000000000000000" pitchFamily="2" charset="2"/>
              <a:buChar char="§"/>
            </a:pPr>
            <a:endParaRPr lang="en-US" sz="2800" dirty="0"/>
          </a:p>
          <a:p>
            <a:pPr>
              <a:buFont typeface="Wingdings" panose="05000000000000000000" pitchFamily="2" charset="2"/>
              <a:buChar char="§"/>
            </a:pPr>
            <a:r>
              <a:rPr lang="sq-AL" sz="2800" dirty="0"/>
              <a:t>First generation(mechanical/electromechanical)</a:t>
            </a:r>
            <a:endParaRPr lang="en-US" sz="2800" dirty="0"/>
          </a:p>
          <a:p>
            <a:pPr marL="0" indent="0">
              <a:buNone/>
            </a:pPr>
            <a:endParaRPr lang="en-US" sz="2800" dirty="0"/>
          </a:p>
          <a:p>
            <a:endParaRPr lang="en-US" sz="2800" dirty="0"/>
          </a:p>
          <a:p>
            <a:pPr marL="0" indent="0">
              <a:buNone/>
            </a:pPr>
            <a:endParaRPr lang="hi-IN" dirty="0"/>
          </a:p>
        </p:txBody>
      </p:sp>
      <p:graphicFrame>
        <p:nvGraphicFramePr>
          <p:cNvPr id="4" name="Table 3">
            <a:extLst>
              <a:ext uri="{FF2B5EF4-FFF2-40B4-BE49-F238E27FC236}">
                <a16:creationId xmlns:a16="http://schemas.microsoft.com/office/drawing/2014/main" id="{DB7FB013-0F8F-03D4-4AE0-7FB89D5469F8}"/>
              </a:ext>
            </a:extLst>
          </p:cNvPr>
          <p:cNvGraphicFramePr>
            <a:graphicFrameLocks noGrp="1"/>
          </p:cNvGraphicFramePr>
          <p:nvPr>
            <p:extLst>
              <p:ext uri="{D42A27DB-BD31-4B8C-83A1-F6EECF244321}">
                <p14:modId xmlns:p14="http://schemas.microsoft.com/office/powerpoint/2010/main" val="3052426780"/>
              </p:ext>
            </p:extLst>
          </p:nvPr>
        </p:nvGraphicFramePr>
        <p:xfrm>
          <a:off x="838200" y="1430135"/>
          <a:ext cx="10515600" cy="1280160"/>
        </p:xfrm>
        <a:graphic>
          <a:graphicData uri="http://schemas.openxmlformats.org/drawingml/2006/table">
            <a:tbl>
              <a:tblPr/>
              <a:tblGrid>
                <a:gridCol w="5257800">
                  <a:extLst>
                    <a:ext uri="{9D8B030D-6E8A-4147-A177-3AD203B41FA5}">
                      <a16:colId xmlns:a16="http://schemas.microsoft.com/office/drawing/2014/main" val="872447552"/>
                    </a:ext>
                  </a:extLst>
                </a:gridCol>
                <a:gridCol w="5257800">
                  <a:extLst>
                    <a:ext uri="{9D8B030D-6E8A-4147-A177-3AD203B41FA5}">
                      <a16:colId xmlns:a16="http://schemas.microsoft.com/office/drawing/2014/main" val="2752215518"/>
                    </a:ext>
                  </a:extLst>
                </a:gridCol>
              </a:tblGrid>
              <a:tr h="0">
                <a:tc>
                  <a:txBody>
                    <a:bodyPr/>
                    <a:lstStyle/>
                    <a:p>
                      <a:pPr marL="285750" indent="-285750">
                        <a:buFont typeface="Wingdings" panose="05000000000000000000" pitchFamily="2" charset="2"/>
                        <a:buChar char="ü"/>
                      </a:pPr>
                      <a:r>
                        <a:rPr lang="sq-AL" dirty="0">
                          <a:effectLst/>
                        </a:rPr>
                        <a:t>Calculators</a:t>
                      </a:r>
                    </a:p>
                  </a:txBody>
                  <a:tcPr anchor="ctr">
                    <a:lnL>
                      <a:noFill/>
                    </a:lnL>
                    <a:lnR>
                      <a:noFill/>
                    </a:lnR>
                    <a:lnT>
                      <a:noFill/>
                    </a:lnT>
                    <a:lnB>
                      <a:noFill/>
                    </a:lnB>
                    <a:noFill/>
                  </a:tcPr>
                </a:tc>
                <a:tc>
                  <a:txBody>
                    <a:bodyPr/>
                    <a:lstStyle/>
                    <a:p>
                      <a:pPr algn="just"/>
                      <a:r>
                        <a:rPr lang="en-US" u="none" strike="noStrike" dirty="0">
                          <a:effectLst/>
                        </a:rPr>
                        <a:t>Pascal's calculator</a:t>
                      </a:r>
                      <a:r>
                        <a:rPr lang="en-US" dirty="0">
                          <a:effectLst/>
                        </a:rPr>
                        <a:t>, </a:t>
                      </a:r>
                      <a:r>
                        <a:rPr lang="en-US" u="none" strike="noStrike" dirty="0">
                          <a:effectLst/>
                        </a:rPr>
                        <a:t>Arithmometer</a:t>
                      </a:r>
                      <a:r>
                        <a:rPr lang="en-US" dirty="0">
                          <a:effectLst/>
                        </a:rPr>
                        <a:t>, </a:t>
                      </a:r>
                      <a:r>
                        <a:rPr lang="en-US" u="none" strike="noStrike" dirty="0">
                          <a:effectLst/>
                        </a:rPr>
                        <a:t>Difference engine</a:t>
                      </a:r>
                      <a:r>
                        <a:rPr lang="en-US" dirty="0">
                          <a:effectLst/>
                        </a:rPr>
                        <a:t>, </a:t>
                      </a:r>
                      <a:r>
                        <a:rPr lang="en-US" u="none" strike="noStrike" dirty="0">
                          <a:effectLst/>
                        </a:rPr>
                        <a:t>Quevedo's analytical machines</a:t>
                      </a:r>
                      <a:endParaRPr lang="en-US" dirty="0">
                        <a:effectLst/>
                      </a:endParaRPr>
                    </a:p>
                  </a:txBody>
                  <a:tcPr anchor="ctr">
                    <a:lnL>
                      <a:noFill/>
                    </a:lnL>
                    <a:lnR>
                      <a:noFill/>
                    </a:lnR>
                    <a:lnT>
                      <a:noFill/>
                    </a:lnT>
                    <a:lnB>
                      <a:noFill/>
                    </a:lnB>
                    <a:noFill/>
                  </a:tcPr>
                </a:tc>
                <a:extLst>
                  <a:ext uri="{0D108BD9-81ED-4DB2-BD59-A6C34878D82A}">
                    <a16:rowId xmlns:a16="http://schemas.microsoft.com/office/drawing/2014/main" val="1905867330"/>
                  </a:ext>
                </a:extLst>
              </a:tr>
              <a:tr h="0">
                <a:tc>
                  <a:txBody>
                    <a:bodyPr/>
                    <a:lstStyle/>
                    <a:p>
                      <a:pPr marL="285750" indent="-285750">
                        <a:buFont typeface="Wingdings" panose="05000000000000000000" pitchFamily="2" charset="2"/>
                        <a:buChar char="ü"/>
                      </a:pPr>
                      <a:r>
                        <a:rPr lang="sq-AL" dirty="0">
                          <a:effectLst/>
                        </a:rPr>
                        <a:t>Programmable devices</a:t>
                      </a:r>
                    </a:p>
                  </a:txBody>
                  <a:tcPr anchor="ctr">
                    <a:lnL>
                      <a:noFill/>
                    </a:lnL>
                    <a:lnR>
                      <a:noFill/>
                    </a:lnR>
                    <a:lnT>
                      <a:noFill/>
                    </a:lnT>
                    <a:lnB>
                      <a:noFill/>
                    </a:lnB>
                    <a:noFill/>
                  </a:tcPr>
                </a:tc>
                <a:tc>
                  <a:txBody>
                    <a:bodyPr/>
                    <a:lstStyle/>
                    <a:p>
                      <a:pPr algn="just"/>
                      <a:r>
                        <a:rPr lang="sq-AL" u="none" strike="noStrike" dirty="0">
                          <a:effectLst/>
                        </a:rPr>
                        <a:t>Jacquard loom</a:t>
                      </a:r>
                      <a:r>
                        <a:rPr lang="sq-AL" dirty="0">
                          <a:effectLst/>
                        </a:rPr>
                        <a:t>, </a:t>
                      </a:r>
                      <a:r>
                        <a:rPr lang="sq-AL" u="none" strike="noStrike" dirty="0">
                          <a:effectLst/>
                        </a:rPr>
                        <a:t>Analytical engine</a:t>
                      </a:r>
                      <a:r>
                        <a:rPr lang="sq-AL" dirty="0">
                          <a:effectLst/>
                        </a:rPr>
                        <a:t>, </a:t>
                      </a:r>
                      <a:r>
                        <a:rPr lang="sq-AL" u="none" strike="noStrike" dirty="0">
                          <a:effectLst/>
                        </a:rPr>
                        <a:t>IBM ASCC/Harvard Mark I</a:t>
                      </a:r>
                      <a:r>
                        <a:rPr lang="sq-AL" dirty="0">
                          <a:effectLst/>
                        </a:rPr>
                        <a:t>, </a:t>
                      </a:r>
                      <a:r>
                        <a:rPr lang="sq-AL" u="none" strike="noStrike" dirty="0">
                          <a:effectLst/>
                        </a:rPr>
                        <a:t>Harvard Mark II</a:t>
                      </a:r>
                      <a:r>
                        <a:rPr lang="sq-AL" dirty="0">
                          <a:effectLst/>
                        </a:rPr>
                        <a:t>, </a:t>
                      </a:r>
                      <a:r>
                        <a:rPr lang="sq-AL" u="none" strike="noStrike" dirty="0">
                          <a:effectLst/>
                        </a:rPr>
                        <a:t>IBM SSEC</a:t>
                      </a:r>
                      <a:r>
                        <a:rPr lang="sq-AL" dirty="0">
                          <a:effectLst/>
                        </a:rPr>
                        <a:t>, </a:t>
                      </a:r>
                      <a:r>
                        <a:rPr lang="sq-AL" u="none" strike="noStrike" dirty="0">
                          <a:effectLst/>
                        </a:rPr>
                        <a:t>Z1</a:t>
                      </a:r>
                      <a:r>
                        <a:rPr lang="sq-AL" dirty="0">
                          <a:effectLst/>
                        </a:rPr>
                        <a:t>, </a:t>
                      </a:r>
                      <a:r>
                        <a:rPr lang="sq-AL" u="none" strike="noStrike" dirty="0">
                          <a:effectLst/>
                        </a:rPr>
                        <a:t>Z2</a:t>
                      </a:r>
                      <a:r>
                        <a:rPr lang="sq-AL" dirty="0">
                          <a:effectLst/>
                        </a:rPr>
                        <a:t>, </a:t>
                      </a:r>
                      <a:r>
                        <a:rPr lang="sq-AL" u="sng" dirty="0">
                          <a:effectLst/>
                        </a:rPr>
                        <a:t>Z3</a:t>
                      </a:r>
                      <a:endParaRPr lang="en-US" u="sng" dirty="0">
                        <a:effectLst/>
                      </a:endParaRPr>
                    </a:p>
                  </a:txBody>
                  <a:tcPr anchor="ctr">
                    <a:lnL>
                      <a:noFill/>
                    </a:lnL>
                    <a:lnR>
                      <a:noFill/>
                    </a:lnR>
                    <a:lnT>
                      <a:noFill/>
                    </a:lnT>
                    <a:lnB>
                      <a:noFill/>
                    </a:lnB>
                    <a:noFill/>
                  </a:tcPr>
                </a:tc>
                <a:extLst>
                  <a:ext uri="{0D108BD9-81ED-4DB2-BD59-A6C34878D82A}">
                    <a16:rowId xmlns:a16="http://schemas.microsoft.com/office/drawing/2014/main" val="3556155029"/>
                  </a:ext>
                </a:extLst>
              </a:tr>
            </a:tbl>
          </a:graphicData>
        </a:graphic>
      </p:graphicFrame>
      <p:sp>
        <p:nvSpPr>
          <p:cNvPr id="12" name="TextBox 11">
            <a:extLst>
              <a:ext uri="{FF2B5EF4-FFF2-40B4-BE49-F238E27FC236}">
                <a16:creationId xmlns:a16="http://schemas.microsoft.com/office/drawing/2014/main" id="{CA4E28B2-9A84-B182-8A85-A1CE23C5DE9A}"/>
              </a:ext>
            </a:extLst>
          </p:cNvPr>
          <p:cNvSpPr txBox="1"/>
          <p:nvPr/>
        </p:nvSpPr>
        <p:spPr>
          <a:xfrm>
            <a:off x="838200" y="3220829"/>
            <a:ext cx="6097978" cy="523220"/>
          </a:xfrm>
          <a:prstGeom prst="rect">
            <a:avLst/>
          </a:prstGeom>
          <a:noFill/>
        </p:spPr>
        <p:txBody>
          <a:bodyPr wrap="square">
            <a:spAutoFit/>
          </a:bodyPr>
          <a:lstStyle/>
          <a:p>
            <a:pPr marL="457200" indent="-457200">
              <a:buFont typeface="Wingdings" panose="05000000000000000000" pitchFamily="2" charset="2"/>
              <a:buChar char="§"/>
            </a:pPr>
            <a:r>
              <a:rPr lang="sq-AL" sz="2800" dirty="0"/>
              <a:t>Second generation(vacuum tubes)</a:t>
            </a:r>
          </a:p>
        </p:txBody>
      </p:sp>
      <p:graphicFrame>
        <p:nvGraphicFramePr>
          <p:cNvPr id="16" name="Table 15">
            <a:extLst>
              <a:ext uri="{FF2B5EF4-FFF2-40B4-BE49-F238E27FC236}">
                <a16:creationId xmlns:a16="http://schemas.microsoft.com/office/drawing/2014/main" id="{AD3BEC7B-6C5B-C0E0-0C5F-2E38F73457AA}"/>
              </a:ext>
            </a:extLst>
          </p:cNvPr>
          <p:cNvGraphicFramePr>
            <a:graphicFrameLocks noGrp="1"/>
          </p:cNvGraphicFramePr>
          <p:nvPr>
            <p:extLst>
              <p:ext uri="{D42A27DB-BD31-4B8C-83A1-F6EECF244321}">
                <p14:modId xmlns:p14="http://schemas.microsoft.com/office/powerpoint/2010/main" val="2241464481"/>
              </p:ext>
            </p:extLst>
          </p:nvPr>
        </p:nvGraphicFramePr>
        <p:xfrm>
          <a:off x="838200" y="4033552"/>
          <a:ext cx="10515600" cy="1828800"/>
        </p:xfrm>
        <a:graphic>
          <a:graphicData uri="http://schemas.openxmlformats.org/drawingml/2006/table">
            <a:tbl>
              <a:tblPr/>
              <a:tblGrid>
                <a:gridCol w="5257800">
                  <a:extLst>
                    <a:ext uri="{9D8B030D-6E8A-4147-A177-3AD203B41FA5}">
                      <a16:colId xmlns:a16="http://schemas.microsoft.com/office/drawing/2014/main" val="3200070950"/>
                    </a:ext>
                  </a:extLst>
                </a:gridCol>
                <a:gridCol w="5257800">
                  <a:extLst>
                    <a:ext uri="{9D8B030D-6E8A-4147-A177-3AD203B41FA5}">
                      <a16:colId xmlns:a16="http://schemas.microsoft.com/office/drawing/2014/main" val="3138948561"/>
                    </a:ext>
                  </a:extLst>
                </a:gridCol>
              </a:tblGrid>
              <a:tr h="0">
                <a:tc>
                  <a:txBody>
                    <a:bodyPr/>
                    <a:lstStyle/>
                    <a:p>
                      <a:pPr marL="285750" indent="-285750">
                        <a:buFont typeface="Wingdings" panose="05000000000000000000" pitchFamily="2" charset="2"/>
                        <a:buChar char="ü"/>
                      </a:pPr>
                      <a:r>
                        <a:rPr lang="sq-AL" dirty="0">
                          <a:effectLst/>
                        </a:rPr>
                        <a:t>Calculators</a:t>
                      </a:r>
                    </a:p>
                  </a:txBody>
                  <a:tcPr anchor="ctr">
                    <a:lnL>
                      <a:noFill/>
                    </a:lnL>
                    <a:lnR>
                      <a:noFill/>
                    </a:lnR>
                    <a:lnT>
                      <a:noFill/>
                    </a:lnT>
                    <a:lnB>
                      <a:noFill/>
                    </a:lnB>
                    <a:noFill/>
                  </a:tcPr>
                </a:tc>
                <a:tc>
                  <a:txBody>
                    <a:bodyPr/>
                    <a:lstStyle/>
                    <a:p>
                      <a:r>
                        <a:rPr lang="sq-AL" u="none" strike="noStrike" dirty="0">
                          <a:effectLst/>
                        </a:rPr>
                        <a:t>Atanasoff–Berry Computer</a:t>
                      </a:r>
                      <a:r>
                        <a:rPr lang="sq-AL" dirty="0">
                          <a:effectLst/>
                        </a:rPr>
                        <a:t>, </a:t>
                      </a:r>
                      <a:r>
                        <a:rPr lang="sq-AL" u="none" strike="noStrike" dirty="0">
                          <a:effectLst/>
                        </a:rPr>
                        <a:t>IBM 604</a:t>
                      </a:r>
                      <a:r>
                        <a:rPr lang="sq-AL" dirty="0">
                          <a:effectLst/>
                        </a:rPr>
                        <a:t>, </a:t>
                      </a:r>
                      <a:r>
                        <a:rPr lang="sq-AL" u="none" strike="noStrike" dirty="0">
                          <a:effectLst/>
                        </a:rPr>
                        <a:t>UNIVAC 60</a:t>
                      </a:r>
                      <a:r>
                        <a:rPr lang="sq-AL" dirty="0">
                          <a:effectLst/>
                        </a:rPr>
                        <a:t>, </a:t>
                      </a:r>
                      <a:r>
                        <a:rPr lang="sq-AL" u="none" strike="noStrike" dirty="0">
                          <a:effectLst/>
                        </a:rPr>
                        <a:t>UNIVAC 120</a:t>
                      </a:r>
                      <a:endParaRPr lang="sq-AL" dirty="0">
                        <a:effectLst/>
                      </a:endParaRPr>
                    </a:p>
                  </a:txBody>
                  <a:tcPr anchor="ctr">
                    <a:lnL>
                      <a:noFill/>
                    </a:lnL>
                    <a:lnR>
                      <a:noFill/>
                    </a:lnR>
                    <a:lnT>
                      <a:noFill/>
                    </a:lnT>
                    <a:lnB>
                      <a:noFill/>
                    </a:lnB>
                    <a:noFill/>
                  </a:tcPr>
                </a:tc>
                <a:extLst>
                  <a:ext uri="{0D108BD9-81ED-4DB2-BD59-A6C34878D82A}">
                    <a16:rowId xmlns:a16="http://schemas.microsoft.com/office/drawing/2014/main" val="3519564189"/>
                  </a:ext>
                </a:extLst>
              </a:tr>
              <a:tr h="0">
                <a:tc>
                  <a:txBody>
                    <a:bodyPr/>
                    <a:lstStyle/>
                    <a:p>
                      <a:pPr marL="285750" indent="-285750">
                        <a:buFont typeface="Wingdings" panose="05000000000000000000" pitchFamily="2" charset="2"/>
                        <a:buChar char="ü"/>
                      </a:pPr>
                      <a:r>
                        <a:rPr lang="sq-AL" u="none" strike="noStrike" dirty="0">
                          <a:effectLst/>
                        </a:rPr>
                        <a:t>Programmable devices</a:t>
                      </a:r>
                      <a:endParaRPr lang="sq-AL" dirty="0">
                        <a:effectLst/>
                      </a:endParaRPr>
                    </a:p>
                  </a:txBody>
                  <a:tcPr anchor="ctr">
                    <a:lnL>
                      <a:noFill/>
                    </a:lnL>
                    <a:lnR>
                      <a:noFill/>
                    </a:lnR>
                    <a:lnT>
                      <a:noFill/>
                    </a:lnT>
                    <a:lnB>
                      <a:noFill/>
                    </a:lnB>
                    <a:noFill/>
                  </a:tcPr>
                </a:tc>
                <a:tc>
                  <a:txBody>
                    <a:bodyPr/>
                    <a:lstStyle/>
                    <a:p>
                      <a:r>
                        <a:rPr lang="sq-AL" u="none" strike="noStrike" dirty="0">
                          <a:effectLst/>
                        </a:rPr>
                        <a:t>Colossus</a:t>
                      </a:r>
                      <a:r>
                        <a:rPr lang="sq-AL" dirty="0">
                          <a:effectLst/>
                        </a:rPr>
                        <a:t>, </a:t>
                      </a:r>
                      <a:r>
                        <a:rPr lang="sq-AL" u="none" strike="noStrike" dirty="0">
                          <a:effectLst/>
                        </a:rPr>
                        <a:t>ENIAC</a:t>
                      </a:r>
                      <a:r>
                        <a:rPr lang="sq-AL" dirty="0">
                          <a:effectLst/>
                        </a:rPr>
                        <a:t>, </a:t>
                      </a:r>
                      <a:r>
                        <a:rPr lang="sq-AL" u="none" strike="noStrike" dirty="0">
                          <a:effectLst/>
                        </a:rPr>
                        <a:t>Manchester Baby</a:t>
                      </a:r>
                      <a:r>
                        <a:rPr lang="sq-AL" dirty="0">
                          <a:effectLst/>
                        </a:rPr>
                        <a:t>, </a:t>
                      </a:r>
                      <a:r>
                        <a:rPr lang="sq-AL" u="none" strike="noStrike" dirty="0">
                          <a:effectLst/>
                        </a:rPr>
                        <a:t>EDSAC</a:t>
                      </a:r>
                      <a:r>
                        <a:rPr lang="sq-AL" dirty="0">
                          <a:effectLst/>
                        </a:rPr>
                        <a:t>, </a:t>
                      </a:r>
                      <a:r>
                        <a:rPr lang="sq-AL" u="none" strike="noStrike" dirty="0">
                          <a:effectLst/>
                        </a:rPr>
                        <a:t>Manchester Mark 1</a:t>
                      </a:r>
                      <a:r>
                        <a:rPr lang="sq-AL" dirty="0">
                          <a:effectLst/>
                        </a:rPr>
                        <a:t>, </a:t>
                      </a:r>
                      <a:r>
                        <a:rPr lang="sq-AL" u="none" strike="noStrike" dirty="0">
                          <a:effectLst/>
                        </a:rPr>
                        <a:t>Ferranti Pegasus</a:t>
                      </a:r>
                      <a:r>
                        <a:rPr lang="sq-AL" dirty="0">
                          <a:effectLst/>
                        </a:rPr>
                        <a:t>, </a:t>
                      </a:r>
                      <a:r>
                        <a:rPr lang="sq-AL" u="none" strike="noStrike" dirty="0">
                          <a:effectLst/>
                        </a:rPr>
                        <a:t>Ferranti Mercury</a:t>
                      </a:r>
                      <a:r>
                        <a:rPr lang="sq-AL" dirty="0">
                          <a:effectLst/>
                        </a:rPr>
                        <a:t>, </a:t>
                      </a:r>
                      <a:r>
                        <a:rPr lang="sq-AL" u="none" strike="noStrike" dirty="0">
                          <a:effectLst/>
                        </a:rPr>
                        <a:t>CSIRAC</a:t>
                      </a:r>
                      <a:r>
                        <a:rPr lang="sq-AL" dirty="0">
                          <a:effectLst/>
                        </a:rPr>
                        <a:t>, </a:t>
                      </a:r>
                      <a:r>
                        <a:rPr lang="sq-AL" u="none" strike="noStrike" dirty="0">
                          <a:effectLst/>
                        </a:rPr>
                        <a:t>EDVAC</a:t>
                      </a:r>
                      <a:r>
                        <a:rPr lang="sq-AL" dirty="0">
                          <a:effectLst/>
                        </a:rPr>
                        <a:t>, </a:t>
                      </a:r>
                      <a:r>
                        <a:rPr lang="sq-AL" u="none" strike="noStrike" dirty="0">
                          <a:effectLst/>
                        </a:rPr>
                        <a:t>UNIVAC I</a:t>
                      </a:r>
                      <a:r>
                        <a:rPr lang="sq-AL" dirty="0">
                          <a:effectLst/>
                        </a:rPr>
                        <a:t>, </a:t>
                      </a:r>
                      <a:r>
                        <a:rPr lang="sq-AL" u="none" strike="noStrike" dirty="0">
                          <a:effectLst/>
                        </a:rPr>
                        <a:t>IBM 701</a:t>
                      </a:r>
                      <a:r>
                        <a:rPr lang="sq-AL" dirty="0">
                          <a:effectLst/>
                        </a:rPr>
                        <a:t>, </a:t>
                      </a:r>
                      <a:r>
                        <a:rPr lang="sq-AL" u="none" strike="noStrike" dirty="0">
                          <a:effectLst/>
                        </a:rPr>
                        <a:t>IBM 702</a:t>
                      </a:r>
                      <a:r>
                        <a:rPr lang="sq-AL" dirty="0">
                          <a:effectLst/>
                        </a:rPr>
                        <a:t>, </a:t>
                      </a:r>
                      <a:r>
                        <a:rPr lang="sq-AL" u="none" strike="noStrike" dirty="0">
                          <a:effectLst/>
                        </a:rPr>
                        <a:t>IBM 650</a:t>
                      </a:r>
                      <a:r>
                        <a:rPr lang="sq-AL" dirty="0">
                          <a:effectLst/>
                        </a:rPr>
                        <a:t>, </a:t>
                      </a:r>
                      <a:r>
                        <a:rPr lang="sq-AL" u="none" strike="noStrike" dirty="0">
                          <a:effectLst/>
                        </a:rPr>
                        <a:t>Z22</a:t>
                      </a:r>
                      <a:endParaRPr lang="sq-AL" dirty="0">
                        <a:effectLst/>
                      </a:endParaRPr>
                    </a:p>
                  </a:txBody>
                  <a:tcPr anchor="ctr">
                    <a:lnL>
                      <a:noFill/>
                    </a:lnL>
                    <a:lnR>
                      <a:noFill/>
                    </a:lnR>
                    <a:lnT>
                      <a:noFill/>
                    </a:lnT>
                    <a:lnB>
                      <a:noFill/>
                    </a:lnB>
                    <a:noFill/>
                  </a:tcPr>
                </a:tc>
                <a:extLst>
                  <a:ext uri="{0D108BD9-81ED-4DB2-BD59-A6C34878D82A}">
                    <a16:rowId xmlns:a16="http://schemas.microsoft.com/office/drawing/2014/main" val="3043905841"/>
                  </a:ext>
                </a:extLst>
              </a:tr>
            </a:tbl>
          </a:graphicData>
        </a:graphic>
      </p:graphicFrame>
    </p:spTree>
    <p:extLst>
      <p:ext uri="{BB962C8B-B14F-4D97-AF65-F5344CB8AC3E}">
        <p14:creationId xmlns:p14="http://schemas.microsoft.com/office/powerpoint/2010/main" val="21350773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23C72-534E-30F4-7724-D943756F20B1}"/>
              </a:ext>
            </a:extLst>
          </p:cNvPr>
          <p:cNvSpPr>
            <a:spLocks noGrp="1"/>
          </p:cNvSpPr>
          <p:nvPr>
            <p:ph idx="1"/>
          </p:nvPr>
        </p:nvSpPr>
        <p:spPr>
          <a:xfrm>
            <a:off x="463138" y="332509"/>
            <a:ext cx="10890662" cy="5844454"/>
          </a:xfrm>
        </p:spPr>
        <p:txBody>
          <a:bodyPr/>
          <a:lstStyle/>
          <a:p>
            <a:pPr>
              <a:buFont typeface="Wingdings" panose="05000000000000000000" pitchFamily="2" charset="2"/>
              <a:buChar char="§"/>
            </a:pPr>
            <a:r>
              <a:rPr lang="en-US" dirty="0"/>
              <a:t>Third generation(discrete transistors and SSI, MSI, LSI integrated circuits)</a:t>
            </a:r>
          </a:p>
          <a:p>
            <a:pPr marL="0" indent="0">
              <a:buNone/>
            </a:pPr>
            <a:endParaRPr lang="en-US" dirty="0"/>
          </a:p>
          <a:p>
            <a:pPr marL="0" indent="0">
              <a:buNone/>
            </a:pPr>
            <a:endParaRPr lang="en-US" dirty="0"/>
          </a:p>
          <a:p>
            <a:pPr marL="0" indent="0">
              <a:buNone/>
            </a:pPr>
            <a:endParaRPr lang="en-US" dirty="0"/>
          </a:p>
          <a:p>
            <a:pPr marL="0" indent="0">
              <a:buNone/>
            </a:pPr>
            <a:endParaRPr lang="hi-IN" dirty="0"/>
          </a:p>
        </p:txBody>
      </p:sp>
      <p:graphicFrame>
        <p:nvGraphicFramePr>
          <p:cNvPr id="4" name="Table 3">
            <a:extLst>
              <a:ext uri="{FF2B5EF4-FFF2-40B4-BE49-F238E27FC236}">
                <a16:creationId xmlns:a16="http://schemas.microsoft.com/office/drawing/2014/main" id="{CD4D271B-5813-7BDC-9414-E5551FB36223}"/>
              </a:ext>
            </a:extLst>
          </p:cNvPr>
          <p:cNvGraphicFramePr>
            <a:graphicFrameLocks noGrp="1"/>
          </p:cNvGraphicFramePr>
          <p:nvPr>
            <p:extLst>
              <p:ext uri="{D42A27DB-BD31-4B8C-83A1-F6EECF244321}">
                <p14:modId xmlns:p14="http://schemas.microsoft.com/office/powerpoint/2010/main" val="1688321079"/>
              </p:ext>
            </p:extLst>
          </p:nvPr>
        </p:nvGraphicFramePr>
        <p:xfrm>
          <a:off x="463138" y="940429"/>
          <a:ext cx="10515600" cy="1371600"/>
        </p:xfrm>
        <a:graphic>
          <a:graphicData uri="http://schemas.openxmlformats.org/drawingml/2006/table">
            <a:tbl>
              <a:tblPr/>
              <a:tblGrid>
                <a:gridCol w="5257800">
                  <a:extLst>
                    <a:ext uri="{9D8B030D-6E8A-4147-A177-3AD203B41FA5}">
                      <a16:colId xmlns:a16="http://schemas.microsoft.com/office/drawing/2014/main" val="78511642"/>
                    </a:ext>
                  </a:extLst>
                </a:gridCol>
                <a:gridCol w="5257800">
                  <a:extLst>
                    <a:ext uri="{9D8B030D-6E8A-4147-A177-3AD203B41FA5}">
                      <a16:colId xmlns:a16="http://schemas.microsoft.com/office/drawing/2014/main" val="930794987"/>
                    </a:ext>
                  </a:extLst>
                </a:gridCol>
              </a:tblGrid>
              <a:tr h="0">
                <a:tc>
                  <a:txBody>
                    <a:bodyPr/>
                    <a:lstStyle/>
                    <a:p>
                      <a:pPr marL="285750" indent="-285750">
                        <a:buFont typeface="Wingdings" panose="05000000000000000000" pitchFamily="2" charset="2"/>
                        <a:buChar char="ü"/>
                      </a:pPr>
                      <a:r>
                        <a:rPr lang="sq-AL" u="none" strike="noStrike" dirty="0">
                          <a:effectLst/>
                        </a:rPr>
                        <a:t>Mainframes</a:t>
                      </a:r>
                      <a:endParaRPr lang="sq-AL" dirty="0">
                        <a:effectLst/>
                      </a:endParaRPr>
                    </a:p>
                  </a:txBody>
                  <a:tcPr anchor="ctr">
                    <a:lnL>
                      <a:noFill/>
                    </a:lnL>
                    <a:lnR>
                      <a:noFill/>
                    </a:lnR>
                    <a:lnT>
                      <a:noFill/>
                    </a:lnT>
                    <a:lnB>
                      <a:noFill/>
                    </a:lnB>
                    <a:noFill/>
                  </a:tcPr>
                </a:tc>
                <a:tc>
                  <a:txBody>
                    <a:bodyPr/>
                    <a:lstStyle/>
                    <a:p>
                      <a:r>
                        <a:rPr lang="sq-AL" u="none" strike="noStrike" dirty="0">
                          <a:effectLst/>
                        </a:rPr>
                        <a:t>IBM 7090</a:t>
                      </a:r>
                      <a:r>
                        <a:rPr lang="sq-AL" dirty="0">
                          <a:effectLst/>
                        </a:rPr>
                        <a:t>, </a:t>
                      </a:r>
                      <a:r>
                        <a:rPr lang="sq-AL" u="none" strike="noStrike" dirty="0">
                          <a:effectLst/>
                        </a:rPr>
                        <a:t>IBM 7080</a:t>
                      </a:r>
                      <a:r>
                        <a:rPr lang="sq-AL" dirty="0">
                          <a:effectLst/>
                        </a:rPr>
                        <a:t>, </a:t>
                      </a:r>
                      <a:r>
                        <a:rPr lang="sq-AL" u="none" strike="noStrike" dirty="0">
                          <a:effectLst/>
                        </a:rPr>
                        <a:t>IBM System/360</a:t>
                      </a:r>
                      <a:r>
                        <a:rPr lang="sq-AL" dirty="0">
                          <a:effectLst/>
                        </a:rPr>
                        <a:t>, </a:t>
                      </a:r>
                      <a:r>
                        <a:rPr lang="sq-AL" u="none" strike="noStrike" dirty="0">
                          <a:effectLst/>
                        </a:rPr>
                        <a:t>BUNCH</a:t>
                      </a:r>
                      <a:endParaRPr lang="sq-AL" dirty="0">
                        <a:effectLst/>
                      </a:endParaRPr>
                    </a:p>
                  </a:txBody>
                  <a:tcPr anchor="ctr">
                    <a:lnL>
                      <a:noFill/>
                    </a:lnL>
                    <a:lnR>
                      <a:noFill/>
                    </a:lnR>
                    <a:lnT>
                      <a:noFill/>
                    </a:lnT>
                    <a:lnB>
                      <a:noFill/>
                    </a:lnB>
                    <a:noFill/>
                  </a:tcPr>
                </a:tc>
                <a:extLst>
                  <a:ext uri="{0D108BD9-81ED-4DB2-BD59-A6C34878D82A}">
                    <a16:rowId xmlns:a16="http://schemas.microsoft.com/office/drawing/2014/main" val="3772338095"/>
                  </a:ext>
                </a:extLst>
              </a:tr>
              <a:tr h="0">
                <a:tc>
                  <a:txBody>
                    <a:bodyPr/>
                    <a:lstStyle/>
                    <a:p>
                      <a:pPr marL="285750" indent="-285750">
                        <a:buFont typeface="Wingdings" panose="05000000000000000000" pitchFamily="2" charset="2"/>
                        <a:buChar char="ü"/>
                      </a:pPr>
                      <a:r>
                        <a:rPr lang="sq-AL" u="none" strike="noStrike" dirty="0">
                          <a:effectLst/>
                        </a:rPr>
                        <a:t>Minicomputer</a:t>
                      </a:r>
                      <a:endParaRPr lang="sq-AL" dirty="0">
                        <a:effectLst/>
                      </a:endParaRPr>
                    </a:p>
                  </a:txBody>
                  <a:tcPr anchor="ctr">
                    <a:lnL>
                      <a:noFill/>
                    </a:lnL>
                    <a:lnR>
                      <a:noFill/>
                    </a:lnR>
                    <a:lnT>
                      <a:noFill/>
                    </a:lnT>
                    <a:lnB>
                      <a:noFill/>
                    </a:lnB>
                    <a:noFill/>
                  </a:tcPr>
                </a:tc>
                <a:tc>
                  <a:txBody>
                    <a:bodyPr/>
                    <a:lstStyle/>
                    <a:p>
                      <a:r>
                        <a:rPr lang="sq-AL" u="none" strike="noStrike" dirty="0">
                          <a:effectLst/>
                        </a:rPr>
                        <a:t>HP 2116A</a:t>
                      </a:r>
                      <a:r>
                        <a:rPr lang="sq-AL" dirty="0">
                          <a:effectLst/>
                        </a:rPr>
                        <a:t>, </a:t>
                      </a:r>
                      <a:r>
                        <a:rPr lang="sq-AL" u="none" strike="noStrike" dirty="0">
                          <a:effectLst/>
                        </a:rPr>
                        <a:t>IBM System/32</a:t>
                      </a:r>
                      <a:r>
                        <a:rPr lang="sq-AL" dirty="0">
                          <a:effectLst/>
                        </a:rPr>
                        <a:t>, </a:t>
                      </a:r>
                      <a:r>
                        <a:rPr lang="sq-AL" u="none" strike="noStrike" dirty="0">
                          <a:effectLst/>
                        </a:rPr>
                        <a:t>IBM System/36</a:t>
                      </a:r>
                      <a:r>
                        <a:rPr lang="sq-AL" dirty="0">
                          <a:effectLst/>
                        </a:rPr>
                        <a:t>, </a:t>
                      </a:r>
                      <a:r>
                        <a:rPr lang="sq-AL" u="none" strike="noStrike" dirty="0">
                          <a:effectLst/>
                        </a:rPr>
                        <a:t>LINC</a:t>
                      </a:r>
                      <a:r>
                        <a:rPr lang="sq-AL" dirty="0">
                          <a:effectLst/>
                        </a:rPr>
                        <a:t>, </a:t>
                      </a:r>
                      <a:r>
                        <a:rPr lang="sq-AL" u="none" strike="noStrike" dirty="0">
                          <a:effectLst/>
                        </a:rPr>
                        <a:t>PDP-8</a:t>
                      </a:r>
                      <a:r>
                        <a:rPr lang="sq-AL" dirty="0">
                          <a:effectLst/>
                        </a:rPr>
                        <a:t>, </a:t>
                      </a:r>
                      <a:r>
                        <a:rPr lang="sq-AL" u="none" strike="noStrike" dirty="0">
                          <a:effectLst/>
                        </a:rPr>
                        <a:t>PDP-11</a:t>
                      </a:r>
                      <a:endParaRPr lang="sq-AL" dirty="0">
                        <a:effectLst/>
                      </a:endParaRPr>
                    </a:p>
                  </a:txBody>
                  <a:tcPr anchor="ctr">
                    <a:lnL>
                      <a:noFill/>
                    </a:lnL>
                    <a:lnR>
                      <a:noFill/>
                    </a:lnR>
                    <a:lnT>
                      <a:noFill/>
                    </a:lnT>
                    <a:lnB>
                      <a:noFill/>
                    </a:lnB>
                    <a:noFill/>
                  </a:tcPr>
                </a:tc>
                <a:extLst>
                  <a:ext uri="{0D108BD9-81ED-4DB2-BD59-A6C34878D82A}">
                    <a16:rowId xmlns:a16="http://schemas.microsoft.com/office/drawing/2014/main" val="3987200003"/>
                  </a:ext>
                </a:extLst>
              </a:tr>
              <a:tr h="0">
                <a:tc>
                  <a:txBody>
                    <a:bodyPr/>
                    <a:lstStyle/>
                    <a:p>
                      <a:pPr marL="285750" indent="-285750">
                        <a:buFont typeface="Wingdings" panose="05000000000000000000" pitchFamily="2" charset="2"/>
                        <a:buChar char="ü"/>
                      </a:pPr>
                      <a:r>
                        <a:rPr lang="sq-AL" u="none" strike="noStrike" dirty="0">
                          <a:effectLst/>
                        </a:rPr>
                        <a:t>Desktop Computer</a:t>
                      </a:r>
                      <a:endParaRPr lang="sq-AL" dirty="0">
                        <a:effectLst/>
                      </a:endParaRPr>
                    </a:p>
                  </a:txBody>
                  <a:tcPr anchor="ctr">
                    <a:lnL>
                      <a:noFill/>
                    </a:lnL>
                    <a:lnR>
                      <a:noFill/>
                    </a:lnR>
                    <a:lnT>
                      <a:noFill/>
                    </a:lnT>
                    <a:lnB>
                      <a:noFill/>
                    </a:lnB>
                    <a:noFill/>
                  </a:tcPr>
                </a:tc>
                <a:tc>
                  <a:txBody>
                    <a:bodyPr/>
                    <a:lstStyle/>
                    <a:p>
                      <a:r>
                        <a:rPr lang="sq-AL" u="sng" dirty="0">
                          <a:effectLst/>
                        </a:rPr>
                        <a:t>HP 9100</a:t>
                      </a:r>
                      <a:endParaRPr lang="sq-AL" dirty="0">
                        <a:effectLst/>
                      </a:endParaRPr>
                    </a:p>
                  </a:txBody>
                  <a:tcPr anchor="ctr">
                    <a:lnL>
                      <a:noFill/>
                    </a:lnL>
                    <a:lnR>
                      <a:noFill/>
                    </a:lnR>
                    <a:lnT>
                      <a:noFill/>
                    </a:lnT>
                    <a:lnB>
                      <a:noFill/>
                    </a:lnB>
                    <a:noFill/>
                  </a:tcPr>
                </a:tc>
                <a:extLst>
                  <a:ext uri="{0D108BD9-81ED-4DB2-BD59-A6C34878D82A}">
                    <a16:rowId xmlns:a16="http://schemas.microsoft.com/office/drawing/2014/main" val="1085029910"/>
                  </a:ext>
                </a:extLst>
              </a:tr>
            </a:tbl>
          </a:graphicData>
        </a:graphic>
      </p:graphicFrame>
      <p:sp>
        <p:nvSpPr>
          <p:cNvPr id="12" name="TextBox 11">
            <a:extLst>
              <a:ext uri="{FF2B5EF4-FFF2-40B4-BE49-F238E27FC236}">
                <a16:creationId xmlns:a16="http://schemas.microsoft.com/office/drawing/2014/main" id="{FFDA74CA-664B-4044-8106-3769B33F2DBE}"/>
              </a:ext>
            </a:extLst>
          </p:cNvPr>
          <p:cNvSpPr txBox="1"/>
          <p:nvPr/>
        </p:nvSpPr>
        <p:spPr>
          <a:xfrm>
            <a:off x="463138" y="2407737"/>
            <a:ext cx="6097978" cy="523220"/>
          </a:xfrm>
          <a:prstGeom prst="rect">
            <a:avLst/>
          </a:prstGeom>
          <a:noFill/>
        </p:spPr>
        <p:txBody>
          <a:bodyPr wrap="square">
            <a:spAutoFit/>
          </a:bodyPr>
          <a:lstStyle/>
          <a:p>
            <a:pPr marL="285750" indent="-285750">
              <a:buFont typeface="Wingdings" panose="05000000000000000000" pitchFamily="2" charset="2"/>
              <a:buChar char="§"/>
            </a:pPr>
            <a:r>
              <a:rPr lang="en-US" sz="2400" dirty="0"/>
              <a:t>Fourth </a:t>
            </a:r>
            <a:r>
              <a:rPr lang="en-US" sz="2800" dirty="0"/>
              <a:t>generation</a:t>
            </a:r>
            <a:r>
              <a:rPr lang="en-US" sz="2400" dirty="0"/>
              <a:t>(VLSI integrated circuits)</a:t>
            </a:r>
          </a:p>
        </p:txBody>
      </p:sp>
      <p:graphicFrame>
        <p:nvGraphicFramePr>
          <p:cNvPr id="13" name="Table 12">
            <a:extLst>
              <a:ext uri="{FF2B5EF4-FFF2-40B4-BE49-F238E27FC236}">
                <a16:creationId xmlns:a16="http://schemas.microsoft.com/office/drawing/2014/main" id="{2F44A875-6696-EA71-1125-8CAF84F7E47C}"/>
              </a:ext>
            </a:extLst>
          </p:cNvPr>
          <p:cNvGraphicFramePr>
            <a:graphicFrameLocks noGrp="1"/>
          </p:cNvGraphicFramePr>
          <p:nvPr>
            <p:extLst>
              <p:ext uri="{D42A27DB-BD31-4B8C-83A1-F6EECF244321}">
                <p14:modId xmlns:p14="http://schemas.microsoft.com/office/powerpoint/2010/main" val="1626613316"/>
              </p:ext>
            </p:extLst>
          </p:nvPr>
        </p:nvGraphicFramePr>
        <p:xfrm>
          <a:off x="463138" y="3026665"/>
          <a:ext cx="11175670" cy="3758218"/>
        </p:xfrm>
        <a:graphic>
          <a:graphicData uri="http://schemas.openxmlformats.org/drawingml/2006/table">
            <a:tbl>
              <a:tblPr/>
              <a:tblGrid>
                <a:gridCol w="5587835">
                  <a:extLst>
                    <a:ext uri="{9D8B030D-6E8A-4147-A177-3AD203B41FA5}">
                      <a16:colId xmlns:a16="http://schemas.microsoft.com/office/drawing/2014/main" val="24229699"/>
                    </a:ext>
                  </a:extLst>
                </a:gridCol>
                <a:gridCol w="5587835">
                  <a:extLst>
                    <a:ext uri="{9D8B030D-6E8A-4147-A177-3AD203B41FA5}">
                      <a16:colId xmlns:a16="http://schemas.microsoft.com/office/drawing/2014/main" val="23239476"/>
                    </a:ext>
                  </a:extLst>
                </a:gridCol>
              </a:tblGrid>
              <a:tr h="214250">
                <a:tc>
                  <a:txBody>
                    <a:bodyPr/>
                    <a:lstStyle/>
                    <a:p>
                      <a:r>
                        <a:rPr lang="sq-AL">
                          <a:effectLst/>
                        </a:rPr>
                        <a:t>Minicomputer</a:t>
                      </a:r>
                    </a:p>
                  </a:txBody>
                  <a:tcPr anchor="ctr">
                    <a:lnL>
                      <a:noFill/>
                    </a:lnL>
                    <a:lnR>
                      <a:noFill/>
                    </a:lnR>
                    <a:lnT>
                      <a:noFill/>
                    </a:lnT>
                    <a:lnB>
                      <a:noFill/>
                    </a:lnB>
                    <a:noFill/>
                  </a:tcPr>
                </a:tc>
                <a:tc>
                  <a:txBody>
                    <a:bodyPr/>
                    <a:lstStyle/>
                    <a:p>
                      <a:r>
                        <a:rPr lang="sq-AL" u="none" strike="noStrike" dirty="0">
                          <a:effectLst/>
                        </a:rPr>
                        <a:t>VAX</a:t>
                      </a:r>
                      <a:r>
                        <a:rPr lang="sq-AL" dirty="0">
                          <a:effectLst/>
                        </a:rPr>
                        <a:t>, </a:t>
                      </a:r>
                      <a:r>
                        <a:rPr lang="sq-AL" u="none" strike="noStrike" dirty="0">
                          <a:effectLst/>
                        </a:rPr>
                        <a:t>IBM AS/400</a:t>
                      </a:r>
                      <a:endParaRPr lang="sq-AL" dirty="0">
                        <a:effectLst/>
                      </a:endParaRPr>
                    </a:p>
                  </a:txBody>
                  <a:tcPr anchor="ctr">
                    <a:lnL>
                      <a:noFill/>
                    </a:lnL>
                    <a:lnR>
                      <a:noFill/>
                    </a:lnR>
                    <a:lnT>
                      <a:noFill/>
                    </a:lnT>
                    <a:lnB>
                      <a:noFill/>
                    </a:lnB>
                    <a:noFill/>
                  </a:tcPr>
                </a:tc>
                <a:extLst>
                  <a:ext uri="{0D108BD9-81ED-4DB2-BD59-A6C34878D82A}">
                    <a16:rowId xmlns:a16="http://schemas.microsoft.com/office/drawing/2014/main" val="2802296515"/>
                  </a:ext>
                </a:extLst>
              </a:tr>
              <a:tr h="214250">
                <a:tc>
                  <a:txBody>
                    <a:bodyPr/>
                    <a:lstStyle/>
                    <a:p>
                      <a:r>
                        <a:rPr lang="sq-AL" u="none" strike="noStrike" dirty="0">
                          <a:effectLst/>
                        </a:rPr>
                        <a:t>4-bit</a:t>
                      </a:r>
                      <a:r>
                        <a:rPr lang="sq-AL" dirty="0">
                          <a:effectLst/>
                        </a:rPr>
                        <a:t> microcomputer</a:t>
                      </a:r>
                    </a:p>
                  </a:txBody>
                  <a:tcPr anchor="ctr">
                    <a:lnL>
                      <a:noFill/>
                    </a:lnL>
                    <a:lnR>
                      <a:noFill/>
                    </a:lnR>
                    <a:lnT>
                      <a:noFill/>
                    </a:lnT>
                    <a:lnB>
                      <a:noFill/>
                    </a:lnB>
                    <a:noFill/>
                  </a:tcPr>
                </a:tc>
                <a:tc>
                  <a:txBody>
                    <a:bodyPr/>
                    <a:lstStyle/>
                    <a:p>
                      <a:r>
                        <a:rPr lang="sq-AL" u="none" strike="noStrike" dirty="0">
                          <a:effectLst/>
                        </a:rPr>
                        <a:t>Intel 4004</a:t>
                      </a:r>
                      <a:r>
                        <a:rPr lang="sq-AL" dirty="0">
                          <a:effectLst/>
                        </a:rPr>
                        <a:t>, </a:t>
                      </a:r>
                      <a:r>
                        <a:rPr lang="sq-AL" u="none" strike="noStrike" dirty="0">
                          <a:effectLst/>
                        </a:rPr>
                        <a:t>Intel 4040</a:t>
                      </a:r>
                      <a:endParaRPr lang="sq-AL" dirty="0">
                        <a:effectLst/>
                      </a:endParaRPr>
                    </a:p>
                  </a:txBody>
                  <a:tcPr anchor="ctr">
                    <a:lnL>
                      <a:noFill/>
                    </a:lnL>
                    <a:lnR>
                      <a:noFill/>
                    </a:lnR>
                    <a:lnT>
                      <a:noFill/>
                    </a:lnT>
                    <a:lnB>
                      <a:noFill/>
                    </a:lnB>
                    <a:noFill/>
                  </a:tcPr>
                </a:tc>
                <a:extLst>
                  <a:ext uri="{0D108BD9-81ED-4DB2-BD59-A6C34878D82A}">
                    <a16:rowId xmlns:a16="http://schemas.microsoft.com/office/drawing/2014/main" val="605373937"/>
                  </a:ext>
                </a:extLst>
              </a:tr>
              <a:tr h="374938">
                <a:tc>
                  <a:txBody>
                    <a:bodyPr/>
                    <a:lstStyle/>
                    <a:p>
                      <a:r>
                        <a:rPr lang="sq-AL" u="none" strike="noStrike" dirty="0">
                          <a:effectLst/>
                        </a:rPr>
                        <a:t>8-bit</a:t>
                      </a:r>
                      <a:r>
                        <a:rPr lang="sq-AL" dirty="0">
                          <a:effectLst/>
                        </a:rPr>
                        <a:t> microcomputer</a:t>
                      </a:r>
                    </a:p>
                  </a:txBody>
                  <a:tcPr anchor="ctr">
                    <a:lnL>
                      <a:noFill/>
                    </a:lnL>
                    <a:lnR>
                      <a:noFill/>
                    </a:lnR>
                    <a:lnT>
                      <a:noFill/>
                    </a:lnT>
                    <a:lnB>
                      <a:noFill/>
                    </a:lnB>
                    <a:noFill/>
                  </a:tcPr>
                </a:tc>
                <a:tc>
                  <a:txBody>
                    <a:bodyPr/>
                    <a:lstStyle/>
                    <a:p>
                      <a:r>
                        <a:rPr lang="sq-AL" u="none" strike="noStrike" dirty="0">
                          <a:effectLst/>
                        </a:rPr>
                        <a:t>Intel 8008</a:t>
                      </a:r>
                      <a:r>
                        <a:rPr lang="sq-AL" dirty="0">
                          <a:effectLst/>
                        </a:rPr>
                        <a:t>, </a:t>
                      </a:r>
                      <a:r>
                        <a:rPr lang="sq-AL" u="none" strike="noStrike" dirty="0">
                          <a:effectLst/>
                        </a:rPr>
                        <a:t>Intel 8080</a:t>
                      </a:r>
                      <a:r>
                        <a:rPr lang="sq-AL" dirty="0">
                          <a:effectLst/>
                        </a:rPr>
                        <a:t>, </a:t>
                      </a:r>
                      <a:r>
                        <a:rPr lang="sq-AL" u="none" strike="noStrike" dirty="0">
                          <a:effectLst/>
                        </a:rPr>
                        <a:t>Motorola 6800</a:t>
                      </a:r>
                      <a:r>
                        <a:rPr lang="sq-AL" dirty="0">
                          <a:effectLst/>
                        </a:rPr>
                        <a:t>, </a:t>
                      </a:r>
                      <a:r>
                        <a:rPr lang="sq-AL" u="none" strike="noStrike" dirty="0">
                          <a:effectLst/>
                        </a:rPr>
                        <a:t>Motorola 6809</a:t>
                      </a:r>
                      <a:r>
                        <a:rPr lang="sq-AL" dirty="0">
                          <a:effectLst/>
                        </a:rPr>
                        <a:t>, </a:t>
                      </a:r>
                      <a:r>
                        <a:rPr lang="sq-AL" u="none" strike="noStrike" dirty="0">
                          <a:effectLst/>
                        </a:rPr>
                        <a:t>MOS Technology 6502</a:t>
                      </a:r>
                      <a:r>
                        <a:rPr lang="sq-AL" dirty="0">
                          <a:effectLst/>
                        </a:rPr>
                        <a:t>, </a:t>
                      </a:r>
                      <a:r>
                        <a:rPr lang="sq-AL" u="none" strike="noStrike" dirty="0">
                          <a:effectLst/>
                        </a:rPr>
                        <a:t>Zilog Z80</a:t>
                      </a:r>
                      <a:endParaRPr lang="sq-AL" dirty="0">
                        <a:effectLst/>
                      </a:endParaRPr>
                    </a:p>
                  </a:txBody>
                  <a:tcPr anchor="ctr">
                    <a:lnL>
                      <a:noFill/>
                    </a:lnL>
                    <a:lnR>
                      <a:noFill/>
                    </a:lnR>
                    <a:lnT>
                      <a:noFill/>
                    </a:lnT>
                    <a:lnB>
                      <a:noFill/>
                    </a:lnB>
                    <a:noFill/>
                  </a:tcPr>
                </a:tc>
                <a:extLst>
                  <a:ext uri="{0D108BD9-81ED-4DB2-BD59-A6C34878D82A}">
                    <a16:rowId xmlns:a16="http://schemas.microsoft.com/office/drawing/2014/main" val="3397701130"/>
                  </a:ext>
                </a:extLst>
              </a:tr>
              <a:tr h="214250">
                <a:tc>
                  <a:txBody>
                    <a:bodyPr/>
                    <a:lstStyle/>
                    <a:p>
                      <a:r>
                        <a:rPr lang="sq-AL" u="none" strike="noStrike" dirty="0">
                          <a:effectLst/>
                        </a:rPr>
                        <a:t>16-bit</a:t>
                      </a:r>
                      <a:r>
                        <a:rPr lang="sq-AL" dirty="0">
                          <a:effectLst/>
                        </a:rPr>
                        <a:t> </a:t>
                      </a:r>
                      <a:r>
                        <a:rPr lang="sq-AL" u="none" strike="noStrike" dirty="0">
                          <a:effectLst/>
                        </a:rPr>
                        <a:t>microcomputer</a:t>
                      </a:r>
                      <a:endParaRPr lang="sq-AL" dirty="0">
                        <a:effectLst/>
                      </a:endParaRPr>
                    </a:p>
                  </a:txBody>
                  <a:tcPr anchor="ctr">
                    <a:lnL>
                      <a:noFill/>
                    </a:lnL>
                    <a:lnR>
                      <a:noFill/>
                    </a:lnR>
                    <a:lnT>
                      <a:noFill/>
                    </a:lnT>
                    <a:lnB>
                      <a:noFill/>
                    </a:lnB>
                    <a:noFill/>
                  </a:tcPr>
                </a:tc>
                <a:tc>
                  <a:txBody>
                    <a:bodyPr/>
                    <a:lstStyle/>
                    <a:p>
                      <a:r>
                        <a:rPr lang="pl-PL" u="none" strike="noStrike" dirty="0">
                          <a:effectLst/>
                        </a:rPr>
                        <a:t>Intel 8088</a:t>
                      </a:r>
                      <a:r>
                        <a:rPr lang="pl-PL" dirty="0">
                          <a:effectLst/>
                        </a:rPr>
                        <a:t>, </a:t>
                      </a:r>
                      <a:r>
                        <a:rPr lang="pl-PL" u="none" strike="noStrike" dirty="0">
                          <a:effectLst/>
                        </a:rPr>
                        <a:t>Zilog Z8000</a:t>
                      </a:r>
                      <a:r>
                        <a:rPr lang="pl-PL" dirty="0">
                          <a:effectLst/>
                        </a:rPr>
                        <a:t>, </a:t>
                      </a:r>
                      <a:r>
                        <a:rPr lang="pl-PL" u="none" strike="noStrike" dirty="0">
                          <a:effectLst/>
                        </a:rPr>
                        <a:t>WDC 65816/65802</a:t>
                      </a:r>
                      <a:endParaRPr lang="pl-PL" dirty="0">
                        <a:effectLst/>
                      </a:endParaRPr>
                    </a:p>
                  </a:txBody>
                  <a:tcPr anchor="ctr">
                    <a:lnL>
                      <a:noFill/>
                    </a:lnL>
                    <a:lnR>
                      <a:noFill/>
                    </a:lnR>
                    <a:lnT>
                      <a:noFill/>
                    </a:lnT>
                    <a:lnB>
                      <a:noFill/>
                    </a:lnB>
                    <a:noFill/>
                  </a:tcPr>
                </a:tc>
                <a:extLst>
                  <a:ext uri="{0D108BD9-81ED-4DB2-BD59-A6C34878D82A}">
                    <a16:rowId xmlns:a16="http://schemas.microsoft.com/office/drawing/2014/main" val="3992250484"/>
                  </a:ext>
                </a:extLst>
              </a:tr>
              <a:tr h="214250">
                <a:tc>
                  <a:txBody>
                    <a:bodyPr/>
                    <a:lstStyle/>
                    <a:p>
                      <a:r>
                        <a:rPr lang="sq-AL" u="none" strike="noStrike" dirty="0">
                          <a:effectLst/>
                        </a:rPr>
                        <a:t>32-bit</a:t>
                      </a:r>
                      <a:r>
                        <a:rPr lang="sq-AL" dirty="0">
                          <a:effectLst/>
                        </a:rPr>
                        <a:t> microcomputer</a:t>
                      </a:r>
                    </a:p>
                  </a:txBody>
                  <a:tcPr anchor="ctr">
                    <a:lnL>
                      <a:noFill/>
                    </a:lnL>
                    <a:lnR>
                      <a:noFill/>
                    </a:lnR>
                    <a:lnT>
                      <a:noFill/>
                    </a:lnT>
                    <a:lnB>
                      <a:noFill/>
                    </a:lnB>
                    <a:noFill/>
                  </a:tcPr>
                </a:tc>
                <a:tc>
                  <a:txBody>
                    <a:bodyPr/>
                    <a:lstStyle/>
                    <a:p>
                      <a:r>
                        <a:rPr lang="sq-AL" u="none" strike="noStrike" dirty="0">
                          <a:effectLst/>
                        </a:rPr>
                        <a:t>Intel 80386</a:t>
                      </a:r>
                      <a:r>
                        <a:rPr lang="sq-AL" dirty="0">
                          <a:effectLst/>
                        </a:rPr>
                        <a:t>, </a:t>
                      </a:r>
                      <a:r>
                        <a:rPr lang="sq-AL" u="none" strike="noStrike" dirty="0">
                          <a:effectLst/>
                        </a:rPr>
                        <a:t>Pentium</a:t>
                      </a:r>
                      <a:r>
                        <a:rPr lang="sq-AL" dirty="0">
                          <a:effectLst/>
                        </a:rPr>
                        <a:t>, </a:t>
                      </a:r>
                      <a:r>
                        <a:rPr lang="sq-AL" u="none" strike="noStrike" dirty="0">
                          <a:effectLst/>
                        </a:rPr>
                        <a:t>Motorola 68000</a:t>
                      </a:r>
                      <a:r>
                        <a:rPr lang="sq-AL" dirty="0">
                          <a:effectLst/>
                        </a:rPr>
                        <a:t>, </a:t>
                      </a:r>
                      <a:r>
                        <a:rPr lang="sq-AL" u="none" strike="noStrike" dirty="0">
                          <a:effectLst/>
                        </a:rPr>
                        <a:t>ARM</a:t>
                      </a:r>
                      <a:endParaRPr lang="sq-AL" dirty="0">
                        <a:effectLst/>
                      </a:endParaRPr>
                    </a:p>
                  </a:txBody>
                  <a:tcPr anchor="ctr">
                    <a:lnL>
                      <a:noFill/>
                    </a:lnL>
                    <a:lnR>
                      <a:noFill/>
                    </a:lnR>
                    <a:lnT>
                      <a:noFill/>
                    </a:lnT>
                    <a:lnB>
                      <a:noFill/>
                    </a:lnB>
                    <a:noFill/>
                  </a:tcPr>
                </a:tc>
                <a:extLst>
                  <a:ext uri="{0D108BD9-81ED-4DB2-BD59-A6C34878D82A}">
                    <a16:rowId xmlns:a16="http://schemas.microsoft.com/office/drawing/2014/main" val="2164253472"/>
                  </a:ext>
                </a:extLst>
              </a:tr>
              <a:tr h="374938">
                <a:tc>
                  <a:txBody>
                    <a:bodyPr/>
                    <a:lstStyle/>
                    <a:p>
                      <a:r>
                        <a:rPr lang="sq-AL" u="none" strike="noStrike" dirty="0">
                          <a:effectLst/>
                        </a:rPr>
                        <a:t>64-bit</a:t>
                      </a:r>
                      <a:r>
                        <a:rPr lang="sq-AL" dirty="0">
                          <a:effectLst/>
                        </a:rPr>
                        <a:t> microcomputer</a:t>
                      </a:r>
                    </a:p>
                  </a:txBody>
                  <a:tcPr anchor="ctr">
                    <a:lnL>
                      <a:noFill/>
                    </a:lnL>
                    <a:lnR>
                      <a:noFill/>
                    </a:lnR>
                    <a:lnT>
                      <a:noFill/>
                    </a:lnT>
                    <a:lnB>
                      <a:noFill/>
                    </a:lnB>
                    <a:noFill/>
                  </a:tcPr>
                </a:tc>
                <a:tc>
                  <a:txBody>
                    <a:bodyPr/>
                    <a:lstStyle/>
                    <a:p>
                      <a:r>
                        <a:rPr lang="sq-AL" u="none" strike="noStrike" dirty="0">
                          <a:effectLst/>
                        </a:rPr>
                        <a:t>Alpha</a:t>
                      </a:r>
                      <a:r>
                        <a:rPr lang="sq-AL" dirty="0">
                          <a:effectLst/>
                        </a:rPr>
                        <a:t>, </a:t>
                      </a:r>
                      <a:r>
                        <a:rPr lang="sq-AL" u="none" strike="noStrike" dirty="0">
                          <a:effectLst/>
                        </a:rPr>
                        <a:t>MIPS</a:t>
                      </a:r>
                      <a:r>
                        <a:rPr lang="sq-AL" dirty="0">
                          <a:effectLst/>
                        </a:rPr>
                        <a:t>, </a:t>
                      </a:r>
                      <a:r>
                        <a:rPr lang="sq-AL" u="none" strike="noStrike" dirty="0">
                          <a:effectLst/>
                        </a:rPr>
                        <a:t>PA-RISC</a:t>
                      </a:r>
                      <a:r>
                        <a:rPr lang="sq-AL" dirty="0">
                          <a:effectLst/>
                        </a:rPr>
                        <a:t>, </a:t>
                      </a:r>
                      <a:r>
                        <a:rPr lang="sq-AL" u="none" strike="noStrike" dirty="0">
                          <a:effectLst/>
                        </a:rPr>
                        <a:t>PowerPC</a:t>
                      </a:r>
                      <a:r>
                        <a:rPr lang="sq-AL" dirty="0">
                          <a:effectLst/>
                        </a:rPr>
                        <a:t>, </a:t>
                      </a:r>
                      <a:r>
                        <a:rPr lang="sq-AL" u="none" strike="noStrike" dirty="0">
                          <a:effectLst/>
                        </a:rPr>
                        <a:t>SPARC</a:t>
                      </a:r>
                      <a:r>
                        <a:rPr lang="sq-AL" dirty="0">
                          <a:effectLst/>
                        </a:rPr>
                        <a:t>, </a:t>
                      </a:r>
                      <a:r>
                        <a:rPr lang="sq-AL" u="none" strike="noStrike" dirty="0">
                          <a:effectLst/>
                        </a:rPr>
                        <a:t>x86-64</a:t>
                      </a:r>
                      <a:r>
                        <a:rPr lang="sq-AL" dirty="0">
                          <a:effectLst/>
                        </a:rPr>
                        <a:t>, </a:t>
                      </a:r>
                      <a:r>
                        <a:rPr lang="sq-AL" u="none" strike="noStrike" dirty="0">
                          <a:effectLst/>
                        </a:rPr>
                        <a:t>ARMv8-A</a:t>
                      </a:r>
                      <a:endParaRPr lang="sq-AL" dirty="0">
                        <a:effectLst/>
                      </a:endParaRPr>
                    </a:p>
                  </a:txBody>
                  <a:tcPr anchor="ctr">
                    <a:lnL>
                      <a:noFill/>
                    </a:lnL>
                    <a:lnR>
                      <a:noFill/>
                    </a:lnR>
                    <a:lnT>
                      <a:noFill/>
                    </a:lnT>
                    <a:lnB>
                      <a:noFill/>
                    </a:lnB>
                    <a:noFill/>
                  </a:tcPr>
                </a:tc>
                <a:extLst>
                  <a:ext uri="{0D108BD9-81ED-4DB2-BD59-A6C34878D82A}">
                    <a16:rowId xmlns:a16="http://schemas.microsoft.com/office/drawing/2014/main" val="1900793709"/>
                  </a:ext>
                </a:extLst>
              </a:tr>
              <a:tr h="214250">
                <a:tc>
                  <a:txBody>
                    <a:bodyPr/>
                    <a:lstStyle/>
                    <a:p>
                      <a:r>
                        <a:rPr lang="sq-AL" u="none" strike="noStrike" dirty="0">
                          <a:effectLst/>
                        </a:rPr>
                        <a:t>Embedded computer</a:t>
                      </a:r>
                      <a:endParaRPr lang="sq-AL" dirty="0">
                        <a:effectLst/>
                      </a:endParaRPr>
                    </a:p>
                  </a:txBody>
                  <a:tcPr anchor="ctr">
                    <a:lnL>
                      <a:noFill/>
                    </a:lnL>
                    <a:lnR>
                      <a:noFill/>
                    </a:lnR>
                    <a:lnT>
                      <a:noFill/>
                    </a:lnT>
                    <a:lnB>
                      <a:noFill/>
                    </a:lnB>
                    <a:noFill/>
                  </a:tcPr>
                </a:tc>
                <a:tc>
                  <a:txBody>
                    <a:bodyPr/>
                    <a:lstStyle/>
                    <a:p>
                      <a:r>
                        <a:rPr lang="sq-AL" u="none" strike="noStrike" dirty="0">
                          <a:effectLst/>
                        </a:rPr>
                        <a:t>Intel 8048</a:t>
                      </a:r>
                      <a:r>
                        <a:rPr lang="sq-AL" dirty="0">
                          <a:effectLst/>
                        </a:rPr>
                        <a:t>, </a:t>
                      </a:r>
                      <a:r>
                        <a:rPr lang="sq-AL" u="none" strike="noStrike" dirty="0">
                          <a:effectLst/>
                        </a:rPr>
                        <a:t>Intel 8051</a:t>
                      </a:r>
                      <a:endParaRPr lang="sq-AL" dirty="0">
                        <a:effectLst/>
                      </a:endParaRPr>
                    </a:p>
                  </a:txBody>
                  <a:tcPr anchor="ctr">
                    <a:lnL>
                      <a:noFill/>
                    </a:lnL>
                    <a:lnR>
                      <a:noFill/>
                    </a:lnR>
                    <a:lnT>
                      <a:noFill/>
                    </a:lnT>
                    <a:lnB>
                      <a:noFill/>
                    </a:lnB>
                    <a:noFill/>
                  </a:tcPr>
                </a:tc>
                <a:extLst>
                  <a:ext uri="{0D108BD9-81ED-4DB2-BD59-A6C34878D82A}">
                    <a16:rowId xmlns:a16="http://schemas.microsoft.com/office/drawing/2014/main" val="1212623246"/>
                  </a:ext>
                </a:extLst>
              </a:tr>
              <a:tr h="535626">
                <a:tc>
                  <a:txBody>
                    <a:bodyPr/>
                    <a:lstStyle/>
                    <a:p>
                      <a:r>
                        <a:rPr lang="sq-AL">
                          <a:effectLst/>
                        </a:rPr>
                        <a:t>Personal computer</a:t>
                      </a:r>
                    </a:p>
                  </a:txBody>
                  <a:tcPr anchor="ctr">
                    <a:lnL>
                      <a:noFill/>
                    </a:lnL>
                    <a:lnR>
                      <a:noFill/>
                    </a:lnR>
                    <a:lnT>
                      <a:noFill/>
                    </a:lnT>
                    <a:lnB>
                      <a:noFill/>
                    </a:lnB>
                    <a:noFill/>
                  </a:tcPr>
                </a:tc>
                <a:tc>
                  <a:txBody>
                    <a:bodyPr/>
                    <a:lstStyle/>
                    <a:p>
                      <a:r>
                        <a:rPr lang="sq-AL" u="none" strike="noStrike" dirty="0">
                          <a:effectLst/>
                        </a:rPr>
                        <a:t>Desktop computer</a:t>
                      </a:r>
                      <a:r>
                        <a:rPr lang="sq-AL" dirty="0">
                          <a:effectLst/>
                        </a:rPr>
                        <a:t>, </a:t>
                      </a:r>
                      <a:r>
                        <a:rPr lang="sq-AL" u="none" strike="noStrike" dirty="0">
                          <a:effectLst/>
                        </a:rPr>
                        <a:t>Home computer</a:t>
                      </a:r>
                      <a:r>
                        <a:rPr lang="sq-AL" dirty="0">
                          <a:effectLst/>
                        </a:rPr>
                        <a:t>, Laptop computer, </a:t>
                      </a:r>
                      <a:r>
                        <a:rPr lang="sq-AL" u="none" strike="noStrike" dirty="0">
                          <a:effectLst/>
                        </a:rPr>
                        <a:t>Personal digital assistant</a:t>
                      </a:r>
                      <a:r>
                        <a:rPr lang="sq-AL" dirty="0">
                          <a:effectLst/>
                        </a:rPr>
                        <a:t> (PDA), </a:t>
                      </a:r>
                      <a:r>
                        <a:rPr lang="sq-AL" u="none" strike="noStrike" dirty="0">
                          <a:effectLst/>
                        </a:rPr>
                        <a:t>Portable computer</a:t>
                      </a:r>
                      <a:r>
                        <a:rPr lang="sq-AL" dirty="0">
                          <a:effectLst/>
                        </a:rPr>
                        <a:t>, </a:t>
                      </a:r>
                      <a:r>
                        <a:rPr lang="sq-AL" u="none" strike="noStrike" dirty="0">
                          <a:effectLst/>
                        </a:rPr>
                        <a:t>Tablet PC</a:t>
                      </a:r>
                      <a:r>
                        <a:rPr lang="sq-AL" dirty="0">
                          <a:effectLst/>
                        </a:rPr>
                        <a:t>, </a:t>
                      </a:r>
                      <a:r>
                        <a:rPr lang="sq-AL" u="sng" dirty="0">
                          <a:effectLst/>
                        </a:rPr>
                        <a:t>Wearable computer</a:t>
                      </a:r>
                      <a:endParaRPr lang="sq-AL" dirty="0">
                        <a:effectLst/>
                      </a:endParaRPr>
                    </a:p>
                  </a:txBody>
                  <a:tcPr anchor="ctr">
                    <a:lnL>
                      <a:noFill/>
                    </a:lnL>
                    <a:lnR>
                      <a:noFill/>
                    </a:lnR>
                    <a:lnT>
                      <a:noFill/>
                    </a:lnT>
                    <a:lnB>
                      <a:noFill/>
                    </a:lnB>
                    <a:noFill/>
                  </a:tcPr>
                </a:tc>
                <a:extLst>
                  <a:ext uri="{0D108BD9-81ED-4DB2-BD59-A6C34878D82A}">
                    <a16:rowId xmlns:a16="http://schemas.microsoft.com/office/drawing/2014/main" val="2216187137"/>
                  </a:ext>
                </a:extLst>
              </a:tr>
            </a:tbl>
          </a:graphicData>
        </a:graphic>
      </p:graphicFrame>
    </p:spTree>
    <p:extLst>
      <p:ext uri="{BB962C8B-B14F-4D97-AF65-F5344CB8AC3E}">
        <p14:creationId xmlns:p14="http://schemas.microsoft.com/office/powerpoint/2010/main" val="4095862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889</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Agency FB</vt:lpstr>
      <vt:lpstr>Algerian</vt:lpstr>
      <vt:lpstr>Arial</vt:lpstr>
      <vt:lpstr>Calibri</vt:lpstr>
      <vt:lpstr>Calibri Light</vt:lpstr>
      <vt:lpstr>Wingdings</vt:lpstr>
      <vt:lpstr>Office Theme</vt:lpstr>
      <vt:lpstr>COMPUTER </vt:lpstr>
      <vt:lpstr>HISTORY OF COMPUTERS</vt:lpstr>
      <vt:lpstr>TYPES OF COMPUTERS</vt:lpstr>
      <vt:lpstr>HISTORY OF COMPUTER HARDWARE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dc:title>
  <dc:creator>Admin</dc:creator>
  <cp:lastModifiedBy>Admin</cp:lastModifiedBy>
  <cp:revision>4</cp:revision>
  <dcterms:created xsi:type="dcterms:W3CDTF">2024-05-23T09:03:29Z</dcterms:created>
  <dcterms:modified xsi:type="dcterms:W3CDTF">2024-05-27T09:22:58Z</dcterms:modified>
</cp:coreProperties>
</file>