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Review Sentiment and Topic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Word Cloud and Sentiment Distribution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mpungan Konten 4" descr="Sebuah gambar berisi teks, cuplikan layar, Font, nomor&#10;&#10;Deskripsi dibuat secara otomatis">
            <a:extLst>
              <a:ext uri="{FF2B5EF4-FFF2-40B4-BE49-F238E27FC236}">
                <a16:creationId xmlns:a16="http://schemas.microsoft.com/office/drawing/2014/main" id="{F0A8DC04-F403-46BE-5891-95D7329A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89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Layar Lebar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User Review Sentiment and Topic Analysis</vt:lpstr>
      <vt:lpstr>Word Cloud and Sentiment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AKMAL YAASIR FAUZAAN</cp:lastModifiedBy>
  <cp:revision>2</cp:revision>
  <dcterms:created xsi:type="dcterms:W3CDTF">2022-12-06T11:13:27Z</dcterms:created>
  <dcterms:modified xsi:type="dcterms:W3CDTF">2025-01-09T08:37:22Z</dcterms:modified>
</cp:coreProperties>
</file>