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Poppins Medium Bold" charset="1" panose="02000000000000000000"/>
      <p:regular r:id="rId7"/>
    </p:embeddedFont>
    <p:embeddedFont>
      <p:font typeface="Poppins Medium" charset="1" panose="0200000000000000000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72011" y="0"/>
            <a:ext cx="1846360" cy="10287000"/>
            <a:chOff x="0" y="0"/>
            <a:chExt cx="624571" cy="3479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24571" cy="3479800"/>
            </a:xfrm>
            <a:custGeom>
              <a:avLst/>
              <a:gdLst/>
              <a:ahLst/>
              <a:cxnLst/>
              <a:rect r="r" b="b" t="t" l="l"/>
              <a:pathLst>
                <a:path h="3479800" w="624571">
                  <a:moveTo>
                    <a:pt x="0" y="0"/>
                  </a:moveTo>
                  <a:lnTo>
                    <a:pt x="624571" y="0"/>
                  </a:lnTo>
                  <a:lnTo>
                    <a:pt x="624571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145AE6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301233" y="3221516"/>
            <a:ext cx="7693796" cy="4939227"/>
          </a:xfrm>
          <a:custGeom>
            <a:avLst/>
            <a:gdLst/>
            <a:ahLst/>
            <a:cxnLst/>
            <a:rect r="r" b="b" t="t" l="l"/>
            <a:pathLst>
              <a:path h="4939227" w="7693796">
                <a:moveTo>
                  <a:pt x="0" y="0"/>
                </a:moveTo>
                <a:lnTo>
                  <a:pt x="7693796" y="0"/>
                </a:lnTo>
                <a:lnTo>
                  <a:pt x="7693796" y="4939227"/>
                </a:lnTo>
                <a:lnTo>
                  <a:pt x="0" y="49392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31716" y="3116745"/>
            <a:ext cx="6950640" cy="5043998"/>
          </a:xfrm>
          <a:custGeom>
            <a:avLst/>
            <a:gdLst/>
            <a:ahLst/>
            <a:cxnLst/>
            <a:rect r="r" b="b" t="t" l="l"/>
            <a:pathLst>
              <a:path h="5043998" w="6950640">
                <a:moveTo>
                  <a:pt x="0" y="0"/>
                </a:moveTo>
                <a:lnTo>
                  <a:pt x="6950640" y="0"/>
                </a:lnTo>
                <a:lnTo>
                  <a:pt x="6950640" y="5043998"/>
                </a:lnTo>
                <a:lnTo>
                  <a:pt x="0" y="50439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2681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31716" y="560388"/>
            <a:ext cx="14132631" cy="1117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54"/>
              </a:lnSpc>
            </a:pPr>
            <a:r>
              <a:rPr lang="en-US" sz="8524" b="true">
                <a:solidFill>
                  <a:srgbClr val="145AE6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Model Evaluation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31716" y="2195395"/>
            <a:ext cx="4092664" cy="368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7"/>
              </a:lnSpc>
            </a:pPr>
            <a:r>
              <a:rPr lang="en-US" sz="2183">
                <a:solidFill>
                  <a:srgbClr val="145AE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ROC Curve Graph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301233" y="2246251"/>
            <a:ext cx="4092664" cy="368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7"/>
              </a:lnSpc>
            </a:pPr>
            <a:r>
              <a:rPr lang="en-US" sz="2183">
                <a:solidFill>
                  <a:srgbClr val="145AE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Feature Importance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DAGb_NhKJhs</dc:identifier>
  <dcterms:modified xsi:type="dcterms:W3CDTF">2011-08-01T06:04:30Z</dcterms:modified>
  <cp:revision>1</cp:revision>
  <dc:title>Pitch Deck</dc:title>
</cp:coreProperties>
</file>