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409" r:id="rId2"/>
  </p:sldIdLst>
  <p:sldSz cx="12195175" cy="6859588"/>
  <p:notesSz cx="7010400" cy="9296400"/>
  <p:defaultTextStyle>
    <a:defPPr>
      <a:defRPr lang="de-DE"/>
    </a:defPPr>
    <a:lvl1pPr marL="0" algn="l" defTabSz="1087120" rtl="0" eaLnBrk="1" latinLnBrk="0" hangingPunct="1">
      <a:defRPr lang="de-DE" sz="2100" kern="1200">
        <a:solidFill>
          <a:schemeClr val="tx1"/>
        </a:solidFill>
        <a:latin typeface="Arial"/>
        <a:ea typeface="+mn-ea"/>
        <a:cs typeface="+mn-cs"/>
      </a:defRPr>
    </a:lvl1pPr>
    <a:lvl2pPr marL="543561" algn="l" defTabSz="1087120"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20" algn="l" defTabSz="1087120"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78" algn="l" defTabSz="1087120"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4240" algn="l" defTabSz="1087120"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97" algn="l" defTabSz="1087120" rtl="0" eaLnBrk="1" latinLnBrk="0" hangingPunct="1">
      <a:defRPr sz="2100" kern="1200">
        <a:solidFill>
          <a:schemeClr val="tx1"/>
        </a:solidFill>
        <a:latin typeface="+mn-lt"/>
        <a:ea typeface="+mn-ea"/>
        <a:cs typeface="+mn-cs"/>
      </a:defRPr>
    </a:lvl6pPr>
    <a:lvl7pPr marL="3261358" algn="l" defTabSz="1087120" rtl="0" eaLnBrk="1" latinLnBrk="0" hangingPunct="1">
      <a:defRPr sz="2100" kern="1200">
        <a:solidFill>
          <a:schemeClr val="tx1"/>
        </a:solidFill>
        <a:latin typeface="+mn-lt"/>
        <a:ea typeface="+mn-ea"/>
        <a:cs typeface="+mn-cs"/>
      </a:defRPr>
    </a:lvl7pPr>
    <a:lvl8pPr marL="3804918" algn="l" defTabSz="1087120" rtl="0" eaLnBrk="1" latinLnBrk="0" hangingPunct="1">
      <a:defRPr sz="2100" kern="1200">
        <a:solidFill>
          <a:schemeClr val="tx1"/>
        </a:solidFill>
        <a:latin typeface="+mn-lt"/>
        <a:ea typeface="+mn-ea"/>
        <a:cs typeface="+mn-cs"/>
      </a:defRPr>
    </a:lvl8pPr>
    <a:lvl9pPr marL="4348475" algn="l" defTabSz="108712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79">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nda Malcomb" initials="LM" lastIdx="1" clrIdx="0"/>
  <p:cmAuthor id="1" name="I816553" initials="NJB"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184" autoAdjust="0"/>
    <p:restoredTop sz="90000" autoAdjust="0"/>
  </p:normalViewPr>
  <p:slideViewPr>
    <p:cSldViewPr snapToGrid="0" showGuides="1">
      <p:cViewPr varScale="1">
        <p:scale>
          <a:sx n="116" d="100"/>
          <a:sy n="116" d="100"/>
        </p:scale>
        <p:origin x="1056" y="108"/>
      </p:cViewPr>
      <p:guideLst>
        <p:guide orient="horz" pos="4118"/>
        <p:guide orient="horz" pos="3835"/>
        <p:guide orient="horz" pos="1079"/>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86280" y="8829967"/>
            <a:ext cx="3037840" cy="464820"/>
          </a:xfrm>
          <a:prstGeom prst="rect">
            <a:avLst/>
          </a:prstGeom>
        </p:spPr>
        <p:txBody>
          <a:bodyPr vert="horz" lIns="93177" tIns="46589" rIns="93177" bIns="46589"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1242015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76263" y="622300"/>
            <a:ext cx="5857875" cy="3295650"/>
          </a:xfrm>
          <a:prstGeom prst="rect">
            <a:avLst/>
          </a:prstGeom>
          <a:noFill/>
          <a:ln w="12700">
            <a:solidFill>
              <a:prstClr val="black"/>
            </a:solidFill>
          </a:ln>
        </p:spPr>
        <p:txBody>
          <a:bodyPr vert="horz" lIns="93177" tIns="46589" rIns="93177" bIns="46589" rtlCol="0" anchor="ctr"/>
          <a:lstStyle/>
          <a:p>
            <a:endParaRPr lang="de-DE" dirty="0"/>
          </a:p>
        </p:txBody>
      </p:sp>
      <p:sp>
        <p:nvSpPr>
          <p:cNvPr id="5" name="Notes Placeholder 4"/>
          <p:cNvSpPr>
            <a:spLocks noGrp="1"/>
          </p:cNvSpPr>
          <p:nvPr>
            <p:ph type="body" sz="quarter" idx="3"/>
          </p:nvPr>
        </p:nvSpPr>
        <p:spPr>
          <a:xfrm>
            <a:off x="561200" y="4282040"/>
            <a:ext cx="5888000" cy="400491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3023235" y="9063992"/>
            <a:ext cx="963931" cy="208781"/>
          </a:xfrm>
          <a:prstGeom prst="rect">
            <a:avLst/>
          </a:prstGeom>
        </p:spPr>
        <p:txBody>
          <a:bodyPr vert="horz" lIns="93177" tIns="46589" rIns="93177" bIns="46589"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920147694"/>
      </p:ext>
    </p:extLst>
  </p:cSld>
  <p:clrMap bg1="lt1" tx1="dk1" bg2="lt2" tx2="dk2" accent1="accent1" accent2="accent2" accent3="accent3" accent4="accent4" accent5="accent5" accent6="accent6" hlink="hlink" folHlink="folHlink"/>
  <p:notesStyle>
    <a:lvl1pPr marL="0" algn="l" defTabSz="1087120" rtl="0" eaLnBrk="1" latinLnBrk="0" hangingPunct="1">
      <a:defRPr sz="1400" kern="1200">
        <a:solidFill>
          <a:schemeClr val="tx1"/>
        </a:solidFill>
        <a:latin typeface="+mn-lt"/>
        <a:ea typeface="+mn-ea"/>
        <a:cs typeface="+mn-cs"/>
      </a:defRPr>
    </a:lvl1pPr>
    <a:lvl2pPr marL="320998" indent="-213997" algn="l" defTabSz="1087120"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123" indent="-217046" algn="l" defTabSz="1087120"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6" indent="-158539" algn="l" defTabSz="1087120"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40" algn="l" defTabSz="1087120" rtl="0" eaLnBrk="1" latinLnBrk="0" hangingPunct="1">
      <a:defRPr sz="1400" kern="1200">
        <a:solidFill>
          <a:schemeClr val="tx1"/>
        </a:solidFill>
        <a:latin typeface="+mn-lt"/>
        <a:ea typeface="+mn-ea"/>
        <a:cs typeface="+mn-cs"/>
      </a:defRPr>
    </a:lvl5pPr>
    <a:lvl6pPr marL="2717797" algn="l" defTabSz="1087120" rtl="0" eaLnBrk="1" latinLnBrk="0" hangingPunct="1">
      <a:defRPr sz="1400" kern="1200">
        <a:solidFill>
          <a:schemeClr val="tx1"/>
        </a:solidFill>
        <a:latin typeface="+mn-lt"/>
        <a:ea typeface="+mn-ea"/>
        <a:cs typeface="+mn-cs"/>
      </a:defRPr>
    </a:lvl6pPr>
    <a:lvl7pPr marL="3261358" algn="l" defTabSz="1087120" rtl="0" eaLnBrk="1" latinLnBrk="0" hangingPunct="1">
      <a:defRPr sz="1400" kern="1200">
        <a:solidFill>
          <a:schemeClr val="tx1"/>
        </a:solidFill>
        <a:latin typeface="+mn-lt"/>
        <a:ea typeface="+mn-ea"/>
        <a:cs typeface="+mn-cs"/>
      </a:defRPr>
    </a:lvl7pPr>
    <a:lvl8pPr marL="3804918" algn="l" defTabSz="1087120" rtl="0" eaLnBrk="1" latinLnBrk="0" hangingPunct="1">
      <a:defRPr sz="1400" kern="1200">
        <a:solidFill>
          <a:schemeClr val="tx1"/>
        </a:solidFill>
        <a:latin typeface="+mn-lt"/>
        <a:ea typeface="+mn-ea"/>
        <a:cs typeface="+mn-cs"/>
      </a:defRPr>
    </a:lvl8pPr>
    <a:lvl9pPr marL="4348475" algn="l" defTabSz="108712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294974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96" tIns="85599" rIns="106996" bIns="85599" rtlCol="0" anchor="ctr"/>
          <a:lstStyle/>
          <a:p>
            <a:pPr marR="0" algn="ctr" defTabSz="108712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5449" y="6083734"/>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96" tIns="85599" rIns="106996" bIns="85599" rtlCol="0" anchor="ctr"/>
          <a:lstStyle/>
          <a:p>
            <a:pPr marR="0" algn="ctr" defTabSz="1087120"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20"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3561" indent="0" algn="ctr">
              <a:buNone/>
              <a:defRPr>
                <a:solidFill>
                  <a:schemeClr val="tx1">
                    <a:tint val="75000"/>
                  </a:schemeClr>
                </a:solidFill>
              </a:defRPr>
            </a:lvl2pPr>
            <a:lvl3pPr marL="1087120" indent="0" algn="ctr">
              <a:buNone/>
              <a:defRPr>
                <a:solidFill>
                  <a:schemeClr val="tx1">
                    <a:tint val="75000"/>
                  </a:schemeClr>
                </a:solidFill>
              </a:defRPr>
            </a:lvl3pPr>
            <a:lvl4pPr marL="1630678" indent="0" algn="ctr">
              <a:buNone/>
              <a:defRPr>
                <a:solidFill>
                  <a:schemeClr val="tx1">
                    <a:tint val="75000"/>
                  </a:schemeClr>
                </a:solidFill>
              </a:defRPr>
            </a:lvl4pPr>
            <a:lvl5pPr marL="2174240" indent="0" algn="ctr">
              <a:buNone/>
              <a:defRPr>
                <a:solidFill>
                  <a:schemeClr val="tx1">
                    <a:tint val="75000"/>
                  </a:schemeClr>
                </a:solidFill>
              </a:defRPr>
            </a:lvl5pPr>
            <a:lvl6pPr marL="2717797" indent="0" algn="ctr">
              <a:buNone/>
              <a:defRPr>
                <a:solidFill>
                  <a:schemeClr val="tx1">
                    <a:tint val="75000"/>
                  </a:schemeClr>
                </a:solidFill>
              </a:defRPr>
            </a:lvl6pPr>
            <a:lvl7pPr marL="3261358" indent="0" algn="ctr">
              <a:buNone/>
              <a:defRPr>
                <a:solidFill>
                  <a:schemeClr val="tx1">
                    <a:tint val="75000"/>
                  </a:schemeClr>
                </a:solidFill>
              </a:defRPr>
            </a:lvl7pPr>
            <a:lvl8pPr marL="3804918" indent="0" algn="ctr">
              <a:buNone/>
              <a:defRPr>
                <a:solidFill>
                  <a:schemeClr val="tx1">
                    <a:tint val="75000"/>
                  </a:schemeClr>
                </a:solidFill>
              </a:defRPr>
            </a:lvl8pPr>
            <a:lvl9pPr marL="4348475"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400"/>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400"/>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1" y="1692400"/>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6" y="1692400"/>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400"/>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88"/>
            <a:ext cx="4232275" cy="4392042"/>
          </a:xfrm>
          <a:solidFill>
            <a:schemeClr val="bg1">
              <a:lumMod val="95000"/>
            </a:schemeClr>
          </a:solidFill>
        </p:spPr>
        <p:txBody>
          <a:bodyPr tIns="1540798" anchor="t" anchorCtr="0"/>
          <a:lstStyle>
            <a:lvl1pPr algn="ctr">
              <a:defRPr b="0"/>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2" y="1691088"/>
            <a:ext cx="7149949"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401"/>
            <a:ext cx="5662800" cy="4393017"/>
          </a:xfrm>
          <a:solidFill>
            <a:schemeClr val="bg1">
              <a:lumMod val="95000"/>
            </a:schemeClr>
          </a:solidFill>
        </p:spPr>
        <p:txBody>
          <a:bodyPr vert="horz" lIns="0" tIns="1540798" rIns="0" bIns="0" rtlCol="0" anchor="t" anchorCtr="0">
            <a:noAutofit/>
          </a:bodyPr>
          <a:lstStyle>
            <a:lvl1pPr marL="0" indent="0" algn="ctr" defTabSz="1087120"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240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50" y="1692401"/>
            <a:ext cx="7164387" cy="4393017"/>
          </a:xfrm>
          <a:solidFill>
            <a:schemeClr val="bg1">
              <a:lumMod val="95000"/>
            </a:schemeClr>
          </a:solidFill>
        </p:spPr>
        <p:txBody>
          <a:bodyPr vert="horz" lIns="0" tIns="1540798" rIns="0" bIns="0" rtlCol="0" anchor="t" anchorCtr="0">
            <a:noAutofit/>
          </a:bodyPr>
          <a:lstStyle>
            <a:lvl1pPr marL="0" indent="0" algn="ctr" defTabSz="1087120"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2401"/>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27"/>
            <a:ext cx="5662800" cy="2508804"/>
          </a:xfrm>
          <a:solidFill>
            <a:schemeClr val="bg1">
              <a:lumMod val="95000"/>
            </a:schemeClr>
          </a:solidFill>
        </p:spPr>
        <p:txBody>
          <a:bodyPr tIns="599201" anchor="t" anchorCtr="0"/>
          <a:lstStyle>
            <a:lvl1pPr algn="ctr">
              <a:defRPr b="0"/>
            </a:lvl1pPr>
          </a:lstStyle>
          <a:p>
            <a:r>
              <a:rPr lang="en-US" dirty="0" smtClean="0"/>
              <a:t>Click icon to add picture</a:t>
            </a:r>
            <a:endParaRPr lang="de-DE" dirty="0"/>
          </a:p>
        </p:txBody>
      </p:sp>
      <p:sp>
        <p:nvSpPr>
          <p:cNvPr id="11" name="Picture Placeholder 4"/>
          <p:cNvSpPr>
            <a:spLocks noGrp="1"/>
          </p:cNvSpPr>
          <p:nvPr>
            <p:ph type="pic" sz="quarter" idx="16"/>
          </p:nvPr>
        </p:nvSpPr>
        <p:spPr bwMode="gray">
          <a:xfrm>
            <a:off x="6208016" y="3574327"/>
            <a:ext cx="5662800" cy="2508804"/>
          </a:xfrm>
          <a:solidFill>
            <a:schemeClr val="bg1">
              <a:lumMod val="95000"/>
            </a:schemeClr>
          </a:solidFill>
        </p:spPr>
        <p:txBody>
          <a:bodyPr tIns="599201" anchor="t" anchorCtr="0"/>
          <a:lstStyle>
            <a:lvl1pPr algn="ctr">
              <a:defRPr b="0"/>
            </a:lvl1pPr>
          </a:lstStyle>
          <a:p>
            <a:r>
              <a:rPr lang="en-US" dirty="0" smtClean="0"/>
              <a:t>Click icon to add picture</a:t>
            </a:r>
            <a:endParaRPr lang="de-DE"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1" y="1692399"/>
            <a:ext cx="11545200" cy="4393017"/>
          </a:xfrm>
        </p:spPr>
        <p:txBody>
          <a:bodyPr tIns="0"/>
          <a:lstStyle>
            <a:lvl1pPr algn="l">
              <a:defRPr b="0"/>
            </a:lvl1pPr>
          </a:lstStyle>
          <a:p>
            <a:pPr lvl="0"/>
            <a:r>
              <a:rPr lang="en-US" dirty="0" smtClean="0"/>
              <a:t>Click to add content</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1" y="1692392"/>
            <a:ext cx="11545200" cy="3385542"/>
          </a:xfrm>
        </p:spPr>
        <p:txBody>
          <a:bodyPr>
            <a:spAutoFit/>
          </a:bodyPr>
          <a:lstStyle>
            <a:lvl1pPr>
              <a:spcBef>
                <a:spcPts val="2398"/>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96" tIns="85599" rIns="106996" bIns="85599" rtlCol="0" anchor="ctr"/>
          <a:lstStyle/>
          <a:p>
            <a:pPr marR="0" algn="ctr" defTabSz="108712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96" tIns="85599" rIns="106996" bIns="85599" rtlCol="0" anchor="ctr"/>
          <a:lstStyle/>
          <a:p>
            <a:pPr marR="0" algn="ctr" defTabSz="1087120"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20"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3561" indent="0" algn="ctr">
              <a:buNone/>
              <a:defRPr>
                <a:solidFill>
                  <a:schemeClr val="tx1">
                    <a:tint val="75000"/>
                  </a:schemeClr>
                </a:solidFill>
              </a:defRPr>
            </a:lvl2pPr>
            <a:lvl3pPr marL="1087120" indent="0" algn="ctr">
              <a:buNone/>
              <a:defRPr>
                <a:solidFill>
                  <a:schemeClr val="tx1">
                    <a:tint val="75000"/>
                  </a:schemeClr>
                </a:solidFill>
              </a:defRPr>
            </a:lvl3pPr>
            <a:lvl4pPr marL="1630678" indent="0" algn="ctr">
              <a:buNone/>
              <a:defRPr>
                <a:solidFill>
                  <a:schemeClr val="tx1">
                    <a:tint val="75000"/>
                  </a:schemeClr>
                </a:solidFill>
              </a:defRPr>
            </a:lvl4pPr>
            <a:lvl5pPr marL="2174240" indent="0" algn="ctr">
              <a:buNone/>
              <a:defRPr>
                <a:solidFill>
                  <a:schemeClr val="tx1">
                    <a:tint val="75000"/>
                  </a:schemeClr>
                </a:solidFill>
              </a:defRPr>
            </a:lvl5pPr>
            <a:lvl6pPr marL="2717797" indent="0" algn="ctr">
              <a:buNone/>
              <a:defRPr>
                <a:solidFill>
                  <a:schemeClr val="tx1">
                    <a:tint val="75000"/>
                  </a:schemeClr>
                </a:solidFill>
              </a:defRPr>
            </a:lvl6pPr>
            <a:lvl7pPr marL="3261358" indent="0" algn="ctr">
              <a:buNone/>
              <a:defRPr>
                <a:solidFill>
                  <a:schemeClr val="tx1">
                    <a:tint val="75000"/>
                  </a:schemeClr>
                </a:solidFill>
              </a:defRPr>
            </a:lvl7pPr>
            <a:lvl8pPr marL="3804918" indent="0" algn="ctr">
              <a:buNone/>
              <a:defRPr>
                <a:solidFill>
                  <a:schemeClr val="tx1">
                    <a:tint val="75000"/>
                  </a:schemeClr>
                </a:solidFill>
              </a:defRPr>
            </a:lvl8pPr>
            <a:lvl9pPr marL="4348475"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5449" y="6083734"/>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392"/>
            <a:ext cx="5662800" cy="4406334"/>
          </a:xfrm>
          <a:prstGeom prst="rect">
            <a:avLst/>
          </a:prstGeom>
          <a:noFill/>
        </p:spPr>
        <p:txBody>
          <a:bodyPr wrap="square" lIns="0" tIns="0" rIns="0" bIns="0" rtlCol="0">
            <a:spAutoFit/>
          </a:bodyPr>
          <a:lstStyle/>
          <a:p>
            <a:pPr marL="0" indent="0" algn="l" defTabSz="1087120" rtl="0" eaLnBrk="1" latinLnBrk="0" hangingPunct="1">
              <a:lnSpc>
                <a:spcPct val="100000"/>
              </a:lnSpc>
              <a:spcBef>
                <a:spcPts val="476"/>
              </a:spcBef>
            </a:pPr>
            <a:r>
              <a:rPr lang="en-GB" sz="11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1100" kern="1200" noProof="1" smtClean="0">
              <a:solidFill>
                <a:schemeClr val="tx1"/>
              </a:solidFill>
              <a:latin typeface="Arial"/>
              <a:ea typeface="MS PGothic" pitchFamily="34" charset="-128"/>
              <a:cs typeface="+mn-cs"/>
            </a:endParaRPr>
          </a:p>
          <a:p>
            <a:pPr marL="0" indent="0" algn="l" defTabSz="1087120" rtl="0" eaLnBrk="1" latinLnBrk="0" hangingPunct="1">
              <a:lnSpc>
                <a:spcPct val="100000"/>
              </a:lnSpc>
              <a:spcBef>
                <a:spcPts val="476"/>
              </a:spcBef>
            </a:pPr>
            <a:r>
              <a:rPr lang="en-GB" sz="11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1100" kern="1200" noProof="1" smtClean="0">
              <a:solidFill>
                <a:schemeClr val="tx1"/>
              </a:solidFill>
              <a:latin typeface="Arial"/>
              <a:ea typeface="MS PGothic" pitchFamily="34" charset="-128"/>
              <a:cs typeface="+mn-cs"/>
            </a:endParaRPr>
          </a:p>
          <a:p>
            <a:pPr marL="0" indent="0" algn="l" defTabSz="1087120" rtl="0" eaLnBrk="1" latinLnBrk="0" hangingPunct="1">
              <a:lnSpc>
                <a:spcPct val="100000"/>
              </a:lnSpc>
              <a:spcBef>
                <a:spcPts val="476"/>
              </a:spcBef>
            </a:pPr>
            <a:r>
              <a:rPr lang="en-GB" sz="11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1100" kern="1200" noProof="1" smtClean="0">
              <a:solidFill>
                <a:schemeClr val="tx1"/>
              </a:solidFill>
              <a:latin typeface="Arial"/>
              <a:ea typeface="MS PGothic" pitchFamily="34" charset="-128"/>
              <a:cs typeface="+mn-cs"/>
            </a:endParaRPr>
          </a:p>
          <a:p>
            <a:pPr marL="0" indent="0" algn="l" defTabSz="1087120" rtl="0" eaLnBrk="1" latinLnBrk="0" hangingPunct="1">
              <a:lnSpc>
                <a:spcPct val="100000"/>
              </a:lnSpc>
              <a:spcBef>
                <a:spcPts val="476"/>
              </a:spcBef>
            </a:pPr>
            <a:r>
              <a:rPr lang="en-GB" sz="11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1100" kern="1200" noProof="1" smtClean="0">
              <a:solidFill>
                <a:schemeClr val="tx1"/>
              </a:solidFill>
              <a:latin typeface="Arial"/>
              <a:ea typeface="MS PGothic" pitchFamily="34" charset="-128"/>
              <a:cs typeface="+mn-cs"/>
            </a:endParaRPr>
          </a:p>
          <a:p>
            <a:pPr marL="0" indent="0" algn="l" defTabSz="1087120" rtl="0" eaLnBrk="1" latinLnBrk="0" hangingPunct="1">
              <a:lnSpc>
                <a:spcPct val="100000"/>
              </a:lnSpc>
              <a:spcBef>
                <a:spcPts val="476"/>
              </a:spcBef>
            </a:pPr>
            <a:r>
              <a:rPr lang="en-GB" sz="1100" kern="1200" noProof="1" smtClean="0">
                <a:solidFill>
                  <a:schemeClr val="tx1"/>
                </a:solidFill>
                <a:latin typeface="Arial"/>
                <a:ea typeface="MS PGothic" pitchFamily="34" charset="-128"/>
                <a:cs typeface="+mn-cs"/>
              </a:rPr>
              <a:t>Linux is the registered trademark of Linus Torvalds in the U.S. and other countries.</a:t>
            </a:r>
            <a:endParaRPr lang="de-DE" sz="1100" kern="1200" noProof="1" smtClean="0">
              <a:solidFill>
                <a:schemeClr val="tx1"/>
              </a:solidFill>
              <a:latin typeface="Arial"/>
              <a:ea typeface="MS PGothic" pitchFamily="34" charset="-128"/>
              <a:cs typeface="+mn-cs"/>
            </a:endParaRPr>
          </a:p>
          <a:p>
            <a:pPr marL="0" indent="0" algn="l" defTabSz="1087120" rtl="0" eaLnBrk="1" latinLnBrk="0" hangingPunct="1">
              <a:lnSpc>
                <a:spcPct val="100000"/>
              </a:lnSpc>
              <a:spcBef>
                <a:spcPts val="476"/>
              </a:spcBef>
            </a:pPr>
            <a:r>
              <a:rPr lang="en-GB" sz="11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1100" kern="1200" noProof="1" smtClean="0">
              <a:solidFill>
                <a:schemeClr val="tx1"/>
              </a:solidFill>
              <a:latin typeface="Arial"/>
              <a:ea typeface="MS PGothic" pitchFamily="34" charset="-128"/>
              <a:cs typeface="+mn-cs"/>
            </a:endParaRPr>
          </a:p>
          <a:p>
            <a:pPr marL="0" indent="0" algn="l" defTabSz="1087120" rtl="0" eaLnBrk="1" latinLnBrk="0" hangingPunct="1">
              <a:lnSpc>
                <a:spcPct val="100000"/>
              </a:lnSpc>
              <a:spcBef>
                <a:spcPts val="476"/>
              </a:spcBef>
            </a:pPr>
            <a:r>
              <a:rPr lang="en-GB" sz="1100" kern="1200" noProof="1" smtClean="0">
                <a:solidFill>
                  <a:schemeClr val="tx1"/>
                </a:solidFill>
                <a:latin typeface="Arial"/>
                <a:ea typeface="MS PGothic" pitchFamily="34" charset="-128"/>
                <a:cs typeface="+mn-cs"/>
              </a:rPr>
              <a:t>Oracle and Java are registered trademarks of Oracle and/or its affiliates.</a:t>
            </a:r>
            <a:endParaRPr lang="de-DE" sz="1100" kern="1200" noProof="1" smtClean="0">
              <a:solidFill>
                <a:schemeClr val="tx1"/>
              </a:solidFill>
              <a:latin typeface="Arial"/>
              <a:ea typeface="MS PGothic" pitchFamily="34" charset="-128"/>
              <a:cs typeface="+mn-cs"/>
            </a:endParaRPr>
          </a:p>
          <a:p>
            <a:pPr marL="0" indent="0" algn="l" defTabSz="1087120" rtl="0" eaLnBrk="1" latinLnBrk="0" hangingPunct="1">
              <a:lnSpc>
                <a:spcPct val="100000"/>
              </a:lnSpc>
              <a:spcBef>
                <a:spcPts val="476"/>
              </a:spcBef>
            </a:pPr>
            <a:r>
              <a:rPr lang="en-GB" sz="1100" kern="1200" noProof="1" smtClean="0">
                <a:solidFill>
                  <a:schemeClr val="tx1"/>
                </a:solidFill>
                <a:latin typeface="Arial"/>
                <a:ea typeface="MS PGothic" pitchFamily="34" charset="-128"/>
                <a:cs typeface="+mn-cs"/>
              </a:rPr>
              <a:t>UNIX, X/Open, OSF/1, and Motif are registered trademarks of the Open Group.</a:t>
            </a:r>
            <a:endParaRPr lang="de-DE" sz="1100" kern="1200" noProof="1" smtClean="0">
              <a:solidFill>
                <a:schemeClr val="tx1"/>
              </a:solidFill>
              <a:latin typeface="Arial"/>
              <a:ea typeface="MS PGothic" pitchFamily="34" charset="-128"/>
              <a:cs typeface="+mn-cs"/>
            </a:endParaRPr>
          </a:p>
          <a:p>
            <a:pPr marL="0" indent="0" algn="l" defTabSz="1087120" rtl="0" eaLnBrk="1" latinLnBrk="0" hangingPunct="1">
              <a:lnSpc>
                <a:spcPct val="100000"/>
              </a:lnSpc>
              <a:spcBef>
                <a:spcPts val="476"/>
              </a:spcBef>
            </a:pPr>
            <a:r>
              <a:rPr lang="en-US" sz="11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11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2" y="324075"/>
            <a:ext cx="7083441" cy="756175"/>
          </a:xfrm>
          <a:prstGeom prst="rect">
            <a:avLst/>
          </a:prstGeom>
        </p:spPr>
        <p:txBody>
          <a:bodyPr vert="horz" lIns="0" tIns="0" rIns="0" bIns="0" rtlCol="0" anchor="ctr" anchorCtr="0">
            <a:noAutofit/>
          </a:bodyPr>
          <a:lstStyle/>
          <a:p>
            <a:pPr algn="l" defTabSz="1087120" rtl="0" eaLnBrk="1" latinLnBrk="0" hangingPunct="1">
              <a:spcBef>
                <a:spcPct val="0"/>
              </a:spcBef>
              <a:buNone/>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6208016" y="1692410"/>
            <a:ext cx="5662800" cy="3808735"/>
          </a:xfrm>
          <a:prstGeom prst="rect">
            <a:avLst/>
          </a:prstGeom>
          <a:noFill/>
        </p:spPr>
        <p:txBody>
          <a:bodyPr wrap="square" lIns="0" tIns="0" rIns="0" bIns="0" rtlCol="0">
            <a:spAutoFit/>
          </a:bodyPr>
          <a:lstStyle/>
          <a:p>
            <a:pPr marL="0" marR="0" indent="0" algn="l" defTabSz="1087120" rtl="0" eaLnBrk="1" fontAlgn="t" latinLnBrk="0" hangingPunct="1">
              <a:lnSpc>
                <a:spcPct val="100000"/>
              </a:lnSpc>
              <a:spcBef>
                <a:spcPts val="714"/>
              </a:spcBef>
              <a:spcAft>
                <a:spcPts val="0"/>
              </a:spcAft>
              <a:buClrTx/>
              <a:buSzTx/>
              <a:buFontTx/>
              <a:buNone/>
              <a:tabLst/>
              <a:defRPr/>
            </a:pPr>
            <a:r>
              <a:rPr lang="en-GB" sz="1100" kern="1200" noProof="1" smtClean="0">
                <a:solidFill>
                  <a:schemeClr val="tx1"/>
                </a:solidFill>
                <a:latin typeface="Arial"/>
                <a:ea typeface="MS PGothic" pitchFamily="34" charset="-128"/>
                <a:cs typeface="+mn-cs"/>
              </a:rPr>
              <a:t>HTML, XML, XHTML and W3C are trademarks or registered trademarks of W3C</a:t>
            </a:r>
            <a:r>
              <a:rPr lang="en-GB" sz="1100" kern="1200" baseline="30000" noProof="1" smtClean="0">
                <a:solidFill>
                  <a:schemeClr val="tx1"/>
                </a:solidFill>
                <a:latin typeface="Arial"/>
                <a:ea typeface="MS PGothic" pitchFamily="34" charset="-128"/>
                <a:cs typeface="+mn-cs"/>
              </a:rPr>
              <a:t>®</a:t>
            </a:r>
            <a:r>
              <a:rPr lang="en-GB" sz="1100" kern="1200" noProof="1" smtClean="0">
                <a:solidFill>
                  <a:schemeClr val="tx1"/>
                </a:solidFill>
                <a:latin typeface="Arial"/>
                <a:ea typeface="MS PGothic" pitchFamily="34" charset="-128"/>
                <a:cs typeface="+mn-cs"/>
              </a:rPr>
              <a:t>, World Wide Web Consortium, Massachusetts Institute of Technology. </a:t>
            </a:r>
            <a:endParaRPr lang="en-US" sz="1100" kern="1200" noProof="1" smtClean="0">
              <a:solidFill>
                <a:schemeClr val="tx1"/>
              </a:solidFill>
              <a:latin typeface="Arial"/>
              <a:ea typeface="MS PGothic" pitchFamily="34" charset="-128"/>
              <a:cs typeface="+mn-cs"/>
            </a:endParaRPr>
          </a:p>
          <a:p>
            <a:pPr marL="0" marR="0" indent="0" algn="l" defTabSz="1087120" rtl="0" eaLnBrk="1" fontAlgn="t" latinLnBrk="0" hangingPunct="1">
              <a:lnSpc>
                <a:spcPct val="100000"/>
              </a:lnSpc>
              <a:spcBef>
                <a:spcPts val="714"/>
              </a:spcBef>
              <a:spcAft>
                <a:spcPts val="0"/>
              </a:spcAft>
              <a:buClrTx/>
              <a:buSzTx/>
              <a:buFontTx/>
              <a:buNone/>
              <a:tabLst/>
              <a:defRPr/>
            </a:pPr>
            <a:r>
              <a:rPr lang="en-US" sz="11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1100" kern="1200" noProof="1" smtClean="0">
              <a:solidFill>
                <a:schemeClr val="tx1"/>
              </a:solidFill>
              <a:latin typeface="+mn-lt"/>
              <a:ea typeface="MS PGothic" pitchFamily="34" charset="-128"/>
              <a:cs typeface="+mn-cs"/>
            </a:endParaRPr>
          </a:p>
          <a:p>
            <a:pPr marL="0" algn="l" defTabSz="1087120" rtl="0" eaLnBrk="1" fontAlgn="t" latinLnBrk="0" hangingPunct="1">
              <a:lnSpc>
                <a:spcPct val="100000"/>
              </a:lnSpc>
              <a:spcBef>
                <a:spcPts val="714"/>
              </a:spcBef>
            </a:pPr>
            <a:r>
              <a:rPr lang="en-US" sz="11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1100" kern="1200" noProof="1" smtClean="0">
                <a:solidFill>
                  <a:schemeClr val="tx1"/>
                </a:solidFill>
                <a:latin typeface="+mn-lt"/>
                <a:ea typeface="MS PGothic" pitchFamily="34" charset="-128"/>
                <a:cs typeface="+mn-cs"/>
              </a:rPr>
            </a:br>
            <a:r>
              <a:rPr lang="en-US" sz="1100" kern="1200" noProof="1" smtClean="0">
                <a:solidFill>
                  <a:schemeClr val="tx1"/>
                </a:solidFill>
                <a:latin typeface="+mn-lt"/>
                <a:ea typeface="MS PGothic" pitchFamily="34" charset="-128"/>
                <a:cs typeface="+mn-cs"/>
              </a:rPr>
              <a:t>SAP company.</a:t>
            </a:r>
            <a:endParaRPr lang="de-DE" sz="1100" kern="1200" noProof="1" smtClean="0">
              <a:solidFill>
                <a:schemeClr val="tx1"/>
              </a:solidFill>
              <a:latin typeface="+mn-lt"/>
              <a:ea typeface="MS PGothic" pitchFamily="34" charset="-128"/>
              <a:cs typeface="+mn-cs"/>
            </a:endParaRPr>
          </a:p>
          <a:p>
            <a:pPr marL="0" algn="l" defTabSz="1087120" rtl="0" eaLnBrk="1" latinLnBrk="0" hangingPunct="1">
              <a:lnSpc>
                <a:spcPct val="100000"/>
              </a:lnSpc>
              <a:spcBef>
                <a:spcPts val="714"/>
              </a:spcBef>
            </a:pPr>
            <a:r>
              <a:rPr lang="en-GB" sz="11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1100" kern="1200" noProof="1" smtClean="0">
              <a:solidFill>
                <a:schemeClr val="tx1"/>
              </a:solidFill>
              <a:latin typeface="+mn-lt"/>
              <a:ea typeface="MS PGothic" pitchFamily="34" charset="-128"/>
              <a:cs typeface="+mn-cs"/>
            </a:endParaRPr>
          </a:p>
          <a:p>
            <a:pPr marL="0" algn="l" defTabSz="1087120" rtl="0" eaLnBrk="1" latinLnBrk="0" hangingPunct="1">
              <a:lnSpc>
                <a:spcPct val="100000"/>
              </a:lnSpc>
              <a:spcBef>
                <a:spcPts val="714"/>
              </a:spcBef>
            </a:pPr>
            <a:r>
              <a:rPr lang="en-GB" sz="11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1100" kern="1200" noProof="1" smtClean="0">
              <a:solidFill>
                <a:schemeClr val="tx1"/>
              </a:solidFill>
              <a:latin typeface="+mn-lt"/>
              <a:ea typeface="MS PGothic" pitchFamily="34" charset="-128"/>
              <a:cs typeface="+mn-cs"/>
            </a:endParaRPr>
          </a:p>
          <a:p>
            <a:pPr marL="0" algn="l" defTabSz="1087120" rtl="0" eaLnBrk="1" latinLnBrk="0" hangingPunct="1">
              <a:lnSpc>
                <a:spcPct val="100000"/>
              </a:lnSpc>
              <a:spcBef>
                <a:spcPts val="714"/>
              </a:spcBef>
            </a:pPr>
            <a:r>
              <a:rPr lang="en-US" sz="11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1100" kern="1200" noProof="1">
              <a:solidFill>
                <a:schemeClr val="tx1"/>
              </a:solidFill>
              <a:latin typeface="+mn-lt"/>
              <a:ea typeface="MS PGothic" pitchFamily="34" charset="-128"/>
              <a:cs typeface="+mn-cs"/>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9815222" cy="756175"/>
          </a:xfrm>
          <a:prstGeom prst="rect">
            <a:avLst/>
          </a:prstGeom>
        </p:spPr>
        <p:txBody>
          <a:bodyPr vert="horz" lIns="0" tIns="0" rIns="0" bIns="0" rtlCol="0" anchor="ctr" anchorCtr="0">
            <a:noAutofit/>
          </a:bodyPr>
          <a:lstStyle/>
          <a:p>
            <a:pPr marL="0" marR="0" indent="0" algn="l" defTabSz="1087120" rtl="0" eaLnBrk="1" fontAlgn="auto" latinLnBrk="0" hangingPunct="1">
              <a:lnSpc>
                <a:spcPct val="100000"/>
              </a:lnSpc>
              <a:spcBef>
                <a:spcPct val="0"/>
              </a:spcBef>
              <a:spcAft>
                <a:spcPts val="0"/>
              </a:spcAft>
              <a:buClrTx/>
              <a:buSzTx/>
              <a:buFontTx/>
              <a:buNone/>
              <a:tabLst/>
              <a:defRPr/>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401"/>
            <a:ext cx="5662800" cy="4147289"/>
          </a:xfrm>
          <a:prstGeom prst="rect">
            <a:avLst/>
          </a:prstGeom>
          <a:noFill/>
        </p:spPr>
        <p:txBody>
          <a:bodyPr wrap="square" lIns="0" tIns="0" rIns="0" bIns="0" rtlCol="0">
            <a:spAutoFit/>
          </a:bodyPr>
          <a:lstStyle/>
          <a:p>
            <a:pPr marL="0" indent="0" algn="l" defTabSz="1087120" rtl="0" eaLnBrk="1" latinLnBrk="0" hangingPunct="1">
              <a:lnSpc>
                <a:spcPct val="100000"/>
              </a:lnSpc>
              <a:spcBef>
                <a:spcPts val="476"/>
              </a:spcBef>
            </a:pPr>
            <a:r>
              <a:rPr lang="de-DE" sz="11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1087120" rtl="0" eaLnBrk="1" latinLnBrk="0" hangingPunct="1">
              <a:lnSpc>
                <a:spcPct val="100000"/>
              </a:lnSpc>
              <a:spcBef>
                <a:spcPts val="476"/>
              </a:spcBef>
            </a:pPr>
            <a:r>
              <a:rPr lang="de-DE" sz="11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1087120" rtl="0" eaLnBrk="1" latinLnBrk="0" hangingPunct="1">
              <a:lnSpc>
                <a:spcPct val="100000"/>
              </a:lnSpc>
              <a:spcBef>
                <a:spcPts val="476"/>
              </a:spcBef>
            </a:pPr>
            <a:r>
              <a:rPr lang="en-US" sz="11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1100" kern="1200" noProof="1" smtClean="0">
              <a:solidFill>
                <a:schemeClr val="tx1"/>
              </a:solidFill>
              <a:latin typeface="Arial"/>
              <a:ea typeface="MS PGothic" pitchFamily="34" charset="-128"/>
              <a:cs typeface="+mn-cs"/>
            </a:endParaRPr>
          </a:p>
          <a:p>
            <a:pPr marL="0" indent="0" algn="l" defTabSz="1087120" rtl="0" eaLnBrk="1" latinLnBrk="0" hangingPunct="1">
              <a:lnSpc>
                <a:spcPct val="100000"/>
              </a:lnSpc>
              <a:spcBef>
                <a:spcPts val="476"/>
              </a:spcBef>
            </a:pPr>
            <a:r>
              <a:rPr lang="en-US" sz="11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1100" kern="1200" noProof="1" smtClean="0">
              <a:solidFill>
                <a:schemeClr val="tx1"/>
              </a:solidFill>
              <a:latin typeface="Arial"/>
              <a:ea typeface="MS PGothic" pitchFamily="34" charset="-128"/>
              <a:cs typeface="+mn-cs"/>
            </a:endParaRPr>
          </a:p>
          <a:p>
            <a:pPr marL="0" indent="0" algn="l" defTabSz="1087120" rtl="0" eaLnBrk="1" latinLnBrk="0" hangingPunct="1">
              <a:lnSpc>
                <a:spcPct val="100000"/>
              </a:lnSpc>
              <a:spcBef>
                <a:spcPts val="476"/>
              </a:spcBef>
            </a:pPr>
            <a:r>
              <a:rPr lang="de-DE" sz="11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1087120" rtl="0" eaLnBrk="1" latinLnBrk="0" hangingPunct="1">
              <a:lnSpc>
                <a:spcPct val="100000"/>
              </a:lnSpc>
              <a:spcBef>
                <a:spcPts val="476"/>
              </a:spcBef>
            </a:pPr>
            <a:r>
              <a:rPr lang="de-DE" sz="11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1087120" rtl="0" eaLnBrk="1" latinLnBrk="0" hangingPunct="1">
              <a:lnSpc>
                <a:spcPct val="100000"/>
              </a:lnSpc>
              <a:spcBef>
                <a:spcPts val="476"/>
              </a:spcBef>
            </a:pPr>
            <a:r>
              <a:rPr lang="de-DE" sz="11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1087120" rtl="0" eaLnBrk="1" latinLnBrk="0" hangingPunct="1">
              <a:lnSpc>
                <a:spcPct val="100000"/>
              </a:lnSpc>
              <a:spcBef>
                <a:spcPts val="476"/>
              </a:spcBef>
            </a:pPr>
            <a:r>
              <a:rPr lang="de-DE" sz="1100" kern="1200" noProof="1" smtClean="0">
                <a:solidFill>
                  <a:schemeClr val="tx1"/>
                </a:solidFill>
                <a:latin typeface="Arial"/>
                <a:ea typeface="MS PGothic" pitchFamily="34" charset="-128"/>
                <a:cs typeface="+mn-cs"/>
              </a:rPr>
              <a:t>UNIX, X/Open, OSF/1 und Motif sind eingetragene Marken der Open Group.</a:t>
            </a:r>
          </a:p>
        </p:txBody>
      </p:sp>
      <p:sp>
        <p:nvSpPr>
          <p:cNvPr id="8" name="TextBox 7"/>
          <p:cNvSpPr txBox="1"/>
          <p:nvPr userDrawn="1"/>
        </p:nvSpPr>
        <p:spPr bwMode="gray">
          <a:xfrm>
            <a:off x="6208016" y="1692401"/>
            <a:ext cx="5662800" cy="4667945"/>
          </a:xfrm>
          <a:prstGeom prst="rect">
            <a:avLst/>
          </a:prstGeom>
          <a:noFill/>
        </p:spPr>
        <p:txBody>
          <a:bodyPr wrap="square" lIns="0" tIns="0" rIns="0" bIns="0" rtlCol="0">
            <a:spAutoFit/>
          </a:bodyPr>
          <a:lstStyle/>
          <a:p>
            <a:pPr marL="0" marR="0" indent="0" algn="l" defTabSz="1087120" rtl="0" eaLnBrk="1" fontAlgn="auto" latinLnBrk="0" hangingPunct="1">
              <a:lnSpc>
                <a:spcPct val="100000"/>
              </a:lnSpc>
              <a:spcBef>
                <a:spcPts val="476"/>
              </a:spcBef>
              <a:spcAft>
                <a:spcPts val="0"/>
              </a:spcAft>
              <a:buClrTx/>
              <a:buSzTx/>
              <a:buFontTx/>
              <a:buNone/>
              <a:tabLst/>
              <a:defRPr/>
            </a:pPr>
            <a:r>
              <a:rPr lang="de-DE" sz="11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a:p>
            <a:pPr marL="0" marR="0" indent="0" algn="l" defTabSz="1087120" rtl="0" eaLnBrk="1" fontAlgn="auto" latinLnBrk="0" hangingPunct="1">
              <a:lnSpc>
                <a:spcPct val="100000"/>
              </a:lnSpc>
              <a:spcBef>
                <a:spcPts val="476"/>
              </a:spcBef>
              <a:spcAft>
                <a:spcPts val="0"/>
              </a:spcAft>
              <a:buClrTx/>
              <a:buSzTx/>
              <a:buFontTx/>
              <a:buNone/>
              <a:tabLst/>
              <a:defRPr/>
            </a:pPr>
            <a:r>
              <a:rPr lang="de-DE" sz="1100" kern="1200" noProof="1" smtClean="0">
                <a:solidFill>
                  <a:schemeClr val="tx1"/>
                </a:solidFill>
                <a:latin typeface="Arial"/>
                <a:ea typeface="MS PGothic" pitchFamily="34" charset="-128"/>
                <a:cs typeface="+mn-cs"/>
              </a:rPr>
              <a:t>HTML, XML, XHTML und W3C sind Marken oder eingetragene Marken des W3C</a:t>
            </a:r>
            <a:r>
              <a:rPr lang="de-DE" sz="1100" kern="1200" baseline="30000" noProof="1" smtClean="0">
                <a:solidFill>
                  <a:schemeClr val="tx1"/>
                </a:solidFill>
                <a:latin typeface="Arial"/>
                <a:ea typeface="MS PGothic" pitchFamily="34" charset="-128"/>
                <a:cs typeface="+mn-cs"/>
              </a:rPr>
              <a:t>®</a:t>
            </a:r>
            <a:r>
              <a:rPr lang="de-DE" sz="1100" kern="1200" noProof="1" smtClean="0">
                <a:solidFill>
                  <a:schemeClr val="tx1"/>
                </a:solidFill>
                <a:latin typeface="Arial"/>
                <a:ea typeface="MS PGothic" pitchFamily="34" charset="-128"/>
                <a:cs typeface="+mn-cs"/>
              </a:rPr>
              <a:t>, World Wide Web Consortium, Massachusetts Institute of Technology.</a:t>
            </a:r>
          </a:p>
          <a:p>
            <a:pPr marL="0" indent="0" algn="l" defTabSz="1087120" rtl="0" eaLnBrk="1" latinLnBrk="0" hangingPunct="1">
              <a:lnSpc>
                <a:spcPct val="100000"/>
              </a:lnSpc>
              <a:spcBef>
                <a:spcPts val="476"/>
              </a:spcBef>
            </a:pPr>
            <a:r>
              <a:rPr lang="de-DE" sz="11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1087120" rtl="0" eaLnBrk="1" fontAlgn="t" latinLnBrk="0" hangingPunct="1">
              <a:lnSpc>
                <a:spcPct val="100000"/>
              </a:lnSpc>
              <a:spcBef>
                <a:spcPts val="476"/>
              </a:spcBef>
            </a:pPr>
            <a:r>
              <a:rPr lang="de-DE" sz="11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1087120" rtl="0" eaLnBrk="1" latinLnBrk="0" hangingPunct="1">
              <a:lnSpc>
                <a:spcPct val="100000"/>
              </a:lnSpc>
              <a:spcBef>
                <a:spcPts val="476"/>
              </a:spcBef>
            </a:pPr>
            <a:r>
              <a:rPr lang="de-DE" sz="11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1087120" rtl="0" eaLnBrk="1" latinLnBrk="0" hangingPunct="1">
              <a:lnSpc>
                <a:spcPct val="100000"/>
              </a:lnSpc>
              <a:spcBef>
                <a:spcPts val="476"/>
              </a:spcBef>
            </a:pPr>
            <a:r>
              <a:rPr lang="de-DE" sz="11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1087120" rtl="0" eaLnBrk="1" latinLnBrk="0" hangingPunct="1">
              <a:lnSpc>
                <a:spcPct val="100000"/>
              </a:lnSpc>
              <a:spcBef>
                <a:spcPts val="476"/>
              </a:spcBef>
            </a:pPr>
            <a:r>
              <a:rPr lang="de-DE" sz="11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1087120" rtl="0" eaLnBrk="1" latinLnBrk="0" hangingPunct="1">
              <a:lnSpc>
                <a:spcPct val="100000"/>
              </a:lnSpc>
              <a:spcBef>
                <a:spcPts val="476"/>
              </a:spcBef>
            </a:pPr>
            <a:endParaRPr lang="de-DE" sz="1100" kern="1200" noProof="1">
              <a:solidFill>
                <a:schemeClr val="tx1"/>
              </a:solidFill>
              <a:latin typeface="Arial"/>
              <a:ea typeface="MS PGothic" pitchFamily="34" charset="-128"/>
              <a:cs typeface="+mn-cs"/>
            </a:endParaRP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3825" y="206423"/>
            <a:ext cx="10831687" cy="990829"/>
          </a:xfrm>
          <a:prstGeom prst="rect">
            <a:avLst/>
          </a:prstGeom>
        </p:spPr>
        <p:txBody>
          <a:bodyPr anchor="b" anchorCtr="0"/>
          <a:lstStyle>
            <a:lvl1pPr>
              <a:defRPr sz="4800" b="0">
                <a:solidFill>
                  <a:schemeClr val="bg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20"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3561" indent="0" algn="ctr">
              <a:buNone/>
              <a:defRPr>
                <a:solidFill>
                  <a:schemeClr val="tx1">
                    <a:tint val="75000"/>
                  </a:schemeClr>
                </a:solidFill>
              </a:defRPr>
            </a:lvl2pPr>
            <a:lvl3pPr marL="1087120" indent="0" algn="ctr">
              <a:buNone/>
              <a:defRPr>
                <a:solidFill>
                  <a:schemeClr val="tx1">
                    <a:tint val="75000"/>
                  </a:schemeClr>
                </a:solidFill>
              </a:defRPr>
            </a:lvl3pPr>
            <a:lvl4pPr marL="1630678" indent="0" algn="ctr">
              <a:buNone/>
              <a:defRPr>
                <a:solidFill>
                  <a:schemeClr val="tx1">
                    <a:tint val="75000"/>
                  </a:schemeClr>
                </a:solidFill>
              </a:defRPr>
            </a:lvl4pPr>
            <a:lvl5pPr marL="2174240" indent="0" algn="ctr">
              <a:buNone/>
              <a:defRPr>
                <a:solidFill>
                  <a:schemeClr val="tx1">
                    <a:tint val="75000"/>
                  </a:schemeClr>
                </a:solidFill>
              </a:defRPr>
            </a:lvl5pPr>
            <a:lvl6pPr marL="2717797" indent="0" algn="ctr">
              <a:buNone/>
              <a:defRPr>
                <a:solidFill>
                  <a:schemeClr val="tx1">
                    <a:tint val="75000"/>
                  </a:schemeClr>
                </a:solidFill>
              </a:defRPr>
            </a:lvl6pPr>
            <a:lvl7pPr marL="3261358" indent="0" algn="ctr">
              <a:buNone/>
              <a:defRPr>
                <a:solidFill>
                  <a:schemeClr val="tx1">
                    <a:tint val="75000"/>
                  </a:schemeClr>
                </a:solidFill>
              </a:defRPr>
            </a:lvl7pPr>
            <a:lvl8pPr marL="3804918" indent="0" algn="ctr">
              <a:buNone/>
              <a:defRPr>
                <a:solidFill>
                  <a:schemeClr val="tx1">
                    <a:tint val="75000"/>
                  </a:schemeClr>
                </a:solidFill>
              </a:defRPr>
            </a:lvl8pPr>
            <a:lvl9pPr marL="4348475"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5449" y="6083734"/>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20"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3561" indent="0" algn="ctr">
              <a:buNone/>
              <a:defRPr>
                <a:solidFill>
                  <a:schemeClr val="tx1">
                    <a:tint val="75000"/>
                  </a:schemeClr>
                </a:solidFill>
              </a:defRPr>
            </a:lvl2pPr>
            <a:lvl3pPr marL="1087120" indent="0" algn="ctr">
              <a:buNone/>
              <a:defRPr>
                <a:solidFill>
                  <a:schemeClr val="tx1">
                    <a:tint val="75000"/>
                  </a:schemeClr>
                </a:solidFill>
              </a:defRPr>
            </a:lvl3pPr>
            <a:lvl4pPr marL="1630678" indent="0" algn="ctr">
              <a:buNone/>
              <a:defRPr>
                <a:solidFill>
                  <a:schemeClr val="tx1">
                    <a:tint val="75000"/>
                  </a:schemeClr>
                </a:solidFill>
              </a:defRPr>
            </a:lvl4pPr>
            <a:lvl5pPr marL="2174240" indent="0" algn="ctr">
              <a:buNone/>
              <a:defRPr>
                <a:solidFill>
                  <a:schemeClr val="tx1">
                    <a:tint val="75000"/>
                  </a:schemeClr>
                </a:solidFill>
              </a:defRPr>
            </a:lvl5pPr>
            <a:lvl6pPr marL="2717797" indent="0" algn="ctr">
              <a:buNone/>
              <a:defRPr>
                <a:solidFill>
                  <a:schemeClr val="tx1">
                    <a:tint val="75000"/>
                  </a:schemeClr>
                </a:solidFill>
              </a:defRPr>
            </a:lvl6pPr>
            <a:lvl7pPr marL="3261358" indent="0" algn="ctr">
              <a:buNone/>
              <a:defRPr>
                <a:solidFill>
                  <a:schemeClr val="tx1">
                    <a:tint val="75000"/>
                  </a:schemeClr>
                </a:solidFill>
              </a:defRPr>
            </a:lvl7pPr>
            <a:lvl8pPr marL="3804918" indent="0" algn="ctr">
              <a:buNone/>
              <a:defRPr>
                <a:solidFill>
                  <a:schemeClr val="tx1">
                    <a:tint val="75000"/>
                  </a:schemeClr>
                </a:solidFill>
              </a:defRPr>
            </a:lvl8pPr>
            <a:lvl9pPr marL="4348475"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5449" y="6083734"/>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9"/>
            <a:ext cx="11545200" cy="2296057"/>
          </a:xfrm>
          <a:prstGeom prst="rect">
            <a:avLst/>
          </a:prstGeom>
          <a:solidFill>
            <a:schemeClr val="accent1"/>
          </a:solidFill>
          <a:ln w="9525" algn="ctr">
            <a:noFill/>
            <a:miter lim="800000"/>
            <a:headEnd/>
            <a:tailEnd/>
          </a:ln>
        </p:spPr>
        <p:txBody>
          <a:bodyPr lIns="106996" tIns="85599" rIns="106996" bIns="85599" rtlCol="0" anchor="ctr"/>
          <a:lstStyle/>
          <a:p>
            <a:pPr marR="0" algn="ctr" defTabSz="1087120"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1" y="3507221"/>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5449" y="6083734"/>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201"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1"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96" tIns="85599" rIns="106996" bIns="85599" rtlCol="0" anchor="ctr"/>
          <a:lstStyle/>
          <a:p>
            <a:pPr marR="0" algn="ctr" defTabSz="1087120"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21"/>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5449" y="6083734"/>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96" tIns="85599" rIns="106996" bIns="85599" rtlCol="0" anchor="ctr"/>
          <a:lstStyle/>
          <a:p>
            <a:pPr marR="0" algn="ctr" defTabSz="1087120"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71"/>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1" y="1692401"/>
            <a:ext cx="11545200" cy="3832705"/>
          </a:xfrm>
        </p:spPr>
        <p:txBody>
          <a:bodyPr>
            <a:noAutofit/>
          </a:bodyPr>
          <a:lstStyle>
            <a:lvl1pPr marL="0" marR="0" indent="0" algn="l" defTabSz="1087120" rtl="0" eaLnBrk="1" fontAlgn="auto" latinLnBrk="0" hangingPunct="1">
              <a:lnSpc>
                <a:spcPct val="100000"/>
              </a:lnSpc>
              <a:spcBef>
                <a:spcPts val="1200"/>
              </a:spcBef>
              <a:spcAft>
                <a:spcPts val="0"/>
              </a:spcAft>
              <a:buClr>
                <a:schemeClr val="accent1"/>
              </a:buClr>
              <a:buSzPct val="80000"/>
              <a:buFontTx/>
              <a:buNone/>
              <a:tabLst/>
              <a:defRPr sz="2000" b="0"/>
            </a:lvl1pPr>
            <a:lvl2pPr marL="269589" marR="0" indent="-179724" algn="l" defTabSz="108712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449314" marR="0" indent="-179113" algn="l" defTabSz="1087120"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629042" marR="0" indent="-179724" algn="l" defTabSz="1087120"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5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1" y="1691088"/>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1" y="0"/>
            <a:ext cx="11545200" cy="162038"/>
          </a:xfrm>
          <a:prstGeom prst="rect">
            <a:avLst/>
          </a:prstGeom>
          <a:solidFill>
            <a:schemeClr val="tx2"/>
          </a:solidFill>
          <a:ln w="9525" algn="ctr">
            <a:noFill/>
            <a:miter lim="800000"/>
            <a:headEnd/>
            <a:tailEnd/>
          </a:ln>
        </p:spPr>
        <p:txBody>
          <a:bodyPr lIns="106996" tIns="85599" rIns="106996" bIns="85599" rtlCol="0" anchor="ctr"/>
          <a:lstStyle/>
          <a:p>
            <a:pPr marR="0" algn="ctr" defTabSz="1087120"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5" name="Rectangle 94"/>
          <p:cNvSpPr/>
          <p:nvPr/>
        </p:nvSpPr>
        <p:spPr bwMode="white">
          <a:xfrm>
            <a:off x="324001" y="6537251"/>
            <a:ext cx="11545200" cy="324075"/>
          </a:xfrm>
          <a:prstGeom prst="rect">
            <a:avLst/>
          </a:prstGeom>
          <a:solidFill>
            <a:schemeClr val="tx1"/>
          </a:solidFill>
          <a:ln w="9525" algn="ctr">
            <a:noFill/>
            <a:miter lim="800000"/>
            <a:headEnd/>
            <a:tailEnd/>
          </a:ln>
        </p:spPr>
        <p:txBody>
          <a:bodyPr lIns="106996" tIns="85599" rIns="106996" bIns="85599" rtlCol="0" anchor="ctr"/>
          <a:lstStyle/>
          <a:p>
            <a:pPr marR="0" algn="ctr" defTabSz="1087120"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10" y="6637729"/>
            <a:ext cx="2152706" cy="153888"/>
          </a:xfrm>
          <a:prstGeom prst="rect">
            <a:avLst/>
          </a:prstGeom>
          <a:noFill/>
        </p:spPr>
        <p:txBody>
          <a:bodyPr wrap="none" lIns="85599" tIns="0" rIns="0" bIns="0" rtlCol="0">
            <a:spAutoFit/>
          </a:bodyPr>
          <a:lstStyle/>
          <a:p>
            <a:pPr marL="158539" indent="-158539" algn="l">
              <a:buClr>
                <a:schemeClr val="bg1"/>
              </a:buClr>
              <a:buFont typeface="Arial" pitchFamily="34" charset="0"/>
              <a:buChar char="©"/>
              <a:tabLst/>
            </a:pPr>
            <a:r>
              <a:rPr lang="en-US" sz="1000" noProof="0" dirty="0" smtClean="0">
                <a:solidFill>
                  <a:schemeClr val="bg1"/>
                </a:solidFill>
              </a:rPr>
              <a:t>2014 SAP SE. All rights reserved.</a:t>
            </a:r>
          </a:p>
        </p:txBody>
      </p:sp>
      <p:sp>
        <p:nvSpPr>
          <p:cNvPr id="34" name="TextBox 33"/>
          <p:cNvSpPr txBox="1"/>
          <p:nvPr/>
        </p:nvSpPr>
        <p:spPr bwMode="black">
          <a:xfrm>
            <a:off x="11624624" y="6637729"/>
            <a:ext cx="243529" cy="153888"/>
          </a:xfrm>
          <a:prstGeom prst="rect">
            <a:avLst/>
          </a:prstGeom>
          <a:noFill/>
        </p:spPr>
        <p:txBody>
          <a:bodyPr wrap="none" lIns="0" tIns="0" rIns="85599" bIns="0" rtlCol="0">
            <a:spAutoFit/>
          </a:bodyPr>
          <a:lstStyle/>
          <a:p>
            <a:pPr marL="111357" indent="-111357" algn="r">
              <a:buClr>
                <a:schemeClr val="accent2"/>
              </a:buClr>
              <a:buFont typeface="Arial" pitchFamily="34" charset="0"/>
              <a:buNone/>
            </a:pPr>
            <a:fld id="{0BDC132A-5C91-4078-9777-31DA19A62E0A}" type="slidenum">
              <a:rPr lang="en-US" sz="1000" baseline="0" noProof="0" smtClean="0">
                <a:solidFill>
                  <a:schemeClr val="bg1"/>
                </a:solidFill>
              </a:rPr>
              <a:pPr marL="111357" indent="-111357"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1" r:id="rId22"/>
  </p:sldLayoutIdLst>
  <p:hf hdr="0" ftr="0" dt="0"/>
  <p:txStyles>
    <p:titleStyle>
      <a:lvl1pPr algn="l" defTabSz="1087120" rtl="0" eaLnBrk="1" latinLnBrk="0" hangingPunct="1">
        <a:spcBef>
          <a:spcPct val="0"/>
        </a:spcBef>
        <a:buNone/>
        <a:defRPr sz="2900" b="1" kern="1200">
          <a:solidFill>
            <a:schemeClr val="accent2"/>
          </a:solidFill>
          <a:latin typeface="+mj-lt"/>
          <a:ea typeface="+mj-ea"/>
          <a:cs typeface="+mj-cs"/>
        </a:defRPr>
      </a:lvl1pPr>
    </p:titleStyle>
    <p:bodyStyle>
      <a:lvl1pPr marL="0" indent="0" algn="l" defTabSz="1087120" rtl="0" eaLnBrk="1" latinLnBrk="0" hangingPunct="1">
        <a:spcBef>
          <a:spcPts val="2398"/>
        </a:spcBef>
        <a:buClr>
          <a:schemeClr val="accent1"/>
        </a:buClr>
        <a:buSzPct val="80000"/>
        <a:buFontTx/>
        <a:buNone/>
        <a:defRPr sz="2000" b="1" kern="1200">
          <a:solidFill>
            <a:schemeClr val="tx1"/>
          </a:solidFill>
          <a:latin typeface="+mn-lt"/>
          <a:ea typeface="+mn-ea"/>
          <a:cs typeface="+mn-cs"/>
        </a:defRPr>
      </a:lvl1pPr>
      <a:lvl2pPr marL="0" indent="0" algn="l" defTabSz="1087120"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269589" indent="-179724" algn="l" defTabSz="1087120"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449314" indent="-179724" algn="l" defTabSz="1087120"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629042" indent="-179724" algn="l" defTabSz="1087120" rtl="0" eaLnBrk="1" latinLnBrk="0" hangingPunct="1">
        <a:spcBef>
          <a:spcPts val="250"/>
        </a:spcBef>
        <a:buClr>
          <a:schemeClr val="accent2"/>
        </a:buClr>
        <a:buSzPct val="100000"/>
        <a:buFont typeface="Courier New" pitchFamily="49" charset="0"/>
        <a:buChar char="o"/>
        <a:defRPr sz="1500" kern="1200">
          <a:solidFill>
            <a:schemeClr val="tx1"/>
          </a:solidFill>
          <a:latin typeface="+mn-lt"/>
          <a:ea typeface="+mn-ea"/>
          <a:cs typeface="+mn-cs"/>
        </a:defRPr>
      </a:lvl5pPr>
      <a:lvl6pPr marL="2989579" indent="-271778" algn="l" defTabSz="108712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3136" indent="-271778" algn="l" defTabSz="108712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697" indent="-271778" algn="l" defTabSz="108712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57" indent="-271778" algn="l" defTabSz="108712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20" rtl="0" eaLnBrk="1" latinLnBrk="0" hangingPunct="1">
        <a:defRPr sz="2100" kern="1200">
          <a:solidFill>
            <a:schemeClr val="tx1"/>
          </a:solidFill>
          <a:latin typeface="+mn-lt"/>
          <a:ea typeface="+mn-ea"/>
          <a:cs typeface="+mn-cs"/>
        </a:defRPr>
      </a:lvl1pPr>
      <a:lvl2pPr marL="543561" algn="l" defTabSz="1087120" rtl="0" eaLnBrk="1" latinLnBrk="0" hangingPunct="1">
        <a:defRPr sz="2100" kern="1200">
          <a:solidFill>
            <a:schemeClr val="tx1"/>
          </a:solidFill>
          <a:latin typeface="+mn-lt"/>
          <a:ea typeface="+mn-ea"/>
          <a:cs typeface="+mn-cs"/>
        </a:defRPr>
      </a:lvl2pPr>
      <a:lvl3pPr marL="1087120" algn="l" defTabSz="1087120" rtl="0" eaLnBrk="1" latinLnBrk="0" hangingPunct="1">
        <a:defRPr sz="2100" kern="1200">
          <a:solidFill>
            <a:schemeClr val="tx1"/>
          </a:solidFill>
          <a:latin typeface="+mn-lt"/>
          <a:ea typeface="+mn-ea"/>
          <a:cs typeface="+mn-cs"/>
        </a:defRPr>
      </a:lvl3pPr>
      <a:lvl4pPr marL="1630678" algn="l" defTabSz="1087120" rtl="0" eaLnBrk="1" latinLnBrk="0" hangingPunct="1">
        <a:defRPr sz="2100" kern="1200">
          <a:solidFill>
            <a:schemeClr val="tx1"/>
          </a:solidFill>
          <a:latin typeface="+mn-lt"/>
          <a:ea typeface="+mn-ea"/>
          <a:cs typeface="+mn-cs"/>
        </a:defRPr>
      </a:lvl4pPr>
      <a:lvl5pPr marL="2174240" algn="l" defTabSz="1087120" rtl="0" eaLnBrk="1" latinLnBrk="0" hangingPunct="1">
        <a:defRPr sz="2100" kern="1200">
          <a:solidFill>
            <a:schemeClr val="tx1"/>
          </a:solidFill>
          <a:latin typeface="+mn-lt"/>
          <a:ea typeface="+mn-ea"/>
          <a:cs typeface="+mn-cs"/>
        </a:defRPr>
      </a:lvl5pPr>
      <a:lvl6pPr marL="2717797" algn="l" defTabSz="1087120" rtl="0" eaLnBrk="1" latinLnBrk="0" hangingPunct="1">
        <a:defRPr sz="2100" kern="1200">
          <a:solidFill>
            <a:schemeClr val="tx1"/>
          </a:solidFill>
          <a:latin typeface="+mn-lt"/>
          <a:ea typeface="+mn-ea"/>
          <a:cs typeface="+mn-cs"/>
        </a:defRPr>
      </a:lvl6pPr>
      <a:lvl7pPr marL="3261358" algn="l" defTabSz="1087120" rtl="0" eaLnBrk="1" latinLnBrk="0" hangingPunct="1">
        <a:defRPr sz="2100" kern="1200">
          <a:solidFill>
            <a:schemeClr val="tx1"/>
          </a:solidFill>
          <a:latin typeface="+mn-lt"/>
          <a:ea typeface="+mn-ea"/>
          <a:cs typeface="+mn-cs"/>
        </a:defRPr>
      </a:lvl7pPr>
      <a:lvl8pPr marL="3804918" algn="l" defTabSz="1087120" rtl="0" eaLnBrk="1" latinLnBrk="0" hangingPunct="1">
        <a:defRPr sz="2100" kern="1200">
          <a:solidFill>
            <a:schemeClr val="tx1"/>
          </a:solidFill>
          <a:latin typeface="+mn-lt"/>
          <a:ea typeface="+mn-ea"/>
          <a:cs typeface="+mn-cs"/>
        </a:defRPr>
      </a:lvl8pPr>
      <a:lvl9pPr marL="4348475" algn="l" defTabSz="108712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15763" y="3777760"/>
            <a:ext cx="3758167" cy="2144859"/>
          </a:xfrm>
          <a:prstGeom prst="rect">
            <a:avLst/>
          </a:prstGeom>
        </p:spPr>
      </p:pic>
      <p:sp>
        <p:nvSpPr>
          <p:cNvPr id="17" name="TextBox 16"/>
          <p:cNvSpPr txBox="1"/>
          <p:nvPr/>
        </p:nvSpPr>
        <p:spPr>
          <a:xfrm>
            <a:off x="721068" y="3697505"/>
            <a:ext cx="4816472" cy="2409135"/>
          </a:xfrm>
          <a:prstGeom prst="rect">
            <a:avLst/>
          </a:prstGeom>
          <a:noFill/>
          <a:ln>
            <a:solidFill>
              <a:schemeClr val="bg2"/>
            </a:solidFill>
          </a:ln>
        </p:spPr>
        <p:txBody>
          <a:bodyPr wrap="square" rtlCol="0">
            <a:normAutofit/>
          </a:bodyPr>
          <a:lstStyle/>
          <a:p>
            <a:pPr marL="114300" lvl="1" indent="0" eaLnBrk="1" hangingPunct="1">
              <a:lnSpc>
                <a:spcPct val="100000"/>
              </a:lnSpc>
              <a:spcBef>
                <a:spcPct val="50000"/>
              </a:spcBef>
              <a:buFont typeface="Wingdings" pitchFamily="2" charset="2"/>
              <a:buNone/>
              <a:defRPr/>
            </a:pPr>
            <a:r>
              <a:rPr lang="en-US" b="1" dirty="0" smtClean="0">
                <a:solidFill>
                  <a:schemeClr val="tx2"/>
                </a:solidFill>
                <a:ea typeface="ヒラギノ角ゴ Pro W3" pitchFamily="28" charset="-128"/>
              </a:rPr>
              <a:t>Architecture</a:t>
            </a:r>
          </a:p>
          <a:p>
            <a:pPr marL="114300" lvl="1" indent="0" eaLnBrk="1" hangingPunct="1">
              <a:lnSpc>
                <a:spcPct val="100000"/>
              </a:lnSpc>
              <a:spcBef>
                <a:spcPct val="50000"/>
              </a:spcBef>
              <a:buFont typeface="Wingdings" pitchFamily="2" charset="2"/>
              <a:buNone/>
              <a:defRPr/>
            </a:pPr>
            <a:endParaRPr lang="en-US" sz="1100" dirty="0" smtClean="0">
              <a:solidFill>
                <a:srgbClr val="404040"/>
              </a:solidFill>
              <a:latin typeface="+mn-lt"/>
              <a:ea typeface="ヒラギノ角ゴ Pro W3" pitchFamily="-62" charset="-128"/>
              <a:cs typeface="ヒラギノ角ゴ Pro W3" pitchFamily="28" charset="-128"/>
            </a:endParaRPr>
          </a:p>
        </p:txBody>
      </p:sp>
      <p:sp>
        <p:nvSpPr>
          <p:cNvPr id="9" name="Title 8"/>
          <p:cNvSpPr>
            <a:spLocks noGrp="1"/>
          </p:cNvSpPr>
          <p:nvPr>
            <p:ph type="title"/>
          </p:nvPr>
        </p:nvSpPr>
        <p:spPr bwMode="gray">
          <a:xfrm>
            <a:off x="360872" y="439399"/>
            <a:ext cx="10432287" cy="756175"/>
          </a:xfrm>
        </p:spPr>
        <p:txBody>
          <a:bodyPr/>
          <a:lstStyle/>
          <a:p>
            <a:r>
              <a:rPr lang="en-US" sz="2000" b="0" dirty="0" smtClean="0">
                <a:solidFill>
                  <a:schemeClr val="tx1"/>
                </a:solidFill>
              </a:rPr>
              <a:t>Internet of Things</a:t>
            </a:r>
            <a:br>
              <a:rPr lang="en-US" sz="2000" b="0" dirty="0" smtClean="0">
                <a:solidFill>
                  <a:schemeClr val="tx1"/>
                </a:solidFill>
              </a:rPr>
            </a:br>
            <a:r>
              <a:rPr lang="en-US" dirty="0"/>
              <a:t>Warehouse Automation</a:t>
            </a:r>
            <a:br>
              <a:rPr lang="en-US" dirty="0"/>
            </a:br>
            <a:endParaRPr lang="en-US" dirty="0" smtClean="0"/>
          </a:p>
        </p:txBody>
      </p:sp>
      <p:pic>
        <p:nvPicPr>
          <p:cNvPr id="1026" name="Picture 2" descr="image0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4028" y="285745"/>
            <a:ext cx="1396003" cy="87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p:nvCxnSpPr>
        <p:spPr>
          <a:xfrm flipV="1">
            <a:off x="8702993" y="1369107"/>
            <a:ext cx="734377" cy="7532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516621" y="5113467"/>
            <a:ext cx="951229" cy="110862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7"/>
          <p:cNvSpPr txBox="1">
            <a:spLocks noChangeArrowheads="1"/>
          </p:cNvSpPr>
          <p:nvPr/>
        </p:nvSpPr>
        <p:spPr>
          <a:xfrm>
            <a:off x="5611681" y="1195574"/>
            <a:ext cx="5181478" cy="2402320"/>
          </a:xfrm>
          <a:prstGeom prst="rect">
            <a:avLst/>
          </a:prstGeom>
          <a:ln>
            <a:solidFill>
              <a:srgbClr val="CCCCCC"/>
            </a:solidFill>
          </a:ln>
        </p:spPr>
        <p:txBody>
          <a:bodyPr/>
          <a:lstStyle/>
          <a:p>
            <a:pPr marL="114300" marR="0" lvl="1" indent="0" fontAlgn="base">
              <a:lnSpc>
                <a:spcPct val="100000"/>
              </a:lnSpc>
              <a:spcBef>
                <a:spcPct val="50000"/>
              </a:spcBef>
              <a:spcAft>
                <a:spcPct val="0"/>
              </a:spcAft>
              <a:buClr>
                <a:schemeClr val="accent1"/>
              </a:buClr>
              <a:buSzPct val="80000"/>
              <a:buNone/>
              <a:tabLst/>
              <a:defRPr/>
            </a:pPr>
            <a:r>
              <a:rPr lang="en-US" b="1" dirty="0">
                <a:solidFill>
                  <a:schemeClr val="tx2"/>
                </a:solidFill>
                <a:ea typeface="ヒラギノ角ゴ Pro W3" pitchFamily="28" charset="-128"/>
              </a:rPr>
              <a:t>Solution Benefits</a:t>
            </a:r>
          </a:p>
          <a:p>
            <a:pPr marL="179388" lvl="1" indent="-179388" fontAlgn="base">
              <a:spcAft>
                <a:spcPct val="0"/>
              </a:spcAft>
              <a:buClr>
                <a:schemeClr val="accent1"/>
              </a:buClr>
              <a:buFont typeface="Wingdings" pitchFamily="2" charset="2"/>
              <a:buChar char="§"/>
              <a:defRPr/>
            </a:pPr>
            <a:endParaRPr kumimoji="0" lang="en-US" sz="1100" b="0" i="0" u="none" strike="noStrike" kern="1200" cap="none" spc="0" normalizeH="0" baseline="0" noProof="0" dirty="0" smtClean="0">
              <a:ln>
                <a:noFill/>
              </a:ln>
              <a:solidFill>
                <a:schemeClr val="tx2"/>
              </a:solidFill>
              <a:effectLst/>
              <a:uLnTx/>
              <a:uFillTx/>
              <a:latin typeface="+mn-lt"/>
              <a:ea typeface="ヒラギノ角ゴ Pro W3" pitchFamily="28" charset="-128"/>
              <a:cs typeface="+mn-cs"/>
            </a:endParaRPr>
          </a:p>
          <a:p>
            <a:pPr marL="179388" lvl="1" indent="-179388" algn="just" fontAlgn="base">
              <a:spcAft>
                <a:spcPct val="0"/>
              </a:spcAft>
              <a:buClr>
                <a:schemeClr val="accent1"/>
              </a:buClr>
              <a:buFont typeface="Wingdings" pitchFamily="2" charset="2"/>
              <a:buChar char="§"/>
              <a:defRPr/>
            </a:pPr>
            <a:r>
              <a:rPr lang="en-US" sz="1400" dirty="0" smtClean="0">
                <a:solidFill>
                  <a:schemeClr val="tx2"/>
                </a:solidFill>
                <a:ea typeface="ヒラギノ角ゴ Pro W3" pitchFamily="28" charset="-128"/>
              </a:rPr>
              <a:t>Speed &amp; Efficient </a:t>
            </a:r>
            <a:r>
              <a:rPr lang="en-US" sz="1400" dirty="0">
                <a:solidFill>
                  <a:schemeClr val="tx2"/>
                </a:solidFill>
                <a:ea typeface="ヒラギノ角ゴ Pro W3" pitchFamily="28" charset="-128"/>
              </a:rPr>
              <a:t>order processing</a:t>
            </a:r>
            <a:endParaRPr lang="de-DE" sz="1400" noProof="1">
              <a:solidFill>
                <a:schemeClr val="tx2"/>
              </a:solidFill>
              <a:ea typeface="ヒラギノ角ゴ Pro W3" pitchFamily="28" charset="-128"/>
            </a:endParaRPr>
          </a:p>
          <a:p>
            <a:pPr marL="179388" lvl="1" indent="-179388" algn="just" fontAlgn="base">
              <a:spcAft>
                <a:spcPct val="0"/>
              </a:spcAft>
              <a:buClr>
                <a:schemeClr val="accent1"/>
              </a:buClr>
              <a:buFont typeface="Wingdings" pitchFamily="2" charset="2"/>
              <a:buChar char="§"/>
              <a:defRPr/>
            </a:pPr>
            <a:r>
              <a:rPr kumimoji="0" lang="en-US" sz="1400" b="0" i="0" u="none" strike="noStrike" kern="1200" cap="none" spc="0" normalizeH="0" baseline="0" noProof="0" dirty="0" smtClean="0">
                <a:ln>
                  <a:noFill/>
                </a:ln>
                <a:solidFill>
                  <a:schemeClr val="tx2"/>
                </a:solidFill>
                <a:effectLst/>
                <a:uLnTx/>
                <a:uFillTx/>
                <a:latin typeface="+mn-lt"/>
                <a:ea typeface="ヒラギノ角ゴ Pro W3" pitchFamily="28" charset="-128"/>
              </a:rPr>
              <a:t>Automatic</a:t>
            </a:r>
            <a:r>
              <a:rPr kumimoji="0" lang="en-US" sz="1400" b="0" i="0" u="none" strike="noStrike" kern="1200" cap="none" spc="0" normalizeH="0" noProof="0" dirty="0" smtClean="0">
                <a:ln>
                  <a:noFill/>
                </a:ln>
                <a:solidFill>
                  <a:schemeClr val="tx2"/>
                </a:solidFill>
                <a:effectLst/>
                <a:uLnTx/>
                <a:uFillTx/>
                <a:latin typeface="+mn-lt"/>
                <a:ea typeface="ヒラギノ角ゴ Pro W3" pitchFamily="28" charset="-128"/>
              </a:rPr>
              <a:t> location and order pickup from the queue.</a:t>
            </a:r>
          </a:p>
          <a:p>
            <a:pPr marL="179388" lvl="1" indent="-179388" algn="just" fontAlgn="base">
              <a:lnSpc>
                <a:spcPct val="90000"/>
              </a:lnSpc>
              <a:spcAft>
                <a:spcPct val="0"/>
              </a:spcAft>
              <a:buClr>
                <a:schemeClr val="accent1"/>
              </a:buClr>
              <a:buFont typeface="Wingdings" pitchFamily="2" charset="2"/>
              <a:buChar char="§"/>
              <a:defRPr/>
            </a:pPr>
            <a:r>
              <a:rPr lang="de-DE" sz="1400" noProof="1" smtClean="0">
                <a:solidFill>
                  <a:schemeClr val="tx2"/>
                </a:solidFill>
                <a:latin typeface="+mn-lt"/>
                <a:ea typeface="ヒラギノ角ゴ Pro W3" pitchFamily="28" charset="-128"/>
              </a:rPr>
              <a:t>More orders processed in shorter time  leads to faster shipping.</a:t>
            </a:r>
          </a:p>
          <a:p>
            <a:pPr marL="179388" lvl="1" indent="-179388" algn="just" fontAlgn="base">
              <a:lnSpc>
                <a:spcPct val="90000"/>
              </a:lnSpc>
              <a:spcAft>
                <a:spcPct val="0"/>
              </a:spcAft>
              <a:buClr>
                <a:schemeClr val="accent1"/>
              </a:buClr>
              <a:buFont typeface="Wingdings" pitchFamily="2" charset="2"/>
              <a:buChar char="§"/>
              <a:defRPr/>
            </a:pPr>
            <a:r>
              <a:rPr lang="de-DE" sz="1400" noProof="1" smtClean="0">
                <a:solidFill>
                  <a:schemeClr val="tx2"/>
                </a:solidFill>
                <a:latin typeface="+mn-lt"/>
                <a:ea typeface="ヒラギノ角ゴ Pro W3" pitchFamily="28" charset="-128"/>
              </a:rPr>
              <a:t>Prone to less errors.</a:t>
            </a:r>
          </a:p>
          <a:p>
            <a:pPr marL="179388" lvl="1" indent="-179388" algn="just" fontAlgn="base">
              <a:lnSpc>
                <a:spcPct val="90000"/>
              </a:lnSpc>
              <a:spcAft>
                <a:spcPct val="0"/>
              </a:spcAft>
              <a:buClr>
                <a:schemeClr val="accent1"/>
              </a:buClr>
              <a:buFont typeface="Wingdings" pitchFamily="2" charset="2"/>
              <a:buChar char="§"/>
              <a:defRPr/>
            </a:pPr>
            <a:r>
              <a:rPr lang="de-DE" sz="1400" noProof="1" smtClean="0">
                <a:solidFill>
                  <a:schemeClr val="tx2"/>
                </a:solidFill>
                <a:latin typeface="+mn-lt"/>
                <a:ea typeface="ヒラギノ角ゴ Pro W3" pitchFamily="28" charset="-128"/>
              </a:rPr>
              <a:t>Cost effective.</a:t>
            </a:r>
          </a:p>
          <a:p>
            <a:pPr marL="179388" lvl="1" indent="-179388" algn="just" fontAlgn="base">
              <a:lnSpc>
                <a:spcPct val="90000"/>
              </a:lnSpc>
              <a:spcAft>
                <a:spcPct val="0"/>
              </a:spcAft>
              <a:buClr>
                <a:schemeClr val="accent1"/>
              </a:buClr>
              <a:buFont typeface="Wingdings" pitchFamily="2" charset="2"/>
              <a:buChar char="§"/>
              <a:defRPr/>
            </a:pPr>
            <a:r>
              <a:rPr lang="de-DE" sz="1400" noProof="1" smtClean="0">
                <a:solidFill>
                  <a:schemeClr val="tx2"/>
                </a:solidFill>
                <a:latin typeface="+mn-lt"/>
                <a:ea typeface="ヒラギノ角ゴ Pro W3" pitchFamily="28" charset="-128"/>
              </a:rPr>
              <a:t>Detailed tracking of the order.</a:t>
            </a:r>
          </a:p>
          <a:p>
            <a:pPr marL="179388" lvl="1" indent="-179388" algn="just" fontAlgn="base">
              <a:lnSpc>
                <a:spcPct val="90000"/>
              </a:lnSpc>
              <a:spcAft>
                <a:spcPct val="0"/>
              </a:spcAft>
              <a:buClr>
                <a:schemeClr val="accent1"/>
              </a:buClr>
              <a:buFont typeface="Wingdings" pitchFamily="2" charset="2"/>
              <a:buChar char="§"/>
              <a:defRPr/>
            </a:pPr>
            <a:r>
              <a:rPr lang="de-DE" sz="1400" noProof="1">
                <a:solidFill>
                  <a:schemeClr val="tx2"/>
                </a:solidFill>
                <a:ea typeface="ヒラギノ角ゴ Pro W3" pitchFamily="28" charset="-128"/>
              </a:rPr>
              <a:t>Happy customers as orders are processed fast.</a:t>
            </a:r>
          </a:p>
          <a:p>
            <a:pPr marL="179388" marR="0" lvl="1" indent="-179388" algn="l" defTabSz="914400" rtl="0" eaLnBrk="1" fontAlgn="base" latinLnBrk="0" hangingPunct="1">
              <a:lnSpc>
                <a:spcPct val="100000"/>
              </a:lnSpc>
              <a:spcBef>
                <a:spcPts val="0"/>
              </a:spcBef>
              <a:spcAft>
                <a:spcPct val="0"/>
              </a:spcAft>
              <a:buClr>
                <a:schemeClr val="accent1"/>
              </a:buClr>
              <a:buSzPct val="100000"/>
              <a:buFont typeface="Wingdings" pitchFamily="2" charset="2"/>
              <a:buBlip>
                <a:blip r:embed="rId5"/>
              </a:buBlip>
              <a:tabLst/>
              <a:defRPr/>
            </a:pPr>
            <a:endParaRPr kumimoji="0" lang="en-US" sz="1100" b="0" i="0" u="none" strike="noStrike" kern="1200" cap="none" spc="0" normalizeH="0" baseline="0" noProof="0" dirty="0" smtClean="0">
              <a:ln>
                <a:noFill/>
              </a:ln>
              <a:solidFill>
                <a:schemeClr val="tx2"/>
              </a:solidFill>
              <a:effectLst/>
              <a:uLnTx/>
              <a:uFillTx/>
              <a:latin typeface="+mn-lt"/>
              <a:ea typeface="ヒラギノ角ゴ Pro W3" pitchFamily="28" charset="-128"/>
              <a:cs typeface="+mn-cs"/>
            </a:endParaRPr>
          </a:p>
        </p:txBody>
      </p:sp>
      <p:sp>
        <p:nvSpPr>
          <p:cNvPr id="16" name="TextBox 15"/>
          <p:cNvSpPr txBox="1"/>
          <p:nvPr/>
        </p:nvSpPr>
        <p:spPr>
          <a:xfrm>
            <a:off x="5611681" y="3681035"/>
            <a:ext cx="5181478" cy="2425605"/>
          </a:xfrm>
          <a:prstGeom prst="rect">
            <a:avLst/>
          </a:prstGeom>
          <a:noFill/>
          <a:ln>
            <a:solidFill>
              <a:schemeClr val="bg2"/>
            </a:solidFill>
          </a:ln>
        </p:spPr>
        <p:txBody>
          <a:bodyPr wrap="square" rtlCol="0">
            <a:normAutofit/>
          </a:bodyPr>
          <a:lstStyle/>
          <a:p>
            <a:pPr marL="114300" lvl="1" indent="0" eaLnBrk="1" hangingPunct="1">
              <a:lnSpc>
                <a:spcPct val="100000"/>
              </a:lnSpc>
              <a:spcBef>
                <a:spcPct val="50000"/>
              </a:spcBef>
              <a:buFont typeface="Wingdings" pitchFamily="2" charset="2"/>
              <a:buNone/>
              <a:defRPr/>
            </a:pPr>
            <a:r>
              <a:rPr lang="en-US" b="1" dirty="0">
                <a:solidFill>
                  <a:schemeClr val="tx2"/>
                </a:solidFill>
                <a:ea typeface="ヒラギノ角ゴ Pro W3" pitchFamily="28" charset="-128"/>
              </a:rPr>
              <a:t>Picture</a:t>
            </a:r>
          </a:p>
          <a:p>
            <a:pPr marL="114300" lvl="1" indent="0" eaLnBrk="1" hangingPunct="1">
              <a:lnSpc>
                <a:spcPct val="100000"/>
              </a:lnSpc>
              <a:spcBef>
                <a:spcPct val="50000"/>
              </a:spcBef>
              <a:buFont typeface="Wingdings" pitchFamily="2" charset="2"/>
              <a:buNone/>
              <a:defRPr/>
            </a:pPr>
            <a:endParaRPr lang="en-US" b="1" dirty="0" smtClean="0">
              <a:solidFill>
                <a:schemeClr val="tx2"/>
              </a:solidFill>
              <a:ea typeface="ヒラギノ角ゴ Pro W3" pitchFamily="28" charset="-128"/>
            </a:endParaRPr>
          </a:p>
        </p:txBody>
      </p:sp>
      <p:sp>
        <p:nvSpPr>
          <p:cNvPr id="18" name="Rectangle 7"/>
          <p:cNvSpPr txBox="1">
            <a:spLocks noChangeArrowheads="1"/>
          </p:cNvSpPr>
          <p:nvPr/>
        </p:nvSpPr>
        <p:spPr bwMode="auto">
          <a:xfrm>
            <a:off x="721067" y="1195573"/>
            <a:ext cx="4816472" cy="2421063"/>
          </a:xfrm>
          <a:prstGeom prst="rect">
            <a:avLst/>
          </a:prstGeom>
          <a:noFill/>
          <a:ln w="9525" algn="ctr">
            <a:solidFill>
              <a:srgbClr val="CCCCCC"/>
            </a:solidFill>
            <a:miter lim="800000"/>
            <a:headEnd/>
            <a:tailEnd/>
          </a:ln>
        </p:spPr>
        <p:txBody>
          <a:bodyPr vert="horz" wrap="square" lIns="91440" tIns="45720" rIns="91440" bIns="45720" numCol="1" anchor="t" anchorCtr="0" compatLnSpc="1">
            <a:prstTxWarp prst="textNoShape">
              <a:avLst/>
            </a:prstTxWarp>
          </a:bodyPr>
          <a:lstStyle/>
          <a:p>
            <a:pPr marL="114300" lvl="1" fontAlgn="base">
              <a:spcBef>
                <a:spcPct val="50000"/>
              </a:spcBef>
              <a:spcAft>
                <a:spcPct val="0"/>
              </a:spcAft>
              <a:buClr>
                <a:schemeClr val="accent1"/>
              </a:buClr>
              <a:buSzPct val="80000"/>
              <a:buNone/>
              <a:defRPr/>
            </a:pPr>
            <a:r>
              <a:rPr lang="en-US" b="1" dirty="0">
                <a:solidFill>
                  <a:schemeClr val="tx2"/>
                </a:solidFill>
                <a:ea typeface="ヒラギノ角ゴ Pro W3" pitchFamily="28" charset="-128"/>
              </a:rPr>
              <a:t>Pain points</a:t>
            </a:r>
          </a:p>
          <a:p>
            <a:pPr marL="179388" lvl="1" indent="-179388" algn="just" fontAlgn="base">
              <a:lnSpc>
                <a:spcPct val="90000"/>
              </a:lnSpc>
              <a:spcAft>
                <a:spcPct val="0"/>
              </a:spcAft>
              <a:buClr>
                <a:schemeClr val="accent1"/>
              </a:buClr>
              <a:buFont typeface="Wingdings" pitchFamily="2" charset="2"/>
              <a:buChar char="§"/>
              <a:defRPr/>
            </a:pPr>
            <a:endParaRPr lang="en-US" sz="1400" dirty="0">
              <a:solidFill>
                <a:schemeClr val="tx2"/>
              </a:solidFill>
              <a:latin typeface="+mn-lt"/>
              <a:ea typeface="ヒラギノ角ゴ Pro W3" pitchFamily="28" charset="-128"/>
            </a:endParaRPr>
          </a:p>
          <a:p>
            <a:pPr marL="179388" marR="0" lvl="1" indent="-179388" algn="just" fontAlgn="base">
              <a:lnSpc>
                <a:spcPct val="90000"/>
              </a:lnSpc>
              <a:spcBef>
                <a:spcPts val="0"/>
              </a:spcBef>
              <a:spcAft>
                <a:spcPct val="0"/>
              </a:spcAft>
              <a:buClr>
                <a:schemeClr val="accent1"/>
              </a:buClr>
              <a:buFont typeface="Wingdings" pitchFamily="2" charset="2"/>
              <a:buChar char="§"/>
              <a:tabLst/>
              <a:defRPr/>
            </a:pPr>
            <a:r>
              <a:rPr lang="en-US" sz="1400" dirty="0">
                <a:solidFill>
                  <a:schemeClr val="tx2"/>
                </a:solidFill>
                <a:latin typeface="+mn-lt"/>
                <a:ea typeface="ヒラギノ角ゴ Pro W3" pitchFamily="28" charset="-128"/>
              </a:rPr>
              <a:t>More time to ship the package </a:t>
            </a:r>
            <a:r>
              <a:rPr lang="en-US" sz="1400" dirty="0" smtClean="0">
                <a:solidFill>
                  <a:schemeClr val="tx2"/>
                </a:solidFill>
                <a:latin typeface="+mn-lt"/>
                <a:ea typeface="ヒラギノ角ゴ Pro W3" pitchFamily="28" charset="-128"/>
              </a:rPr>
              <a:t>out of </a:t>
            </a:r>
            <a:r>
              <a:rPr lang="en-US" sz="1400" dirty="0">
                <a:solidFill>
                  <a:schemeClr val="tx2"/>
                </a:solidFill>
                <a:latin typeface="+mn-lt"/>
                <a:ea typeface="ヒラギノ角ゴ Pro W3" pitchFamily="28" charset="-128"/>
              </a:rPr>
              <a:t>warehouse during mass orders</a:t>
            </a:r>
            <a:r>
              <a:rPr lang="en-US" sz="1400" dirty="0" smtClean="0">
                <a:solidFill>
                  <a:schemeClr val="tx2"/>
                </a:solidFill>
                <a:latin typeface="+mn-lt"/>
                <a:ea typeface="ヒラギノ角ゴ Pro W3" pitchFamily="28" charset="-128"/>
              </a:rPr>
              <a:t>.</a:t>
            </a:r>
          </a:p>
          <a:p>
            <a:pPr marL="179388" marR="0" lvl="1" indent="-179388" algn="just" fontAlgn="base">
              <a:lnSpc>
                <a:spcPct val="90000"/>
              </a:lnSpc>
              <a:spcBef>
                <a:spcPts val="0"/>
              </a:spcBef>
              <a:spcAft>
                <a:spcPct val="0"/>
              </a:spcAft>
              <a:buClr>
                <a:schemeClr val="accent1"/>
              </a:buClr>
              <a:buFont typeface="Wingdings" pitchFamily="2" charset="2"/>
              <a:buChar char="§"/>
              <a:tabLst/>
              <a:defRPr/>
            </a:pPr>
            <a:endParaRPr lang="en-US" sz="1400" dirty="0" smtClean="0">
              <a:solidFill>
                <a:schemeClr val="tx2"/>
              </a:solidFill>
              <a:latin typeface="+mn-lt"/>
              <a:ea typeface="ヒラギノ角ゴ Pro W3" pitchFamily="28" charset="-128"/>
            </a:endParaRPr>
          </a:p>
          <a:p>
            <a:pPr marL="179388" lvl="1" indent="-179388" algn="just" fontAlgn="base">
              <a:lnSpc>
                <a:spcPct val="90000"/>
              </a:lnSpc>
              <a:spcAft>
                <a:spcPct val="0"/>
              </a:spcAft>
              <a:buClr>
                <a:schemeClr val="accent1"/>
              </a:buClr>
              <a:buFont typeface="Wingdings" pitchFamily="2" charset="2"/>
              <a:buChar char="§"/>
              <a:defRPr/>
            </a:pPr>
            <a:r>
              <a:rPr lang="en-US" sz="1400" dirty="0">
                <a:solidFill>
                  <a:schemeClr val="tx2"/>
                </a:solidFill>
                <a:ea typeface="ヒラギノ角ゴ Pro W3" pitchFamily="28" charset="-128"/>
              </a:rPr>
              <a:t>Lots of man power and money for handling goods in warehouse.</a:t>
            </a:r>
          </a:p>
          <a:p>
            <a:pPr marL="179388" marR="0" lvl="1" indent="-179388" algn="just" fontAlgn="base">
              <a:lnSpc>
                <a:spcPct val="90000"/>
              </a:lnSpc>
              <a:spcBef>
                <a:spcPts val="0"/>
              </a:spcBef>
              <a:spcAft>
                <a:spcPct val="0"/>
              </a:spcAft>
              <a:buClr>
                <a:schemeClr val="accent1"/>
              </a:buClr>
              <a:buFont typeface="Wingdings" pitchFamily="2" charset="2"/>
              <a:buChar char="§"/>
              <a:tabLst/>
              <a:defRPr/>
            </a:pPr>
            <a:endParaRPr lang="en-US" sz="1400" dirty="0">
              <a:solidFill>
                <a:schemeClr val="tx2"/>
              </a:solidFill>
              <a:latin typeface="+mn-lt"/>
              <a:ea typeface="ヒラギノ角ゴ Pro W3" pitchFamily="28" charset="-128"/>
            </a:endParaRPr>
          </a:p>
          <a:p>
            <a:pPr marL="179388" marR="0" lvl="1" indent="-179388" algn="just" fontAlgn="base">
              <a:lnSpc>
                <a:spcPct val="90000"/>
              </a:lnSpc>
              <a:spcBef>
                <a:spcPts val="0"/>
              </a:spcBef>
              <a:spcAft>
                <a:spcPct val="0"/>
              </a:spcAft>
              <a:buClr>
                <a:schemeClr val="accent1"/>
              </a:buClr>
              <a:buFont typeface="Wingdings" pitchFamily="2" charset="2"/>
              <a:buChar char="§"/>
              <a:tabLst/>
              <a:defRPr/>
            </a:pPr>
            <a:r>
              <a:rPr lang="en-US" sz="1400" dirty="0">
                <a:solidFill>
                  <a:schemeClr val="tx2"/>
                </a:solidFill>
                <a:latin typeface="+mn-lt"/>
                <a:ea typeface="ヒラギノ角ゴ Pro W3" pitchFamily="28" charset="-128"/>
              </a:rPr>
              <a:t>Human errors during shipment.</a:t>
            </a:r>
          </a:p>
        </p:txBody>
      </p:sp>
      <p:sp>
        <p:nvSpPr>
          <p:cNvPr id="19" name="Rectangle 7"/>
          <p:cNvSpPr>
            <a:spLocks noChangeArrowheads="1"/>
          </p:cNvSpPr>
          <p:nvPr/>
        </p:nvSpPr>
        <p:spPr bwMode="auto">
          <a:xfrm>
            <a:off x="1701939" y="6284234"/>
            <a:ext cx="8649443" cy="333869"/>
          </a:xfrm>
          <a:prstGeom prst="rect">
            <a:avLst/>
          </a:prstGeom>
          <a:noFill/>
          <a:ln w="9525">
            <a:noFill/>
            <a:miter lim="800000"/>
            <a:headEnd/>
            <a:tailEnd/>
          </a:ln>
        </p:spPr>
        <p:txBody>
          <a:bodyPr wrap="square">
            <a:normAutofit fontScale="55000" lnSpcReduction="20000"/>
          </a:bodyPr>
          <a:lstStyle/>
          <a:p>
            <a:pPr algn="ctr">
              <a:spcBef>
                <a:spcPct val="20000"/>
              </a:spcBef>
            </a:pPr>
            <a:r>
              <a:rPr lang="en-US" sz="1400" b="1" dirty="0" smtClean="0">
                <a:solidFill>
                  <a:schemeClr val="hlink"/>
                </a:solidFill>
              </a:rPr>
              <a:t>Faster shipping, Happy customers</a:t>
            </a:r>
          </a:p>
          <a:p>
            <a:pPr lvl="0" algn="ctr">
              <a:spcBef>
                <a:spcPct val="20000"/>
              </a:spcBef>
            </a:pPr>
            <a:r>
              <a:rPr lang="en-US" sz="1400" dirty="0" smtClean="0">
                <a:ea typeface="Arial Unicode MS" pitchFamily="34" charset="-128"/>
                <a:cs typeface="Arial Unicode MS" pitchFamily="34" charset="-128"/>
              </a:rPr>
              <a:t>Reduction in man power, faster processing of orders, detailed tracking of order, less errors.</a:t>
            </a:r>
            <a:endParaRPr lang="en-US" sz="1400" noProof="1" smtClean="0">
              <a:ea typeface="Arial Unicode MS" pitchFamily="34" charset="-128"/>
              <a:cs typeface="Arial Unicode MS" pitchFamily="34" charset="-128"/>
            </a:endParaRPr>
          </a:p>
          <a:p>
            <a:pPr algn="ctr">
              <a:spcBef>
                <a:spcPct val="20000"/>
              </a:spcBef>
            </a:pPr>
            <a:endParaRPr lang="en-US" sz="1400" b="1" dirty="0">
              <a:solidFill>
                <a:schemeClr val="hlink"/>
              </a:solidFill>
            </a:endParaRPr>
          </a:p>
        </p:txBody>
      </p:sp>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80221" y="4064168"/>
            <a:ext cx="3444398" cy="1937474"/>
          </a:xfrm>
          <a:prstGeom prst="rect">
            <a:avLst/>
          </a:prstGeom>
        </p:spPr>
      </p:pic>
    </p:spTree>
    <p:extLst>
      <p:ext uri="{BB962C8B-B14F-4D97-AF65-F5344CB8AC3E}">
        <p14:creationId xmlns:p14="http://schemas.microsoft.com/office/powerpoint/2010/main" val="1970685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AP_2011_16x9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SAP_2011_16x9_v1.2</Template>
  <TotalTime>164</TotalTime>
  <Words>110</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 Unicode MS</vt:lpstr>
      <vt:lpstr>MS PGothic</vt:lpstr>
      <vt:lpstr>Arial</vt:lpstr>
      <vt:lpstr>Courier New</vt:lpstr>
      <vt:lpstr>Symbol</vt:lpstr>
      <vt:lpstr>wingdings</vt:lpstr>
      <vt:lpstr>wingdings</vt:lpstr>
      <vt:lpstr>ヒラギノ角ゴ Pro W3</vt:lpstr>
      <vt:lpstr>SAP_2011_16x9_v1.2</vt:lpstr>
      <vt:lpstr>Internet of Things Warehouse Automation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I038474</dc:creator>
  <dc:description>e1, JMM, 11/6</dc:description>
  <cp:lastModifiedBy>Mathivanan, Manoj</cp:lastModifiedBy>
  <cp:revision>83</cp:revision>
  <dcterms:created xsi:type="dcterms:W3CDTF">2011-04-12T19:21:42Z</dcterms:created>
  <dcterms:modified xsi:type="dcterms:W3CDTF">2014-12-09T03:05:14Z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560684843</vt:i4>
  </property>
  <property fmtid="{D5CDD505-2E9C-101B-9397-08002B2CF9AE}" pid="3" name="_NewReviewCycle">
    <vt:lpwstr/>
  </property>
  <property fmtid="{D5CDD505-2E9C-101B-9397-08002B2CF9AE}" pid="4" name="_EmailSubject">
    <vt:lpwstr>ppt version2</vt:lpwstr>
  </property>
  <property fmtid="{D5CDD505-2E9C-101B-9397-08002B2CF9AE}" pid="5" name="_AuthorEmail">
    <vt:lpwstr>suresh.pasumarthi@sap.com</vt:lpwstr>
  </property>
  <property fmtid="{D5CDD505-2E9C-101B-9397-08002B2CF9AE}" pid="6" name="_AuthorEmailDisplayName">
    <vt:lpwstr>Pasumarthi, Suresh</vt:lpwstr>
  </property>
  <property fmtid="{D5CDD505-2E9C-101B-9397-08002B2CF9AE}" pid="7" name="_PreviousAdHocReviewCycleID">
    <vt:i4>1747249640</vt:i4>
  </property>
</Properties>
</file>