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80" autoAdjust="0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27.03.2022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68A2903-BD5A-4833-B0CA-AB5B8165171B}" type="datetime1">
              <a:rPr lang="ru-RU" smtClean="0"/>
              <a:t>27.03.2022</a:t>
            </a:fld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27.03.2022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Fan-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texnika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taraqqiyotining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mohiyati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ahamiyati</a:t>
            </a:r>
            <a:r>
              <a:rPr lang="ru" sz="9600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Komiljonov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alijon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E22AA5-3A38-43B1-9E1D-A4100A20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446838"/>
            <a:ext cx="10498476" cy="365125"/>
          </a:xfrm>
        </p:spPr>
        <p:txBody>
          <a:bodyPr/>
          <a:lstStyle/>
          <a:p>
            <a:pPr algn="l" rt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https://avtovsamare.ru/uz/prezentaciya-na-temu-nauchno-tehnicheskii-progress-nauchno-tehnicheskii/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51C5722-AF73-40B7-8D96-7A42A1E52423}"/>
              </a:ext>
            </a:extLst>
          </p:cNvPr>
          <p:cNvSpPr/>
          <p:nvPr/>
        </p:nvSpPr>
        <p:spPr>
          <a:xfrm>
            <a:off x="0" y="46037"/>
            <a:ext cx="120294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FAN-TEXNIKA TARAQQIYOTINING NATIJASIDA SODIR BO’LGAN BA’ZI BIR YUTUQLARI:</a:t>
            </a:r>
            <a:endParaRPr lang="ru-RU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60506-0EB5-4E2F-899D-377B97F9AC8A}"/>
              </a:ext>
            </a:extLst>
          </p:cNvPr>
          <p:cNvSpPr txBox="1"/>
          <p:nvPr/>
        </p:nvSpPr>
        <p:spPr>
          <a:xfrm>
            <a:off x="304800" y="1300480"/>
            <a:ext cx="11724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1960-1990 </a:t>
            </a:r>
            <a:r>
              <a:rPr lang="en-US" dirty="0" err="1"/>
              <a:t>yillarda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, </a:t>
            </a:r>
            <a:r>
              <a:rPr lang="en-US" dirty="0" err="1"/>
              <a:t>kimyo</a:t>
            </a:r>
            <a:r>
              <a:rPr lang="en-US" dirty="0"/>
              <a:t>, </a:t>
            </a:r>
            <a:r>
              <a:rPr lang="en-US" dirty="0" err="1"/>
              <a:t>texnika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tajribalar</a:t>
            </a:r>
            <a:r>
              <a:rPr lang="en-US" dirty="0"/>
              <a:t> </a:t>
            </a:r>
            <a:r>
              <a:rPr lang="en-US" dirty="0" err="1"/>
              <a:t>muvafaqqiyatli</a:t>
            </a:r>
            <a:r>
              <a:rPr lang="en-US" dirty="0"/>
              <a:t> </a:t>
            </a:r>
            <a:r>
              <a:rPr lang="en-US" dirty="0" err="1"/>
              <a:t>bo’ldi</a:t>
            </a:r>
            <a:r>
              <a:rPr lang="en-US" dirty="0"/>
              <a:t>. </a:t>
            </a:r>
            <a:r>
              <a:rPr lang="en-US" dirty="0" err="1"/>
              <a:t>Elektronika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kampyuterlashtirish</a:t>
            </a:r>
            <a:r>
              <a:rPr lang="en-US" dirty="0"/>
              <a:t> 1970-yillardan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tez</a:t>
            </a:r>
            <a:r>
              <a:rPr lang="en-US" dirty="0"/>
              <a:t> </a:t>
            </a:r>
            <a:r>
              <a:rPr lang="en-US" dirty="0" err="1"/>
              <a:t>sur’atlar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rivojlandi</a:t>
            </a:r>
            <a:r>
              <a:rPr lang="en-US" dirty="0"/>
              <a:t>. Gap </a:t>
            </a:r>
            <a:r>
              <a:rPr lang="en-US" dirty="0" err="1"/>
              <a:t>shundaki</a:t>
            </a:r>
            <a:r>
              <a:rPr lang="en-US" dirty="0"/>
              <a:t>, fanning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yutuqlari</a:t>
            </a:r>
            <a:r>
              <a:rPr lang="en-US" dirty="0"/>
              <a:t> u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tarzda</a:t>
            </a:r>
            <a:r>
              <a:rPr lang="en-US" dirty="0"/>
              <a:t>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ishlangan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insonga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qilgan</a:t>
            </a:r>
            <a:r>
              <a:rPr lang="en-US" dirty="0"/>
              <a:t>. </a:t>
            </a:r>
            <a:r>
              <a:rPr lang="en-US" dirty="0" err="1"/>
              <a:t>Kimyo</a:t>
            </a:r>
            <a:r>
              <a:rPr lang="en-US" dirty="0"/>
              <a:t> </a:t>
            </a:r>
            <a:r>
              <a:rPr lang="en-US" dirty="0" err="1"/>
              <a:t>insonni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matolar</a:t>
            </a:r>
            <a:r>
              <a:rPr lang="en-US" dirty="0"/>
              <a:t>, </a:t>
            </a:r>
            <a:r>
              <a:rPr lang="en-US" dirty="0" err="1"/>
              <a:t>bo’yoqlar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laklar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, </a:t>
            </a:r>
            <a:r>
              <a:rPr lang="en-US" dirty="0" err="1"/>
              <a:t>fizika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texnika-televizorlar</a:t>
            </a:r>
            <a:r>
              <a:rPr lang="en-US" dirty="0"/>
              <a:t>,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qiluvchilar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ta’minladi</a:t>
            </a:r>
            <a:r>
              <a:rPr lang="en-US" dirty="0"/>
              <a:t>.</a:t>
            </a:r>
          </a:p>
          <a:p>
            <a:r>
              <a:rPr lang="en-US" dirty="0"/>
              <a:t>1950-1970-yillardagi </a:t>
            </a:r>
            <a:r>
              <a:rPr lang="en-US" dirty="0" err="1"/>
              <a:t>chinakam</a:t>
            </a:r>
            <a:r>
              <a:rPr lang="en-US" dirty="0"/>
              <a:t> </a:t>
            </a:r>
            <a:r>
              <a:rPr lang="en-US" dirty="0" err="1"/>
              <a:t>yutuq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o’sha</a:t>
            </a:r>
            <a:r>
              <a:rPr lang="en-US" dirty="0"/>
              <a:t> “</a:t>
            </a:r>
            <a:r>
              <a:rPr lang="en-US" dirty="0" err="1"/>
              <a:t>inqilobiy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” </a:t>
            </a:r>
            <a:r>
              <a:rPr lang="en-US" dirty="0" err="1"/>
              <a:t>yangisini</a:t>
            </a:r>
            <a:r>
              <a:rPr lang="en-US" dirty="0"/>
              <a:t> </a:t>
            </a:r>
            <a:r>
              <a:rPr lang="en-US" dirty="0" err="1"/>
              <a:t>takomillashtirish</a:t>
            </a:r>
            <a:r>
              <a:rPr lang="en-US" dirty="0"/>
              <a:t> 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rivojlantirish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</a:t>
            </a:r>
            <a:r>
              <a:rPr lang="en-US" dirty="0"/>
              <a:t> </a:t>
            </a:r>
            <a:r>
              <a:rPr lang="en-US" dirty="0" err="1"/>
              <a:t>boshlandi</a:t>
            </a:r>
            <a:r>
              <a:rPr lang="en-US" dirty="0"/>
              <a:t>.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ulkan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telefonlardan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ming</a:t>
            </a:r>
            <a:r>
              <a:rPr lang="en-US" dirty="0"/>
              <a:t> </a:t>
            </a:r>
            <a:r>
              <a:rPr lang="en-US" dirty="0" err="1"/>
              <a:t>yillikning</a:t>
            </a:r>
            <a:r>
              <a:rPr lang="en-US" dirty="0"/>
              <a:t> </a:t>
            </a:r>
            <a:r>
              <a:rPr lang="en-US" dirty="0" err="1"/>
              <a:t>boshiga</a:t>
            </a:r>
            <a:r>
              <a:rPr lang="en-US" dirty="0"/>
              <a:t> </a:t>
            </a:r>
            <a:r>
              <a:rPr lang="en-US" dirty="0" err="1"/>
              <a:t>kelib</a:t>
            </a:r>
            <a:r>
              <a:rPr lang="en-US" dirty="0"/>
              <a:t>, </a:t>
            </a:r>
            <a:r>
              <a:rPr lang="en-US" dirty="0" err="1"/>
              <a:t>dunyo</a:t>
            </a:r>
            <a:r>
              <a:rPr lang="en-US" dirty="0"/>
              <a:t> </a:t>
            </a:r>
            <a:r>
              <a:rPr lang="en-US" dirty="0" err="1"/>
              <a:t>deyarli</a:t>
            </a:r>
            <a:r>
              <a:rPr lang="en-US" dirty="0"/>
              <a:t> </a:t>
            </a:r>
            <a:r>
              <a:rPr lang="en-US" dirty="0" err="1"/>
              <a:t>ko’rinmas</a:t>
            </a:r>
            <a:r>
              <a:rPr lang="en-US" dirty="0"/>
              <a:t> </a:t>
            </a:r>
            <a:r>
              <a:rPr lang="en-US" dirty="0" err="1"/>
              <a:t>qurilmalarga</a:t>
            </a:r>
            <a:r>
              <a:rPr lang="en-US" dirty="0"/>
              <a:t> </a:t>
            </a:r>
            <a:r>
              <a:rPr lang="en-US" dirty="0" err="1"/>
              <a:t>aylanib</a:t>
            </a:r>
            <a:r>
              <a:rPr lang="en-US" dirty="0"/>
              <a:t> </a:t>
            </a:r>
            <a:r>
              <a:rPr lang="en-US" dirty="0" err="1"/>
              <a:t>keldi.Bu</a:t>
            </a:r>
            <a:r>
              <a:rPr lang="en-US" dirty="0"/>
              <a:t> </a:t>
            </a:r>
            <a:r>
              <a:rPr lang="en-US" dirty="0" err="1"/>
              <a:t>hammasi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qavatlarni</a:t>
            </a:r>
            <a:r>
              <a:rPr lang="en-US" dirty="0"/>
              <a:t> </a:t>
            </a:r>
            <a:r>
              <a:rPr lang="en-US" dirty="0" err="1"/>
              <a:t>egallagan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kampyuterlardan</a:t>
            </a:r>
            <a:r>
              <a:rPr lang="en-US" dirty="0"/>
              <a:t> </a:t>
            </a:r>
            <a:r>
              <a:rPr lang="en-US" dirty="0" err="1"/>
              <a:t>tortib</a:t>
            </a:r>
            <a:r>
              <a:rPr lang="en-US" dirty="0"/>
              <a:t> portativ </a:t>
            </a:r>
            <a:r>
              <a:rPr lang="en-US" dirty="0" err="1"/>
              <a:t>gajetlargacha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barobarga</a:t>
            </a:r>
            <a:r>
              <a:rPr lang="en-US" dirty="0"/>
              <a:t> </a:t>
            </a:r>
            <a:r>
              <a:rPr lang="en-US" dirty="0" err="1"/>
              <a:t>kichraydi</a:t>
            </a:r>
            <a:r>
              <a:rPr lang="en-US" dirty="0"/>
              <a:t> deb </a:t>
            </a:r>
            <a:r>
              <a:rPr lang="en-US" dirty="0" err="1"/>
              <a:t>bemalol</a:t>
            </a:r>
            <a:r>
              <a:rPr lang="en-US" dirty="0"/>
              <a:t> </a:t>
            </a:r>
            <a:r>
              <a:rPr lang="en-US" dirty="0" err="1"/>
              <a:t>ayta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5C2D0-D3A1-4978-8CAA-886645B7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942814"/>
            <a:ext cx="3657600" cy="2094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363404-3FA9-4056-9481-6B1BF5FF9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942814"/>
            <a:ext cx="3525520" cy="19703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DB3247-D95B-4414-AE36-6C8F2C655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0" y="3838178"/>
            <a:ext cx="2621280" cy="2074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797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EAAB2C-2037-48DA-8AEF-70B16445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3250" y="6446838"/>
            <a:ext cx="10570026" cy="365125"/>
          </a:xfrm>
        </p:spPr>
        <p:txBody>
          <a:bodyPr/>
          <a:lstStyle/>
          <a:p>
            <a:pPr algn="l" rtl="0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Komiljonov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Alijon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B3B3C5-2A8A-4192-A621-B0C243DA5F7A}"/>
              </a:ext>
            </a:extLst>
          </p:cNvPr>
          <p:cNvSpPr/>
          <p:nvPr/>
        </p:nvSpPr>
        <p:spPr>
          <a:xfrm>
            <a:off x="233250" y="0"/>
            <a:ext cx="2124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Xulosa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1C76B-00D1-4052-8001-B90D9D92B414}"/>
              </a:ext>
            </a:extLst>
          </p:cNvPr>
          <p:cNvSpPr txBox="1"/>
          <p:nvPr/>
        </p:nvSpPr>
        <p:spPr>
          <a:xfrm>
            <a:off x="407505" y="1331843"/>
            <a:ext cx="1178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Xulosa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aytganda</a:t>
            </a:r>
            <a:r>
              <a:rPr lang="en-US" dirty="0"/>
              <a:t>, fan-</a:t>
            </a:r>
            <a:r>
              <a:rPr lang="en-US" dirty="0" err="1"/>
              <a:t>texnika</a:t>
            </a:r>
            <a:r>
              <a:rPr lang="en-US" dirty="0"/>
              <a:t> </a:t>
            </a:r>
            <a:r>
              <a:rPr lang="en-US" dirty="0" err="1"/>
              <a:t>taraqqiyoti</a:t>
            </a:r>
            <a:r>
              <a:rPr lang="en-US" dirty="0"/>
              <a:t> </a:t>
            </a:r>
            <a:r>
              <a:rPr lang="en-US" dirty="0" err="1"/>
              <a:t>bizning</a:t>
            </a:r>
            <a:r>
              <a:rPr lang="en-US" dirty="0"/>
              <a:t>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bizning</a:t>
            </a:r>
            <a:r>
              <a:rPr lang="en-US" dirty="0"/>
              <a:t>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jaxonning</a:t>
            </a:r>
            <a:r>
              <a:rPr lang="en-US" dirty="0"/>
              <a:t> </a:t>
            </a:r>
            <a:r>
              <a:rPr lang="en-US" dirty="0" err="1"/>
              <a:t>otmishiga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kelajagiga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ta’sir</a:t>
            </a:r>
            <a:r>
              <a:rPr lang="en-US" dirty="0"/>
              <a:t> </a:t>
            </a:r>
            <a:r>
              <a:rPr lang="en-US" dirty="0" err="1"/>
              <a:t>etuvchi</a:t>
            </a:r>
            <a:r>
              <a:rPr lang="en-US" dirty="0"/>
              <a:t> </a:t>
            </a:r>
            <a:r>
              <a:rPr lang="en-US" dirty="0" err="1"/>
              <a:t>omil</a:t>
            </a:r>
            <a:r>
              <a:rPr lang="en-US" dirty="0"/>
              <a:t> </a:t>
            </a:r>
            <a:r>
              <a:rPr lang="en-US" dirty="0" err="1"/>
              <a:t>hisoblanar</a:t>
            </a:r>
            <a:r>
              <a:rPr lang="en-US" dirty="0"/>
              <a:t> </a:t>
            </a:r>
            <a:r>
              <a:rPr lang="en-US" dirty="0" err="1"/>
              <a:t>ekan</a:t>
            </a:r>
            <a:r>
              <a:rPr lang="en-US" dirty="0"/>
              <a:t>. Fan- </a:t>
            </a:r>
            <a:r>
              <a:rPr lang="en-US" dirty="0" err="1"/>
              <a:t>texnika</a:t>
            </a:r>
            <a:r>
              <a:rPr lang="en-US" dirty="0"/>
              <a:t> </a:t>
            </a:r>
            <a:r>
              <a:rPr lang="en-US" dirty="0" err="1"/>
              <a:t>rivoji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dehqon</a:t>
            </a:r>
            <a:r>
              <a:rPr lang="en-US" dirty="0"/>
              <a:t> </a:t>
            </a:r>
            <a:r>
              <a:rPr lang="en-US" dirty="0" err="1"/>
              <a:t>bo’lsin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biznesmen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misolida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qarasak</a:t>
            </a:r>
            <a:r>
              <a:rPr lang="en-US" dirty="0"/>
              <a:t> ham </a:t>
            </a:r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foydali</a:t>
            </a:r>
            <a:r>
              <a:rPr lang="en-US" dirty="0"/>
              <a:t>, </a:t>
            </a:r>
            <a:r>
              <a:rPr lang="en-US" dirty="0" err="1"/>
              <a:t>ishni</a:t>
            </a:r>
            <a:r>
              <a:rPr lang="en-US" dirty="0"/>
              <a:t> </a:t>
            </a:r>
            <a:r>
              <a:rPr lang="en-US" dirty="0" err="1"/>
              <a:t>yumshatuvchi</a:t>
            </a:r>
            <a:r>
              <a:rPr lang="en-US" dirty="0"/>
              <a:t> </a:t>
            </a:r>
            <a:r>
              <a:rPr lang="en-US" dirty="0" err="1"/>
              <a:t>omillardan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ekan</a:t>
            </a:r>
            <a:r>
              <a:rPr lang="en-US" dirty="0"/>
              <a:t>.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qachon</a:t>
            </a:r>
            <a:r>
              <a:rPr lang="en-US" dirty="0"/>
              <a:t> boy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 deb </a:t>
            </a:r>
            <a:r>
              <a:rPr lang="en-US" dirty="0" err="1"/>
              <a:t>sorasak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oylanmay</a:t>
            </a:r>
            <a:r>
              <a:rPr lang="en-US" dirty="0"/>
              <a:t> </a:t>
            </a:r>
            <a:r>
              <a:rPr lang="en-US" dirty="0" err="1"/>
              <a:t>ilm</a:t>
            </a:r>
            <a:r>
              <a:rPr lang="en-US" dirty="0"/>
              <a:t> fan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texnika</a:t>
            </a:r>
            <a:r>
              <a:rPr lang="en-US" dirty="0"/>
              <a:t> </a:t>
            </a:r>
            <a:r>
              <a:rPr lang="en-US" dirty="0" err="1"/>
              <a:t>rivojlangan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xalq</a:t>
            </a:r>
            <a:r>
              <a:rPr lang="en-US" dirty="0"/>
              <a:t> boy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kuchli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 </a:t>
            </a:r>
            <a:r>
              <a:rPr lang="en-US" dirty="0" err="1"/>
              <a:t>deya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. </a:t>
            </a:r>
            <a:r>
              <a:rPr lang="en-US" dirty="0" err="1"/>
              <a:t>Sababi</a:t>
            </a:r>
            <a:r>
              <a:rPr lang="en-US" dirty="0"/>
              <a:t> </a:t>
            </a:r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mikroelektronika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nanotexnologiyalar</a:t>
            </a:r>
            <a:r>
              <a:rPr lang="en-US" dirty="0"/>
              <a:t> </a:t>
            </a:r>
            <a:r>
              <a:rPr lang="en-US" dirty="0" err="1"/>
              <a:t>rivojlangan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paytda</a:t>
            </a:r>
            <a:r>
              <a:rPr lang="en-US" dirty="0"/>
              <a:t> </a:t>
            </a:r>
            <a:r>
              <a:rPr lang="en-US" dirty="0" err="1"/>
              <a:t>birgina</a:t>
            </a:r>
            <a:r>
              <a:rPr lang="en-US" dirty="0"/>
              <a:t> </a:t>
            </a:r>
            <a:r>
              <a:rPr lang="en-US" dirty="0" err="1"/>
              <a:t>kichkinagina</a:t>
            </a:r>
            <a:r>
              <a:rPr lang="en-US" dirty="0"/>
              <a:t> micro chip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yuz</a:t>
            </a:r>
            <a:r>
              <a:rPr lang="en-US" dirty="0"/>
              <a:t> </a:t>
            </a:r>
            <a:r>
              <a:rPr lang="en-US" dirty="0" err="1"/>
              <a:t>dollarni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 Bu micro </a:t>
            </a:r>
            <a:r>
              <a:rPr lang="en-US" dirty="0" err="1"/>
              <a:t>chipni</a:t>
            </a:r>
            <a:r>
              <a:rPr lang="en-US" dirty="0"/>
              <a:t> </a:t>
            </a:r>
            <a:r>
              <a:rPr lang="en-US" dirty="0" err="1"/>
              <a:t>yarata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davlatlar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aloqalarini</a:t>
            </a:r>
            <a:r>
              <a:rPr lang="en-US" dirty="0"/>
              <a:t> </a:t>
            </a:r>
            <a:r>
              <a:rPr lang="en-US" dirty="0" err="1"/>
              <a:t>o’rnatib</a:t>
            </a:r>
            <a:r>
              <a:rPr lang="en-US" dirty="0"/>
              <a:t>, </a:t>
            </a:r>
            <a:r>
              <a:rPr lang="en-US" dirty="0" err="1"/>
              <a:t>yaxshilab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o’z</a:t>
            </a:r>
            <a:r>
              <a:rPr lang="en-US" dirty="0"/>
              <a:t> </a:t>
            </a:r>
            <a:r>
              <a:rPr lang="en-US" dirty="0" err="1"/>
              <a:t>mahsulotini</a:t>
            </a:r>
            <a:r>
              <a:rPr lang="en-US" dirty="0"/>
              <a:t> </a:t>
            </a:r>
            <a:r>
              <a:rPr lang="en-US" dirty="0" err="1"/>
              <a:t>sotish</a:t>
            </a:r>
            <a:r>
              <a:rPr lang="en-US" dirty="0"/>
              <a:t> </a:t>
            </a:r>
            <a:r>
              <a:rPr lang="en-US" dirty="0" err="1"/>
              <a:t>imkoniyatini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degani</a:t>
            </a:r>
            <a:r>
              <a:rPr lang="en-US" dirty="0"/>
              <a:t>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o’z</a:t>
            </a:r>
            <a:r>
              <a:rPr lang="en-US" dirty="0"/>
              <a:t> </a:t>
            </a:r>
            <a:r>
              <a:rPr lang="en-US" dirty="0" err="1"/>
              <a:t>o’zidan</a:t>
            </a:r>
            <a:r>
              <a:rPr lang="en-US" dirty="0"/>
              <a:t> </a:t>
            </a:r>
            <a:r>
              <a:rPr lang="en-US" dirty="0" err="1"/>
              <a:t>valyuta</a:t>
            </a:r>
            <a:r>
              <a:rPr lang="en-US" dirty="0"/>
              <a:t> </a:t>
            </a:r>
            <a:r>
              <a:rPr lang="en-US" dirty="0" err="1"/>
              <a:t>tushumini</a:t>
            </a:r>
            <a:r>
              <a:rPr lang="en-US" dirty="0"/>
              <a:t> </a:t>
            </a:r>
            <a:r>
              <a:rPr lang="en-US" dirty="0" err="1"/>
              <a:t>ko’paytiradi</a:t>
            </a:r>
            <a:r>
              <a:rPr lang="en-US" dirty="0"/>
              <a:t> </a:t>
            </a:r>
            <a:r>
              <a:rPr lang="en-US" dirty="0" err="1"/>
              <a:t>diplomatik</a:t>
            </a:r>
            <a:r>
              <a:rPr lang="en-US" dirty="0"/>
              <a:t> </a:t>
            </a:r>
            <a:r>
              <a:rPr lang="en-US" dirty="0" err="1"/>
              <a:t>aloqalarni</a:t>
            </a:r>
            <a:r>
              <a:rPr lang="en-US" dirty="0"/>
              <a:t> </a:t>
            </a:r>
            <a:r>
              <a:rPr lang="en-US" dirty="0" err="1"/>
              <a:t>yaxshilaydi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kotta</a:t>
            </a:r>
            <a:r>
              <a:rPr lang="en-US" dirty="0"/>
              <a:t> </a:t>
            </a:r>
            <a:r>
              <a:rPr lang="en-US" dirty="0" err="1"/>
              <a:t>foyda</a:t>
            </a:r>
            <a:r>
              <a:rPr lang="en-US" dirty="0"/>
              <a:t> </a:t>
            </a:r>
            <a:r>
              <a:rPr lang="en-US" dirty="0" err="1"/>
              <a:t>ko’radi</a:t>
            </a:r>
            <a:r>
              <a:rPr lang="en-US" dirty="0"/>
              <a:t>. Bir fan-</a:t>
            </a:r>
            <a:r>
              <a:rPr lang="en-US" dirty="0" err="1"/>
              <a:t>texnika</a:t>
            </a:r>
            <a:r>
              <a:rPr lang="en-US" dirty="0"/>
              <a:t> </a:t>
            </a:r>
            <a:r>
              <a:rPr lang="en-US" dirty="0" err="1"/>
              <a:t>taraqqiyotining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bog’ini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Agar fan-</a:t>
            </a:r>
            <a:r>
              <a:rPr lang="en-US" dirty="0" err="1"/>
              <a:t>texnika</a:t>
            </a:r>
            <a:r>
              <a:rPr lang="en-US" dirty="0"/>
              <a:t> </a:t>
            </a:r>
            <a:r>
              <a:rPr lang="en-US" dirty="0" err="1"/>
              <a:t>taraqqiyotini</a:t>
            </a:r>
            <a:r>
              <a:rPr lang="en-US" dirty="0"/>
              <a:t> </a:t>
            </a:r>
            <a:r>
              <a:rPr lang="en-US" dirty="0" err="1"/>
              <a:t>butunlay</a:t>
            </a:r>
            <a:r>
              <a:rPr lang="en-US" dirty="0"/>
              <a:t> </a:t>
            </a:r>
            <a:r>
              <a:rPr lang="en-US" dirty="0" err="1"/>
              <a:t>anglab</a:t>
            </a:r>
            <a:r>
              <a:rPr lang="en-US" dirty="0"/>
              <a:t> </a:t>
            </a:r>
            <a:r>
              <a:rPr lang="en-US" dirty="0" err="1"/>
              <a:t>bular</a:t>
            </a:r>
            <a:r>
              <a:rPr lang="en-US" dirty="0"/>
              <a:t> </a:t>
            </a:r>
            <a:r>
              <a:rPr lang="en-US" dirty="0" err="1"/>
              <a:t>ustida</a:t>
            </a:r>
            <a:r>
              <a:rPr lang="en-US" dirty="0"/>
              <a:t> </a:t>
            </a:r>
            <a:r>
              <a:rPr lang="en-US" dirty="0" err="1"/>
              <a:t>ishlasak</a:t>
            </a:r>
            <a:r>
              <a:rPr lang="en-US" dirty="0"/>
              <a:t> </a:t>
            </a:r>
            <a:r>
              <a:rPr lang="en-US" dirty="0" err="1"/>
              <a:t>o’sha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prezidentimiz</a:t>
            </a:r>
            <a:r>
              <a:rPr lang="en-US" dirty="0"/>
              <a:t> </a:t>
            </a:r>
            <a:r>
              <a:rPr lang="en-US" dirty="0" err="1"/>
              <a:t>Islom</a:t>
            </a:r>
            <a:r>
              <a:rPr lang="en-US" dirty="0"/>
              <a:t> Karimov </a:t>
            </a:r>
            <a:r>
              <a:rPr lang="en-US" dirty="0" err="1"/>
              <a:t>aytganlaridek</a:t>
            </a:r>
            <a:r>
              <a:rPr lang="en-US" dirty="0"/>
              <a:t> “</a:t>
            </a:r>
            <a:r>
              <a:rPr lang="en-US" dirty="0" err="1"/>
              <a:t>O’zbekiston</a:t>
            </a:r>
            <a:r>
              <a:rPr lang="en-US" dirty="0"/>
              <a:t> </a:t>
            </a:r>
            <a:r>
              <a:rPr lang="en-US" dirty="0" err="1"/>
              <a:t>kelajagi</a:t>
            </a:r>
            <a:r>
              <a:rPr lang="en-US" dirty="0"/>
              <a:t> </a:t>
            </a: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” </a:t>
            </a: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davlat</a:t>
            </a:r>
            <a:r>
              <a:rPr lang="en-US" dirty="0"/>
              <a:t> </a:t>
            </a:r>
            <a:r>
              <a:rPr lang="en-US" dirty="0" err="1"/>
              <a:t>yarata</a:t>
            </a:r>
            <a:r>
              <a:rPr lang="en-US" dirty="0"/>
              <a:t> </a:t>
            </a:r>
            <a:r>
              <a:rPr lang="en-US" dirty="0" err="1"/>
              <a:t>olamiz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1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davrning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xususiyatlaridan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iqtisodiyotning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sohalarda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chuqur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keskin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qilayotgan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shiddatli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rivojidir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O‘zbekiston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Respublikasi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Prezidenti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I.A. Karimov «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Kadrlar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komissiyasining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1997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iyunida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o‘tgan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majlisida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«Fan –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Ilm-fanni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rivojlantirmay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Vatan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kelajagi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to‘g‘risida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gapirish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" sz="7200" i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Islom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karimov</a:t>
            </a:r>
            <a:endParaRPr lang="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54EA45-56D5-4C25-8574-D317712F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89" y="6446838"/>
            <a:ext cx="10737288" cy="365125"/>
          </a:xfrm>
        </p:spPr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Ортиқов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Саноат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иқтисодиёти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(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дарслик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–Т.: ТДИУ. 2004.</a:t>
            </a:r>
            <a:endParaRPr lang="ru-RU" sz="1800" dirty="0">
              <a:effectLst/>
              <a:latin typeface="Bodo_uzb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D18D3-C527-43E5-A708-45FB33298190}"/>
              </a:ext>
            </a:extLst>
          </p:cNvPr>
          <p:cNvSpPr txBox="1"/>
          <p:nvPr/>
        </p:nvSpPr>
        <p:spPr>
          <a:xfrm>
            <a:off x="207707" y="46037"/>
            <a:ext cx="1177658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Fan-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qirrali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jarayondir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hayotning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tomonlarini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ham fan-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harakatdagi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taraqqiyotining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Yuqorida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aytilganlardan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tug‘ilishi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Fan –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faoliyatining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sohaki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nuqtai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yo‘lga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solinadi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fikrlash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bilishning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shakllaridan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Fan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o‘rganish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tajriba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fikrlanadigan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malakalar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majmuasidir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voqea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texnologik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hodisalarni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tasvirlash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aytib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bashorat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iboratdir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savolga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quroli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ma’noda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shakllarining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yig‘insidir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kuchlarining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yunoncha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techue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san’at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mahorat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uddalash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logiya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xomashyo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fabrikatlarning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xossasi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ishlov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majmuidir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5EAF50-1B04-45B5-94FB-641B6C0B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852" y="6675437"/>
            <a:ext cx="10551424" cy="365125"/>
          </a:xfrm>
        </p:spPr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Ортиқов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Саноат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иқтисодиёти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(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дарслик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–Т.: ТДИУ. 2004.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7CFBBF-83ED-4D73-A5BB-1BC003775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" b="16654"/>
          <a:stretch/>
        </p:blipFill>
        <p:spPr>
          <a:xfrm>
            <a:off x="7965648" y="0"/>
            <a:ext cx="4226351" cy="6344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9BD45-F065-4618-A584-62E08F41FE73}"/>
              </a:ext>
            </a:extLst>
          </p:cNvPr>
          <p:cNvSpPr txBox="1"/>
          <p:nvPr/>
        </p:nvSpPr>
        <p:spPr>
          <a:xfrm>
            <a:off x="251852" y="254524"/>
            <a:ext cx="764734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Fan-texnika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hayotning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tomonlarini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qamrab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ko‘rish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-yon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“Fan-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atamasi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Fan-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taraqqiyotining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eskilari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takomillashadi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Fan-</a:t>
            </a:r>
            <a:r>
              <a:rPr lang="de-D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xomashyosi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yoqilg‘i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energiyaning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boshqarishning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qurollantirish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yuqoridagilarning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hammasini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yaratishni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ishlovchilarning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mahoratini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uzluksiz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sistematik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takomillashtirish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mohiyati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ahamiyati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chambarchas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bog‘liqdir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0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341322-F824-42BB-9B03-F484984E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8843" y="6446838"/>
            <a:ext cx="10614433" cy="365125"/>
          </a:xfrm>
        </p:spPr>
        <p:txBody>
          <a:bodyPr/>
          <a:lstStyle/>
          <a:p>
            <a:pPr algn="l" rt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VIKIPEDIYA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33941-ECF8-4DC6-95F1-370C5715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6322"/>
            <a:ext cx="12192000" cy="2580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17045-2A89-43C8-B876-9B7E9D813B92}"/>
              </a:ext>
            </a:extLst>
          </p:cNvPr>
          <p:cNvSpPr txBox="1"/>
          <p:nvPr/>
        </p:nvSpPr>
        <p:spPr>
          <a:xfrm>
            <a:off x="268357" y="258417"/>
            <a:ext cx="11771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oʻrtasidagi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yaqinlashuv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16—18-asrlarda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manufaktura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chiqarishi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bogʻliq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boʻldi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Bungacha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moddiy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empirik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tajribalar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hunarmandlik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shakllangan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Teologiya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sxolastika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taʼsiridagi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tabiat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xech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taʼsir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qilmasdan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sekinlik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rivojlangan.Ilmiy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texnikaviy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taraqqiyot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faoliyatining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ta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yoʻnalishi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yuksala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boshlagan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16-asrda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savdo-sotiq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manufakturadagi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tub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oʻzgarishlar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eksperimental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qilishni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davrda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Uygʻonish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davri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gʻoyalari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taʼsirida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sxolastika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anʼanalarini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parchalab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amaliyotga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Kompas,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porox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kitob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nashr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ilmiytexnikaviy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faoliyatga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asos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solgan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ta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yirik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kashfiyot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boʻldi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Suv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tegirmonlarining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rivojlanayotgan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manufaktura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chiqarishida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qoʻllanilishi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baʼzi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mexanik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jarayonlarni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tadqiq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etishni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qildi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charxpalak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gʻildiragi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charxpalak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harakati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nazariyasi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karshilik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ishqalanish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taʼlimotlari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yaratildi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yaqinlashuvining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2bosqichi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mashina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chiqarishning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18-asr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oxiridan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taraqqiy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etishi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bogʻliq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bir-birining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jadal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taʼsir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koʻrsatdi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1B7C6D-DA4C-41CF-9B95-0F59EE5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182" y="6502302"/>
            <a:ext cx="10699581" cy="365125"/>
          </a:xfrm>
        </p:spPr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Ортиқов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Саноат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иқтисодиёти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(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дарслик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–Т.: ТДИУ. 2004.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F0D58D-96F6-42DE-A01A-2D3F32D9D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44998" cy="637252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6DB026-B1E1-4618-887E-BEFCE50B3A5D}"/>
              </a:ext>
            </a:extLst>
          </p:cNvPr>
          <p:cNvSpPr/>
          <p:nvPr/>
        </p:nvSpPr>
        <p:spPr>
          <a:xfrm>
            <a:off x="5344998" y="46037"/>
            <a:ext cx="6789123" cy="11411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FAN-TEXNIKA TARAQQIYOTINING VAZIFASI QUYIDAGILARDAN IBORAT:</a:t>
            </a:r>
            <a:endParaRPr lang="ru-RU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odo_uz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C0DF5-B5EB-4FBD-88E4-2768104C73B5}"/>
              </a:ext>
            </a:extLst>
          </p:cNvPr>
          <p:cNvSpPr txBox="1"/>
          <p:nvPr/>
        </p:nvSpPr>
        <p:spPr>
          <a:xfrm>
            <a:off x="5476973" y="1753386"/>
            <a:ext cx="6495068" cy="32778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tejamkorlikni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vaqtni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xomashyo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materiallarni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yoqilg‘i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tejash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b="1" dirty="0">
              <a:ln/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jarayonlarini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osonlashtirish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yengillashtirish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1" dirty="0">
              <a:ln/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mehnatning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mazmuni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xarakterini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b="1" dirty="0">
              <a:ln/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chiqarishning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ijtimoiy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darajaga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ko‘tarish</a:t>
            </a:r>
            <a:r>
              <a:rPr lang="de-DE" sz="1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1" dirty="0">
              <a:ln/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899E44-9C37-43B9-95B1-5539A786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662" y="6508596"/>
            <a:ext cx="10524980" cy="365125"/>
          </a:xfrm>
        </p:spPr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Ортиқов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Саноат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иқтисодиёти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(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дарслик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–Т.: ТДИУ. 2004.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31AB04-0E4E-449E-9CD4-3EF57810B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37" y="1635125"/>
            <a:ext cx="3810000" cy="2857500"/>
          </a:xfrm>
          <a:prstGeom prst="rect">
            <a:avLst/>
          </a:prstGeom>
        </p:spPr>
      </p:pic>
      <p:sp>
        <p:nvSpPr>
          <p:cNvPr id="5" name="Стрелка: вверх 4">
            <a:extLst>
              <a:ext uri="{FF2B5EF4-FFF2-40B4-BE49-F238E27FC236}">
                <a16:creationId xmlns:a16="http://schemas.microsoft.com/office/drawing/2014/main" id="{983210E1-10BB-440B-86AA-DCDCCBE0B8DC}"/>
              </a:ext>
            </a:extLst>
          </p:cNvPr>
          <p:cNvSpPr/>
          <p:nvPr/>
        </p:nvSpPr>
        <p:spPr>
          <a:xfrm>
            <a:off x="5552388" y="1197204"/>
            <a:ext cx="543612" cy="360739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51AE-BE94-4E0A-B4DA-7EB6E32965CE}"/>
              </a:ext>
            </a:extLst>
          </p:cNvPr>
          <p:cNvSpPr txBox="1"/>
          <p:nvPr/>
        </p:nvSpPr>
        <p:spPr>
          <a:xfrm>
            <a:off x="1734532" y="473691"/>
            <a:ext cx="957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Fan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texnikaning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roli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qadar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kattaki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bironta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ijtimoiy-iqtisodiy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vazifa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rivojlanishi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hisobga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olinmasdan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turib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hal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qilinishi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emas</a:t>
            </a:r>
            <a:r>
              <a:rPr lang="ru-RU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7615D0F-99EE-4D54-89CB-31F965AAC286}"/>
              </a:ext>
            </a:extLst>
          </p:cNvPr>
          <p:cNvSpPr/>
          <p:nvPr/>
        </p:nvSpPr>
        <p:spPr>
          <a:xfrm>
            <a:off x="1655020" y="4736946"/>
            <a:ext cx="9654828" cy="17098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Mustaqillikni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mustahkamlash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kelajagi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davlatni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qurish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o‘sishni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izchil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borish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taraqqiyotini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tezlashtirishni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ilm-fansiz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mutlaqo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bo‘lmaydi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joyda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olg‘a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siljimoq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de-DE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odo_uzb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B8039C5B-89BF-4B0C-A4B7-760E5FE53920}"/>
              </a:ext>
            </a:extLst>
          </p:cNvPr>
          <p:cNvSpPr/>
          <p:nvPr/>
        </p:nvSpPr>
        <p:spPr>
          <a:xfrm>
            <a:off x="5552388" y="4527857"/>
            <a:ext cx="543612" cy="37754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6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794C83-8864-4ECC-B2C2-E71B3F60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2560" y="6492875"/>
            <a:ext cx="10640716" cy="365125"/>
          </a:xfrm>
        </p:spPr>
        <p:txBody>
          <a:bodyPr/>
          <a:lstStyle/>
          <a:p>
            <a:pPr algn="l"/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Ортиқов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«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Саноат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иқтисодиёти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 (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дарслик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–Т.: ТДИУ. 2004.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AF9392-8931-4E59-B7B3-773FB9DC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80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C3FA2-9831-4C0D-947D-F16D6A739DED}"/>
              </a:ext>
            </a:extLst>
          </p:cNvPr>
          <p:cNvSpPr txBox="1"/>
          <p:nvPr/>
        </p:nvSpPr>
        <p:spPr>
          <a:xfrm>
            <a:off x="162560" y="2862470"/>
            <a:ext cx="1184656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iqtisodiyoti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sharoitida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siyosati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umumdavlat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siyosati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sifatidagina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oshirilishi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uni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ishtirok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etuvchilarning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bo‘ysundirilgan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mazmuni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maqsadlarini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siyosatining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mushtarak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iqtisodiyotining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bosqichining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sharoitlari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belgilab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darajasini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borada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etiladigan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chuqur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umumlashtirish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taraqqiyotining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yo‘nalishlarini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ta’riflaydi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optimal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shart-sharoitlarni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ta’minlovchi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tadbirlar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5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05D505-4019-446E-8D72-D2F77206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9148" y="6446838"/>
            <a:ext cx="11913704" cy="365125"/>
          </a:xfrm>
        </p:spPr>
        <p:txBody>
          <a:bodyPr/>
          <a:lstStyle/>
          <a:p>
            <a:pPr algn="l" rtl="0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O’zbekiston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Respublikasi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Qonuni-657 25.12.2020, https://www.academy.uz/uz/news/2021-yil-davomida-fanlar-akademiyasi-tizimida-amalga-oshirilgan-ishlarga-bagishlangan-brifing-otkazildi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8DBF1E-894D-408B-AF43-E76CE8B02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218660"/>
            <a:ext cx="3110948" cy="26239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F68699-6CB8-44F4-AD69-95F739B32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8" y="3329608"/>
            <a:ext cx="3110948" cy="3017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D5496-7FB2-43EC-BD0A-2187F72F3162}"/>
              </a:ext>
            </a:extLst>
          </p:cNvPr>
          <p:cNvSpPr txBox="1"/>
          <p:nvPr/>
        </p:nvSpPr>
        <p:spPr>
          <a:xfrm>
            <a:off x="3616960" y="477078"/>
            <a:ext cx="84358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rivojlantirish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doimo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tashabbus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ko‘rsatgan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Respublika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Prezidenti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 A.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Karimovning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arboblari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muhandis-texnik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xodimlarning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faoliyati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mustaqillik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yillarida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qudratli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fan-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potensiali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O‘nlab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ilmiy-tadqiqot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o‘quv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yurtlari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yuzlab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lohiya-konstruktorlik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tashkilotlari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tadqiqotlar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bormoqdalar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yaratmoqdalar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Hozirgi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ilmiy-tadqiqot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institutlari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mukammal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jihozlangan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yuksak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malakali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kadrlar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qotishmasidan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iboratdir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Bodo_uzb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yillarda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gurkirab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o‘sayotganligi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ravnaqini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tavsiflaydiki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dalolat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budjetidan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manbalardan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qilinayotgan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xarajatlar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yildagi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26,1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mlrd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so‘mdan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2021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deyarli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milrd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so‘mga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yetdi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2021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yilga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akademiyasining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xodimlar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2922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kishiga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yetdiki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MDH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xodimlarning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demakdir</a:t>
            </a:r>
            <a:r>
              <a:rPr lang="de-D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Bodo_uzb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883551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{AE4D0309-E27A-414F-8BE2-AA14310B6F4E}tf56160789_win32</Template>
  <TotalTime>133</TotalTime>
  <Words>1452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Bodo_uzb</vt:lpstr>
      <vt:lpstr>Bookman Old Style</vt:lpstr>
      <vt:lpstr>Calibri</vt:lpstr>
      <vt:lpstr>Franklin Gothic Book</vt:lpstr>
      <vt:lpstr>Symbol</vt:lpstr>
      <vt:lpstr>Times New Roman</vt:lpstr>
      <vt:lpstr>1_РетроспективаVTI</vt:lpstr>
      <vt:lpstr>Fan-texnika taraqqiyotining mohiyati va ahamiyati </vt:lpstr>
      <vt:lpstr>Hozirgi davrning eng muhim o‘ziga xos xususiyatlaridan biri – bu milliy iqtisodiyotning barcha sohalarda chuqur keskin o‘zgarishlar hosil qilayotgan fan va texnikaning shiddatli rivojidir. O‘zbekiston Respublikasi Prezidenti I.A. Karimov «Kadrlar tayyorlash milliy dasturini ishlab chiqish» komissiyasining 1997 yil 5 – iyunida bo‘lib o‘tgan majlisida shunday degan edi: «Fan – bu taraqqiyotni anglatadi. Ilm-fanni rivojlantirmay Vatan kelajagi to‘g‘risida gapirish qiyin»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Fan-texnika taraqqiyotining mohiyati va ahamiyati </dc:title>
  <dc:creator>Пользователь</dc:creator>
  <cp:lastModifiedBy>Пользователь</cp:lastModifiedBy>
  <cp:revision>5</cp:revision>
  <dcterms:created xsi:type="dcterms:W3CDTF">2022-03-27T07:28:22Z</dcterms:created>
  <dcterms:modified xsi:type="dcterms:W3CDTF">2022-03-27T18:20:05Z</dcterms:modified>
</cp:coreProperties>
</file>