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4"/>
  </p:sldMasterIdLst>
  <p:notesMasterIdLst>
    <p:notesMasterId r:id="rId38"/>
  </p:notesMasterIdLst>
  <p:handoutMasterIdLst>
    <p:handoutMasterId r:id="rId39"/>
  </p:handoutMasterIdLst>
  <p:sldIdLst>
    <p:sldId id="256" r:id="rId5"/>
    <p:sldId id="307" r:id="rId6"/>
    <p:sldId id="308" r:id="rId7"/>
    <p:sldId id="304" r:id="rId8"/>
    <p:sldId id="264" r:id="rId9"/>
    <p:sldId id="265" r:id="rId10"/>
    <p:sldId id="266" r:id="rId11"/>
    <p:sldId id="267" r:id="rId12"/>
    <p:sldId id="270" r:id="rId13"/>
    <p:sldId id="305" r:id="rId14"/>
    <p:sldId id="272" r:id="rId15"/>
    <p:sldId id="273" r:id="rId16"/>
    <p:sldId id="275" r:id="rId17"/>
    <p:sldId id="276" r:id="rId18"/>
    <p:sldId id="278" r:id="rId19"/>
    <p:sldId id="279" r:id="rId20"/>
    <p:sldId id="280" r:id="rId21"/>
    <p:sldId id="281" r:id="rId22"/>
    <p:sldId id="283" r:id="rId23"/>
    <p:sldId id="285" r:id="rId24"/>
    <p:sldId id="287" r:id="rId25"/>
    <p:sldId id="288" r:id="rId26"/>
    <p:sldId id="292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2" r:id="rId35"/>
    <p:sldId id="301" r:id="rId36"/>
    <p:sldId id="306" r:id="rId37"/>
  </p:sldIdLst>
  <p:sldSz cx="9144000" cy="6858000" type="screen4x3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4A96F-FD27-4B81-94E9-E6878EAC4F92}" v="2" dt="2021-08-30T00:41:50.502"/>
    <p1510:client id="{1C3FCCBE-F45C-4456-8EBE-CB091762BBD5}" v="3" dt="2021-08-30T03:27:41.359"/>
    <p1510:client id="{4891738C-0CEF-4D6C-B5D4-23831F39E333}" v="1" dt="2021-08-30T02:37:47.985"/>
    <p1510:client id="{6D163043-B139-463B-8AA1-11CF32B3062D}" v="2" dt="2021-08-30T07:25:16.826"/>
    <p1510:client id="{7688BC0E-9745-492C-BC3E-A111E5FEDB82}" v="3" dt="2021-08-29T23:49:45.323"/>
    <p1510:client id="{84A83572-0FE9-43C7-87FF-01C25689D03A}" v="2" dt="2021-08-30T04:57:50.542"/>
    <p1510:client id="{86E441D6-8D08-4287-8026-31323DCC80C0}" v="1" dt="2021-08-30T03:37:34.400"/>
    <p1510:client id="{90C4EF44-D02C-4C6C-B32C-FA2114792BC9}" v="1" dt="2021-08-30T04:26:13.987"/>
    <p1510:client id="{95924518-F383-4DB7-A782-EE9F7FC987C9}" v="5" dt="2021-08-30T07:40:45.632"/>
    <p1510:client id="{9F4EC0CB-78A4-46DB-891A-957B9E2567E1}" v="2" dt="2021-08-30T05:44:00.826"/>
    <p1510:client id="{AC4C1F3D-4228-402A-A88A-8CB7D2932369}" v="2" dt="2021-08-30T07:32:23.899"/>
    <p1510:client id="{B2E8D8DB-4540-414B-9DF5-74BF95974E7A}" v="1" dt="2021-08-30T01:58:40.889"/>
    <p1510:client id="{E3F1D704-2C0A-43A7-9E86-B6AF6159F3BE}" v="1" dt="2021-08-30T03:22:21.888"/>
    <p1510:client id="{EF7FB2E0-4FA5-477F-83AE-9A0858AE873B}" v="2" dt="2021-08-30T03:10:37.128"/>
    <p1510:client id="{F16010C0-90C5-428F-BC69-503D62FBAFFF}" v="2" dt="2021-10-11T14:49:11.622"/>
    <p1510:client id="{FD41E0B4-5BA4-4C13-867F-1C106C634EF5}" v="2" dt="2021-08-30T02:17:47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8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98.wmf"/><Relationship Id="rId1" Type="http://schemas.openxmlformats.org/officeDocument/2006/relationships/image" Target="../media/image101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95.wmf"/><Relationship Id="rId7" Type="http://schemas.openxmlformats.org/officeDocument/2006/relationships/image" Target="../media/image118.wmf"/><Relationship Id="rId2" Type="http://schemas.openxmlformats.org/officeDocument/2006/relationships/image" Target="../media/image99.wmf"/><Relationship Id="rId1" Type="http://schemas.openxmlformats.org/officeDocument/2006/relationships/image" Target="../media/image114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95.wmf"/><Relationship Id="rId7" Type="http://schemas.openxmlformats.org/officeDocument/2006/relationships/image" Target="../media/image131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8DCFC2F-9D2E-40EE-A4AF-2A3CA41219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80376" tIns="40188" rIns="80376" bIns="40188" rtlCol="0"/>
          <a:lstStyle>
            <a:lvl1pPr algn="l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D13CDF-E658-4411-A531-F0465654B6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80376" tIns="40188" rIns="80376" bIns="40188" rtlCol="0"/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C0786BFA-5188-43C2-AA77-F09279E3AB95}" type="datetimeFigureOut">
              <a:rPr lang="en-US"/>
              <a:pPr>
                <a:defRPr/>
              </a:pPr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DCD4F2-F713-4E25-AE87-17F69BA970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80376" tIns="40188" rIns="80376" bIns="40188" rtlCol="0" anchor="b"/>
          <a:lstStyle>
            <a:lvl1pPr algn="l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231894-49B1-46A1-A0EE-A8B0F2495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wrap="square" lIns="80376" tIns="40188" rIns="80376" bIns="4018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45E243B-2338-4B3F-9482-222F1A483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962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7:32:27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4493 28586 6591 0 0,'0'0'-6591'0'0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7:32:27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2080 20204 5375 0 0,'0'0'-5375'0'0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30T07:41:15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13742 29432 8703 0 0,'7'0'2656'0'0,"2"7"-3104"0"0,-1 8-2976 0 0,-1 3-4063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0D718616-6D4C-44F4-8201-E30C3A16AF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827" tIns="41413" rIns="82827" bIns="414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C4AAA52F-0711-40D8-9552-C778971328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827" tIns="41413" rIns="82827" bIns="414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xmlns="" id="{5279DB21-E02D-4CD4-9B27-D9031AC5B5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08563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xmlns="" id="{E4C3E2F8-6D37-4F28-A259-5689406977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827" tIns="41413" rIns="82827" bIns="41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xmlns="" id="{C2FB5BEC-2DEC-42BB-AA56-DAD54C7DAF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827" tIns="41413" rIns="82827" bIns="4141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xmlns="" id="{BA156550-6633-4316-8A07-C0B04A49E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827" tIns="41413" rIns="82827" bIns="414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fld id="{973DA71A-735F-4B1B-8E03-787DE6526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1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EEC7337-4CE2-4A51-B571-00B0248A9DF4}"/>
              </a:ext>
            </a:extLst>
          </p:cNvPr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8569D5A-BC07-4445-9862-6941E2665B04}"/>
              </a:ext>
            </a:extLst>
          </p:cNvPr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3934B79-D806-410D-BAF9-C7EF435D9D32}"/>
              </a:ext>
            </a:extLst>
          </p:cNvPr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" name="Picture 14" descr="image008">
            <a:extLst>
              <a:ext uri="{FF2B5EF4-FFF2-40B4-BE49-F238E27FC236}">
                <a16:creationId xmlns:a16="http://schemas.microsoft.com/office/drawing/2014/main" xmlns="" id="{EE2FFC5C-4DE3-413C-A662-F96A49F472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923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xmlns="" id="{08BA36F9-5F8D-43AF-B6AF-9D56275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xmlns="" id="{E119F7C2-6CE2-4485-B95F-9DB0B1D9A2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FD7A0-50A2-4FA8-BD3C-A7FA0382DC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xmlns="" id="{42904A32-CEAA-4EB4-AD65-C33DA15F88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</a:t>
            </a:r>
          </a:p>
        </p:txBody>
      </p:sp>
    </p:spTree>
    <p:extLst>
      <p:ext uri="{BB962C8B-B14F-4D97-AF65-F5344CB8AC3E}">
        <p14:creationId xmlns:p14="http://schemas.microsoft.com/office/powerpoint/2010/main" val="42739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9570303A-7C6D-458A-BE53-6EC49C57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25BB5EA-BD00-4431-AE12-C55EF02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7C8E7584-C701-421E-B3F3-C340FCC3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D7C7C-85CD-4CE8-8209-BEE6FBECC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1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662FDF55-A39E-4FBB-9336-070B7841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702145C-F605-46BA-BA5C-7243569A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283E1D86-162E-47AF-BCF3-2E96495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C9EF7-EC10-40BA-8B62-78D7A494D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31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06C1D876-7DBD-439E-B504-FADE0B3D0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4A518530-6967-4439-95BE-84CA456E8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DD933B61-40E5-4CA0-9981-4EC21DF3F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BF72D-C47A-43C3-B74A-3544CE668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17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70104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708FBCF-FFF4-4781-9F1B-1A1ECDA3BE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51ED682A-1D59-420D-B523-73B9747C7D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C8342066-DA2C-41D8-BFB3-B19399572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B5CB-B8A1-4799-8469-DADDEDF77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2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EDD7FA44-90B1-4819-9625-4DBFAE2D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39C09BDA-F28F-4EDD-9AA2-E61DB548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A21F1813-16CC-44FF-91FE-7FCD80D5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71540-578E-458A-A980-6CB3EB084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52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20A4E7A-5A2F-4AFD-A76C-3AE4BE048BD3}"/>
              </a:ext>
            </a:extLst>
          </p:cNvPr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80BB28-A893-4B79-A8CD-D1854902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4966C28-6514-4AE8-8DEF-9F59AC94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EFEA3A2-2E32-4011-BD46-D3D39316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1ACC2-3061-487A-8363-6F5990B2D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9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xmlns="" id="{C28BB16D-A2F6-433C-A3E4-2B2121F3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F7ECAD06-6F0C-4132-B7D1-575AF7BC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xmlns="" id="{1C73684B-3885-458A-A092-FA29D363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AD94E-1C9E-4558-AE49-E083E8AEF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D4B62D7-C3E8-40D7-9DB1-6BEB1D982987}"/>
              </a:ext>
            </a:extLst>
          </p:cNvPr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4E320E8-1D51-44DE-8FBC-C92838DA8674}"/>
              </a:ext>
            </a:extLst>
          </p:cNvPr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DD28DB-A42B-40E5-8DA5-371351405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CE0D7A-6854-491C-A183-32CDF74AEB2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F3FD87C4-A0AB-48BE-921F-6431BF55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xmlns="" id="{B3C70B5D-605B-4E19-B88B-01A0CC5247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xmlns="" id="{E920A663-5D67-4446-9252-9EA7E1D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4DB3B847-0C0B-4E39-8FA1-CC586127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xmlns="" id="{3C8C7492-BBEE-498D-B96C-9E10CE2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91327-9D80-43E2-8E81-A30CC8309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8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>
            <a:extLst>
              <a:ext uri="{FF2B5EF4-FFF2-40B4-BE49-F238E27FC236}">
                <a16:creationId xmlns:a16="http://schemas.microsoft.com/office/drawing/2014/main" xmlns="" id="{B68405CB-112D-42C0-AF1C-9F668150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DBEE60BD-C3CD-4C30-9F4F-363FC6C8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xmlns="" id="{C7FFBA8B-801A-48C0-AF45-8926C347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0FA10-CF7F-461F-884C-DEBC2196B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4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xmlns="" id="{07300959-DCF2-4E4C-9196-03E54661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6006595D-EE15-4F63-A6E5-97E4B3458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94503-BA5B-4F81-AAD2-A9B47E5B55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83907376-DBCD-4298-83F9-C32A09CF92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</p:spTree>
    <p:extLst>
      <p:ext uri="{BB962C8B-B14F-4D97-AF65-F5344CB8AC3E}">
        <p14:creationId xmlns:p14="http://schemas.microsoft.com/office/powerpoint/2010/main" val="7908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xmlns="" id="{CEF2EE58-9B07-4A70-88BC-6956FEC3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54F86D1D-0BC4-4BD4-A98A-67ABCE433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343D7A-015E-41D9-965E-7A4962370C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19B05FD0-AD32-4273-8CF8-5D0C43FD99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</p:spTree>
    <p:extLst>
      <p:ext uri="{BB962C8B-B14F-4D97-AF65-F5344CB8AC3E}">
        <p14:creationId xmlns:p14="http://schemas.microsoft.com/office/powerpoint/2010/main" val="393289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>
            <a:extLst>
              <a:ext uri="{FF2B5EF4-FFF2-40B4-BE49-F238E27FC236}">
                <a16:creationId xmlns:a16="http://schemas.microsoft.com/office/drawing/2014/main" xmlns="" id="{C73373D0-11E6-4193-88B4-64A1B0A2FB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F1EB7A1B-2902-4727-93E0-1B23A0EF6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573C25CF-A67F-47FB-A1DF-5AB2CBE18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MA 1114 Kalkulus 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F01E8985-37E5-401E-9437-32C391DD4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</a:defRPr>
            </a:lvl1pPr>
          </a:lstStyle>
          <a:p>
            <a:fld id="{0FFD2521-92F5-4427-A888-02B8B856AC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B9765342-90FC-4267-B884-2C0086DC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1" name="Line 13">
            <a:extLst>
              <a:ext uri="{FF2B5EF4-FFF2-40B4-BE49-F238E27FC236}">
                <a16:creationId xmlns:a16="http://schemas.microsoft.com/office/drawing/2014/main" xmlns="" id="{E2B44BEB-1B51-4E25-8F6E-A1396492115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371600"/>
            <a:ext cx="8305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14" descr="image008">
            <a:extLst>
              <a:ext uri="{FF2B5EF4-FFF2-40B4-BE49-F238E27FC236}">
                <a16:creationId xmlns:a16="http://schemas.microsoft.com/office/drawing/2014/main" xmlns="" id="{F5E467DF-9206-4AA6-8043-E4943E0366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242888"/>
            <a:ext cx="923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06" r:id="rId2"/>
    <p:sldLayoutId id="2147483813" r:id="rId3"/>
    <p:sldLayoutId id="2147483807" r:id="rId4"/>
    <p:sldLayoutId id="2147483814" r:id="rId5"/>
    <p:sldLayoutId id="2147483808" r:id="rId6"/>
    <p:sldLayoutId id="2147483809" r:id="rId7"/>
    <p:sldLayoutId id="2147483815" r:id="rId8"/>
    <p:sldLayoutId id="2147483816" r:id="rId9"/>
    <p:sldLayoutId id="2147483810" r:id="rId10"/>
    <p:sldLayoutId id="2147483811" r:id="rId11"/>
    <p:sldLayoutId id="2147483817" r:id="rId12"/>
    <p:sldLayoutId id="2147483818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9.png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80.png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wmf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8.wmf"/><Relationship Id="rId20" Type="http://schemas.openxmlformats.org/officeDocument/2006/relationships/customXml" Target="../ink/ink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19" Type="http://schemas.openxmlformats.org/officeDocument/2006/relationships/customXml" Target="../ink/ink2.xml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9.wmf"/><Relationship Id="rId11" Type="http://schemas.openxmlformats.org/officeDocument/2006/relationships/image" Target="../media/image141.wmf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4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33DC87ED-3368-46C4-B8C7-53C2D973BC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5400">
                <a:latin typeface="Algerian" pitchFamily="82" charset="0"/>
              </a:rPr>
              <a:t>Sistem Bilangan Riil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xmlns="" id="{094F6ADF-BA3B-4830-B224-D51A7CFC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382E79-311B-4B91-8BEC-E9648895197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54" name="Rectangle 2">
            <a:extLst>
              <a:ext uri="{FF2B5EF4-FFF2-40B4-BE49-F238E27FC236}">
                <a16:creationId xmlns:a16="http://schemas.microsoft.com/office/drawing/2014/main" xmlns="" id="{3A128C27-D6CF-4FDD-9FA7-26F562956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</a:t>
            </a:r>
            <a:br>
              <a:rPr sz="3400"/>
            </a:br>
            <a:r>
              <a:rPr sz="3400"/>
              <a:t>Tentukan Himpunan Penyelesaian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9BE6FE49-3C1F-4C5A-94C4-90B4664F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xmlns="" id="{4DD867D7-40FA-44D4-A205-478FF20A4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52600"/>
          <a:ext cx="274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02865" imgH="177723" progId="Equation.3">
                  <p:embed/>
                </p:oleObj>
              </mc:Choice>
              <mc:Fallback>
                <p:oleObj name="Equation" r:id="rId3" imgW="1002865" imgH="177723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xmlns="" id="{4DD867D7-40FA-44D4-A205-478FF20A4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2743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5">
            <a:extLst>
              <a:ext uri="{FF2B5EF4-FFF2-40B4-BE49-F238E27FC236}">
                <a16:creationId xmlns:a16="http://schemas.microsoft.com/office/drawing/2014/main" xmlns="" id="{BAA75549-A89E-43C0-A57D-10FA51F8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xmlns="" id="{D0B057D0-9595-445E-BF8A-86CD5B4C8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2438400"/>
          <a:ext cx="22082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837836" imgH="177723" progId="Equation.3">
                  <p:embed/>
                </p:oleObj>
              </mc:Choice>
              <mc:Fallback>
                <p:oleObj name="Equation" r:id="rId5" imgW="837836" imgH="177723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xmlns="" id="{D0B057D0-9595-445E-BF8A-86CD5B4C8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438400"/>
                        <a:ext cx="22082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7">
            <a:extLst>
              <a:ext uri="{FF2B5EF4-FFF2-40B4-BE49-F238E27FC236}">
                <a16:creationId xmlns:a16="http://schemas.microsoft.com/office/drawing/2014/main" xmlns="" id="{0B50575E-9864-4EC3-A2BF-70CF9970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xmlns="" id="{39AB0360-847E-4598-A639-893346ADE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8238" y="3048000"/>
          <a:ext cx="1985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736280" imgH="177723" progId="Equation.3">
                  <p:embed/>
                </p:oleObj>
              </mc:Choice>
              <mc:Fallback>
                <p:oleObj name="Equation" r:id="rId7" imgW="736280" imgH="177723" progId="Equation.3">
                  <p:embed/>
                  <p:pic>
                    <p:nvPicPr>
                      <p:cNvPr id="77832" name="Object 8">
                        <a:extLst>
                          <a:ext uri="{FF2B5EF4-FFF2-40B4-BE49-F238E27FC236}">
                            <a16:creationId xmlns:a16="http://schemas.microsoft.com/office/drawing/2014/main" xmlns="" id="{39AB0360-847E-4598-A639-893346ADE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048000"/>
                        <a:ext cx="1985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xmlns="" id="{AB89AE18-95DB-4C9B-A720-5204B31A1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621088"/>
          <a:ext cx="20859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761669" imgH="177723" progId="Equation.3">
                  <p:embed/>
                </p:oleObj>
              </mc:Choice>
              <mc:Fallback>
                <p:oleObj name="Equation" r:id="rId9" imgW="761669" imgH="177723" progId="Equation.3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xmlns="" id="{AB89AE18-95DB-4C9B-A720-5204B31A1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21088"/>
                        <a:ext cx="20859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0">
            <a:extLst>
              <a:ext uri="{FF2B5EF4-FFF2-40B4-BE49-F238E27FC236}">
                <a16:creationId xmlns:a16="http://schemas.microsoft.com/office/drawing/2014/main" xmlns="" id="{CFFA36EF-0A12-4DD1-B10D-500321002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xmlns="" id="{4C43775D-CF19-4861-9EDA-E58565C43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4267200"/>
          <a:ext cx="20351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710891" imgH="393529" progId="Equation.3">
                  <p:embed/>
                </p:oleObj>
              </mc:Choice>
              <mc:Fallback>
                <p:oleObj name="Equation" r:id="rId11" imgW="710891" imgH="393529" progId="Equation.3">
                  <p:embed/>
                  <p:pic>
                    <p:nvPicPr>
                      <p:cNvPr id="77835" name="Object 11">
                        <a:extLst>
                          <a:ext uri="{FF2B5EF4-FFF2-40B4-BE49-F238E27FC236}">
                            <a16:creationId xmlns:a16="http://schemas.microsoft.com/office/drawing/2014/main" xmlns="" id="{4C43775D-CF19-4861-9EDA-E58565C43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267200"/>
                        <a:ext cx="20351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2">
            <a:extLst>
              <a:ext uri="{FF2B5EF4-FFF2-40B4-BE49-F238E27FC236}">
                <a16:creationId xmlns:a16="http://schemas.microsoft.com/office/drawing/2014/main" xmlns="" id="{40519E37-9175-4C8F-B8AB-A8EAAA9F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xmlns="" id="{20F53A6A-CD40-499C-9220-363D2799B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905000"/>
          <a:ext cx="18288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647700" imgH="431800" progId="Equation.3">
                  <p:embed/>
                </p:oleObj>
              </mc:Choice>
              <mc:Fallback>
                <p:oleObj name="Equation" r:id="rId13" imgW="647700" imgH="431800" progId="Equation.3">
                  <p:embed/>
                  <p:pic>
                    <p:nvPicPr>
                      <p:cNvPr id="77837" name="Object 13">
                        <a:extLst>
                          <a:ext uri="{FF2B5EF4-FFF2-40B4-BE49-F238E27FC236}">
                            <a16:creationId xmlns:a16="http://schemas.microsoft.com/office/drawing/2014/main" xmlns="" id="{20F53A6A-CD40-499C-9220-363D2799B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18288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xmlns="" id="{3C534CF9-4A44-44EE-AEEB-70644CFA823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05200"/>
            <a:ext cx="4191000" cy="1219200"/>
            <a:chOff x="2352" y="2208"/>
            <a:chExt cx="2640" cy="768"/>
          </a:xfrm>
        </p:grpSpPr>
        <p:grpSp>
          <p:nvGrpSpPr>
            <p:cNvPr id="18450" name="Group 15">
              <a:extLst>
                <a:ext uri="{FF2B5EF4-FFF2-40B4-BE49-F238E27FC236}">
                  <a16:creationId xmlns:a16="http://schemas.microsoft.com/office/drawing/2014/main" xmlns="" id="{7EE416A4-132E-4A3A-B8BC-B5B045B6E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208"/>
              <a:ext cx="2640" cy="567"/>
              <a:chOff x="1620" y="10980"/>
              <a:chExt cx="4140" cy="795"/>
            </a:xfrm>
          </p:grpSpPr>
          <p:sp>
            <p:nvSpPr>
              <p:cNvPr id="18452" name="Line 16">
                <a:extLst>
                  <a:ext uri="{FF2B5EF4-FFF2-40B4-BE49-F238E27FC236}">
                    <a16:creationId xmlns:a16="http://schemas.microsoft.com/office/drawing/2014/main" xmlns="" id="{07385AD5-397D-4F2A-B3CC-583FD1831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1415"/>
                <a:ext cx="41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Text Box 17">
                <a:extLst>
                  <a:ext uri="{FF2B5EF4-FFF2-40B4-BE49-F238E27FC236}">
                    <a16:creationId xmlns:a16="http://schemas.microsoft.com/office/drawing/2014/main" xmlns="" id="{AD57CCD5-BB5F-489C-8DEC-A62B00B4D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0" y="11413"/>
                <a:ext cx="18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  <p:sp>
            <p:nvSpPr>
              <p:cNvPr id="18454" name="Text Box 18">
                <a:extLst>
                  <a:ext uri="{FF2B5EF4-FFF2-40B4-BE49-F238E27FC236}">
                    <a16:creationId xmlns:a16="http://schemas.microsoft.com/office/drawing/2014/main" xmlns="" id="{C85EC57D-D14A-43F7-9ABD-54C9613476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11415"/>
                <a:ext cx="3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2</a:t>
                </a:r>
              </a:p>
            </p:txBody>
          </p:sp>
          <p:sp>
            <p:nvSpPr>
              <p:cNvPr id="18455" name="Oval 19">
                <a:extLst>
                  <a:ext uri="{FF2B5EF4-FFF2-40B4-BE49-F238E27FC236}">
                    <a16:creationId xmlns:a16="http://schemas.microsoft.com/office/drawing/2014/main" xmlns="" id="{7391219E-E843-4B34-B212-E5C8E655E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1131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  <p:sp>
            <p:nvSpPr>
              <p:cNvPr id="18456" name="Oval 20">
                <a:extLst>
                  <a:ext uri="{FF2B5EF4-FFF2-40B4-BE49-F238E27FC236}">
                    <a16:creationId xmlns:a16="http://schemas.microsoft.com/office/drawing/2014/main" xmlns="" id="{6FC4EE81-B711-4570-9983-0EF709365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1325"/>
                <a:ext cx="180" cy="1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  <p:sp>
            <p:nvSpPr>
              <p:cNvPr id="18457" name="Line 21">
                <a:extLst>
                  <a:ext uri="{FF2B5EF4-FFF2-40B4-BE49-F238E27FC236}">
                    <a16:creationId xmlns:a16="http://schemas.microsoft.com/office/drawing/2014/main" xmlns="" id="{51E5055B-C595-426E-914A-25943D7CC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1098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22">
                <a:extLst>
                  <a:ext uri="{FF2B5EF4-FFF2-40B4-BE49-F238E27FC236}">
                    <a16:creationId xmlns:a16="http://schemas.microsoft.com/office/drawing/2014/main" xmlns="" id="{028AABDD-B9B9-42B8-9078-5C754494D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10995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Line 23">
                <a:extLst>
                  <a:ext uri="{FF2B5EF4-FFF2-40B4-BE49-F238E27FC236}">
                    <a16:creationId xmlns:a16="http://schemas.microsoft.com/office/drawing/2014/main" xmlns="" id="{170F883C-53C5-49F4-8AED-9551609D7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5" y="1101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8451" name="Object 24">
              <a:extLst>
                <a:ext uri="{FF2B5EF4-FFF2-40B4-BE49-F238E27FC236}">
                  <a16:creationId xmlns:a16="http://schemas.microsoft.com/office/drawing/2014/main" xmlns="" id="{EA9BBEF3-7456-4908-B1FC-B116E58A3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8" y="2544"/>
            <a:ext cx="56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5" imgW="266469" imgH="203024" progId="Equation.3">
                    <p:embed/>
                  </p:oleObj>
                </mc:Choice>
                <mc:Fallback>
                  <p:oleObj name="Equation" r:id="rId15" imgW="266469" imgH="203024" progId="Equation.3">
                    <p:embed/>
                    <p:pic>
                      <p:nvPicPr>
                        <p:cNvPr id="18451" name="Object 24">
                          <a:extLst>
                            <a:ext uri="{FF2B5EF4-FFF2-40B4-BE49-F238E27FC236}">
                              <a16:creationId xmlns:a16="http://schemas.microsoft.com/office/drawing/2014/main" xmlns="" id="{EA9BBEF3-7456-4908-B1FC-B116E58A34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2544"/>
                          <a:ext cx="56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49" name="Text Box 25">
            <a:extLst>
              <a:ext uri="{FF2B5EF4-FFF2-40B4-BE49-F238E27FC236}">
                <a16:creationId xmlns:a16="http://schemas.microsoft.com/office/drawing/2014/main" xmlns="" id="{429E87D2-D7D2-44CD-9310-A5DC885E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24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Hp </a:t>
            </a:r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xmlns="" id="{A4DCEC51-170B-4185-86A5-F50D15D8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9" grpId="0"/>
      <p:bldP spid="778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68" name="Object 36">
            <a:extLst>
              <a:ext uri="{FF2B5EF4-FFF2-40B4-BE49-F238E27FC236}">
                <a16:creationId xmlns:a16="http://schemas.microsoft.com/office/drawing/2014/main" xmlns="" id="{FDDCB724-136E-44DB-B8C8-6A12718E87E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28800" y="5410200"/>
          <a:ext cx="106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33169" imgH="431613" progId="Equation.3">
                  <p:embed/>
                </p:oleObj>
              </mc:Choice>
              <mc:Fallback>
                <p:oleObj name="Equation" r:id="rId3" imgW="533169" imgH="431613" progId="Equation.3">
                  <p:embed/>
                  <p:pic>
                    <p:nvPicPr>
                      <p:cNvPr id="18468" name="Object 36">
                        <a:extLst>
                          <a:ext uri="{FF2B5EF4-FFF2-40B4-BE49-F238E27FC236}">
                            <a16:creationId xmlns:a16="http://schemas.microsoft.com/office/drawing/2014/main" xmlns="" id="{FDDCB724-136E-44DB-B8C8-6A12718E87E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1066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xmlns="" id="{D509F910-98C2-4B6E-82DC-8FF21D35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7979F1-496A-4634-9E45-A41261F3906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77" name="Rectangle 2">
            <a:extLst>
              <a:ext uri="{FF2B5EF4-FFF2-40B4-BE49-F238E27FC236}">
                <a16:creationId xmlns:a16="http://schemas.microsoft.com/office/drawing/2014/main" xmlns="" id="{1E2B01D2-F2CE-4375-B8BB-1E4B1E439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</a:t>
            </a:r>
            <a:br>
              <a:rPr sz="3400"/>
            </a:br>
            <a:r>
              <a:rPr sz="3400"/>
              <a:t>Tentukan Himpunan Penyelesaian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7BC5840D-8D71-4507-B922-57748FA3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xmlns="" id="{771A9480-FC2A-4FEC-8121-D524089C1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1676400"/>
          <a:ext cx="2641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977476" imgH="203112" progId="Equation.3">
                  <p:embed/>
                </p:oleObj>
              </mc:Choice>
              <mc:Fallback>
                <p:oleObj name="Equation" r:id="rId5" imgW="977476" imgH="203112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xmlns="" id="{771A9480-FC2A-4FEC-8121-D524089C1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676400"/>
                        <a:ext cx="2641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A3415AB2-CEFA-461E-9282-49B6CF84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xmlns="" id="{EA05A2C8-77F1-4502-B4FC-3AB02B4A3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2362200"/>
          <a:ext cx="30464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066337" imgH="215806" progId="Equation.3">
                  <p:embed/>
                </p:oleObj>
              </mc:Choice>
              <mc:Fallback>
                <p:oleObj name="Equation" r:id="rId7" imgW="1066337" imgH="215806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xmlns="" id="{EA05A2C8-77F1-4502-B4FC-3AB02B4A3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362200"/>
                        <a:ext cx="30464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>
            <a:extLst>
              <a:ext uri="{FF2B5EF4-FFF2-40B4-BE49-F238E27FC236}">
                <a16:creationId xmlns:a16="http://schemas.microsoft.com/office/drawing/2014/main" xmlns="" id="{F56B5A5B-15AC-47B3-9204-A2FA9B531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622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Titik Pemecah (TP) : </a:t>
            </a:r>
          </a:p>
        </p:txBody>
      </p:sp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xmlns="" id="{D20C3ED4-4AA5-457B-93B5-324D0F1DB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2819400"/>
          <a:ext cx="13335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xmlns="" id="{D20C3ED4-4AA5-457B-93B5-324D0F1DB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819400"/>
                        <a:ext cx="13335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>
            <a:extLst>
              <a:ext uri="{FF2B5EF4-FFF2-40B4-BE49-F238E27FC236}">
                <a16:creationId xmlns:a16="http://schemas.microsoft.com/office/drawing/2014/main" xmlns="" id="{E0C28216-0F9B-4E8A-92E3-9BDAB01A5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62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dan </a:t>
            </a: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xmlns="" id="{F63E23B5-53D9-4BF2-BB69-1A77A2969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994025"/>
          <a:ext cx="1143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355138" imgH="177569" progId="Equation.3">
                  <p:embed/>
                </p:oleObj>
              </mc:Choice>
              <mc:Fallback>
                <p:oleObj name="Equation" r:id="rId11" imgW="355138" imgH="177569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xmlns="" id="{F63E23B5-53D9-4BF2-BB69-1A77A2969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94025"/>
                        <a:ext cx="11430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30">
            <a:extLst>
              <a:ext uri="{FF2B5EF4-FFF2-40B4-BE49-F238E27FC236}">
                <a16:creationId xmlns:a16="http://schemas.microsoft.com/office/drawing/2014/main" xmlns="" id="{AC0EB51F-4DF4-4DA9-A583-4A1B02E4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9470" name="Rectangle 32">
            <a:extLst>
              <a:ext uri="{FF2B5EF4-FFF2-40B4-BE49-F238E27FC236}">
                <a16:creationId xmlns:a16="http://schemas.microsoft.com/office/drawing/2014/main" xmlns="" id="{BAE807D6-E8D1-43FF-B7DF-157C7136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xmlns="" id="{2701F0C0-E9FE-4EC2-9E96-7FAD2E4AF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656138"/>
            <a:ext cx="487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Text Box 19">
            <a:extLst>
              <a:ext uri="{FF2B5EF4-FFF2-40B4-BE49-F238E27FC236}">
                <a16:creationId xmlns:a16="http://schemas.microsoft.com/office/drawing/2014/main" xmlns="" id="{F499E64C-BC4D-49B7-A418-664E57C5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46561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xmlns="" id="{95E0C597-7836-4474-A50D-5B7D4F68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4656138"/>
            <a:ext cx="4238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3</a:t>
            </a:r>
          </a:p>
        </p:txBody>
      </p:sp>
      <p:sp>
        <p:nvSpPr>
          <p:cNvPr id="18453" name="Oval 21">
            <a:extLst>
              <a:ext uri="{FF2B5EF4-FFF2-40B4-BE49-F238E27FC236}">
                <a16:creationId xmlns:a16="http://schemas.microsoft.com/office/drawing/2014/main" xmlns="" id="{0CBB9741-5A86-493F-B249-952381CB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4525963"/>
            <a:ext cx="212725" cy="2238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8454" name="Oval 22">
            <a:extLst>
              <a:ext uri="{FF2B5EF4-FFF2-40B4-BE49-F238E27FC236}">
                <a16:creationId xmlns:a16="http://schemas.microsoft.com/office/drawing/2014/main" xmlns="" id="{3A591D48-AEEA-4FC4-814F-C38A3147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4545013"/>
            <a:ext cx="212725" cy="2238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xmlns="" id="{C5F1B8FF-5258-462C-BFDE-58B0942D3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4114800"/>
            <a:ext cx="0" cy="44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xmlns="" id="{EC9E350A-9214-49D8-8BEA-76CDACD64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4133850"/>
            <a:ext cx="1484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xmlns="" id="{E6957F62-4F68-4713-AD28-6D4EB5F97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4152900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xmlns="" id="{9E2D1C34-2FB1-4AAC-B387-E1DE413B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4114800"/>
            <a:ext cx="8477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++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xmlns="" id="{FA256D57-2086-45BB-AFB8-97E91E38C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4114800"/>
            <a:ext cx="8477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++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xmlns="" id="{E871C06A-E377-4FC6-A12C-7F7259BD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114800"/>
            <a:ext cx="8477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--</a:t>
            </a:r>
          </a:p>
        </p:txBody>
      </p:sp>
      <p:graphicFrame>
        <p:nvGraphicFramePr>
          <p:cNvPr id="18463" name="Object 31">
            <a:extLst>
              <a:ext uri="{FF2B5EF4-FFF2-40B4-BE49-F238E27FC236}">
                <a16:creationId xmlns:a16="http://schemas.microsoft.com/office/drawing/2014/main" xmlns="" id="{55805F4C-15F3-4EEC-878F-5F6D58DA4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00600"/>
          <a:ext cx="838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79279" imgH="203112" progId="Equation.3">
                  <p:embed/>
                </p:oleObj>
              </mc:Choice>
              <mc:Fallback>
                <p:oleObj name="Equation" r:id="rId13" imgW="279279" imgH="203112" progId="Equation.3">
                  <p:embed/>
                  <p:pic>
                    <p:nvPicPr>
                      <p:cNvPr id="18463" name="Object 31">
                        <a:extLst>
                          <a:ext uri="{FF2B5EF4-FFF2-40B4-BE49-F238E27FC236}">
                            <a16:creationId xmlns:a16="http://schemas.microsoft.com/office/drawing/2014/main" xmlns="" id="{55805F4C-15F3-4EEC-878F-5F6D58DA4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838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Text Box 34">
            <a:extLst>
              <a:ext uri="{FF2B5EF4-FFF2-40B4-BE49-F238E27FC236}">
                <a16:creationId xmlns:a16="http://schemas.microsoft.com/office/drawing/2014/main" xmlns="" id="{D09A0A6D-D6F5-4214-9BED-6C18039A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35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xmlns="" id="{64277760-0D52-4EE9-870D-60B9934B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5576888"/>
            <a:ext cx="104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Hp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3" grpId="0"/>
      <p:bldP spid="18452" grpId="0"/>
      <p:bldP spid="18453" grpId="0" animBg="1"/>
      <p:bldP spid="18454" grpId="0" animBg="1"/>
      <p:bldP spid="18458" grpId="0"/>
      <p:bldP spid="18459" grpId="0"/>
      <p:bldP spid="18460" grpId="0"/>
      <p:bldP spid="18466" grpId="0"/>
      <p:bldP spid="184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xmlns="" id="{798BAC2F-EFBB-4213-9037-1A45F596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A3302C-6004-49C6-9B70-CC2413A5427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206" name="Rectangle 2">
            <a:extLst>
              <a:ext uri="{FF2B5EF4-FFF2-40B4-BE49-F238E27FC236}">
                <a16:creationId xmlns:a16="http://schemas.microsoft.com/office/drawing/2014/main" xmlns="" id="{7C17F3D6-95ED-45D2-983C-737222DB3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</a:t>
            </a:r>
            <a:br>
              <a:rPr sz="3400"/>
            </a:br>
            <a:r>
              <a:rPr sz="3400"/>
              <a:t>Tentukan Himpunan Penyelesaian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xmlns="" id="{098910D7-F277-4C60-9DD5-16ABC3F7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xmlns="" id="{9631B9B8-B257-4873-936B-37F12423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xmlns="" id="{12A07477-1248-4902-B47D-61BD88105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1788"/>
          <a:ext cx="3733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85255" imgH="177723" progId="Equation.3">
                  <p:embed/>
                </p:oleObj>
              </mc:Choice>
              <mc:Fallback>
                <p:oleObj name="Equation" r:id="rId3" imgW="1485255" imgH="177723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xmlns="" id="{12A07477-1248-4902-B47D-61BD88105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1788"/>
                        <a:ext cx="37338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0">
            <a:extLst>
              <a:ext uri="{FF2B5EF4-FFF2-40B4-BE49-F238E27FC236}">
                <a16:creationId xmlns:a16="http://schemas.microsoft.com/office/drawing/2014/main" xmlns="" id="{25ADB1C4-167A-424D-AFBE-6D27D996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xmlns="" id="{40984870-20B3-4A78-9AC0-DAE77001B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2209800"/>
          <a:ext cx="2260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926698" imgH="177723" progId="Equation.3">
                  <p:embed/>
                </p:oleObj>
              </mc:Choice>
              <mc:Fallback>
                <p:oleObj name="Equation" r:id="rId5" imgW="926698" imgH="177723" progId="Equation.3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xmlns="" id="{40984870-20B3-4A78-9AC0-DAE77001B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209800"/>
                        <a:ext cx="2260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12">
            <a:extLst>
              <a:ext uri="{FF2B5EF4-FFF2-40B4-BE49-F238E27FC236}">
                <a16:creationId xmlns:a16="http://schemas.microsoft.com/office/drawing/2014/main" xmlns="" id="{AD6C602F-DC4B-40D0-98C3-ED7F0D91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xmlns="" id="{09B27840-B295-4732-952A-1538BB46E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09800"/>
          <a:ext cx="2362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52087" imgH="177723" progId="Equation.3">
                  <p:embed/>
                </p:oleObj>
              </mc:Choice>
              <mc:Fallback>
                <p:oleObj name="Equation" r:id="rId7" imgW="952087" imgH="177723" progId="Equation.3">
                  <p:embed/>
                  <p:pic>
                    <p:nvPicPr>
                      <p:cNvPr id="19467" name="Object 11">
                        <a:extLst>
                          <a:ext uri="{FF2B5EF4-FFF2-40B4-BE49-F238E27FC236}">
                            <a16:creationId xmlns:a16="http://schemas.microsoft.com/office/drawing/2014/main" xmlns="" id="{09B27840-B295-4732-952A-1538BB46E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2362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>
            <a:extLst>
              <a:ext uri="{FF2B5EF4-FFF2-40B4-BE49-F238E27FC236}">
                <a16:creationId xmlns:a16="http://schemas.microsoft.com/office/drawing/2014/main" xmlns="" id="{E5805215-597C-4FA1-9284-11E1E2B9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dan </a:t>
            </a:r>
          </a:p>
        </p:txBody>
      </p:sp>
      <p:graphicFrame>
        <p:nvGraphicFramePr>
          <p:cNvPr id="19470" name="Object 14">
            <a:extLst>
              <a:ext uri="{FF2B5EF4-FFF2-40B4-BE49-F238E27FC236}">
                <a16:creationId xmlns:a16="http://schemas.microsoft.com/office/drawing/2014/main" xmlns="" id="{C0BFAB03-61E0-4D19-97EF-1809389FC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1125" y="2743200"/>
          <a:ext cx="24193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926698" imgH="177723" progId="Equation.3">
                  <p:embed/>
                </p:oleObj>
              </mc:Choice>
              <mc:Fallback>
                <p:oleObj name="Equation" r:id="rId9" imgW="926698" imgH="177723" progId="Equation.3">
                  <p:embed/>
                  <p:pic>
                    <p:nvPicPr>
                      <p:cNvPr id="19470" name="Object 14">
                        <a:extLst>
                          <a:ext uri="{FF2B5EF4-FFF2-40B4-BE49-F238E27FC236}">
                            <a16:creationId xmlns:a16="http://schemas.microsoft.com/office/drawing/2014/main" xmlns="" id="{C0BFAB03-61E0-4D19-97EF-1809389FC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743200"/>
                        <a:ext cx="24193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>
            <a:extLst>
              <a:ext uri="{FF2B5EF4-FFF2-40B4-BE49-F238E27FC236}">
                <a16:creationId xmlns:a16="http://schemas.microsoft.com/office/drawing/2014/main" xmlns="" id="{45549733-A202-480D-8952-684FCEF1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dan </a:t>
            </a:r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xmlns="" id="{A3C3B352-3FBA-476C-A5FD-EE1A3987C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743200"/>
          <a:ext cx="3124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142504" imgH="177723" progId="Equation.3">
                  <p:embed/>
                </p:oleObj>
              </mc:Choice>
              <mc:Fallback>
                <p:oleObj name="Equation" r:id="rId11" imgW="1142504" imgH="177723" progId="Equation.3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xmlns="" id="{A3C3B352-3FBA-476C-A5FD-EE1A3987C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3200"/>
                        <a:ext cx="3124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>
            <a:extLst>
              <a:ext uri="{FF2B5EF4-FFF2-40B4-BE49-F238E27FC236}">
                <a16:creationId xmlns:a16="http://schemas.microsoft.com/office/drawing/2014/main" xmlns="" id="{F64D4C52-AE7D-4452-9BCA-BBD8416C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4</a:t>
            </a:r>
          </a:p>
        </p:txBody>
      </p:sp>
      <p:graphicFrame>
        <p:nvGraphicFramePr>
          <p:cNvPr id="19476" name="Object 20">
            <a:extLst>
              <a:ext uri="{FF2B5EF4-FFF2-40B4-BE49-F238E27FC236}">
                <a16:creationId xmlns:a16="http://schemas.microsoft.com/office/drawing/2014/main" xmlns="" id="{38D98CA4-BDAB-4ACE-9C0A-4FEF55DA2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3492500"/>
          <a:ext cx="11588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482181" imgH="177646" progId="Equation.3">
                  <p:embed/>
                </p:oleObj>
              </mc:Choice>
              <mc:Fallback>
                <p:oleObj name="Equation" r:id="rId13" imgW="482181" imgH="177646" progId="Equation.3">
                  <p:embed/>
                  <p:pic>
                    <p:nvPicPr>
                      <p:cNvPr id="19476" name="Object 20">
                        <a:extLst>
                          <a:ext uri="{FF2B5EF4-FFF2-40B4-BE49-F238E27FC236}">
                            <a16:creationId xmlns:a16="http://schemas.microsoft.com/office/drawing/2014/main" xmlns="" id="{38D98CA4-BDAB-4ACE-9C0A-4FEF55DA2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492500"/>
                        <a:ext cx="11588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>
            <a:extLst>
              <a:ext uri="{FF2B5EF4-FFF2-40B4-BE49-F238E27FC236}">
                <a16:creationId xmlns:a16="http://schemas.microsoft.com/office/drawing/2014/main" xmlns="" id="{921C0E69-C333-4FC2-90D9-6EFB27E1A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492500"/>
          <a:ext cx="1524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609336" imgH="177723" progId="Equation.3">
                  <p:embed/>
                </p:oleObj>
              </mc:Choice>
              <mc:Fallback>
                <p:oleObj name="Equation" r:id="rId15" imgW="609336" imgH="177723" progId="Equation.3">
                  <p:embed/>
                  <p:pic>
                    <p:nvPicPr>
                      <p:cNvPr id="19477" name="Object 21">
                        <a:extLst>
                          <a:ext uri="{FF2B5EF4-FFF2-40B4-BE49-F238E27FC236}">
                            <a16:creationId xmlns:a16="http://schemas.microsoft.com/office/drawing/2014/main" xmlns="" id="{921C0E69-C333-4FC2-90D9-6EFB27E1A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92500"/>
                        <a:ext cx="1524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Text Box 22">
            <a:extLst>
              <a:ext uri="{FF2B5EF4-FFF2-40B4-BE49-F238E27FC236}">
                <a16:creationId xmlns:a16="http://schemas.microsoft.com/office/drawing/2014/main" xmlns="" id="{1E1F020E-FF07-48B0-87A4-8C36AF623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163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dan </a:t>
            </a:r>
          </a:p>
        </p:txBody>
      </p:sp>
      <p:graphicFrame>
        <p:nvGraphicFramePr>
          <p:cNvPr id="19479" name="Object 23">
            <a:extLst>
              <a:ext uri="{FF2B5EF4-FFF2-40B4-BE49-F238E27FC236}">
                <a16:creationId xmlns:a16="http://schemas.microsoft.com/office/drawing/2014/main" xmlns="" id="{EBA5F27B-8DE9-4E26-97D2-CF6AD1CD8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4038600"/>
          <a:ext cx="106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431613" imgH="393529" progId="Equation.3">
                  <p:embed/>
                </p:oleObj>
              </mc:Choice>
              <mc:Fallback>
                <p:oleObj name="Equation" r:id="rId17" imgW="431613" imgH="393529" progId="Equation.3">
                  <p:embed/>
                  <p:pic>
                    <p:nvPicPr>
                      <p:cNvPr id="19479" name="Object 23">
                        <a:extLst>
                          <a:ext uri="{FF2B5EF4-FFF2-40B4-BE49-F238E27FC236}">
                            <a16:creationId xmlns:a16="http://schemas.microsoft.com/office/drawing/2014/main" xmlns="" id="{EBA5F27B-8DE9-4E26-97D2-CF6AD1CD8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38600"/>
                        <a:ext cx="106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xmlns="" id="{543A2033-3DD0-4067-A502-0F3C0097E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306888"/>
          <a:ext cx="1143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494870" imgH="177646" progId="Equation.3">
                  <p:embed/>
                </p:oleObj>
              </mc:Choice>
              <mc:Fallback>
                <p:oleObj name="Equation" r:id="rId19" imgW="494870" imgH="177646" progId="Equation.3">
                  <p:embed/>
                  <p:pic>
                    <p:nvPicPr>
                      <p:cNvPr id="19480" name="Object 24">
                        <a:extLst>
                          <a:ext uri="{FF2B5EF4-FFF2-40B4-BE49-F238E27FC236}">
                            <a16:creationId xmlns:a16="http://schemas.microsoft.com/office/drawing/2014/main" xmlns="" id="{543A2033-3DD0-4067-A502-0F3C0097E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06888"/>
                        <a:ext cx="1143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25">
            <a:extLst>
              <a:ext uri="{FF2B5EF4-FFF2-40B4-BE49-F238E27FC236}">
                <a16:creationId xmlns:a16="http://schemas.microsoft.com/office/drawing/2014/main" xmlns="" id="{5D8CCA57-7157-46CE-9251-6070D6DDA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dan </a:t>
            </a:r>
          </a:p>
        </p:txBody>
      </p:sp>
      <p:graphicFrame>
        <p:nvGraphicFramePr>
          <p:cNvPr id="19482" name="Object 26">
            <a:extLst>
              <a:ext uri="{FF2B5EF4-FFF2-40B4-BE49-F238E27FC236}">
                <a16:creationId xmlns:a16="http://schemas.microsoft.com/office/drawing/2014/main" xmlns="" id="{2B519D3E-F643-4E6A-AF50-D4A8EE1CA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4953000"/>
          <a:ext cx="1016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1" imgW="431613" imgH="393529" progId="Equation.3">
                  <p:embed/>
                </p:oleObj>
              </mc:Choice>
              <mc:Fallback>
                <p:oleObj name="Equation" r:id="rId21" imgW="431613" imgH="393529" progId="Equation.3">
                  <p:embed/>
                  <p:pic>
                    <p:nvPicPr>
                      <p:cNvPr id="19482" name="Object 26">
                        <a:extLst>
                          <a:ext uri="{FF2B5EF4-FFF2-40B4-BE49-F238E27FC236}">
                            <a16:creationId xmlns:a16="http://schemas.microsoft.com/office/drawing/2014/main" xmlns="" id="{2B519D3E-F643-4E6A-AF50-D4A8EE1CA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953000"/>
                        <a:ext cx="10160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3" name="Text Box 27">
            <a:extLst>
              <a:ext uri="{FF2B5EF4-FFF2-40B4-BE49-F238E27FC236}">
                <a16:creationId xmlns:a16="http://schemas.microsoft.com/office/drawing/2014/main" xmlns="" id="{C9408C0D-7377-44EB-B255-AF630C497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dan </a:t>
            </a:r>
          </a:p>
        </p:txBody>
      </p:sp>
      <p:graphicFrame>
        <p:nvGraphicFramePr>
          <p:cNvPr id="19484" name="Object 28">
            <a:extLst>
              <a:ext uri="{FF2B5EF4-FFF2-40B4-BE49-F238E27FC236}">
                <a16:creationId xmlns:a16="http://schemas.microsoft.com/office/drawing/2014/main" xmlns="" id="{97BE44F6-373A-4F6E-9735-A7AE5E246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105400"/>
          <a:ext cx="914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3" imgW="355138" imgH="177569" progId="Equation.3">
                  <p:embed/>
                </p:oleObj>
              </mc:Choice>
              <mc:Fallback>
                <p:oleObj name="Equation" r:id="rId23" imgW="355138" imgH="177569" progId="Equation.3">
                  <p:embed/>
                  <p:pic>
                    <p:nvPicPr>
                      <p:cNvPr id="19484" name="Object 28">
                        <a:extLst>
                          <a:ext uri="{FF2B5EF4-FFF2-40B4-BE49-F238E27FC236}">
                            <a16:creationId xmlns:a16="http://schemas.microsoft.com/office/drawing/2014/main" xmlns="" id="{97BE44F6-373A-4F6E-9735-A7AE5E246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05400"/>
                        <a:ext cx="914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  <p:bldP spid="19472" grpId="0"/>
      <p:bldP spid="19475" grpId="0"/>
      <p:bldP spid="19478" grpId="0"/>
      <p:bldP spid="19481" grpId="0"/>
      <p:bldP spid="194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xmlns="" id="{7C1AAB89-DF29-48C3-A7E0-00B30013DDE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14500" y="1484313"/>
          <a:ext cx="274161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104900" imgH="431800" progId="Equation.3">
                  <p:embed/>
                </p:oleObj>
              </mc:Choice>
              <mc:Fallback>
                <p:oleObj name="Equation" r:id="rId3" imgW="1104900" imgH="43180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xmlns="" id="{7C1AAB89-DF29-48C3-A7E0-00B30013DDE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484313"/>
                        <a:ext cx="274161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xmlns="" id="{2205C4A9-536D-4A31-9A78-D7E43875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48E81-BD64-4D84-919F-F76ED93AC5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xmlns="" id="{CC8A6073-4494-4185-89A9-ACD8B713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Hp = </a:t>
            </a:r>
          </a:p>
        </p:txBody>
      </p:sp>
      <p:sp>
        <p:nvSpPr>
          <p:cNvPr id="21509" name="Rectangle 21">
            <a:extLst>
              <a:ext uri="{FF2B5EF4-FFF2-40B4-BE49-F238E27FC236}">
                <a16:creationId xmlns:a16="http://schemas.microsoft.com/office/drawing/2014/main" xmlns="" id="{5ECE638F-A337-4DEA-BCD5-98A0E4D2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510" name="Text Box 11">
            <a:extLst>
              <a:ext uri="{FF2B5EF4-FFF2-40B4-BE49-F238E27FC236}">
                <a16:creationId xmlns:a16="http://schemas.microsoft.com/office/drawing/2014/main" xmlns="" id="{3BC927A7-3A9A-4194-8E58-A7C4B9E1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3863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xmlns="" id="{75E426AB-FAB4-4594-92F4-87BE4B21D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51263"/>
            <a:ext cx="533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xmlns="" id="{38230583-1F15-4384-B7CD-4557CA5C2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11588"/>
            <a:ext cx="4635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0</a:t>
            </a:r>
          </a:p>
        </p:txBody>
      </p:sp>
      <p:sp>
        <p:nvSpPr>
          <p:cNvPr id="22542" name="Oval 14">
            <a:extLst>
              <a:ext uri="{FF2B5EF4-FFF2-40B4-BE49-F238E27FC236}">
                <a16:creationId xmlns:a16="http://schemas.microsoft.com/office/drawing/2014/main" xmlns="" id="{6DF21AD2-49CA-4720-B267-84290973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3656013"/>
            <a:ext cx="231775" cy="2270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43" name="Oval 15">
            <a:extLst>
              <a:ext uri="{FF2B5EF4-FFF2-40B4-BE49-F238E27FC236}">
                <a16:creationId xmlns:a16="http://schemas.microsoft.com/office/drawing/2014/main" xmlns="" id="{3CE76AFD-A1A4-4CE4-94A9-A05DED8A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3636963"/>
            <a:ext cx="231775" cy="2270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xmlns="" id="{D1316D6A-28C8-4DA2-AE9B-3D6DAE9EB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3200400"/>
            <a:ext cx="0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>
            <a:extLst>
              <a:ext uri="{FF2B5EF4-FFF2-40B4-BE49-F238E27FC236}">
                <a16:creationId xmlns:a16="http://schemas.microsoft.com/office/drawing/2014/main" xmlns="" id="{50FAC255-B403-423B-A546-E227C9B3D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2363" y="3219450"/>
            <a:ext cx="1624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xmlns="" id="{FF261A84-4FF4-4B4A-8EC8-C41CFDDBE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2971800"/>
            <a:ext cx="0" cy="684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>
            <a:extLst>
              <a:ext uri="{FF2B5EF4-FFF2-40B4-BE49-F238E27FC236}">
                <a16:creationId xmlns:a16="http://schemas.microsoft.com/office/drawing/2014/main" xmlns="" id="{A86E1A70-7E1E-4272-B6C5-82B7B262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2971800"/>
            <a:ext cx="2551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48" name="Object 20">
            <a:extLst>
              <a:ext uri="{FF2B5EF4-FFF2-40B4-BE49-F238E27FC236}">
                <a16:creationId xmlns:a16="http://schemas.microsoft.com/office/drawing/2014/main" xmlns="" id="{E558AFBA-27A0-4567-8678-B9A82B628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86200"/>
          <a:ext cx="652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22548" name="Object 20">
                        <a:extLst>
                          <a:ext uri="{FF2B5EF4-FFF2-40B4-BE49-F238E27FC236}">
                            <a16:creationId xmlns:a16="http://schemas.microsoft.com/office/drawing/2014/main" xmlns="" id="{E558AFBA-27A0-4567-8678-B9A82B628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652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23">
            <a:extLst>
              <a:ext uri="{FF2B5EF4-FFF2-40B4-BE49-F238E27FC236}">
                <a16:creationId xmlns:a16="http://schemas.microsoft.com/office/drawing/2014/main" xmlns="" id="{B17F4F3D-B594-4FFE-BB03-DC0FCE9D1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679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Dari gambar tersebut dapat disimpulkan : 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xmlns="" id="{B05A8386-88AA-4785-B9E4-32CA0D78D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48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Hp = </a:t>
            </a:r>
          </a:p>
        </p:txBody>
      </p:sp>
      <p:graphicFrame>
        <p:nvGraphicFramePr>
          <p:cNvPr id="22555" name="Object 27">
            <a:extLst>
              <a:ext uri="{FF2B5EF4-FFF2-40B4-BE49-F238E27FC236}">
                <a16:creationId xmlns:a16="http://schemas.microsoft.com/office/drawing/2014/main" xmlns="" id="{F1C3CE68-40D9-4700-9608-7A9A01659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64125"/>
          <a:ext cx="12303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469696" imgH="431613" progId="Equation.3">
                  <p:embed/>
                </p:oleObj>
              </mc:Choice>
              <mc:Fallback>
                <p:oleObj name="Equation" r:id="rId7" imgW="469696" imgH="431613" progId="Equation.3">
                  <p:embed/>
                  <p:pic>
                    <p:nvPicPr>
                      <p:cNvPr id="22555" name="Object 27">
                        <a:extLst>
                          <a:ext uri="{FF2B5EF4-FFF2-40B4-BE49-F238E27FC236}">
                            <a16:creationId xmlns:a16="http://schemas.microsoft.com/office/drawing/2014/main" xmlns="" id="{F1C3CE68-40D9-4700-9608-7A9A01659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64125"/>
                        <a:ext cx="12303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41" grpId="0"/>
      <p:bldP spid="22542" grpId="0" animBg="1"/>
      <p:bldP spid="22543" grpId="0" animBg="1"/>
      <p:bldP spid="22551" grpId="0"/>
      <p:bldP spid="225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xmlns="" id="{396643F7-E7F3-4587-8182-A550CFFC697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08075" y="4533900"/>
          <a:ext cx="24288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066800" imgH="419100" progId="Equation.3">
                  <p:embed/>
                </p:oleObj>
              </mc:Choice>
              <mc:Fallback>
                <p:oleObj name="Equation" r:id="rId3" imgW="1066800" imgH="419100" progId="Equation.3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xmlns="" id="{396643F7-E7F3-4587-8182-A550CFFC697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4533900"/>
                        <a:ext cx="24288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xmlns="" id="{CD03AABA-55BF-4C59-9B5A-366E5951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B50328-7026-4CB4-881A-050E07929B6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50" name="Rectangle 2">
            <a:extLst>
              <a:ext uri="{FF2B5EF4-FFF2-40B4-BE49-F238E27FC236}">
                <a16:creationId xmlns:a16="http://schemas.microsoft.com/office/drawing/2014/main" xmlns="" id="{423B1C4E-8CAC-49A2-9169-CE662D9C3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</a:t>
            </a:r>
            <a:br>
              <a:rPr sz="3400"/>
            </a:br>
            <a:r>
              <a:rPr sz="3400"/>
              <a:t>Tentukan Himpunan Penyelesaian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xmlns="" id="{B847D86A-58EA-4D1B-B21E-4AEEEEE29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xmlns="" id="{2D2B24F2-9D8F-459E-9AF8-61D87DDBC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447800"/>
          <a:ext cx="2057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863225" imgH="393529" progId="Equation.3">
                  <p:embed/>
                </p:oleObj>
              </mc:Choice>
              <mc:Fallback>
                <p:oleObj name="Equation" r:id="rId5" imgW="863225" imgH="393529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xmlns="" id="{2D2B24F2-9D8F-459E-9AF8-61D87DDBC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20574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>
            <a:extLst>
              <a:ext uri="{FF2B5EF4-FFF2-40B4-BE49-F238E27FC236}">
                <a16:creationId xmlns:a16="http://schemas.microsoft.com/office/drawing/2014/main" xmlns="" id="{442EF531-D0F7-43CA-B184-2EBE2AD8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xmlns="" id="{5146D373-AEA5-40D2-A008-957D83E06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2362200"/>
          <a:ext cx="24749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040948" imgH="393529" progId="Equation.3">
                  <p:embed/>
                </p:oleObj>
              </mc:Choice>
              <mc:Fallback>
                <p:oleObj name="Equation" r:id="rId7" imgW="1040948" imgH="393529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xmlns="" id="{5146D373-AEA5-40D2-A008-957D83E06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362200"/>
                        <a:ext cx="24749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xmlns="" id="{1F20371A-2E68-4017-8ABC-9C3E5B100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813" y="3429000"/>
          <a:ext cx="302418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308100" imgH="419100" progId="Equation.3">
                  <p:embed/>
                </p:oleObj>
              </mc:Choice>
              <mc:Fallback>
                <p:oleObj name="Equation" r:id="rId9" imgW="1308100" imgH="419100" progId="Equation.3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xmlns="" id="{1F20371A-2E68-4017-8ABC-9C3E5B100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429000"/>
                        <a:ext cx="302418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>
            <a:extLst>
              <a:ext uri="{FF2B5EF4-FFF2-40B4-BE49-F238E27FC236}">
                <a16:creationId xmlns:a16="http://schemas.microsoft.com/office/drawing/2014/main" xmlns="" id="{AC8551D5-9A68-43C9-8084-E1BC77F8F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906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5.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xmlns="" id="{F2A570F1-BBEF-43EA-868F-2EBD5988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745163"/>
            <a:ext cx="126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TP : -1, </a:t>
            </a:r>
            <a:endParaRPr lang="en-US" altLang="en-US" sz="2400"/>
          </a:p>
        </p:txBody>
      </p:sp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xmlns="" id="{ED67A55E-F13A-4E78-94A5-3F968B556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86400"/>
          <a:ext cx="600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24590" name="Object 14">
                        <a:extLst>
                          <a:ext uri="{FF2B5EF4-FFF2-40B4-BE49-F238E27FC236}">
                            <a16:creationId xmlns:a16="http://schemas.microsoft.com/office/drawing/2014/main" xmlns="" id="{ED67A55E-F13A-4E78-94A5-3F968B556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600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5">
            <a:extLst>
              <a:ext uri="{FF2B5EF4-FFF2-40B4-BE49-F238E27FC236}">
                <a16:creationId xmlns:a16="http://schemas.microsoft.com/office/drawing/2014/main" xmlns="" id="{64056639-9768-4A1D-8C7D-CC6E7D6B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68325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, 3</a:t>
            </a:r>
            <a:endParaRPr lang="en-US" altLang="en-US" sz="2400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xmlns="" id="{675D3434-7A00-4C09-8789-EEBEFD3C8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13038"/>
            <a:ext cx="388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xmlns="" id="{5B2077C8-A745-4F34-834E-3FA8D922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2713038"/>
            <a:ext cx="338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3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xmlns="" id="{3A8656DB-C01F-4603-A569-0B0C4CFA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2606675"/>
            <a:ext cx="168275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xmlns="" id="{3AA89918-7DE1-4199-9FE1-CFC932F6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2620963"/>
            <a:ext cx="168275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xmlns="" id="{E1496C52-0E4E-41DB-866D-8EE77E64F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838" y="2270125"/>
            <a:ext cx="0" cy="366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>
            <a:extLst>
              <a:ext uri="{FF2B5EF4-FFF2-40B4-BE49-F238E27FC236}">
                <a16:creationId xmlns:a16="http://schemas.microsoft.com/office/drawing/2014/main" xmlns="" id="{2679B80D-2CA4-40BD-95E3-0F66DCF5C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363" y="2301875"/>
            <a:ext cx="0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xmlns="" id="{053057CC-2668-4D6F-860D-8B97E0BB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2209800"/>
            <a:ext cx="676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++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xmlns="" id="{B85DC61F-1509-4264-A624-88EFB394B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2209800"/>
            <a:ext cx="676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++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xmlns="" id="{34F1050E-64B0-4BBE-AEC9-C40940F6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2209800"/>
            <a:ext cx="674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--</a:t>
            </a:r>
          </a:p>
        </p:txBody>
      </p:sp>
      <p:sp>
        <p:nvSpPr>
          <p:cNvPr id="24603" name="Text Box 27">
            <a:extLst>
              <a:ext uri="{FF2B5EF4-FFF2-40B4-BE49-F238E27FC236}">
                <a16:creationId xmlns:a16="http://schemas.microsoft.com/office/drawing/2014/main" xmlns="" id="{442440A3-98AD-45FB-9814-45CD8C17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2759075"/>
            <a:ext cx="508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-1</a:t>
            </a:r>
          </a:p>
        </p:txBody>
      </p:sp>
      <p:sp>
        <p:nvSpPr>
          <p:cNvPr id="22552" name="Text Box 28">
            <a:extLst>
              <a:ext uri="{FF2B5EF4-FFF2-40B4-BE49-F238E27FC236}">
                <a16:creationId xmlns:a16="http://schemas.microsoft.com/office/drawing/2014/main" xmlns="" id="{9D1DFF2C-B325-4A68-9ADF-797F755D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7447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4605" name="Oval 29">
            <a:extLst>
              <a:ext uri="{FF2B5EF4-FFF2-40B4-BE49-F238E27FC236}">
                <a16:creationId xmlns:a16="http://schemas.microsoft.com/office/drawing/2014/main" xmlns="" id="{3D43ED60-E071-44BA-9B1E-DD22FF7E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2620963"/>
            <a:ext cx="168275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xmlns="" id="{B133AB8D-41DE-4C66-BA55-33783C527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2209800"/>
            <a:ext cx="508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--</a:t>
            </a:r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xmlns="" id="{B01CED0E-1581-43E9-B9A4-4C110F323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2286000"/>
            <a:ext cx="0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xmlns="" id="{774DBC0B-F06F-467C-88C2-773A849897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6288" y="2255838"/>
            <a:ext cx="844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xmlns="" id="{C8340E8B-3F8A-4007-B9F8-E763B6DA4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8388" y="2270125"/>
            <a:ext cx="1352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610" name="Object 34">
            <a:extLst>
              <a:ext uri="{FF2B5EF4-FFF2-40B4-BE49-F238E27FC236}">
                <a16:creationId xmlns:a16="http://schemas.microsoft.com/office/drawing/2014/main" xmlns="" id="{66A3752B-A290-4ECF-90AD-DF0CDADC0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8194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203024" imgH="203024" progId="Equation.3">
                  <p:embed/>
                </p:oleObj>
              </mc:Choice>
              <mc:Fallback>
                <p:oleObj name="Equation" r:id="rId13" imgW="203024" imgH="203024" progId="Equation.3">
                  <p:embed/>
                  <p:pic>
                    <p:nvPicPr>
                      <p:cNvPr id="24610" name="Object 34">
                        <a:extLst>
                          <a:ext uri="{FF2B5EF4-FFF2-40B4-BE49-F238E27FC236}">
                            <a16:creationId xmlns:a16="http://schemas.microsoft.com/office/drawing/2014/main" xmlns="" id="{66A3752B-A290-4ECF-90AD-DF0CDADC0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1" name="Rectangle 35">
            <a:extLst>
              <a:ext uri="{FF2B5EF4-FFF2-40B4-BE49-F238E27FC236}">
                <a16:creationId xmlns:a16="http://schemas.microsoft.com/office/drawing/2014/main" xmlns="" id="{2888A20A-12C1-499D-9BCF-1E4481AA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3519488"/>
            <a:ext cx="104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Hp = </a:t>
            </a:r>
          </a:p>
        </p:txBody>
      </p:sp>
      <p:graphicFrame>
        <p:nvGraphicFramePr>
          <p:cNvPr id="24612" name="Object 36">
            <a:extLst>
              <a:ext uri="{FF2B5EF4-FFF2-40B4-BE49-F238E27FC236}">
                <a16:creationId xmlns:a16="http://schemas.microsoft.com/office/drawing/2014/main" xmlns="" id="{0305F475-8008-4C71-BE23-1AE1692FF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3290888"/>
          <a:ext cx="28590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1167893" imgH="431613" progId="Equation.3">
                  <p:embed/>
                </p:oleObj>
              </mc:Choice>
              <mc:Fallback>
                <p:oleObj name="Equation" r:id="rId15" imgW="1167893" imgH="431613" progId="Equation.3">
                  <p:embed/>
                  <p:pic>
                    <p:nvPicPr>
                      <p:cNvPr id="24612" name="Object 36">
                        <a:extLst>
                          <a:ext uri="{FF2B5EF4-FFF2-40B4-BE49-F238E27FC236}">
                            <a16:creationId xmlns:a16="http://schemas.microsoft.com/office/drawing/2014/main" xmlns="" id="{0305F475-8008-4C71-BE23-1AE1692FF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290888"/>
                        <a:ext cx="28590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589" grpId="0"/>
      <p:bldP spid="24591" grpId="0"/>
      <p:bldP spid="24595" grpId="0"/>
      <p:bldP spid="24596" grpId="0" animBg="1"/>
      <p:bldP spid="24597" grpId="0" animBg="1"/>
      <p:bldP spid="24600" grpId="0"/>
      <p:bldP spid="24601" grpId="0"/>
      <p:bldP spid="24602" grpId="0"/>
      <p:bldP spid="24603" grpId="0"/>
      <p:bldP spid="24605" grpId="0" animBg="1"/>
      <p:bldP spid="24606" grpId="0"/>
      <p:bldP spid="246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E7B72AE2-FD9C-4C18-ACC5-E62CD346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564292-29D6-406D-BC34-D7552A65457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271" name="Rectangle 2">
            <a:extLst>
              <a:ext uri="{FF2B5EF4-FFF2-40B4-BE49-F238E27FC236}">
                <a16:creationId xmlns:a16="http://schemas.microsoft.com/office/drawing/2014/main" xmlns="" id="{483A7DCB-A16A-41F7-8C33-BEDF0EBDD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</a:t>
            </a:r>
            <a:br>
              <a:rPr sz="3400"/>
            </a:br>
            <a:r>
              <a:rPr sz="3400"/>
              <a:t>Tentukan Himpunan Penyelesaian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xmlns="" id="{EB4FA881-8DED-420D-9787-0D8DBB5E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xmlns="" id="{00ADEDD8-E94F-4030-A310-748C2A3B9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0200"/>
          <a:ext cx="1981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850531" imgH="393529" progId="Equation.3">
                  <p:embed/>
                </p:oleObj>
              </mc:Choice>
              <mc:Fallback>
                <p:oleObj name="Equation" r:id="rId3" imgW="850531" imgH="393529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xmlns="" id="{00ADEDD8-E94F-4030-A310-748C2A3B9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1981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7">
            <a:extLst>
              <a:ext uri="{FF2B5EF4-FFF2-40B4-BE49-F238E27FC236}">
                <a16:creationId xmlns:a16="http://schemas.microsoft.com/office/drawing/2014/main" xmlns="" id="{36DC5F86-B99D-450A-ACB7-9016162C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xmlns="" id="{D418373A-73EA-4090-A67E-8D9BE109E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2667000"/>
          <a:ext cx="2346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028254" imgH="393529" progId="Equation.3">
                  <p:embed/>
                </p:oleObj>
              </mc:Choice>
              <mc:Fallback>
                <p:oleObj name="Equation" r:id="rId5" imgW="1028254" imgH="393529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xmlns="" id="{D418373A-73EA-4090-A67E-8D9BE109E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667000"/>
                        <a:ext cx="23463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9">
            <a:extLst>
              <a:ext uri="{FF2B5EF4-FFF2-40B4-BE49-F238E27FC236}">
                <a16:creationId xmlns:a16="http://schemas.microsoft.com/office/drawing/2014/main" xmlns="" id="{289BEFC2-F685-4D98-B426-F6B67F40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xmlns="" id="{5CE653BB-3DD9-4EDF-AC8C-BB6BF9E45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325" y="3733800"/>
          <a:ext cx="36877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612900" imgH="419100" progId="Equation.3">
                  <p:embed/>
                </p:oleObj>
              </mc:Choice>
              <mc:Fallback>
                <p:oleObj name="Equation" r:id="rId7" imgW="1612900" imgH="419100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xmlns="" id="{5CE653BB-3DD9-4EDF-AC8C-BB6BF9E45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733800"/>
                        <a:ext cx="36877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xmlns="" id="{263B14DF-D9A8-4569-B882-75461294B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4648200"/>
          <a:ext cx="22272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040948" imgH="444307" progId="Equation.3">
                  <p:embed/>
                </p:oleObj>
              </mc:Choice>
              <mc:Fallback>
                <p:oleObj name="Equation" r:id="rId9" imgW="1040948" imgH="444307" progId="Equation.3">
                  <p:embed/>
                  <p:pic>
                    <p:nvPicPr>
                      <p:cNvPr id="26634" name="Object 10">
                        <a:extLst>
                          <a:ext uri="{FF2B5EF4-FFF2-40B4-BE49-F238E27FC236}">
                            <a16:creationId xmlns:a16="http://schemas.microsoft.com/office/drawing/2014/main" xmlns="" id="{263B14DF-D9A8-4569-B882-75461294B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648200"/>
                        <a:ext cx="22272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>
            <a:extLst>
              <a:ext uri="{FF2B5EF4-FFF2-40B4-BE49-F238E27FC236}">
                <a16:creationId xmlns:a16="http://schemas.microsoft.com/office/drawing/2014/main" xmlns="" id="{F3716080-D3B0-4432-A5A0-CC84AB810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906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xmlns="" id="{99F7A90F-DC6D-44CE-958F-81FCB2C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074FE-9500-491F-A57B-56DE7D9FFEF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xmlns="" id="{6047DAF1-B755-4012-9D74-CC5749B4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430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Untuk pembilang </a:t>
            </a:r>
            <a:endParaRPr lang="en-US" altLang="en-US" sz="2800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xmlns="" id="{0C826E38-FD9F-4151-B8FD-437E07A7A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799753" imgH="203112" progId="Equation.3">
                  <p:embed/>
                </p:oleObj>
              </mc:Choice>
              <mc:Fallback>
                <p:oleObj name="Equation" r:id="rId3" imgW="799753" imgH="203112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xmlns="" id="{0C826E38-FD9F-4151-B8FD-437E07A7A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1905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>
            <a:extLst>
              <a:ext uri="{FF2B5EF4-FFF2-40B4-BE49-F238E27FC236}">
                <a16:creationId xmlns:a16="http://schemas.microsoft.com/office/drawing/2014/main" xmlns="" id="{38AB3A1A-96BD-4590-9DC9-DA7AA024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76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mempunyai nilai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xmlns="" id="{9E062BC3-4E1D-4A73-B7B5-53F4F17F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Diskriminan (D) &lt; 0, sehingga nilainya selalu positif, Jadi TP : 2,-3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xmlns="" id="{CA131695-0937-4ED9-B1FB-0F317667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04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Pembilang tidak menghasilkan titik pemecah.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xmlns="" id="{B2DB8320-83FA-4E08-B1A2-91D027ADA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18025"/>
            <a:ext cx="464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xmlns="" id="{513225DE-3DB8-4423-B73A-922E04AE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4518025"/>
            <a:ext cx="5476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-3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xmlns="" id="{532B10C7-7CA8-464F-8426-EEE23248C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4518025"/>
            <a:ext cx="4048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</a:t>
            </a:r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xmlns="" id="{042CDBF6-0033-411C-A773-89144678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4402138"/>
            <a:ext cx="201612" cy="19843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xmlns="" id="{0186BC5D-4283-4B25-9D2F-CA86D9D5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4418013"/>
            <a:ext cx="201613" cy="19843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xmlns="" id="{9907FCE8-3AA9-400E-A56F-41A056DD3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xmlns="" id="{C3F9FA0B-A747-49DF-B8DB-3AFF5ECE0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4054475"/>
            <a:ext cx="1414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xmlns="" id="{F4FD9F92-FD8B-4AD6-BB70-6B471C00B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4071938"/>
            <a:ext cx="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xmlns="" id="{50318A55-968F-4981-B446-DA2D31AD1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4038600"/>
            <a:ext cx="808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--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xmlns="" id="{74C81120-0967-4A70-83B7-E15ABA78B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038600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++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xmlns="" id="{937AF76F-470B-464E-9B6A-6A57B05D7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038600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--</a:t>
            </a:r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xmlns="" id="{7A022AC0-A299-45C3-A02B-E2D1D98F6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038600"/>
            <a:ext cx="1414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4">
            <a:extLst>
              <a:ext uri="{FF2B5EF4-FFF2-40B4-BE49-F238E27FC236}">
                <a16:creationId xmlns:a16="http://schemas.microsoft.com/office/drawing/2014/main" xmlns="" id="{A8617620-35F4-40D0-8247-768E271E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7671" name="Object 23">
            <a:extLst>
              <a:ext uri="{FF2B5EF4-FFF2-40B4-BE49-F238E27FC236}">
                <a16:creationId xmlns:a16="http://schemas.microsoft.com/office/drawing/2014/main" xmlns="" id="{B473B8AA-F7F8-4019-9F15-1B9A53479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5257800"/>
          <a:ext cx="22621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926698" imgH="215806" progId="Equation.3">
                  <p:embed/>
                </p:oleObj>
              </mc:Choice>
              <mc:Fallback>
                <p:oleObj name="Equation" r:id="rId5" imgW="926698" imgH="215806" progId="Equation.3">
                  <p:embed/>
                  <p:pic>
                    <p:nvPicPr>
                      <p:cNvPr id="27671" name="Object 23">
                        <a:extLst>
                          <a:ext uri="{FF2B5EF4-FFF2-40B4-BE49-F238E27FC236}">
                            <a16:creationId xmlns:a16="http://schemas.microsoft.com/office/drawing/2014/main" xmlns="" id="{B473B8AA-F7F8-4019-9F15-1B9A53479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257800"/>
                        <a:ext cx="22621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Rectangle 25">
            <a:extLst>
              <a:ext uri="{FF2B5EF4-FFF2-40B4-BE49-F238E27FC236}">
                <a16:creationId xmlns:a16="http://schemas.microsoft.com/office/drawing/2014/main" xmlns="" id="{EE50F425-C8C7-4D41-86FE-4DD879721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57800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Hp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5" grpId="0"/>
      <p:bldP spid="27656" grpId="0"/>
      <p:bldP spid="27657" grpId="0"/>
      <p:bldP spid="27660" grpId="0"/>
      <p:bldP spid="27661" grpId="0"/>
      <p:bldP spid="27662" grpId="0" animBg="1"/>
      <p:bldP spid="27663" grpId="0" animBg="1"/>
      <p:bldP spid="27667" grpId="0"/>
      <p:bldP spid="27668" grpId="0"/>
      <p:bldP spid="27669" grpId="0"/>
      <p:bldP spid="276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7E10D858-58E2-408F-A139-30C8BAA0C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89175"/>
          </a:xfrm>
        </p:spPr>
        <p:txBody>
          <a:bodyPr/>
          <a:lstStyle/>
          <a:p>
            <a:r>
              <a:rPr lang="en-US" altLang="en-US"/>
              <a:t>Nilai mutlak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 (|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|) didefinisikan sebagai jarak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 dari titik pusat pada garis bilangan, sehingga jarak selalu bernilai positif.</a:t>
            </a:r>
          </a:p>
          <a:p>
            <a:r>
              <a:rPr lang="en-US" altLang="en-US"/>
              <a:t>Definisi nilai mutlak : 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xmlns="" id="{1F551864-E027-4606-ABF6-52EA6DBE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9FC6EC-9C9D-4E25-BB40-4190DBD0DA6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xmlns="" id="{41D1718E-0BD2-4D9F-AFDC-D4B636842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/>
              <a:t>Pertidaksamaan nilai mutlak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xmlns="" id="{7B7C675C-2082-4484-9BAB-9E96CBB7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xmlns="" id="{552DBFDF-A76F-4922-8B34-45B67F693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0"/>
          <a:ext cx="30480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117600" imgH="457200" progId="Equation.3">
                  <p:embed/>
                </p:oleObj>
              </mc:Choice>
              <mc:Fallback>
                <p:oleObj name="Equation" r:id="rId3" imgW="1117600" imgH="4572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xmlns="" id="{552DBFDF-A76F-4922-8B34-45B67F693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0480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Rectangle 22">
            <a:extLst>
              <a:ext uri="{FF2B5EF4-FFF2-40B4-BE49-F238E27FC236}">
                <a16:creationId xmlns:a16="http://schemas.microsoft.com/office/drawing/2014/main" xmlns="" id="{102BFD94-C8AE-44A0-8056-E474EDE2D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 b="1"/>
              <a:t>Pertidaksamaan nilai mutlak</a:t>
            </a:r>
            <a:endParaRPr sz="3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5EA1E364-EC71-4C69-BFA0-E3FB86BBA0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381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Sifat-sifat nilai mutlak:</a:t>
            </a:r>
          </a:p>
        </p:txBody>
      </p:sp>
      <p:graphicFrame>
        <p:nvGraphicFramePr>
          <p:cNvPr id="29713" name="Object 17">
            <a:extLst>
              <a:ext uri="{FF2B5EF4-FFF2-40B4-BE49-F238E27FC236}">
                <a16:creationId xmlns:a16="http://schemas.microsoft.com/office/drawing/2014/main" xmlns="" id="{4AE6A1C9-F8FD-43CE-BF14-0C178210086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66800" y="4191000"/>
          <a:ext cx="1143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508000" imgH="469900" progId="Equation.3">
                  <p:embed/>
                </p:oleObj>
              </mc:Choice>
              <mc:Fallback>
                <p:oleObj name="Equation" r:id="rId3" imgW="508000" imgH="469900" progId="Equation.3">
                  <p:embed/>
                  <p:pic>
                    <p:nvPicPr>
                      <p:cNvPr id="29713" name="Object 17">
                        <a:extLst>
                          <a:ext uri="{FF2B5EF4-FFF2-40B4-BE49-F238E27FC236}">
                            <a16:creationId xmlns:a16="http://schemas.microsoft.com/office/drawing/2014/main" xmlns="" id="{4AE6A1C9-F8FD-43CE-BF14-0C178210086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143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>
            <a:extLst>
              <a:ext uri="{FF2B5EF4-FFF2-40B4-BE49-F238E27FC236}">
                <a16:creationId xmlns:a16="http://schemas.microsoft.com/office/drawing/2014/main" xmlns="" id="{C0760B64-E9D1-484B-9BD5-BCBB1D6F4CA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2188" y="5715000"/>
          <a:ext cx="2130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990170" imgH="253890" progId="Equation.3">
                  <p:embed/>
                </p:oleObj>
              </mc:Choice>
              <mc:Fallback>
                <p:oleObj name="Equation" r:id="rId5" imgW="990170" imgH="253890" progId="Equation.3">
                  <p:embed/>
                  <p:pic>
                    <p:nvPicPr>
                      <p:cNvPr id="29717" name="Object 21">
                        <a:extLst>
                          <a:ext uri="{FF2B5EF4-FFF2-40B4-BE49-F238E27FC236}">
                            <a16:creationId xmlns:a16="http://schemas.microsoft.com/office/drawing/2014/main" xmlns="" id="{C0760B64-E9D1-484B-9BD5-BCBB1D6F4CA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715000"/>
                        <a:ext cx="21304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Slide Number Placeholder 7">
            <a:extLst>
              <a:ext uri="{FF2B5EF4-FFF2-40B4-BE49-F238E27FC236}">
                <a16:creationId xmlns:a16="http://schemas.microsoft.com/office/drawing/2014/main" xmlns="" id="{B105C8DF-E6CE-4A09-905D-BEE2DFB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D209D-CE04-4C17-8213-D5727789163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xmlns="" id="{72E7D14F-6666-4692-8233-86B7F02E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xmlns="" id="{DA5AFE9D-3A91-4ED3-AB3E-E3FB8F841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81200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596900" imgH="292100" progId="Equation.3">
                  <p:embed/>
                </p:oleObj>
              </mc:Choice>
              <mc:Fallback>
                <p:oleObj name="Equation" r:id="rId7" imgW="596900" imgH="2921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xmlns="" id="{DA5AFE9D-3A91-4ED3-AB3E-E3FB8F841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1295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7">
            <a:extLst>
              <a:ext uri="{FF2B5EF4-FFF2-40B4-BE49-F238E27FC236}">
                <a16:creationId xmlns:a16="http://schemas.microsoft.com/office/drawing/2014/main" xmlns="" id="{E41E8F61-EF19-4552-B99C-2CC0F382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xmlns="" id="{6854A971-0B00-4215-AABE-4C6781B51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2514600"/>
          <a:ext cx="44307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854200" imgH="254000" progId="Equation.3">
                  <p:embed/>
                </p:oleObj>
              </mc:Choice>
              <mc:Fallback>
                <p:oleObj name="Equation" r:id="rId9" imgW="1854200" imgH="254000" progId="Equation.3">
                  <p:embed/>
                  <p:pic>
                    <p:nvPicPr>
                      <p:cNvPr id="29702" name="Object 6">
                        <a:extLst>
                          <a:ext uri="{FF2B5EF4-FFF2-40B4-BE49-F238E27FC236}">
                            <a16:creationId xmlns:a16="http://schemas.microsoft.com/office/drawing/2014/main" xmlns="" id="{6854A971-0B00-4215-AABE-4C6781B51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514600"/>
                        <a:ext cx="44307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9">
            <a:extLst>
              <a:ext uri="{FF2B5EF4-FFF2-40B4-BE49-F238E27FC236}">
                <a16:creationId xmlns:a16="http://schemas.microsoft.com/office/drawing/2014/main" xmlns="" id="{C42E0611-B1CD-4483-9DAA-01846327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xmlns="" id="{11632FB8-D4AD-43DF-A20C-7A6F06258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048000"/>
          <a:ext cx="34432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562100" imgH="254000" progId="Equation.3">
                  <p:embed/>
                </p:oleObj>
              </mc:Choice>
              <mc:Fallback>
                <p:oleObj name="Equation" r:id="rId11" imgW="1562100" imgH="254000" progId="Equation.3">
                  <p:embed/>
                  <p:pic>
                    <p:nvPicPr>
                      <p:cNvPr id="29704" name="Object 8">
                        <a:extLst>
                          <a:ext uri="{FF2B5EF4-FFF2-40B4-BE49-F238E27FC236}">
                            <a16:creationId xmlns:a16="http://schemas.microsoft.com/office/drawing/2014/main" xmlns="" id="{11632FB8-D4AD-43DF-A20C-7A6F06258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34432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>
            <a:extLst>
              <a:ext uri="{FF2B5EF4-FFF2-40B4-BE49-F238E27FC236}">
                <a16:creationId xmlns:a16="http://schemas.microsoft.com/office/drawing/2014/main" xmlns="" id="{1D3962FE-0086-4476-AE68-7BF3DCED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48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atau </a:t>
            </a:r>
          </a:p>
        </p:txBody>
      </p:sp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xmlns="" id="{D0193908-4485-4658-8AF6-18BDDBBFD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048000"/>
          <a:ext cx="1143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457002" imgH="165028" progId="Equation.3">
                  <p:embed/>
                </p:oleObj>
              </mc:Choice>
              <mc:Fallback>
                <p:oleObj name="Equation" r:id="rId13" imgW="457002" imgH="165028" progId="Equation.3">
                  <p:embed/>
                  <p:pic>
                    <p:nvPicPr>
                      <p:cNvPr id="29707" name="Object 11">
                        <a:extLst>
                          <a:ext uri="{FF2B5EF4-FFF2-40B4-BE49-F238E27FC236}">
                            <a16:creationId xmlns:a16="http://schemas.microsoft.com/office/drawing/2014/main" xmlns="" id="{D0193908-4485-4658-8AF6-18BDDBBFD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1143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xmlns="" id="{58C3758F-B58A-4D92-9319-5480A4550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81400"/>
          <a:ext cx="1752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787058" imgH="253890" progId="Equation.3">
                  <p:embed/>
                </p:oleObj>
              </mc:Choice>
              <mc:Fallback>
                <p:oleObj name="Equation" r:id="rId15" imgW="787058" imgH="253890" progId="Equation.3">
                  <p:embed/>
                  <p:pic>
                    <p:nvPicPr>
                      <p:cNvPr id="29709" name="Object 13">
                        <a:extLst>
                          <a:ext uri="{FF2B5EF4-FFF2-40B4-BE49-F238E27FC236}">
                            <a16:creationId xmlns:a16="http://schemas.microsoft.com/office/drawing/2014/main" xmlns="" id="{58C3758F-B58A-4D92-9319-5480A4550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1752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>
            <a:extLst>
              <a:ext uri="{FF2B5EF4-FFF2-40B4-BE49-F238E27FC236}">
                <a16:creationId xmlns:a16="http://schemas.microsoft.com/office/drawing/2014/main" xmlns="" id="{8978C853-AA69-4EEC-89EF-8FE59A47E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581400"/>
          <a:ext cx="1143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495085" imgH="228501" progId="Equation.3">
                  <p:embed/>
                </p:oleObj>
              </mc:Choice>
              <mc:Fallback>
                <p:oleObj name="Equation" r:id="rId17" imgW="495085" imgH="228501" progId="Equation.3">
                  <p:embed/>
                  <p:pic>
                    <p:nvPicPr>
                      <p:cNvPr id="29711" name="Object 15">
                        <a:extLst>
                          <a:ext uri="{FF2B5EF4-FFF2-40B4-BE49-F238E27FC236}">
                            <a16:creationId xmlns:a16="http://schemas.microsoft.com/office/drawing/2014/main" xmlns="" id="{8978C853-AA69-4EEC-89EF-8FE59A47E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1143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20">
            <a:extLst>
              <a:ext uri="{FF2B5EF4-FFF2-40B4-BE49-F238E27FC236}">
                <a16:creationId xmlns:a16="http://schemas.microsoft.com/office/drawing/2014/main" xmlns="" id="{A10A1A69-5511-4DCC-B927-EA8850E4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81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6. Ketaksamaan segitiga 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xmlns="" id="{BCBF7DD2-7A59-48C0-9EB3-82BD5A43C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xmlns="" id="{CCAC63E6-B2C3-48DC-B2FF-9BC25C52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xmlns="" id="{BEC1F012-384F-4C3D-B432-E7FB2C99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3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xmlns="" id="{5F37D738-EC28-4D5C-93AE-C0211B0B7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4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xmlns="" id="{5948A61E-2CAD-4A11-83D8-44140E23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5</a:t>
            </a:r>
          </a:p>
        </p:txBody>
      </p:sp>
      <p:graphicFrame>
        <p:nvGraphicFramePr>
          <p:cNvPr id="29725" name="Object 29">
            <a:extLst>
              <a:ext uri="{FF2B5EF4-FFF2-40B4-BE49-F238E27FC236}">
                <a16:creationId xmlns:a16="http://schemas.microsoft.com/office/drawing/2014/main" xmlns="" id="{DD7E9CEC-6108-4811-89C5-0ED375F1B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710238"/>
          <a:ext cx="22860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9" imgW="1028700" imgH="279400" progId="Equation.3">
                  <p:embed/>
                </p:oleObj>
              </mc:Choice>
              <mc:Fallback>
                <p:oleObj name="Equation" r:id="rId19" imgW="1028700" imgH="279400" progId="Equation.3">
                  <p:embed/>
                  <p:pic>
                    <p:nvPicPr>
                      <p:cNvPr id="29725" name="Object 29">
                        <a:extLst>
                          <a:ext uri="{FF2B5EF4-FFF2-40B4-BE49-F238E27FC236}">
                            <a16:creationId xmlns:a16="http://schemas.microsoft.com/office/drawing/2014/main" xmlns="" id="{DD7E9CEC-6108-4811-89C5-0ED375F1B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0238"/>
                        <a:ext cx="22860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6" grpId="0"/>
      <p:bldP spid="29716" grpId="0"/>
      <p:bldP spid="29720" grpId="0"/>
      <p:bldP spid="29721" grpId="0"/>
      <p:bldP spid="29722" grpId="0"/>
      <p:bldP spid="29723" grpId="0"/>
      <p:bldP spid="297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>
            <a:extLst>
              <a:ext uri="{FF2B5EF4-FFF2-40B4-BE49-F238E27FC236}">
                <a16:creationId xmlns:a16="http://schemas.microsoft.com/office/drawing/2014/main" xmlns="" id="{5158EDBF-7024-43B5-8A8A-49309BA9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173A4-3D55-4F24-A65C-4BFF3C8534B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369" name="Rectangle 18">
            <a:extLst>
              <a:ext uri="{FF2B5EF4-FFF2-40B4-BE49-F238E27FC236}">
                <a16:creationId xmlns:a16="http://schemas.microsoft.com/office/drawing/2014/main" xmlns="" id="{5B64825A-ACE9-4C15-9105-87AA54E9C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graphicFrame>
        <p:nvGraphicFramePr>
          <p:cNvPr id="31757" name="Object 13">
            <a:extLst>
              <a:ext uri="{FF2B5EF4-FFF2-40B4-BE49-F238E27FC236}">
                <a16:creationId xmlns:a16="http://schemas.microsoft.com/office/drawing/2014/main" xmlns="" id="{3C0C2EE8-8D11-48C1-8B3E-0C4D0A3A393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763588" y="4572000"/>
          <a:ext cx="1825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74028" imgH="177646" progId="Equation.3">
                  <p:embed/>
                </p:oleObj>
              </mc:Choice>
              <mc:Fallback>
                <p:oleObj name="Equation" r:id="rId3" imgW="774028" imgH="177646" progId="Equation.3">
                  <p:embed/>
                  <p:pic>
                    <p:nvPicPr>
                      <p:cNvPr id="31757" name="Object 13">
                        <a:extLst>
                          <a:ext uri="{FF2B5EF4-FFF2-40B4-BE49-F238E27FC236}">
                            <a16:creationId xmlns:a16="http://schemas.microsoft.com/office/drawing/2014/main" xmlns="" id="{3C0C2EE8-8D11-48C1-8B3E-0C4D0A3A393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572000"/>
                        <a:ext cx="1825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>
            <a:extLst>
              <a:ext uri="{FF2B5EF4-FFF2-40B4-BE49-F238E27FC236}">
                <a16:creationId xmlns:a16="http://schemas.microsoft.com/office/drawing/2014/main" xmlns="" id="{A1924376-3CE8-4E74-BE7D-F44C082238A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84350" y="5029200"/>
          <a:ext cx="696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04536" imgH="215713" progId="Equation.3">
                  <p:embed/>
                </p:oleObj>
              </mc:Choice>
              <mc:Fallback>
                <p:oleObj name="Equation" r:id="rId5" imgW="304536" imgH="215713" progId="Equation.3">
                  <p:embed/>
                  <p:pic>
                    <p:nvPicPr>
                      <p:cNvPr id="31761" name="Object 17">
                        <a:extLst>
                          <a:ext uri="{FF2B5EF4-FFF2-40B4-BE49-F238E27FC236}">
                            <a16:creationId xmlns:a16="http://schemas.microsoft.com/office/drawing/2014/main" xmlns="" id="{A1924376-3CE8-4E74-BE7D-F44C082238A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5029200"/>
                        <a:ext cx="6969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>
            <a:extLst>
              <a:ext uri="{FF2B5EF4-FFF2-40B4-BE49-F238E27FC236}">
                <a16:creationId xmlns:a16="http://schemas.microsoft.com/office/drawing/2014/main" xmlns="" id="{37C0EDC5-7182-4B1F-B9CA-DA7B06A9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Contoh :</a:t>
            </a:r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xmlns="" id="{9DD59720-00EB-43C8-84A0-17352646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xmlns="" id="{31669F0D-A643-483A-99BD-604BC5EF9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1200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685800" imgH="254000" progId="Equation.3">
                  <p:embed/>
                </p:oleObj>
              </mc:Choice>
              <mc:Fallback>
                <p:oleObj name="Equation" r:id="rId7" imgW="685800" imgH="254000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xmlns="" id="{31669F0D-A643-483A-99BD-604BC5EF9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152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>
            <a:extLst>
              <a:ext uri="{FF2B5EF4-FFF2-40B4-BE49-F238E27FC236}">
                <a16:creationId xmlns:a16="http://schemas.microsoft.com/office/drawing/2014/main" xmlns="" id="{DCE61C9C-7AC9-4B94-A064-697A28D7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2667000"/>
            <a:ext cx="477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Kita bisa menggunakan sifat ke-2.</a:t>
            </a:r>
            <a:endParaRPr lang="en-US" altLang="en-US" sz="2400"/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xmlns="" id="{EF139A06-52B2-4260-8661-5762CDC16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00400"/>
          <a:ext cx="2667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155199" imgH="177723" progId="Equation.3">
                  <p:embed/>
                </p:oleObj>
              </mc:Choice>
              <mc:Fallback>
                <p:oleObj name="Equation" r:id="rId9" imgW="1155199" imgH="177723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xmlns="" id="{EF139A06-52B2-4260-8661-5762CDC16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2667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xmlns="" id="{538EA780-8BE6-490B-BEAE-FD44F816A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57600"/>
          <a:ext cx="297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282144" imgH="177723" progId="Equation.3">
                  <p:embed/>
                </p:oleObj>
              </mc:Choice>
              <mc:Fallback>
                <p:oleObj name="Equation" r:id="rId11" imgW="1282144" imgH="177723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xmlns="" id="{538EA780-8BE6-490B-BEAE-FD44F816A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297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xmlns="" id="{FCB4365E-A0C9-4AB4-BE90-BA329A097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14800"/>
          <a:ext cx="2057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863225" imgH="177723" progId="Equation.3">
                  <p:embed/>
                </p:oleObj>
              </mc:Choice>
              <mc:Fallback>
                <p:oleObj name="Equation" r:id="rId13" imgW="863225" imgH="177723" progId="Equation.3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xmlns="" id="{FCB4365E-A0C9-4AB4-BE90-BA329A097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2057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6">
            <a:extLst>
              <a:ext uri="{FF2B5EF4-FFF2-40B4-BE49-F238E27FC236}">
                <a16:creationId xmlns:a16="http://schemas.microsoft.com/office/drawing/2014/main" xmlns="" id="{490599AC-A6A7-478B-A9DB-6422F0AE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Hp = 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xmlns="" id="{71B68983-3EC4-4581-962F-9C500B15237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800600"/>
            <a:ext cx="4419600" cy="838200"/>
            <a:chOff x="2160" y="7585"/>
            <a:chExt cx="4140" cy="795"/>
          </a:xfrm>
        </p:grpSpPr>
        <p:sp>
          <p:nvSpPr>
            <p:cNvPr id="27664" name="Line 21">
              <a:extLst>
                <a:ext uri="{FF2B5EF4-FFF2-40B4-BE49-F238E27FC236}">
                  <a16:creationId xmlns:a16="http://schemas.microsoft.com/office/drawing/2014/main" xmlns="" id="{E128C02A-7388-4995-A76C-4CB799D21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8020"/>
              <a:ext cx="4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Text Box 22">
              <a:extLst>
                <a:ext uri="{FF2B5EF4-FFF2-40B4-BE49-F238E27FC236}">
                  <a16:creationId xmlns:a16="http://schemas.microsoft.com/office/drawing/2014/main" xmlns="" id="{19C23D07-81ED-4877-AA40-058AE91A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802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7666" name="Text Box 23">
              <a:extLst>
                <a:ext uri="{FF2B5EF4-FFF2-40B4-BE49-F238E27FC236}">
                  <a16:creationId xmlns:a16="http://schemas.microsoft.com/office/drawing/2014/main" xmlns="" id="{4E019845-B9B6-418C-B5ED-5ABE29E51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802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  <p:sp>
          <p:nvSpPr>
            <p:cNvPr id="27667" name="Oval 24">
              <a:extLst>
                <a:ext uri="{FF2B5EF4-FFF2-40B4-BE49-F238E27FC236}">
                  <a16:creationId xmlns:a16="http://schemas.microsoft.com/office/drawing/2014/main" xmlns="" id="{E87231C3-184C-48A0-A254-72B65A239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915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27668" name="Oval 25">
              <a:extLst>
                <a:ext uri="{FF2B5EF4-FFF2-40B4-BE49-F238E27FC236}">
                  <a16:creationId xmlns:a16="http://schemas.microsoft.com/office/drawing/2014/main" xmlns="" id="{82B02112-A859-4FD0-9A5D-366E37CB5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7930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27669" name="Line 26">
              <a:extLst>
                <a:ext uri="{FF2B5EF4-FFF2-40B4-BE49-F238E27FC236}">
                  <a16:creationId xmlns:a16="http://schemas.microsoft.com/office/drawing/2014/main" xmlns="" id="{F8E556A3-A6BC-4B61-A667-6C7759921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758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7">
              <a:extLst>
                <a:ext uri="{FF2B5EF4-FFF2-40B4-BE49-F238E27FC236}">
                  <a16:creationId xmlns:a16="http://schemas.microsoft.com/office/drawing/2014/main" xmlns="" id="{7730A0C6-0B7D-48C8-BA40-268DA0BA2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760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8">
              <a:extLst>
                <a:ext uri="{FF2B5EF4-FFF2-40B4-BE49-F238E27FC236}">
                  <a16:creationId xmlns:a16="http://schemas.microsoft.com/office/drawing/2014/main" xmlns="" id="{E48CA2AA-EF63-491F-915D-973559518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761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73" name="Rectangle 29">
            <a:extLst>
              <a:ext uri="{FF2B5EF4-FFF2-40B4-BE49-F238E27FC236}">
                <a16:creationId xmlns:a16="http://schemas.microsoft.com/office/drawing/2014/main" xmlns="" id="{876D924E-49A1-45D5-AC55-9C05FD0B7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2" grpId="0"/>
      <p:bldP spid="31760" grpId="0"/>
      <p:bldP spid="317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xmlns="" id="{9A392960-6728-494A-B07C-109BD9DE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A07E49-279A-4925-B7CD-40D584579A0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xmlns="" id="{DE540B20-D5C7-4C95-8E62-646334B86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Sistem bilangan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xmlns="" id="{E0B10FD4-8A55-49EE-BF6C-A5BE90F3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xmlns="" id="{635B6146-7689-470C-A241-0572B708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3124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xmlns="" id="{4D8C9EF0-26ED-4C24-A882-E07EF1DDA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4495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xmlns="" id="{83075E8A-7D13-4B63-A8B0-C47BC127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6179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 : bilangan </a:t>
            </a:r>
          </a:p>
          <a:p>
            <a:r>
              <a:rPr lang="en-US" altLang="en-US"/>
              <a:t>      asli</a:t>
            </a:r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xmlns="" id="{626DB7F4-F914-4FDD-B334-39DA0A04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532313"/>
            <a:ext cx="193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Z : bilangan bulat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xmlns="" id="{0DAD0A63-52DD-4CC4-A29C-78D3903B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913313"/>
            <a:ext cx="227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Q : bilangan rasional</a:t>
            </a:r>
          </a:p>
        </p:txBody>
      </p:sp>
      <p:sp>
        <p:nvSpPr>
          <p:cNvPr id="88074" name="Rectangle 10">
            <a:extLst>
              <a:ext uri="{FF2B5EF4-FFF2-40B4-BE49-F238E27FC236}">
                <a16:creationId xmlns:a16="http://schemas.microsoft.com/office/drawing/2014/main" xmlns="" id="{A15BA8D9-5A27-42EB-B1F9-1C5C1ABD4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56388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xmlns="" id="{73468D8B-248C-4410-8A8A-D5FC60116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446713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 : bilangan real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xmlns="" id="{11EF878C-F961-4F2D-9A5E-AD176978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209800"/>
            <a:ext cx="1420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N :  </a:t>
            </a:r>
          </a:p>
          <a:p>
            <a:r>
              <a:rPr lang="en-US" altLang="en-US" sz="2000"/>
              <a:t>    1,2,3,….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xmlns="" id="{61CEF0CA-592E-4D1E-9543-3B84D59F0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95600"/>
            <a:ext cx="1871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Z :</a:t>
            </a:r>
          </a:p>
          <a:p>
            <a:r>
              <a:rPr lang="en-US" altLang="en-US" sz="2000"/>
              <a:t>…,-2,-1,0,1,2,..</a:t>
            </a:r>
          </a:p>
        </p:txBody>
      </p:sp>
      <p:sp>
        <p:nvSpPr>
          <p:cNvPr id="10254" name="Rectangle 15">
            <a:extLst>
              <a:ext uri="{FF2B5EF4-FFF2-40B4-BE49-F238E27FC236}">
                <a16:creationId xmlns:a16="http://schemas.microsoft.com/office/drawing/2014/main" xmlns="" id="{AAE1999D-BFDC-43D6-92E4-E17A82A3C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88078" name="Object 14">
            <a:extLst>
              <a:ext uri="{FF2B5EF4-FFF2-40B4-BE49-F238E27FC236}">
                <a16:creationId xmlns:a16="http://schemas.microsoft.com/office/drawing/2014/main" xmlns="" id="{46DCA2B2-3578-48C6-BAC0-AD28F5367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886200"/>
          <a:ext cx="2514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07532" imgH="393529" progId="Equation.3">
                  <p:embed/>
                </p:oleObj>
              </mc:Choice>
              <mc:Fallback>
                <p:oleObj name="Equation" r:id="rId3" imgW="1307532" imgH="393529" progId="Equation.3">
                  <p:embed/>
                  <p:pic>
                    <p:nvPicPr>
                      <p:cNvPr id="88078" name="Object 14">
                        <a:extLst>
                          <a:ext uri="{FF2B5EF4-FFF2-40B4-BE49-F238E27FC236}">
                            <a16:creationId xmlns:a16="http://schemas.microsoft.com/office/drawing/2014/main" xmlns="" id="{46DCA2B2-3578-48C6-BAC0-AD28F5367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86200"/>
                        <a:ext cx="25146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0" name="Text Box 16">
            <a:extLst>
              <a:ext uri="{FF2B5EF4-FFF2-40B4-BE49-F238E27FC236}">
                <a16:creationId xmlns:a16="http://schemas.microsoft.com/office/drawing/2014/main" xmlns="" id="{B6EDB7A7-1D11-4CF9-A333-55A1E02E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Q :</a:t>
            </a:r>
          </a:p>
        </p:txBody>
      </p:sp>
      <p:sp>
        <p:nvSpPr>
          <p:cNvPr id="10257" name="Rectangle 18">
            <a:extLst>
              <a:ext uri="{FF2B5EF4-FFF2-40B4-BE49-F238E27FC236}">
                <a16:creationId xmlns:a16="http://schemas.microsoft.com/office/drawing/2014/main" xmlns="" id="{A2541AC8-E1B9-430E-8244-5B871C8D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88081" name="Object 17">
            <a:extLst>
              <a:ext uri="{FF2B5EF4-FFF2-40B4-BE49-F238E27FC236}">
                <a16:creationId xmlns:a16="http://schemas.microsoft.com/office/drawing/2014/main" xmlns="" id="{4898F26B-B979-46A6-8447-541AFD785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724400"/>
          <a:ext cx="2438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167893" imgH="203112" progId="Equation.3">
                  <p:embed/>
                </p:oleObj>
              </mc:Choice>
              <mc:Fallback>
                <p:oleObj name="Equation" r:id="rId5" imgW="1167893" imgH="203112" progId="Equation.3">
                  <p:embed/>
                  <p:pic>
                    <p:nvPicPr>
                      <p:cNvPr id="88081" name="Object 17">
                        <a:extLst>
                          <a:ext uri="{FF2B5EF4-FFF2-40B4-BE49-F238E27FC236}">
                            <a16:creationId xmlns:a16="http://schemas.microsoft.com/office/drawing/2014/main" xmlns="" id="{4898F26B-B979-46A6-8447-541AFD785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724400"/>
                        <a:ext cx="2438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Rectangle 20">
            <a:extLst>
              <a:ext uri="{FF2B5EF4-FFF2-40B4-BE49-F238E27FC236}">
                <a16:creationId xmlns:a16="http://schemas.microsoft.com/office/drawing/2014/main" xmlns="" id="{A138826D-25A7-46CC-A8B9-F6F29134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xmlns="" id="{60124E8A-1795-442D-87FC-A8C4BBBB8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5641975"/>
          <a:ext cx="1219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634725" imgH="241195" progId="Equation.3">
                  <p:embed/>
                </p:oleObj>
              </mc:Choice>
              <mc:Fallback>
                <p:oleObj name="Equation" r:id="rId7" imgW="634725" imgH="241195" progId="Equation.3">
                  <p:embed/>
                  <p:pic>
                    <p:nvPicPr>
                      <p:cNvPr id="88083" name="Object 19">
                        <a:extLst>
                          <a:ext uri="{FF2B5EF4-FFF2-40B4-BE49-F238E27FC236}">
                            <a16:creationId xmlns:a16="http://schemas.microsoft.com/office/drawing/2014/main" xmlns="" id="{60124E8A-1795-442D-87FC-A8C4BBBB8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41975"/>
                        <a:ext cx="1219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Text Box 21">
            <a:extLst>
              <a:ext uri="{FF2B5EF4-FFF2-40B4-BE49-F238E27FC236}">
                <a16:creationId xmlns:a16="http://schemas.microsoft.com/office/drawing/2014/main" xmlns="" id="{E7DBE76F-4DB6-4080-B038-FEDF336CB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41913"/>
            <a:ext cx="216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Contoh Bil Irasional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0" grpId="0" animBg="1"/>
      <p:bldP spid="88071" grpId="0"/>
      <p:bldP spid="88072" grpId="0"/>
      <p:bldP spid="88073" grpId="0"/>
      <p:bldP spid="88074" grpId="0" animBg="1"/>
      <p:bldP spid="88075" grpId="0"/>
      <p:bldP spid="88076" grpId="0"/>
      <p:bldP spid="88077" grpId="0"/>
      <p:bldP spid="88080" grpId="0"/>
      <p:bldP spid="880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>
            <a:extLst>
              <a:ext uri="{FF2B5EF4-FFF2-40B4-BE49-F238E27FC236}">
                <a16:creationId xmlns:a16="http://schemas.microsoft.com/office/drawing/2014/main" xmlns="" id="{13318A2F-C0FD-4687-A349-BE3A918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FBDF68-5CC6-40D3-8763-664BF7A1857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394" name="Rectangle 34">
            <a:extLst>
              <a:ext uri="{FF2B5EF4-FFF2-40B4-BE49-F238E27FC236}">
                <a16:creationId xmlns:a16="http://schemas.microsoft.com/office/drawing/2014/main" xmlns="" id="{21D931D5-C4A3-4D95-ACFE-E829B3A6D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graphicFrame>
        <p:nvGraphicFramePr>
          <p:cNvPr id="33808" name="Object 16">
            <a:extLst>
              <a:ext uri="{FF2B5EF4-FFF2-40B4-BE49-F238E27FC236}">
                <a16:creationId xmlns:a16="http://schemas.microsoft.com/office/drawing/2014/main" xmlns="" id="{25C1A226-9AA8-4E79-B494-11FB35D5150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34988" y="4724400"/>
          <a:ext cx="28146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333500" imgH="215900" progId="Equation.3">
                  <p:embed/>
                </p:oleObj>
              </mc:Choice>
              <mc:Fallback>
                <p:oleObj name="Equation" r:id="rId3" imgW="1333500" imgH="215900" progId="Equation.3">
                  <p:embed/>
                  <p:pic>
                    <p:nvPicPr>
                      <p:cNvPr id="33808" name="Object 16">
                        <a:extLst>
                          <a:ext uri="{FF2B5EF4-FFF2-40B4-BE49-F238E27FC236}">
                            <a16:creationId xmlns:a16="http://schemas.microsoft.com/office/drawing/2014/main" xmlns="" id="{25C1A226-9AA8-4E79-B494-11FB35D5150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24400"/>
                        <a:ext cx="28146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33">
            <a:extLst>
              <a:ext uri="{FF2B5EF4-FFF2-40B4-BE49-F238E27FC236}">
                <a16:creationId xmlns:a16="http://schemas.microsoft.com/office/drawing/2014/main" xmlns="" id="{90FFA0D2-A773-487E-B1AD-818A5BA6767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181600" y="4876800"/>
          <a:ext cx="696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04536" imgH="215713" progId="Equation.3">
                  <p:embed/>
                </p:oleObj>
              </mc:Choice>
              <mc:Fallback>
                <p:oleObj name="Equation" r:id="rId5" imgW="304536" imgH="215713" progId="Equation.3">
                  <p:embed/>
                  <p:pic>
                    <p:nvPicPr>
                      <p:cNvPr id="33825" name="Object 33">
                        <a:extLst>
                          <a:ext uri="{FF2B5EF4-FFF2-40B4-BE49-F238E27FC236}">
                            <a16:creationId xmlns:a16="http://schemas.microsoft.com/office/drawing/2014/main" xmlns="" id="{90FFA0D2-A773-487E-B1AD-818A5BA6767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76800"/>
                        <a:ext cx="6969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5">
            <a:extLst>
              <a:ext uri="{FF2B5EF4-FFF2-40B4-BE49-F238E27FC236}">
                <a16:creationId xmlns:a16="http://schemas.microsoft.com/office/drawing/2014/main" xmlns="" id="{4214F529-109B-4D4D-B30D-6CD17283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xmlns="" id="{F4CE75B3-CC57-4FC9-BBB9-8352661F7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00200"/>
          <a:ext cx="1600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685800" imgH="254000" progId="Equation.3">
                  <p:embed/>
                </p:oleObj>
              </mc:Choice>
              <mc:Fallback>
                <p:oleObj name="Equation" r:id="rId7" imgW="685800" imgH="2540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xmlns="" id="{F4CE75B3-CC57-4FC9-BBB9-8352661F7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1600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>
            <a:extLst>
              <a:ext uri="{FF2B5EF4-FFF2-40B4-BE49-F238E27FC236}">
                <a16:creationId xmlns:a16="http://schemas.microsoft.com/office/drawing/2014/main" xmlns="" id="{98E2B612-73F8-4093-8C98-7E53EEC84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3036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2. 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xmlns="" id="{44B211AE-7ED5-4A28-A8EC-ED3810691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6746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Kita bisa juga menggunakan sifat ke-4, </a:t>
            </a:r>
          </a:p>
          <a:p>
            <a:pPr eaLnBrk="1" hangingPunct="1"/>
            <a:r>
              <a:rPr lang="en-US" altLang="en-US" sz="2400"/>
              <a:t>karena ruas kiri maupun kanan keduanya positif.</a:t>
            </a:r>
          </a:p>
        </p:txBody>
      </p:sp>
      <p:graphicFrame>
        <p:nvGraphicFramePr>
          <p:cNvPr id="33802" name="Object 10">
            <a:extLst>
              <a:ext uri="{FF2B5EF4-FFF2-40B4-BE49-F238E27FC236}">
                <a16:creationId xmlns:a16="http://schemas.microsoft.com/office/drawing/2014/main" xmlns="" id="{32702E34-0111-4537-AB9E-C2A24FD55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048000"/>
          <a:ext cx="2438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016000" imgH="241300" progId="Equation.3">
                  <p:embed/>
                </p:oleObj>
              </mc:Choice>
              <mc:Fallback>
                <p:oleObj name="Equation" r:id="rId9" imgW="1016000" imgH="241300" progId="Equation.3">
                  <p:embed/>
                  <p:pic>
                    <p:nvPicPr>
                      <p:cNvPr id="33802" name="Object 10">
                        <a:extLst>
                          <a:ext uri="{FF2B5EF4-FFF2-40B4-BE49-F238E27FC236}">
                            <a16:creationId xmlns:a16="http://schemas.microsoft.com/office/drawing/2014/main" xmlns="" id="{32702E34-0111-4537-AB9E-C2A24FD55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2438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xmlns="" id="{B7038BAA-5451-4B67-ACB0-69CED9BEE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86200"/>
          <a:ext cx="3505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1384300" imgH="203200" progId="Equation.3">
                  <p:embed/>
                </p:oleObj>
              </mc:Choice>
              <mc:Fallback>
                <p:oleObj name="Equation" r:id="rId11" imgW="1384300" imgH="203200" progId="Equation.3">
                  <p:embed/>
                  <p:pic>
                    <p:nvPicPr>
                      <p:cNvPr id="33801" name="Object 9">
                        <a:extLst>
                          <a:ext uri="{FF2B5EF4-FFF2-40B4-BE49-F238E27FC236}">
                            <a16:creationId xmlns:a16="http://schemas.microsoft.com/office/drawing/2014/main" xmlns="" id="{B7038BAA-5451-4B67-ACB0-69CED9BEE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3505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xmlns="" id="{D2C825BB-BEC8-4DEA-AFDA-96065B781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05200"/>
          <a:ext cx="3429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371600" imgH="203200" progId="Equation.3">
                  <p:embed/>
                </p:oleObj>
              </mc:Choice>
              <mc:Fallback>
                <p:oleObj name="Equation" r:id="rId13" imgW="1371600" imgH="203200" progId="Equation.3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xmlns="" id="{D2C825BB-BEC8-4DEA-AFDA-96065B781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3429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1">
            <a:extLst>
              <a:ext uri="{FF2B5EF4-FFF2-40B4-BE49-F238E27FC236}">
                <a16:creationId xmlns:a16="http://schemas.microsoft.com/office/drawing/2014/main" xmlns="" id="{4389FBC0-2191-4FED-BCBD-82B29BBF5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xmlns="" id="{7056B564-01C7-4432-BD1A-5ADECF091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267200"/>
          <a:ext cx="3276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1282700" imgH="203200" progId="Equation.3">
                  <p:embed/>
                </p:oleObj>
              </mc:Choice>
              <mc:Fallback>
                <p:oleObj name="Equation" r:id="rId15" imgW="1282700" imgH="203200" progId="Equation.3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xmlns="" id="{7056B564-01C7-4432-BD1A-5ADECF091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3276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Rectangle 19">
            <a:extLst>
              <a:ext uri="{FF2B5EF4-FFF2-40B4-BE49-F238E27FC236}">
                <a16:creationId xmlns:a16="http://schemas.microsoft.com/office/drawing/2014/main" xmlns="" id="{E7CBE927-1F5D-4E04-A119-8A3A7662E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10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TP : 1, 4</a:t>
            </a:r>
            <a:endParaRPr lang="en-US" altLang="en-US" sz="2400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xmlns="" id="{B8AE30FF-A451-4E5C-94F1-A7B476B16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60850"/>
            <a:ext cx="419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xmlns="" id="{0A309E81-9170-44DB-A51B-EA7614FD4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4260850"/>
            <a:ext cx="3635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xmlns="" id="{917EAF9D-2A50-43F5-8AB9-4ADDA351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4260850"/>
            <a:ext cx="3651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4</a:t>
            </a:r>
          </a:p>
        </p:txBody>
      </p:sp>
      <p:sp>
        <p:nvSpPr>
          <p:cNvPr id="33816" name="Oval 24">
            <a:extLst>
              <a:ext uri="{FF2B5EF4-FFF2-40B4-BE49-F238E27FC236}">
                <a16:creationId xmlns:a16="http://schemas.microsoft.com/office/drawing/2014/main" xmlns="" id="{8F0E6D04-0C1D-4B28-A529-DAB3E0D2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4170363"/>
            <a:ext cx="182562" cy="155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3817" name="Oval 25">
            <a:extLst>
              <a:ext uri="{FF2B5EF4-FFF2-40B4-BE49-F238E27FC236}">
                <a16:creationId xmlns:a16="http://schemas.microsoft.com/office/drawing/2014/main" xmlns="" id="{125771D2-EB45-4286-A5AD-48514682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183063"/>
            <a:ext cx="180975" cy="155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xmlns="" id="{96756F54-BFE2-4358-9469-494A0F5AB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3886200"/>
            <a:ext cx="0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7">
            <a:extLst>
              <a:ext uri="{FF2B5EF4-FFF2-40B4-BE49-F238E27FC236}">
                <a16:creationId xmlns:a16="http://schemas.microsoft.com/office/drawing/2014/main" xmlns="" id="{272A43DA-6754-4AA0-B5D7-ECA65169D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3898900"/>
            <a:ext cx="1274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xmlns="" id="{9D0B7FFB-7816-41B2-8EB9-8EC074E79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7988" y="3911600"/>
            <a:ext cx="0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xmlns="" id="{DAA3A1A3-0CEE-4475-93AB-93322FC2C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38" y="3886200"/>
            <a:ext cx="7286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++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xmlns="" id="{936DFA6F-AE55-4DF1-A95C-02A7C8321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3886200"/>
            <a:ext cx="7286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--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xmlns="" id="{0E01DA7A-651D-4016-875F-C963CFD7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886200"/>
            <a:ext cx="7286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++</a:t>
            </a:r>
          </a:p>
        </p:txBody>
      </p:sp>
      <p:sp>
        <p:nvSpPr>
          <p:cNvPr id="33824" name="Rectangle 32">
            <a:extLst>
              <a:ext uri="{FF2B5EF4-FFF2-40B4-BE49-F238E27FC236}">
                <a16:creationId xmlns:a16="http://schemas.microsoft.com/office/drawing/2014/main" xmlns="" id="{41A80CD0-F080-4846-8CB1-2FC8B827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Hp =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FAAC4EAF-5632-4966-A4AE-C7A873BE9F26}"/>
                  </a:ext>
                </a:extLst>
              </p14:cNvPr>
              <p14:cNvContentPartPr/>
              <p14:nvPr/>
            </p14:nvContentPartPr>
            <p14:xfrm>
              <a:off x="2853972" y="10678583"/>
              <a:ext cx="19049" cy="190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AC4EAF-5632-4966-A4AE-C7A873BE9F2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1522" y="9726133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73BCC45-D11D-4FA9-AD06-A9C4831CE7D4}"/>
                  </a:ext>
                </a:extLst>
              </p14:cNvPr>
              <p14:cNvContentPartPr/>
              <p14:nvPr/>
            </p14:nvContentPartPr>
            <p14:xfrm>
              <a:off x="1245305" y="5090583"/>
              <a:ext cx="19049" cy="19049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3BCC45-D11D-4FA9-AD06-A9C4831CE7D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2855" y="4138133"/>
                <a:ext cx="1904900" cy="190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D158CE4-3A82-4331-A9A4-D8E4D9249259}"/>
                  </a:ext>
                </a:extLst>
              </p14:cNvPr>
              <p14:cNvContentPartPr/>
              <p14:nvPr/>
            </p14:nvContentPartPr>
            <p14:xfrm>
              <a:off x="9020527" y="11243028"/>
              <a:ext cx="19049" cy="1904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158CE4-3A82-4331-A9A4-D8E4D92492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90763" y="11219798"/>
                <a:ext cx="77982" cy="650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799" grpId="0"/>
      <p:bldP spid="33811" grpId="0"/>
      <p:bldP spid="33814" grpId="0"/>
      <p:bldP spid="33815" grpId="0"/>
      <p:bldP spid="33816" grpId="0" animBg="1"/>
      <p:bldP spid="33817" grpId="0" animBg="1"/>
      <p:bldP spid="33821" grpId="0"/>
      <p:bldP spid="33822" grpId="0"/>
      <p:bldP spid="33823" grpId="0"/>
      <p:bldP spid="338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xmlns="" id="{0B0C6B9A-2AE7-4505-B675-493A930E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0D4E3A-CEF5-4B8E-961B-3A51C81C018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417" name="Rectangle 2">
            <a:extLst>
              <a:ext uri="{FF2B5EF4-FFF2-40B4-BE49-F238E27FC236}">
                <a16:creationId xmlns:a16="http://schemas.microsoft.com/office/drawing/2014/main" xmlns="" id="{609C619D-44DA-4E85-AE6E-4018A5C64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 pake definisi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xmlns="" id="{07A2F7FE-CEA1-4EC5-B2DE-4E39AAF7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xmlns="" id="{3F262A13-80F2-4B6B-AABD-84C94941F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1704975"/>
          <a:ext cx="27019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002865" imgH="253890" progId="Equation.3">
                  <p:embed/>
                </p:oleObj>
              </mc:Choice>
              <mc:Fallback>
                <p:oleObj name="Equation" r:id="rId3" imgW="1002865" imgH="25389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xmlns="" id="{3F262A13-80F2-4B6B-AABD-84C94941F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704975"/>
                        <a:ext cx="27019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:a16="http://schemas.microsoft.com/office/drawing/2014/main" xmlns="" id="{18146DA9-4713-4B65-B625-593025DC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57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3. 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xmlns="" id="{58656CB2-3E26-42BB-B1F8-6185BA52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2200"/>
            <a:ext cx="495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Kita bisa menggunakan sifat 4</a:t>
            </a:r>
          </a:p>
        </p:txBody>
      </p:sp>
      <p:sp>
        <p:nvSpPr>
          <p:cNvPr id="29704" name="Rectangle 9">
            <a:extLst>
              <a:ext uri="{FF2B5EF4-FFF2-40B4-BE49-F238E27FC236}">
                <a16:creationId xmlns:a16="http://schemas.microsoft.com/office/drawing/2014/main" xmlns="" id="{F750D1DD-7132-4340-979B-29383883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xmlns="" id="{CCFC4A88-0868-4064-9BB7-5BCEA9BEF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3016250"/>
          <a:ext cx="35369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409088" imgH="241195" progId="Equation.3">
                  <p:embed/>
                </p:oleObj>
              </mc:Choice>
              <mc:Fallback>
                <p:oleObj name="Equation" r:id="rId5" imgW="1409088" imgH="241195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xmlns="" id="{CCFC4A88-0868-4064-9BB7-5BCEA9BEF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016250"/>
                        <a:ext cx="35369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xmlns="" id="{FED4E4DF-89E2-4E3C-B237-929EF544D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213" y="3563938"/>
          <a:ext cx="56403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120900" imgH="203200" progId="Equation.3">
                  <p:embed/>
                </p:oleObj>
              </mc:Choice>
              <mc:Fallback>
                <p:oleObj name="Equation" r:id="rId7" imgW="2120900" imgH="203200" progId="Equation.3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xmlns="" id="{FED4E4DF-89E2-4E3C-B237-929EF544D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563938"/>
                        <a:ext cx="56403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xmlns="" id="{A2201005-A7CD-4F34-9DF8-725AC256F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14800"/>
          <a:ext cx="39862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485900" imgH="203200" progId="Equation.3">
                  <p:embed/>
                </p:oleObj>
              </mc:Choice>
              <mc:Fallback>
                <p:oleObj name="Equation" r:id="rId9" imgW="1485900" imgH="203200" progId="Equation.3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xmlns="" id="{A2201005-A7CD-4F34-9DF8-725AC256F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39862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>
            <a:extLst>
              <a:ext uri="{FF2B5EF4-FFF2-40B4-BE49-F238E27FC236}">
                <a16:creationId xmlns:a16="http://schemas.microsoft.com/office/drawing/2014/main" xmlns="" id="{73D3FAB3-EA9A-4109-9D0D-57D376756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648200"/>
          <a:ext cx="3352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193800" imgH="203200" progId="Equation.3">
                  <p:embed/>
                </p:oleObj>
              </mc:Choice>
              <mc:Fallback>
                <p:oleObj name="Equation" r:id="rId11" imgW="1193800" imgH="203200" progId="Equation.3">
                  <p:embed/>
                  <p:pic>
                    <p:nvPicPr>
                      <p:cNvPr id="35860" name="Object 20">
                        <a:extLst>
                          <a:ext uri="{FF2B5EF4-FFF2-40B4-BE49-F238E27FC236}">
                            <a16:creationId xmlns:a16="http://schemas.microsoft.com/office/drawing/2014/main" xmlns="" id="{73D3FAB3-EA9A-4109-9D0D-57D376756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3352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3">
            <a:extLst>
              <a:ext uri="{FF2B5EF4-FFF2-40B4-BE49-F238E27FC236}">
                <a16:creationId xmlns:a16="http://schemas.microsoft.com/office/drawing/2014/main" xmlns="" id="{F07A0B00-F350-427A-8B1B-90F81B3E7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199063"/>
          <a:ext cx="5715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253890" imgH="393529" progId="Equation.3">
                  <p:embed/>
                </p:oleObj>
              </mc:Choice>
              <mc:Fallback>
                <p:oleObj name="Equation" r:id="rId13" imgW="253890" imgH="393529" progId="Equation.3">
                  <p:embed/>
                  <p:pic>
                    <p:nvPicPr>
                      <p:cNvPr id="35863" name="Object 23">
                        <a:extLst>
                          <a:ext uri="{FF2B5EF4-FFF2-40B4-BE49-F238E27FC236}">
                            <a16:creationId xmlns:a16="http://schemas.microsoft.com/office/drawing/2014/main" xmlns="" id="{F07A0B00-F350-427A-8B1B-90F81B3E7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199063"/>
                        <a:ext cx="5715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25">
            <a:extLst>
              <a:ext uri="{FF2B5EF4-FFF2-40B4-BE49-F238E27FC236}">
                <a16:creationId xmlns:a16="http://schemas.microsoft.com/office/drawing/2014/main" xmlns="" id="{EA1A1BAF-EF00-4FBE-8ADA-E5A6C32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TP :</a:t>
            </a:r>
          </a:p>
        </p:txBody>
      </p:sp>
      <p:sp>
        <p:nvSpPr>
          <p:cNvPr id="29711" name="Text Box 26">
            <a:extLst>
              <a:ext uri="{FF2B5EF4-FFF2-40B4-BE49-F238E27FC236}">
                <a16:creationId xmlns:a16="http://schemas.microsoft.com/office/drawing/2014/main" xmlns="" id="{7153F0F5-3174-45DE-A94D-5C02A3A5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,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xmlns="" id="{8ECD48F8-7644-4D31-8FC7-4105A86C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42C562-3D54-4650-A37D-82709A15C08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xmlns="" id="{FD6F36C3-FBC3-4687-BCB2-1F366EEA5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xmlns="" id="{3E2EC30B-AABA-4BA3-9334-28B26DE3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Hp = </a:t>
            </a:r>
          </a:p>
        </p:txBody>
      </p:sp>
      <p:sp>
        <p:nvSpPr>
          <p:cNvPr id="30725" name="Rectangle 11">
            <a:extLst>
              <a:ext uri="{FF2B5EF4-FFF2-40B4-BE49-F238E27FC236}">
                <a16:creationId xmlns:a16="http://schemas.microsoft.com/office/drawing/2014/main" xmlns="" id="{47E7522B-E13A-4C82-816E-7B642C58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xmlns="" id="{E7D81F76-CA3F-4B6C-B920-6785DFEA6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3962400"/>
          <a:ext cx="28765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218671" imgH="431613" progId="Equation.3">
                  <p:embed/>
                </p:oleObj>
              </mc:Choice>
              <mc:Fallback>
                <p:oleObj name="Equation" r:id="rId3" imgW="1218671" imgH="431613" progId="Equation.3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xmlns="" id="{E7D81F76-CA3F-4B6C-B920-6785DFEA6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962400"/>
                        <a:ext cx="28765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>
            <a:extLst>
              <a:ext uri="{FF2B5EF4-FFF2-40B4-BE49-F238E27FC236}">
                <a16:creationId xmlns:a16="http://schemas.microsoft.com/office/drawing/2014/main" xmlns="" id="{C89B52C5-B48F-4C48-B07B-CF01319B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52600"/>
            <a:ext cx="5811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Jika digambar pada garis bilangan :</a:t>
            </a:r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xmlns="" id="{76F64D7B-A4F3-4F7E-8749-3B09CAD19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411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xmlns="" id="{FCB3672A-4FE2-4A0A-B1D1-E3D0DDE1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3151188"/>
            <a:ext cx="4921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-1</a:t>
            </a:r>
          </a:p>
        </p:txBody>
      </p:sp>
      <p:sp>
        <p:nvSpPr>
          <p:cNvPr id="36880" name="Oval 16">
            <a:extLst>
              <a:ext uri="{FF2B5EF4-FFF2-40B4-BE49-F238E27FC236}">
                <a16:creationId xmlns:a16="http://schemas.microsoft.com/office/drawing/2014/main" xmlns="" id="{FA9F957B-4403-40E2-B9DB-0C9AEC3B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973388"/>
            <a:ext cx="179387" cy="177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6881" name="Oval 17">
            <a:extLst>
              <a:ext uri="{FF2B5EF4-FFF2-40B4-BE49-F238E27FC236}">
                <a16:creationId xmlns:a16="http://schemas.microsoft.com/office/drawing/2014/main" xmlns="" id="{25A8332C-2250-4131-92D2-97F24EF6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2959100"/>
            <a:ext cx="179388" cy="1762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xmlns="" id="{199BDE6F-8748-4C7B-8DC3-54127598C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19375"/>
            <a:ext cx="0" cy="354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xmlns="" id="{E80593F3-317E-4FA8-8C71-B4AC68EB4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98738"/>
            <a:ext cx="1252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xmlns="" id="{09402AA1-ED3D-4D1E-B4AE-F26CDCF81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625" y="2667000"/>
            <a:ext cx="1044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887" name="Object 23">
            <a:extLst>
              <a:ext uri="{FF2B5EF4-FFF2-40B4-BE49-F238E27FC236}">
                <a16:creationId xmlns:a16="http://schemas.microsoft.com/office/drawing/2014/main" xmlns="" id="{3756E636-69BC-481B-973D-420714DDD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3119438"/>
          <a:ext cx="684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03024" imgH="203024" progId="Equation.3">
                  <p:embed/>
                </p:oleObj>
              </mc:Choice>
              <mc:Fallback>
                <p:oleObj name="Equation" r:id="rId5" imgW="203024" imgH="203024" progId="Equation.3">
                  <p:embed/>
                  <p:pic>
                    <p:nvPicPr>
                      <p:cNvPr id="36887" name="Object 23">
                        <a:extLst>
                          <a:ext uri="{FF2B5EF4-FFF2-40B4-BE49-F238E27FC236}">
                            <a16:creationId xmlns:a16="http://schemas.microsoft.com/office/drawing/2014/main" xmlns="" id="{3756E636-69BC-481B-973D-420714DDD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119438"/>
                        <a:ext cx="684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27">
            <a:extLst>
              <a:ext uri="{FF2B5EF4-FFF2-40B4-BE49-F238E27FC236}">
                <a16:creationId xmlns:a16="http://schemas.microsoft.com/office/drawing/2014/main" xmlns="" id="{3A5AD86D-2102-4213-BAE9-ED173B74D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++</a:t>
            </a:r>
          </a:p>
        </p:txBody>
      </p:sp>
      <p:sp>
        <p:nvSpPr>
          <p:cNvPr id="30737" name="Text Box 28">
            <a:extLst>
              <a:ext uri="{FF2B5EF4-FFF2-40B4-BE49-F238E27FC236}">
                <a16:creationId xmlns:a16="http://schemas.microsoft.com/office/drawing/2014/main" xmlns="" id="{30078972-E310-4DDA-B358-A6D28454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--</a:t>
            </a:r>
          </a:p>
        </p:txBody>
      </p:sp>
      <p:sp>
        <p:nvSpPr>
          <p:cNvPr id="30738" name="Text Box 29">
            <a:extLst>
              <a:ext uri="{FF2B5EF4-FFF2-40B4-BE49-F238E27FC236}">
                <a16:creationId xmlns:a16="http://schemas.microsoft.com/office/drawing/2014/main" xmlns="" id="{C5C15164-62D8-49DC-81AB-60D106E3A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++</a:t>
            </a:r>
          </a:p>
        </p:txBody>
      </p:sp>
      <p:sp>
        <p:nvSpPr>
          <p:cNvPr id="36894" name="Line 30">
            <a:extLst>
              <a:ext uri="{FF2B5EF4-FFF2-40B4-BE49-F238E27FC236}">
                <a16:creationId xmlns:a16="http://schemas.microsoft.com/office/drawing/2014/main" xmlns="" id="{563CB490-972C-4177-AE66-FE8D93B9E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5488" y="2667000"/>
            <a:ext cx="0" cy="354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  <p:bldP spid="36876" grpId="0"/>
      <p:bldP spid="36879" grpId="0"/>
      <p:bldP spid="36880" grpId="0" animBg="1"/>
      <p:bldP spid="368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xmlns="" id="{6BB25FEC-5F65-449F-81D9-39A3771B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1845E-8256-48A4-B144-82529D64CCD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467" name="Rectangle 2">
            <a:extLst>
              <a:ext uri="{FF2B5EF4-FFF2-40B4-BE49-F238E27FC236}">
                <a16:creationId xmlns:a16="http://schemas.microsoft.com/office/drawing/2014/main" xmlns="" id="{67D1CBAC-47C8-4EE9-B5EA-2ECAA1D2B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xmlns="" id="{CF81E37E-3264-4855-BA81-C27CCE38F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1524000"/>
          <a:ext cx="13446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634725" imgH="431613" progId="Equation.3">
                  <p:embed/>
                </p:oleObj>
              </mc:Choice>
              <mc:Fallback>
                <p:oleObj name="Equation" r:id="rId3" imgW="634725" imgH="431613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xmlns="" id="{CF81E37E-3264-4855-BA81-C27CCE38F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524000"/>
                        <a:ext cx="13446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xmlns="" id="{AB85AC00-87CE-413A-AC9A-FDC0D1A66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2362200"/>
          <a:ext cx="16240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787058" imgH="393529" progId="Equation.3">
                  <p:embed/>
                </p:oleObj>
              </mc:Choice>
              <mc:Fallback>
                <p:oleObj name="Equation" r:id="rId5" imgW="787058" imgH="393529" progId="Equation.3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xmlns="" id="{AB85AC00-87CE-413A-AC9A-FDC0D1A66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362200"/>
                        <a:ext cx="16240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xmlns="" id="{78315FF6-730D-42A7-B553-362A7B416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2438400"/>
          <a:ext cx="13462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672808" imgH="393529" progId="Equation.3">
                  <p:embed/>
                </p:oleObj>
              </mc:Choice>
              <mc:Fallback>
                <p:oleObj name="Equation" r:id="rId7" imgW="672808" imgH="393529" progId="Equation.3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xmlns="" id="{78315FF6-730D-42A7-B553-362A7B416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438400"/>
                        <a:ext cx="13462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xmlns="" id="{D2E2918C-19BB-4199-8CDB-E6554A1C5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3125788"/>
          <a:ext cx="14192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660113" imgH="393529" progId="Equation.3">
                  <p:embed/>
                </p:oleObj>
              </mc:Choice>
              <mc:Fallback>
                <p:oleObj name="Equation" r:id="rId9" imgW="660113" imgH="393529" progId="Equation.3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xmlns="" id="{D2E2918C-19BB-4199-8CDB-E6554A1C5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125788"/>
                        <a:ext cx="14192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xmlns="" id="{470464D8-52E0-4F24-9CDD-1DA61D4FC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3276600"/>
          <a:ext cx="889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457002" imgH="393529" progId="Equation.3">
                  <p:embed/>
                </p:oleObj>
              </mc:Choice>
              <mc:Fallback>
                <p:oleObj name="Equation" r:id="rId11" imgW="457002" imgH="393529" progId="Equation.3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xmlns="" id="{470464D8-52E0-4F24-9CDD-1DA61D4FC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276600"/>
                        <a:ext cx="889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xmlns="" id="{26A609CD-1BDC-4186-BBC8-0976B93A6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4114800"/>
          <a:ext cx="1647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710891" imgH="177723" progId="Equation.3">
                  <p:embed/>
                </p:oleObj>
              </mc:Choice>
              <mc:Fallback>
                <p:oleObj name="Equation" r:id="rId13" imgW="710891" imgH="177723" progId="Equation.3">
                  <p:embed/>
                  <p:pic>
                    <p:nvPicPr>
                      <p:cNvPr id="40966" name="Object 6">
                        <a:extLst>
                          <a:ext uri="{FF2B5EF4-FFF2-40B4-BE49-F238E27FC236}">
                            <a16:creationId xmlns:a16="http://schemas.microsoft.com/office/drawing/2014/main" xmlns="" id="{26A609CD-1BDC-4186-BBC8-0976B93A6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114800"/>
                        <a:ext cx="1647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xmlns="" id="{33547949-CF34-4A8D-B864-2AC5279C0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4114800"/>
          <a:ext cx="11160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507780" imgH="177723" progId="Equation.3">
                  <p:embed/>
                </p:oleObj>
              </mc:Choice>
              <mc:Fallback>
                <p:oleObj name="Equation" r:id="rId15" imgW="507780" imgH="177723" progId="Equation.3">
                  <p:embed/>
                  <p:pic>
                    <p:nvPicPr>
                      <p:cNvPr id="40965" name="Object 5">
                        <a:extLst>
                          <a:ext uri="{FF2B5EF4-FFF2-40B4-BE49-F238E27FC236}">
                            <a16:creationId xmlns:a16="http://schemas.microsoft.com/office/drawing/2014/main" xmlns="" id="{33547949-CF34-4A8D-B864-2AC5279C0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4114800"/>
                        <a:ext cx="11160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xmlns="" id="{41B74571-0CCC-423A-8891-7B72FBB29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775200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1269449" imgH="215806" progId="Equation.3">
                  <p:embed/>
                </p:oleObj>
              </mc:Choice>
              <mc:Fallback>
                <p:oleObj name="Equation" r:id="rId17" imgW="1269449" imgH="215806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xmlns="" id="{41B74571-0CCC-423A-8891-7B72FBB29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75200"/>
                        <a:ext cx="279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2">
            <a:extLst>
              <a:ext uri="{FF2B5EF4-FFF2-40B4-BE49-F238E27FC236}">
                <a16:creationId xmlns:a16="http://schemas.microsoft.com/office/drawing/2014/main" xmlns="" id="{CDB8DCFD-170C-4E3B-9467-516A4519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9705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4. </a:t>
            </a:r>
            <a:endParaRPr lang="en-US" altLang="en-US" sz="2400"/>
          </a:p>
        </p:txBody>
      </p:sp>
      <p:sp>
        <p:nvSpPr>
          <p:cNvPr id="40974" name="Rectangle 14">
            <a:extLst>
              <a:ext uri="{FF2B5EF4-FFF2-40B4-BE49-F238E27FC236}">
                <a16:creationId xmlns:a16="http://schemas.microsoft.com/office/drawing/2014/main" xmlns="" id="{431F8105-C2C3-4291-89D9-E1FF89B8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44763"/>
            <a:ext cx="145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   atau    </a:t>
            </a:r>
            <a:endParaRPr lang="en-US" altLang="en-US" sz="2400"/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xmlns="" id="{768F6434-F7A4-4424-9A5C-03611DB2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06763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      atau      </a:t>
            </a:r>
            <a:endParaRPr lang="en-US" altLang="en-US" sz="2400"/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xmlns="" id="{21427B5F-D62C-40BD-9257-952ACA83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14800"/>
            <a:ext cx="178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     atau      </a:t>
            </a:r>
            <a:endParaRPr lang="en-US" altLang="en-US" sz="2400"/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xmlns="" id="{04331DAC-B55D-4873-A71D-489BA857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Hp = </a:t>
            </a:r>
            <a:endParaRPr lang="en-US" altLang="en-US" sz="2400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xmlns="" id="{482D1AA4-2AA4-4EF5-AAB1-192CA7D3A01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562600"/>
            <a:ext cx="3657600" cy="914400"/>
            <a:chOff x="504" y="2119"/>
            <a:chExt cx="1692" cy="440"/>
          </a:xfrm>
        </p:grpSpPr>
        <p:sp>
          <p:nvSpPr>
            <p:cNvPr id="31762" name="Line 21">
              <a:extLst>
                <a:ext uri="{FF2B5EF4-FFF2-40B4-BE49-F238E27FC236}">
                  <a16:creationId xmlns:a16="http://schemas.microsoft.com/office/drawing/2014/main" xmlns="" id="{196C8315-8CB6-4AC5-BECA-73D827361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" y="2386"/>
              <a:ext cx="1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Text Box 22">
              <a:extLst>
                <a:ext uri="{FF2B5EF4-FFF2-40B4-BE49-F238E27FC236}">
                  <a16:creationId xmlns:a16="http://schemas.microsoft.com/office/drawing/2014/main" xmlns="" id="{0F21874A-44A4-4152-A1C0-1BD4AD12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2410"/>
              <a:ext cx="247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cs typeface="Times New Roman" panose="02020603050405020304" pitchFamily="18" charset="0"/>
                </a:rPr>
                <a:t>-18</a:t>
              </a:r>
              <a:endParaRPr lang="en-US" altLang="en-US" sz="2400"/>
            </a:p>
          </p:txBody>
        </p:sp>
        <p:sp>
          <p:nvSpPr>
            <p:cNvPr id="31764" name="Oval 23">
              <a:extLst>
                <a:ext uri="{FF2B5EF4-FFF2-40B4-BE49-F238E27FC236}">
                  <a16:creationId xmlns:a16="http://schemas.microsoft.com/office/drawing/2014/main" xmlns="" id="{A6BF700C-C32A-4ECB-9397-10F8F267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6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31765" name="Oval 24">
              <a:extLst>
                <a:ext uri="{FF2B5EF4-FFF2-40B4-BE49-F238E27FC236}">
                  <a16:creationId xmlns:a16="http://schemas.microsoft.com/office/drawing/2014/main" xmlns="" id="{C78A42C8-FB8E-43F7-B69C-CE86D361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350"/>
              <a:ext cx="72" cy="7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31766" name="Line 25">
              <a:extLst>
                <a:ext uri="{FF2B5EF4-FFF2-40B4-BE49-F238E27FC236}">
                  <a16:creationId xmlns:a16="http://schemas.microsoft.com/office/drawing/2014/main" xmlns="" id="{CD9388DD-DCB3-4BDF-9BF6-D0CC11E5A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15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6">
              <a:extLst>
                <a:ext uri="{FF2B5EF4-FFF2-40B4-BE49-F238E27FC236}">
                  <a16:creationId xmlns:a16="http://schemas.microsoft.com/office/drawing/2014/main" xmlns="" id="{E2F46145-2A4E-47F6-A985-CCA0BB1FB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221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7">
              <a:extLst>
                <a:ext uri="{FF2B5EF4-FFF2-40B4-BE49-F238E27FC236}">
                  <a16:creationId xmlns:a16="http://schemas.microsoft.com/office/drawing/2014/main" xmlns="" id="{018A52FD-DE8A-4FD9-BB71-0744D1714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2132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8">
              <a:extLst>
                <a:ext uri="{FF2B5EF4-FFF2-40B4-BE49-F238E27FC236}">
                  <a16:creationId xmlns:a16="http://schemas.microsoft.com/office/drawing/2014/main" xmlns="" id="{9CE973D5-067F-4F26-A609-88EC402CA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119"/>
              <a:ext cx="6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Text Box 29">
              <a:extLst>
                <a:ext uri="{FF2B5EF4-FFF2-40B4-BE49-F238E27FC236}">
                  <a16:creationId xmlns:a16="http://schemas.microsoft.com/office/drawing/2014/main" xmlns="" id="{77D7A349-1259-4D79-A87E-127CAC1D5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2400"/>
              <a:ext cx="24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cs typeface="Times New Roman" panose="02020603050405020304" pitchFamily="18" charset="0"/>
                </a:rPr>
                <a:t>-10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  <p:bldP spid="40974" grpId="0"/>
      <p:bldP spid="40976" grpId="0"/>
      <p:bldP spid="40978" grpId="0"/>
      <p:bldP spid="409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36" name="Object 28">
            <a:extLst>
              <a:ext uri="{FF2B5EF4-FFF2-40B4-BE49-F238E27FC236}">
                <a16:creationId xmlns:a16="http://schemas.microsoft.com/office/drawing/2014/main" xmlns="" id="{99A2CF1B-1580-4F88-ADBF-44931B6B51D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44588" y="1676400"/>
          <a:ext cx="2587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663715" imgH="343034" progId="Equation.3">
                  <p:embed/>
                </p:oleObj>
              </mc:Choice>
              <mc:Fallback>
                <p:oleObj name="Equation" r:id="rId3" imgW="1663715" imgH="343034" progId="Equation.3">
                  <p:embed/>
                  <p:pic>
                    <p:nvPicPr>
                      <p:cNvPr id="43036" name="Object 28">
                        <a:extLst>
                          <a:ext uri="{FF2B5EF4-FFF2-40B4-BE49-F238E27FC236}">
                            <a16:creationId xmlns:a16="http://schemas.microsoft.com/office/drawing/2014/main" xmlns="" id="{99A2CF1B-1580-4F88-ADBF-44931B6B51D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676400"/>
                        <a:ext cx="2587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xmlns="" id="{4FCB1D0D-E8C5-4739-8AD3-967AB1C1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04BE1F-C7DE-4AB4-9256-E174A77C682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0489" name="Rectangle 29">
            <a:extLst>
              <a:ext uri="{FF2B5EF4-FFF2-40B4-BE49-F238E27FC236}">
                <a16:creationId xmlns:a16="http://schemas.microsoft.com/office/drawing/2014/main" xmlns="" id="{FFEBFFDF-2D18-44AB-9D51-49EFA98A2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xmlns="" id="{C16A83A7-FC78-451E-9BC8-31D36E0AF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67000"/>
          <a:ext cx="29718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384300" imgH="457200" progId="Equation.3">
                  <p:embed/>
                </p:oleObj>
              </mc:Choice>
              <mc:Fallback>
                <p:oleObj name="Equation" r:id="rId5" imgW="1384300" imgH="457200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xmlns="" id="{C16A83A7-FC78-451E-9BC8-31D36E0AF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9718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xmlns="" id="{5B9633C7-B697-45D6-A7F4-33DC45C06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606675"/>
          <a:ext cx="2971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511300" imgH="457200" progId="Equation.3">
                  <p:embed/>
                </p:oleObj>
              </mc:Choice>
              <mc:Fallback>
                <p:oleObj name="Equation" r:id="rId7" imgW="1511300" imgH="457200" progId="Equation.3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xmlns="" id="{5B9633C7-B697-45D6-A7F4-33DC45C06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06675"/>
                        <a:ext cx="29718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>
            <a:extLst>
              <a:ext uri="{FF2B5EF4-FFF2-40B4-BE49-F238E27FC236}">
                <a16:creationId xmlns:a16="http://schemas.microsoft.com/office/drawing/2014/main" xmlns="" id="{FB01C266-F2EA-4F3A-8467-C61D3CCA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3886200"/>
            <a:ext cx="445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Jadi kita mempunyai 3 interval :</a:t>
            </a:r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xmlns="" id="{9FD6539D-1D45-4616-B456-15211ED79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5486400"/>
            <a:ext cx="417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xmlns="" id="{F873884F-C084-46D5-8354-49B9BBA13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088" y="5334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>
            <a:extLst>
              <a:ext uri="{FF2B5EF4-FFF2-40B4-BE49-F238E27FC236}">
                <a16:creationId xmlns:a16="http://schemas.microsoft.com/office/drawing/2014/main" xmlns="" id="{C6A0521A-0BC4-4F19-AFA7-A676E78CD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5334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xmlns="" id="{16E0402C-5FD0-4C0D-9982-CF3A242A4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5638800"/>
            <a:ext cx="52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-1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xmlns="" id="{3E3C13DB-A714-4957-BA57-1D96B8E9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5638800"/>
            <a:ext cx="52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2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xmlns="" id="{F3B25D1A-5436-4A1E-B206-3681DE42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419600"/>
            <a:ext cx="347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I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xmlns="" id="{516A0867-86E0-46D5-841C-58F34002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4419600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II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xmlns="" id="{C56DB8FB-D947-4659-84A8-4A3EAEF0F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419600"/>
            <a:ext cx="52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III</a:t>
            </a:r>
          </a:p>
        </p:txBody>
      </p:sp>
      <p:sp>
        <p:nvSpPr>
          <p:cNvPr id="32784" name="Text Box 18">
            <a:extLst>
              <a:ext uri="{FF2B5EF4-FFF2-40B4-BE49-F238E27FC236}">
                <a16:creationId xmlns:a16="http://schemas.microsoft.com/office/drawing/2014/main" xmlns="" id="{09DA8561-59EE-49F7-B89A-3C27A6FA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28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2785" name="Text Box 20">
            <a:extLst>
              <a:ext uri="{FF2B5EF4-FFF2-40B4-BE49-F238E27FC236}">
                <a16:creationId xmlns:a16="http://schemas.microsoft.com/office/drawing/2014/main" xmlns="" id="{74D2F50D-0CF8-4AD8-94A2-355B2BDF4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47228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43029" name="Object 21">
            <a:extLst>
              <a:ext uri="{FF2B5EF4-FFF2-40B4-BE49-F238E27FC236}">
                <a16:creationId xmlns:a16="http://schemas.microsoft.com/office/drawing/2014/main" xmlns="" id="{107EBA57-04F8-41DC-8C78-E3F2FCEA1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00600"/>
          <a:ext cx="9144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545626" imgH="215713" progId="Equation.3">
                  <p:embed/>
                </p:oleObj>
              </mc:Choice>
              <mc:Fallback>
                <p:oleObj name="Equation" r:id="rId9" imgW="545626" imgH="215713" progId="Equation.3">
                  <p:embed/>
                  <p:pic>
                    <p:nvPicPr>
                      <p:cNvPr id="43029" name="Object 21">
                        <a:extLst>
                          <a:ext uri="{FF2B5EF4-FFF2-40B4-BE49-F238E27FC236}">
                            <a16:creationId xmlns:a16="http://schemas.microsoft.com/office/drawing/2014/main" xmlns="" id="{107EBA57-04F8-41DC-8C78-E3F2FCEA1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9144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>
            <a:extLst>
              <a:ext uri="{FF2B5EF4-FFF2-40B4-BE49-F238E27FC236}">
                <a16:creationId xmlns:a16="http://schemas.microsoft.com/office/drawing/2014/main" xmlns="" id="{AD4BD7C6-CEB8-422C-BF27-F262916E7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800600"/>
          <a:ext cx="762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406048" imgH="215713" progId="Equation.3">
                  <p:embed/>
                </p:oleObj>
              </mc:Choice>
              <mc:Fallback>
                <p:oleObj name="Equation" r:id="rId11" imgW="406048" imgH="215713" progId="Equation.3">
                  <p:embed/>
                  <p:pic>
                    <p:nvPicPr>
                      <p:cNvPr id="43031" name="Object 23">
                        <a:extLst>
                          <a:ext uri="{FF2B5EF4-FFF2-40B4-BE49-F238E27FC236}">
                            <a16:creationId xmlns:a16="http://schemas.microsoft.com/office/drawing/2014/main" xmlns="" id="{AD4BD7C6-CEB8-422C-BF27-F262916E79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762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>
            <a:extLst>
              <a:ext uri="{FF2B5EF4-FFF2-40B4-BE49-F238E27FC236}">
                <a16:creationId xmlns:a16="http://schemas.microsoft.com/office/drawing/2014/main" xmlns="" id="{5467C705-B06B-4171-99BE-5FE0EB96D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800600"/>
          <a:ext cx="685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368140" imgH="215806" progId="Equation.3">
                  <p:embed/>
                </p:oleObj>
              </mc:Choice>
              <mc:Fallback>
                <p:oleObj name="Equation" r:id="rId13" imgW="368140" imgH="215806" progId="Equation.3">
                  <p:embed/>
                  <p:pic>
                    <p:nvPicPr>
                      <p:cNvPr id="43033" name="Object 25">
                        <a:extLst>
                          <a:ext uri="{FF2B5EF4-FFF2-40B4-BE49-F238E27FC236}">
                            <a16:creationId xmlns:a16="http://schemas.microsoft.com/office/drawing/2014/main" xmlns="" id="{5467C705-B06B-4171-99BE-5FE0EB96D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685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Rectangle 27">
            <a:extLst>
              <a:ext uri="{FF2B5EF4-FFF2-40B4-BE49-F238E27FC236}">
                <a16:creationId xmlns:a16="http://schemas.microsoft.com/office/drawing/2014/main" xmlns="" id="{300E50BC-5D5D-4335-8A58-8A372F33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5. </a:t>
            </a:r>
            <a:endParaRPr lang="en-US" altLang="en-US" sz="2400"/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xmlns="" id="{BC7FA176-155E-4A0B-B98A-FCDC8388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Kita definisikan dahulu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1" grpId="0"/>
      <p:bldP spid="43022" grpId="0"/>
      <p:bldP spid="43023" grpId="0"/>
      <p:bldP spid="43024" grpId="0"/>
      <p:bldP spid="43025" grpId="0"/>
      <p:bldP spid="43035" grpId="0"/>
      <p:bldP spid="430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xmlns="" id="{647B1EF5-6935-40FF-A4B9-34F693A8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896923-9757-4173-8148-BF180ABEA53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517" name="Rectangle 2">
            <a:extLst>
              <a:ext uri="{FF2B5EF4-FFF2-40B4-BE49-F238E27FC236}">
                <a16:creationId xmlns:a16="http://schemas.microsoft.com/office/drawing/2014/main" xmlns="" id="{F5AE2658-9174-4026-8D45-734797922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xmlns="" id="{872685EF-2098-4C18-846C-519DBC9A5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524000"/>
          <a:ext cx="990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431425" imgH="177646" progId="Equation.3">
                  <p:embed/>
                </p:oleObj>
              </mc:Choice>
              <mc:Fallback>
                <p:oleObj name="Equation" r:id="rId3" imgW="431425" imgH="177646" progId="Equation.3">
                  <p:embed/>
                  <p:pic>
                    <p:nvPicPr>
                      <p:cNvPr id="52237" name="Object 13">
                        <a:extLst>
                          <a:ext uri="{FF2B5EF4-FFF2-40B4-BE49-F238E27FC236}">
                            <a16:creationId xmlns:a16="http://schemas.microsoft.com/office/drawing/2014/main" xmlns="" id="{872685EF-2098-4C18-846C-519DBC9A5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990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xmlns="" id="{B097BF9D-4004-4F41-B531-D385690EE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524000"/>
          <a:ext cx="990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545626" imgH="215713" progId="Equation.3">
                  <p:embed/>
                </p:oleObj>
              </mc:Choice>
              <mc:Fallback>
                <p:oleObj name="Equation" r:id="rId5" imgW="545626" imgH="215713" progId="Equation.3">
                  <p:embed/>
                  <p:pic>
                    <p:nvPicPr>
                      <p:cNvPr id="52236" name="Object 12">
                        <a:extLst>
                          <a:ext uri="{FF2B5EF4-FFF2-40B4-BE49-F238E27FC236}">
                            <a16:creationId xmlns:a16="http://schemas.microsoft.com/office/drawing/2014/main" xmlns="" id="{B097BF9D-4004-4F41-B531-D385690EE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0"/>
                        <a:ext cx="990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xmlns="" id="{04A2645F-FA52-4748-9E58-01F9ED460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968500"/>
          <a:ext cx="43227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193800" imgH="254000" progId="Equation.3">
                  <p:embed/>
                </p:oleObj>
              </mc:Choice>
              <mc:Fallback>
                <p:oleObj name="Equation" r:id="rId7" imgW="1193800" imgH="254000" progId="Equation.3">
                  <p:embed/>
                  <p:pic>
                    <p:nvPicPr>
                      <p:cNvPr id="52235" name="Object 11">
                        <a:extLst>
                          <a:ext uri="{FF2B5EF4-FFF2-40B4-BE49-F238E27FC236}">
                            <a16:creationId xmlns:a16="http://schemas.microsoft.com/office/drawing/2014/main" xmlns="" id="{04A2645F-FA52-4748-9E58-01F9ED460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68500"/>
                        <a:ext cx="43227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xmlns="" id="{DCAF1DE9-6B8A-42F2-8440-04221598A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667000"/>
          <a:ext cx="3657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637589" imgH="215806" progId="Equation.3">
                  <p:embed/>
                </p:oleObj>
              </mc:Choice>
              <mc:Fallback>
                <p:oleObj name="Equation" r:id="rId9" imgW="1637589" imgH="215806" progId="Equation.3">
                  <p:embed/>
                  <p:pic>
                    <p:nvPicPr>
                      <p:cNvPr id="52234" name="Object 10">
                        <a:extLst>
                          <a:ext uri="{FF2B5EF4-FFF2-40B4-BE49-F238E27FC236}">
                            <a16:creationId xmlns:a16="http://schemas.microsoft.com/office/drawing/2014/main" xmlns="" id="{DCAF1DE9-6B8A-42F2-8440-04221598A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3657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xmlns="" id="{F36A0C2A-A0E3-4D05-B77E-2D8CCD03A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181350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1345616" imgH="177723" progId="Equation.3">
                  <p:embed/>
                </p:oleObj>
              </mc:Choice>
              <mc:Fallback>
                <p:oleObj name="Equation" r:id="rId11" imgW="1345616" imgH="177723" progId="Equation.3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xmlns="" id="{F36A0C2A-A0E3-4D05-B77E-2D8CCD03A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81350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xmlns="" id="{4AB2FD48-2003-4B23-8309-66B190CAC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714750"/>
          <a:ext cx="2133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939392" imgH="177723" progId="Equation.3">
                  <p:embed/>
                </p:oleObj>
              </mc:Choice>
              <mc:Fallback>
                <p:oleObj name="Equation" r:id="rId13" imgW="939392" imgH="177723" progId="Equation.3">
                  <p:embed/>
                  <p:pic>
                    <p:nvPicPr>
                      <p:cNvPr id="52232" name="Object 8">
                        <a:extLst>
                          <a:ext uri="{FF2B5EF4-FFF2-40B4-BE49-F238E27FC236}">
                            <a16:creationId xmlns:a16="http://schemas.microsoft.com/office/drawing/2014/main" xmlns="" id="{4AB2FD48-2003-4B23-8309-66B190CAC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14750"/>
                        <a:ext cx="2133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xmlns="" id="{D67FD6CA-FA0D-4FF4-8A97-4686A285E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84650"/>
          <a:ext cx="19050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812447" imgH="177723" progId="Equation.3">
                  <p:embed/>
                </p:oleObj>
              </mc:Choice>
              <mc:Fallback>
                <p:oleObj name="Equation" r:id="rId15" imgW="812447" imgH="177723" progId="Equation.3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xmlns="" id="{D67FD6CA-FA0D-4FF4-8A97-4686A285E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84650"/>
                        <a:ext cx="19050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xmlns="" id="{2DEEB7C0-987E-447B-9CBE-15A9BCBFE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705350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634449" imgH="177646" progId="Equation.3">
                  <p:embed/>
                </p:oleObj>
              </mc:Choice>
              <mc:Fallback>
                <p:oleObj name="Equation" r:id="rId17" imgW="634449" imgH="177646" progId="Equation.3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xmlns="" id="{2DEEB7C0-987E-447B-9CBE-15A9BCBFE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05350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xmlns="" id="{EE3404DC-DB15-45AD-BC7C-DB316A65F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054600"/>
          <a:ext cx="1295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9" imgW="583947" imgH="393529" progId="Equation.3">
                  <p:embed/>
                </p:oleObj>
              </mc:Choice>
              <mc:Fallback>
                <p:oleObj name="Equation" r:id="rId19" imgW="583947" imgH="393529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xmlns="" id="{EE3404DC-DB15-45AD-BC7C-DB316A65F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54600"/>
                        <a:ext cx="1295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xmlns="" id="{22216E7B-592D-497F-BD4B-02344231F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086350"/>
          <a:ext cx="1143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21" imgW="571252" imgH="431613" progId="Equation.3">
                  <p:embed/>
                </p:oleObj>
              </mc:Choice>
              <mc:Fallback>
                <p:oleObj name="Equation" r:id="rId21" imgW="571252" imgH="431613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xmlns="" id="{22216E7B-592D-497F-BD4B-02344231F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86350"/>
                        <a:ext cx="1143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Rectangle 14">
            <a:extLst>
              <a:ext uri="{FF2B5EF4-FFF2-40B4-BE49-F238E27FC236}">
                <a16:creationId xmlns:a16="http://schemas.microsoft.com/office/drawing/2014/main" xmlns="" id="{2F90C0AD-08E6-4739-8610-46191F8D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9713"/>
            <a:ext cx="238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I. Untuk interval </a:t>
            </a:r>
            <a:endParaRPr lang="en-US" altLang="en-US" sz="2400"/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xmlns="" id="{BC77883B-7F98-46D5-AFD9-177EB41E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0971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atau </a:t>
            </a:r>
            <a:endParaRPr lang="en-US" altLang="en-US" sz="2400"/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xmlns="" id="{8B9BE2BE-7D77-4F16-B642-3BE0D99A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3809" name="Rectangle 18">
            <a:extLst>
              <a:ext uri="{FF2B5EF4-FFF2-40B4-BE49-F238E27FC236}">
                <a16:creationId xmlns:a16="http://schemas.microsoft.com/office/drawing/2014/main" xmlns="" id="{03EAF2FC-CDFB-401D-9CDD-BFC2D7CE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2247" name="Rectangle 23">
            <a:extLst>
              <a:ext uri="{FF2B5EF4-FFF2-40B4-BE49-F238E27FC236}">
                <a16:creationId xmlns:a16="http://schemas.microsoft.com/office/drawing/2014/main" xmlns="" id="{3EF0F5D3-EDF1-453A-8B5F-C228E2C8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24463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 atau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  <p:bldP spid="52239" grpId="0"/>
      <p:bldP spid="522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80" name="Object 32">
            <a:extLst>
              <a:ext uri="{FF2B5EF4-FFF2-40B4-BE49-F238E27FC236}">
                <a16:creationId xmlns:a16="http://schemas.microsoft.com/office/drawing/2014/main" xmlns="" id="{7E1DE8A9-9A73-40DA-A9CF-ABEC6AD3738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19400" y="4951413"/>
          <a:ext cx="1143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545626" imgH="215713" progId="Equation.3">
                  <p:embed/>
                </p:oleObj>
              </mc:Choice>
              <mc:Fallback>
                <p:oleObj name="Equation" r:id="rId3" imgW="545626" imgH="215713" progId="Equation.3">
                  <p:embed/>
                  <p:pic>
                    <p:nvPicPr>
                      <p:cNvPr id="53280" name="Object 32">
                        <a:extLst>
                          <a:ext uri="{FF2B5EF4-FFF2-40B4-BE49-F238E27FC236}">
                            <a16:creationId xmlns:a16="http://schemas.microsoft.com/office/drawing/2014/main" xmlns="" id="{7E1DE8A9-9A73-40DA-A9CF-ABEC6AD3738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1413"/>
                        <a:ext cx="1143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xmlns="" id="{F87E0C36-A3C8-4966-B8BB-2BABD8EE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1BA03-0CD7-4126-BA3C-BF85663A73B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535" name="Rectangle 2">
            <a:extLst>
              <a:ext uri="{FF2B5EF4-FFF2-40B4-BE49-F238E27FC236}">
                <a16:creationId xmlns:a16="http://schemas.microsoft.com/office/drawing/2014/main" xmlns="" id="{4CC25627-D596-479F-A6D6-555D5A690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graphicFrame>
        <p:nvGraphicFramePr>
          <p:cNvPr id="53263" name="Object 15">
            <a:extLst>
              <a:ext uri="{FF2B5EF4-FFF2-40B4-BE49-F238E27FC236}">
                <a16:creationId xmlns:a16="http://schemas.microsoft.com/office/drawing/2014/main" xmlns="" id="{01900916-1349-4F60-B34B-BB91AA531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24000"/>
          <a:ext cx="24479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231366" imgH="431613" progId="Equation.3">
                  <p:embed/>
                </p:oleObj>
              </mc:Choice>
              <mc:Fallback>
                <p:oleObj name="Equation" r:id="rId5" imgW="1231366" imgH="431613" progId="Equation.3">
                  <p:embed/>
                  <p:pic>
                    <p:nvPicPr>
                      <p:cNvPr id="53263" name="Object 15">
                        <a:extLst>
                          <a:ext uri="{FF2B5EF4-FFF2-40B4-BE49-F238E27FC236}">
                            <a16:creationId xmlns:a16="http://schemas.microsoft.com/office/drawing/2014/main" xmlns="" id="{01900916-1349-4F60-B34B-BB91AA531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24000"/>
                        <a:ext cx="24479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xmlns="" id="{DFD2CA40-E0E7-48BB-B62F-6DE339E61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429000"/>
          <a:ext cx="4937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53254" name="Object 6">
                        <a:extLst>
                          <a:ext uri="{FF2B5EF4-FFF2-40B4-BE49-F238E27FC236}">
                            <a16:creationId xmlns:a16="http://schemas.microsoft.com/office/drawing/2014/main" xmlns="" id="{DFD2CA40-E0E7-48BB-B62F-6DE339E61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4937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Line 14">
            <a:extLst>
              <a:ext uri="{FF2B5EF4-FFF2-40B4-BE49-F238E27FC236}">
                <a16:creationId xmlns:a16="http://schemas.microsoft.com/office/drawing/2014/main" xmlns="" id="{E50C81DB-40B7-4D5C-A6A5-B775347B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54388"/>
            <a:ext cx="434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Text Box 13">
            <a:extLst>
              <a:ext uri="{FF2B5EF4-FFF2-40B4-BE49-F238E27FC236}">
                <a16:creationId xmlns:a16="http://schemas.microsoft.com/office/drawing/2014/main" xmlns="" id="{E045FC71-E136-49C7-9EBC-1E1C2739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3378200"/>
            <a:ext cx="477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-1</a:t>
            </a:r>
            <a:endParaRPr lang="en-US" altLang="en-US" sz="2400"/>
          </a:p>
        </p:txBody>
      </p:sp>
      <p:sp>
        <p:nvSpPr>
          <p:cNvPr id="53260" name="Oval 12">
            <a:extLst>
              <a:ext uri="{FF2B5EF4-FFF2-40B4-BE49-F238E27FC236}">
                <a16:creationId xmlns:a16="http://schemas.microsoft.com/office/drawing/2014/main" xmlns="" id="{2DFAAD2E-1D74-4537-8426-0F3E2633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3267075"/>
            <a:ext cx="174625" cy="1666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xmlns="" id="{230DF429-8962-4DDE-8C30-F92F166E3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3252788"/>
            <a:ext cx="173037" cy="1666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xmlns="" id="{13553135-698D-4F7F-96DF-FB7608500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0" y="2933700"/>
            <a:ext cx="0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>
            <a:extLst>
              <a:ext uri="{FF2B5EF4-FFF2-40B4-BE49-F238E27FC236}">
                <a16:creationId xmlns:a16="http://schemas.microsoft.com/office/drawing/2014/main" xmlns="" id="{D295B8D7-2661-40C8-8EBA-FBCC73AE1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6063" y="2921000"/>
            <a:ext cx="1665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xmlns="" id="{B70C2B12-1236-4BCB-9EB9-2B0DFB411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8" y="2767013"/>
            <a:ext cx="0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xmlns="" id="{D3F33696-77A8-49CE-8BEA-F5355954F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743200"/>
            <a:ext cx="1042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5">
            <a:extLst>
              <a:ext uri="{FF2B5EF4-FFF2-40B4-BE49-F238E27FC236}">
                <a16:creationId xmlns:a16="http://schemas.microsoft.com/office/drawing/2014/main" xmlns="" id="{508FF32F-27BD-4EA5-A65A-A86D39668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3379788"/>
            <a:ext cx="530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3264" name="Rectangle 16">
            <a:extLst>
              <a:ext uri="{FF2B5EF4-FFF2-40B4-BE49-F238E27FC236}">
                <a16:creationId xmlns:a16="http://schemas.microsoft.com/office/drawing/2014/main" xmlns="" id="{9252A168-4F4B-495E-A126-235BDE2A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62113"/>
            <a:ext cx="173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Jadi Hp1 = </a:t>
            </a:r>
            <a:endParaRPr lang="en-US" altLang="en-US" sz="2400"/>
          </a:p>
        </p:txBody>
      </p:sp>
      <p:sp>
        <p:nvSpPr>
          <p:cNvPr id="34833" name="Rectangle 19">
            <a:extLst>
              <a:ext uri="{FF2B5EF4-FFF2-40B4-BE49-F238E27FC236}">
                <a16:creationId xmlns:a16="http://schemas.microsoft.com/office/drawing/2014/main" xmlns="" id="{91905D66-C619-41A4-9C5B-A5D65482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88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xmlns="" id="{4FAF835C-B51E-4B02-99AA-B0CB4C86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32238"/>
            <a:ext cx="7664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Dari gambar garis bilangan tersebut dapat disimpulkan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bahwa hasil irisan kedua interval tersebut adalah </a:t>
            </a:r>
            <a:endParaRPr lang="en-US" altLang="en-US" sz="2400"/>
          </a:p>
        </p:txBody>
      </p:sp>
      <p:graphicFrame>
        <p:nvGraphicFramePr>
          <p:cNvPr id="53273" name="Object 25">
            <a:extLst>
              <a:ext uri="{FF2B5EF4-FFF2-40B4-BE49-F238E27FC236}">
                <a16:creationId xmlns:a16="http://schemas.microsoft.com/office/drawing/2014/main" xmlns="" id="{22FA3942-E660-4EA1-96ED-77444CD49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6288" y="4343400"/>
          <a:ext cx="10652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545626" imgH="215713" progId="Equation.3">
                  <p:embed/>
                </p:oleObj>
              </mc:Choice>
              <mc:Fallback>
                <p:oleObj name="Equation" r:id="rId9" imgW="545626" imgH="215713" progId="Equation.3">
                  <p:embed/>
                  <p:pic>
                    <p:nvPicPr>
                      <p:cNvPr id="53273" name="Object 25">
                        <a:extLst>
                          <a:ext uri="{FF2B5EF4-FFF2-40B4-BE49-F238E27FC236}">
                            <a16:creationId xmlns:a16="http://schemas.microsoft.com/office/drawing/2014/main" xmlns="" id="{22FA3942-E660-4EA1-96ED-77444CD49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4343400"/>
                        <a:ext cx="10652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5" name="Rectangle 27">
            <a:extLst>
              <a:ext uri="{FF2B5EF4-FFF2-40B4-BE49-F238E27FC236}">
                <a16:creationId xmlns:a16="http://schemas.microsoft.com/office/drawing/2014/main" xmlns="" id="{AD80D255-A48D-4F4A-853F-9B059235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76800"/>
            <a:ext cx="142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sehingga</a:t>
            </a:r>
            <a:endParaRPr lang="en-US" altLang="en-US" sz="2400"/>
          </a:p>
        </p:txBody>
      </p:sp>
      <p:sp>
        <p:nvSpPr>
          <p:cNvPr id="53276" name="Rectangle 28">
            <a:extLst>
              <a:ext uri="{FF2B5EF4-FFF2-40B4-BE49-F238E27FC236}">
                <a16:creationId xmlns:a16="http://schemas.microsoft.com/office/drawing/2014/main" xmlns="" id="{36254168-CCB8-4F5C-AA9A-F30FCEE7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0855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Hp1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1" grpId="0"/>
      <p:bldP spid="53260" grpId="0" animBg="1"/>
      <p:bldP spid="53259" grpId="0" animBg="1"/>
      <p:bldP spid="53264" grpId="0"/>
      <p:bldP spid="53274" grpId="0"/>
      <p:bldP spid="53275" grpId="0"/>
      <p:bldP spid="532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07F323E0-5225-4496-B4B0-8D4640E9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BFD1BA-18DF-453A-9D81-AEC5BE5F109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565" name="Rectangle 2">
            <a:extLst>
              <a:ext uri="{FF2B5EF4-FFF2-40B4-BE49-F238E27FC236}">
                <a16:creationId xmlns:a16="http://schemas.microsoft.com/office/drawing/2014/main" xmlns="" id="{E3858E1C-6662-45F8-A958-38EF3878D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xmlns="" id="{FB84A871-6F09-43F5-8A32-B65A0733C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752600"/>
          <a:ext cx="1524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685502" imgH="177723" progId="Equation.3">
                  <p:embed/>
                </p:oleObj>
              </mc:Choice>
              <mc:Fallback>
                <p:oleObj name="Equation" r:id="rId3" imgW="685502" imgH="177723" progId="Equation.3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xmlns="" id="{FB84A871-6F09-43F5-8A32-B65A0733C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1524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xmlns="" id="{3797792F-4604-4168-A89B-C6FFEC4BD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752600"/>
          <a:ext cx="838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406048" imgH="215713" progId="Equation.3">
                  <p:embed/>
                </p:oleObj>
              </mc:Choice>
              <mc:Fallback>
                <p:oleObj name="Equation" r:id="rId5" imgW="406048" imgH="215713" progId="Equation.3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xmlns="" id="{3797792F-4604-4168-A89B-C6FFEC4BD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52600"/>
                        <a:ext cx="838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>
            <a:extLst>
              <a:ext uri="{FF2B5EF4-FFF2-40B4-BE49-F238E27FC236}">
                <a16:creationId xmlns:a16="http://schemas.microsoft.com/office/drawing/2014/main" xmlns="" id="{6EB5217C-670C-4C9F-9AD4-3ADBE532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II. Untuk interval </a:t>
            </a:r>
            <a:endParaRPr lang="en-US" altLang="en-US" sz="2400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xmlns="" id="{EA9440E0-978D-4CB5-8782-FB22B07D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3831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atau </a:t>
            </a:r>
            <a:endParaRPr lang="en-US" altLang="en-US" sz="2400"/>
          </a:p>
        </p:txBody>
      </p:sp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xmlns="" id="{8A50A493-BD21-4FD1-A69C-F96307130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362200"/>
          <a:ext cx="3886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1663715" imgH="343034" progId="Equation.3">
                  <p:embed/>
                </p:oleObj>
              </mc:Choice>
              <mc:Fallback>
                <p:oleObj name="Equation" r:id="rId7" imgW="1663715" imgH="343034" progId="Equation.3">
                  <p:embed/>
                  <p:pic>
                    <p:nvPicPr>
                      <p:cNvPr id="54283" name="Object 11">
                        <a:extLst>
                          <a:ext uri="{FF2B5EF4-FFF2-40B4-BE49-F238E27FC236}">
                            <a16:creationId xmlns:a16="http://schemas.microsoft.com/office/drawing/2014/main" xmlns="" id="{8A50A493-BD21-4FD1-A69C-F96307130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3886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xmlns="" id="{C368ED15-A367-4A46-BEB7-86051F1F9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1523339" imgH="215806" progId="Equation.3">
                  <p:embed/>
                </p:oleObj>
              </mc:Choice>
              <mc:Fallback>
                <p:oleObj name="Equation" r:id="rId9" imgW="1523339" imgH="215806" progId="Equation.3">
                  <p:embed/>
                  <p:pic>
                    <p:nvPicPr>
                      <p:cNvPr id="54282" name="Object 10">
                        <a:extLst>
                          <a:ext uri="{FF2B5EF4-FFF2-40B4-BE49-F238E27FC236}">
                            <a16:creationId xmlns:a16="http://schemas.microsoft.com/office/drawing/2014/main" xmlns="" id="{C368ED15-A367-4A46-BEB7-86051F1F9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429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xmlns="" id="{1DF6A2C0-3CC5-4DCC-9A31-C80BF92E3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05200"/>
          <a:ext cx="2971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1345616" imgH="177723" progId="Equation.3">
                  <p:embed/>
                </p:oleObj>
              </mc:Choice>
              <mc:Fallback>
                <p:oleObj name="Equation" r:id="rId11" imgW="1345616" imgH="177723" progId="Equation.3">
                  <p:embed/>
                  <p:pic>
                    <p:nvPicPr>
                      <p:cNvPr id="54281" name="Object 9">
                        <a:extLst>
                          <a:ext uri="{FF2B5EF4-FFF2-40B4-BE49-F238E27FC236}">
                            <a16:creationId xmlns:a16="http://schemas.microsoft.com/office/drawing/2014/main" xmlns="" id="{1DF6A2C0-3CC5-4DCC-9A31-C80BF92E3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2971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xmlns="" id="{FE69F697-BC0D-4111-9A27-F35D0A1F7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962400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939392" imgH="177723" progId="Equation.3">
                  <p:embed/>
                </p:oleObj>
              </mc:Choice>
              <mc:Fallback>
                <p:oleObj name="Equation" r:id="rId13" imgW="939392" imgH="177723" progId="Equation.3">
                  <p:embed/>
                  <p:pic>
                    <p:nvPicPr>
                      <p:cNvPr id="54280" name="Object 8">
                        <a:extLst>
                          <a:ext uri="{FF2B5EF4-FFF2-40B4-BE49-F238E27FC236}">
                            <a16:creationId xmlns:a16="http://schemas.microsoft.com/office/drawing/2014/main" xmlns="" id="{FE69F697-BC0D-4111-9A27-F35D0A1F7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2">
            <a:extLst>
              <a:ext uri="{FF2B5EF4-FFF2-40B4-BE49-F238E27FC236}">
                <a16:creationId xmlns:a16="http://schemas.microsoft.com/office/drawing/2014/main" xmlns="" id="{A49CFA88-AD93-495B-941C-AF54685E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5853" name="Rectangle 14">
            <a:extLst>
              <a:ext uri="{FF2B5EF4-FFF2-40B4-BE49-F238E27FC236}">
                <a16:creationId xmlns:a16="http://schemas.microsoft.com/office/drawing/2014/main" xmlns="" id="{4869A989-477F-4127-803F-B0F16FDF8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1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xmlns="" id="{B42AD1A1-3862-4A28-B4DA-48359AAA8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19600"/>
          <a:ext cx="175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812447" imgH="177723" progId="Equation.3">
                  <p:embed/>
                </p:oleObj>
              </mc:Choice>
              <mc:Fallback>
                <p:oleObj name="Equation" r:id="rId15" imgW="812447" imgH="177723" progId="Equation.3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xmlns="" id="{B42AD1A1-3862-4A28-B4DA-48359AAA8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1752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xmlns="" id="{5ADCB0ED-9EFC-40BA-A72E-34A68D476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4876800"/>
          <a:ext cx="14779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621760" imgH="177646" progId="Equation.3">
                  <p:embed/>
                </p:oleObj>
              </mc:Choice>
              <mc:Fallback>
                <p:oleObj name="Equation" r:id="rId17" imgW="621760" imgH="177646" progId="Equation.3">
                  <p:embed/>
                  <p:pic>
                    <p:nvPicPr>
                      <p:cNvPr id="54288" name="Object 16">
                        <a:extLst>
                          <a:ext uri="{FF2B5EF4-FFF2-40B4-BE49-F238E27FC236}">
                            <a16:creationId xmlns:a16="http://schemas.microsoft.com/office/drawing/2014/main" xmlns="" id="{5ADCB0ED-9EFC-40BA-A72E-34A68D476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876800"/>
                        <a:ext cx="14779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9">
            <a:extLst>
              <a:ext uri="{FF2B5EF4-FFF2-40B4-BE49-F238E27FC236}">
                <a16:creationId xmlns:a16="http://schemas.microsoft.com/office/drawing/2014/main" xmlns="" id="{0AD6AAF7-AF55-4501-A817-F6E627B6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54292" name="Object 20">
            <a:extLst>
              <a:ext uri="{FF2B5EF4-FFF2-40B4-BE49-F238E27FC236}">
                <a16:creationId xmlns:a16="http://schemas.microsoft.com/office/drawing/2014/main" xmlns="" id="{9B837953-BB90-4AAA-A7FA-5FEE3DC4F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5334000"/>
          <a:ext cx="11922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571252" imgH="393529" progId="Equation.3">
                  <p:embed/>
                </p:oleObj>
              </mc:Choice>
              <mc:Fallback>
                <p:oleObj name="Equation" r:id="rId19" imgW="571252" imgH="393529" progId="Equation.3">
                  <p:embed/>
                  <p:pic>
                    <p:nvPicPr>
                      <p:cNvPr id="54292" name="Object 20">
                        <a:extLst>
                          <a:ext uri="{FF2B5EF4-FFF2-40B4-BE49-F238E27FC236}">
                            <a16:creationId xmlns:a16="http://schemas.microsoft.com/office/drawing/2014/main" xmlns="" id="{9B837953-BB90-4AAA-A7FA-5FEE3DC4F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334000"/>
                        <a:ext cx="11922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>
            <a:extLst>
              <a:ext uri="{FF2B5EF4-FFF2-40B4-BE49-F238E27FC236}">
                <a16:creationId xmlns:a16="http://schemas.microsoft.com/office/drawing/2014/main" xmlns="" id="{C960A002-ADC7-4952-9FAA-A260F8A93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8138" y="5334000"/>
          <a:ext cx="11779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1" imgW="558558" imgH="431613" progId="Equation.3">
                  <p:embed/>
                </p:oleObj>
              </mc:Choice>
              <mc:Fallback>
                <p:oleObj name="Equation" r:id="rId21" imgW="558558" imgH="431613" progId="Equation.3">
                  <p:embed/>
                  <p:pic>
                    <p:nvPicPr>
                      <p:cNvPr id="54293" name="Object 21">
                        <a:extLst>
                          <a:ext uri="{FF2B5EF4-FFF2-40B4-BE49-F238E27FC236}">
                            <a16:creationId xmlns:a16="http://schemas.microsoft.com/office/drawing/2014/main" xmlns="" id="{C960A002-ADC7-4952-9FAA-A260F8A93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334000"/>
                        <a:ext cx="11779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Rectangle 22">
            <a:extLst>
              <a:ext uri="{FF2B5EF4-FFF2-40B4-BE49-F238E27FC236}">
                <a16:creationId xmlns:a16="http://schemas.microsoft.com/office/drawing/2014/main" xmlns="" id="{02339B60-1EEE-4721-B1D3-9A4A63BD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554831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atau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xmlns="" id="{3FE0B4A6-3401-4A61-A300-A74CDA51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EBE7A-3BC2-422A-8A00-6D09CB35E68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4583" name="Rectangle 2">
            <a:extLst>
              <a:ext uri="{FF2B5EF4-FFF2-40B4-BE49-F238E27FC236}">
                <a16:creationId xmlns:a16="http://schemas.microsoft.com/office/drawing/2014/main" xmlns="" id="{A5EA7032-B0D9-480B-948F-1CD8DA17C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xmlns="" id="{ED103B49-C428-4F25-B22F-12D79D17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71675"/>
            <a:ext cx="173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Jadi Hp2 = </a:t>
            </a:r>
            <a:endParaRPr lang="en-US" altLang="en-US" sz="2400"/>
          </a:p>
        </p:txBody>
      </p:sp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xmlns="" id="{62B699A9-DD5D-4EDE-84A0-5F0BF2103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3" y="1819275"/>
          <a:ext cx="2327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079032" imgH="431613" progId="Equation.3">
                  <p:embed/>
                </p:oleObj>
              </mc:Choice>
              <mc:Fallback>
                <p:oleObj name="Equation" r:id="rId3" imgW="1079032" imgH="431613" progId="Equation.3">
                  <p:embed/>
                  <p:pic>
                    <p:nvPicPr>
                      <p:cNvPr id="55304" name="Object 8">
                        <a:extLst>
                          <a:ext uri="{FF2B5EF4-FFF2-40B4-BE49-F238E27FC236}">
                            <a16:creationId xmlns:a16="http://schemas.microsoft.com/office/drawing/2014/main" xmlns="" id="{62B699A9-DD5D-4EDE-84A0-5F0BF2103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1819275"/>
                        <a:ext cx="23272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0" name="Line 34">
            <a:extLst>
              <a:ext uri="{FF2B5EF4-FFF2-40B4-BE49-F238E27FC236}">
                <a16:creationId xmlns:a16="http://schemas.microsoft.com/office/drawing/2014/main" xmlns="" id="{B95B066E-33CE-45CB-84F0-BB11327FA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63963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xmlns="" id="{5A455A9F-0881-4970-99FB-830D6C106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3762375"/>
            <a:ext cx="6524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-1</a:t>
            </a:r>
          </a:p>
        </p:txBody>
      </p:sp>
      <p:sp>
        <p:nvSpPr>
          <p:cNvPr id="55332" name="Oval 36">
            <a:extLst>
              <a:ext uri="{FF2B5EF4-FFF2-40B4-BE49-F238E27FC236}">
                <a16:creationId xmlns:a16="http://schemas.microsoft.com/office/drawing/2014/main" xmlns="" id="{A01B90BB-F480-4B1C-95C2-38160B54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663950"/>
            <a:ext cx="146050" cy="147638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5333" name="Oval 37">
            <a:extLst>
              <a:ext uri="{FF2B5EF4-FFF2-40B4-BE49-F238E27FC236}">
                <a16:creationId xmlns:a16="http://schemas.microsoft.com/office/drawing/2014/main" xmlns="" id="{24E93169-8157-430D-A350-620C28E9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3651250"/>
            <a:ext cx="144463" cy="1476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5334" name="Line 38">
            <a:extLst>
              <a:ext uri="{FF2B5EF4-FFF2-40B4-BE49-F238E27FC236}">
                <a16:creationId xmlns:a16="http://schemas.microsoft.com/office/drawing/2014/main" xmlns="" id="{16E75EC3-7BFC-4F9E-9645-710503657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3370263"/>
            <a:ext cx="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xmlns="" id="{B46324BF-6A00-44AE-8077-E215DA8AE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3371850"/>
            <a:ext cx="139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Line 40">
            <a:extLst>
              <a:ext uri="{FF2B5EF4-FFF2-40B4-BE49-F238E27FC236}">
                <a16:creationId xmlns:a16="http://schemas.microsoft.com/office/drawing/2014/main" xmlns="" id="{DA729C84-9005-4D51-BA78-58EA0E979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2325" y="3222625"/>
            <a:ext cx="0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Line 41">
            <a:extLst>
              <a:ext uri="{FF2B5EF4-FFF2-40B4-BE49-F238E27FC236}">
                <a16:creationId xmlns:a16="http://schemas.microsoft.com/office/drawing/2014/main" xmlns="" id="{71C65B47-9961-40E3-BCC1-A4A11EB30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3" y="3214688"/>
            <a:ext cx="1247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Oval 43">
            <a:extLst>
              <a:ext uri="{FF2B5EF4-FFF2-40B4-BE49-F238E27FC236}">
                <a16:creationId xmlns:a16="http://schemas.microsoft.com/office/drawing/2014/main" xmlns="" id="{A117F072-AC22-4410-B9C8-B07396E4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3678238"/>
            <a:ext cx="146050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5340" name="Text Box 44">
            <a:extLst>
              <a:ext uri="{FF2B5EF4-FFF2-40B4-BE49-F238E27FC236}">
                <a16:creationId xmlns:a16="http://schemas.microsoft.com/office/drawing/2014/main" xmlns="" id="{264AF25E-6C27-44BC-8103-DB7F88F5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763963"/>
            <a:ext cx="4000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2</a:t>
            </a: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xmlns="" id="{C7554EF1-2C9A-487C-92B7-0BD089EDD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75" y="3221038"/>
            <a:ext cx="0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5342" name="Object 46">
            <a:extLst>
              <a:ext uri="{FF2B5EF4-FFF2-40B4-BE49-F238E27FC236}">
                <a16:creationId xmlns:a16="http://schemas.microsoft.com/office/drawing/2014/main" xmlns="" id="{FA52236C-D48F-4D48-9B21-3F4493215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824288"/>
          <a:ext cx="43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55342" name="Object 46">
                        <a:extLst>
                          <a:ext uri="{FF2B5EF4-FFF2-40B4-BE49-F238E27FC236}">
                            <a16:creationId xmlns:a16="http://schemas.microsoft.com/office/drawing/2014/main" xmlns="" id="{FA52236C-D48F-4D48-9B21-3F4493215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24288"/>
                        <a:ext cx="43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4" name="Rectangle 48">
            <a:extLst>
              <a:ext uri="{FF2B5EF4-FFF2-40B4-BE49-F238E27FC236}">
                <a16:creationId xmlns:a16="http://schemas.microsoft.com/office/drawing/2014/main" xmlns="" id="{C4C5ED80-79ED-49B4-9883-9408DD435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73563"/>
            <a:ext cx="7664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Dari gambar garis bilangan tersebut dapat disimpulkan </a:t>
            </a:r>
          </a:p>
          <a:p>
            <a:pPr eaLnBrk="1" hangingPunct="1"/>
            <a:r>
              <a:rPr lang="en-US" altLang="en-US" sz="2400"/>
              <a:t>bahwa hasil irisan dua interval tersebut adalah</a:t>
            </a:r>
            <a:r>
              <a:rPr lang="en-US" altLang="en-US"/>
              <a:t> </a:t>
            </a:r>
          </a:p>
        </p:txBody>
      </p:sp>
      <p:graphicFrame>
        <p:nvGraphicFramePr>
          <p:cNvPr id="55345" name="Object 49">
            <a:extLst>
              <a:ext uri="{FF2B5EF4-FFF2-40B4-BE49-F238E27FC236}">
                <a16:creationId xmlns:a16="http://schemas.microsoft.com/office/drawing/2014/main" xmlns="" id="{C17932E6-6A20-41E6-840E-E0449EC3C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9113" y="4738688"/>
          <a:ext cx="1055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495085" imgH="431613" progId="Equation.3">
                  <p:embed/>
                </p:oleObj>
              </mc:Choice>
              <mc:Fallback>
                <p:oleObj name="Equation" r:id="rId7" imgW="495085" imgH="431613" progId="Equation.3">
                  <p:embed/>
                  <p:pic>
                    <p:nvPicPr>
                      <p:cNvPr id="55345" name="Object 49">
                        <a:extLst>
                          <a:ext uri="{FF2B5EF4-FFF2-40B4-BE49-F238E27FC236}">
                            <a16:creationId xmlns:a16="http://schemas.microsoft.com/office/drawing/2014/main" xmlns="" id="{C17932E6-6A20-41E6-840E-E0449EC3C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4738688"/>
                        <a:ext cx="10556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7" name="Rectangle 51">
            <a:extLst>
              <a:ext uri="{FF2B5EF4-FFF2-40B4-BE49-F238E27FC236}">
                <a16:creationId xmlns:a16="http://schemas.microsoft.com/office/drawing/2014/main" xmlns="" id="{6CF972A8-AD38-4D13-8DA5-FCDBEE4C4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6575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sehingga </a:t>
            </a:r>
          </a:p>
        </p:txBody>
      </p:sp>
      <p:sp>
        <p:nvSpPr>
          <p:cNvPr id="55348" name="Rectangle 52">
            <a:extLst>
              <a:ext uri="{FF2B5EF4-FFF2-40B4-BE49-F238E27FC236}">
                <a16:creationId xmlns:a16="http://schemas.microsoft.com/office/drawing/2014/main" xmlns="" id="{697C9E45-6463-4C5A-B6B2-659D270A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6575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Hp2 = </a:t>
            </a:r>
          </a:p>
        </p:txBody>
      </p:sp>
      <p:graphicFrame>
        <p:nvGraphicFramePr>
          <p:cNvPr id="55349" name="Object 53">
            <a:extLst>
              <a:ext uri="{FF2B5EF4-FFF2-40B4-BE49-F238E27FC236}">
                <a16:creationId xmlns:a16="http://schemas.microsoft.com/office/drawing/2014/main" xmlns="" id="{8FF433DF-A062-426B-874E-745E0FC8A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8925" y="5181600"/>
          <a:ext cx="1057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495085" imgH="431613" progId="Equation.3">
                  <p:embed/>
                </p:oleObj>
              </mc:Choice>
              <mc:Fallback>
                <p:oleObj name="Equation" r:id="rId9" imgW="495085" imgH="431613" progId="Equation.3">
                  <p:embed/>
                  <p:pic>
                    <p:nvPicPr>
                      <p:cNvPr id="55349" name="Object 53">
                        <a:extLst>
                          <a:ext uri="{FF2B5EF4-FFF2-40B4-BE49-F238E27FC236}">
                            <a16:creationId xmlns:a16="http://schemas.microsoft.com/office/drawing/2014/main" xmlns="" id="{8FF433DF-A062-426B-874E-745E0FC8A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181600"/>
                        <a:ext cx="1057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55331" grpId="0"/>
      <p:bldP spid="55332" grpId="0" animBg="1"/>
      <p:bldP spid="55333" grpId="0" animBg="1"/>
      <p:bldP spid="55339" grpId="0" animBg="1"/>
      <p:bldP spid="55340" grpId="0"/>
      <p:bldP spid="55344" grpId="0"/>
      <p:bldP spid="55347" grpId="0"/>
      <p:bldP spid="553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xmlns="" id="{8752C40F-3CD0-4F04-8358-311EF645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2545A-0241-4CAB-8D3E-5E811DFAF66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612" name="Rectangle 2">
            <a:extLst>
              <a:ext uri="{FF2B5EF4-FFF2-40B4-BE49-F238E27FC236}">
                <a16:creationId xmlns:a16="http://schemas.microsoft.com/office/drawing/2014/main" xmlns="" id="{1F699362-8A5A-4B08-8E25-98576E69B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xmlns="" id="{86374733-59C1-4A3E-BA3B-091319F2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56334" name="Object 14">
            <a:extLst>
              <a:ext uri="{FF2B5EF4-FFF2-40B4-BE49-F238E27FC236}">
                <a16:creationId xmlns:a16="http://schemas.microsoft.com/office/drawing/2014/main" xmlns="" id="{2B0BD473-8B01-4A28-8C56-7C94DCEC1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766888"/>
          <a:ext cx="838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355138" imgH="177569" progId="Equation.3">
                  <p:embed/>
                </p:oleObj>
              </mc:Choice>
              <mc:Fallback>
                <p:oleObj name="Equation" r:id="rId3" imgW="355138" imgH="177569" progId="Equation.3">
                  <p:embed/>
                  <p:pic>
                    <p:nvPicPr>
                      <p:cNvPr id="56334" name="Object 14">
                        <a:extLst>
                          <a:ext uri="{FF2B5EF4-FFF2-40B4-BE49-F238E27FC236}">
                            <a16:creationId xmlns:a16="http://schemas.microsoft.com/office/drawing/2014/main" xmlns="" id="{2B0BD473-8B01-4A28-8C56-7C94DCEC1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66888"/>
                        <a:ext cx="838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>
            <a:extLst>
              <a:ext uri="{FF2B5EF4-FFF2-40B4-BE49-F238E27FC236}">
                <a16:creationId xmlns:a16="http://schemas.microsoft.com/office/drawing/2014/main" xmlns="" id="{1775D1E7-04FA-46EC-AFCC-EE66FD35D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766888"/>
          <a:ext cx="838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368140" imgH="215806" progId="Equation.3">
                  <p:embed/>
                </p:oleObj>
              </mc:Choice>
              <mc:Fallback>
                <p:oleObj name="Equation" r:id="rId5" imgW="368140" imgH="215806" progId="Equation.3">
                  <p:embed/>
                  <p:pic>
                    <p:nvPicPr>
                      <p:cNvPr id="56333" name="Object 13">
                        <a:extLst>
                          <a:ext uri="{FF2B5EF4-FFF2-40B4-BE49-F238E27FC236}">
                            <a16:creationId xmlns:a16="http://schemas.microsoft.com/office/drawing/2014/main" xmlns="" id="{1775D1E7-04FA-46EC-AFCC-EE66FD35D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66888"/>
                        <a:ext cx="838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>
            <a:extLst>
              <a:ext uri="{FF2B5EF4-FFF2-40B4-BE49-F238E27FC236}">
                <a16:creationId xmlns:a16="http://schemas.microsoft.com/office/drawing/2014/main" xmlns="" id="{2FCFFE8D-B28F-46CC-8673-97CA984A3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300288"/>
          <a:ext cx="3657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1663715" imgH="343034" progId="Equation.3">
                  <p:embed/>
                </p:oleObj>
              </mc:Choice>
              <mc:Fallback>
                <p:oleObj name="Equation" r:id="rId7" imgW="1663715" imgH="343034" progId="Equation.3">
                  <p:embed/>
                  <p:pic>
                    <p:nvPicPr>
                      <p:cNvPr id="56332" name="Object 12">
                        <a:extLst>
                          <a:ext uri="{FF2B5EF4-FFF2-40B4-BE49-F238E27FC236}">
                            <a16:creationId xmlns:a16="http://schemas.microsoft.com/office/drawing/2014/main" xmlns="" id="{2FCFFE8D-B28F-46CC-8673-97CA984A3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00288"/>
                        <a:ext cx="3657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xmlns="" id="{91D995EC-7989-4832-853D-6750C0B00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909888"/>
          <a:ext cx="2971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1523339" imgH="215806" progId="Equation.3">
                  <p:embed/>
                </p:oleObj>
              </mc:Choice>
              <mc:Fallback>
                <p:oleObj name="Equation" r:id="rId9" imgW="1523339" imgH="215806" progId="Equation.3">
                  <p:embed/>
                  <p:pic>
                    <p:nvPicPr>
                      <p:cNvPr id="56331" name="Object 11">
                        <a:extLst>
                          <a:ext uri="{FF2B5EF4-FFF2-40B4-BE49-F238E27FC236}">
                            <a16:creationId xmlns:a16="http://schemas.microsoft.com/office/drawing/2014/main" xmlns="" id="{91D995EC-7989-4832-853D-6750C0B00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09888"/>
                        <a:ext cx="2971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>
            <a:extLst>
              <a:ext uri="{FF2B5EF4-FFF2-40B4-BE49-F238E27FC236}">
                <a16:creationId xmlns:a16="http://schemas.microsoft.com/office/drawing/2014/main" xmlns="" id="{5855106F-AE15-4254-B8AD-420AAE3E8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443288"/>
          <a:ext cx="2895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1345616" imgH="177723" progId="Equation.3">
                  <p:embed/>
                </p:oleObj>
              </mc:Choice>
              <mc:Fallback>
                <p:oleObj name="Equation" r:id="rId11" imgW="1345616" imgH="177723" progId="Equation.3">
                  <p:embed/>
                  <p:pic>
                    <p:nvPicPr>
                      <p:cNvPr id="56330" name="Object 10">
                        <a:extLst>
                          <a:ext uri="{FF2B5EF4-FFF2-40B4-BE49-F238E27FC236}">
                            <a16:creationId xmlns:a16="http://schemas.microsoft.com/office/drawing/2014/main" xmlns="" id="{5855106F-AE15-4254-B8AD-420AAE3E8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43288"/>
                        <a:ext cx="2895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>
            <a:extLst>
              <a:ext uri="{FF2B5EF4-FFF2-40B4-BE49-F238E27FC236}">
                <a16:creationId xmlns:a16="http://schemas.microsoft.com/office/drawing/2014/main" xmlns="" id="{3573F3BC-3839-4799-BEA4-ED5BC3D14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976688"/>
          <a:ext cx="2057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939392" imgH="177723" progId="Equation.3">
                  <p:embed/>
                </p:oleObj>
              </mc:Choice>
              <mc:Fallback>
                <p:oleObj name="Equation" r:id="rId13" imgW="939392" imgH="177723" progId="Equation.3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:a16="http://schemas.microsoft.com/office/drawing/2014/main" xmlns="" id="{3573F3BC-3839-4799-BEA4-ED5BC3D14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76688"/>
                        <a:ext cx="20574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xmlns="" id="{58D1C5F9-7EA5-49BD-8527-70D51AF30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433888"/>
          <a:ext cx="1371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634449" imgH="177646" progId="Equation.3">
                  <p:embed/>
                </p:oleObj>
              </mc:Choice>
              <mc:Fallback>
                <p:oleObj name="Equation" r:id="rId15" imgW="634449" imgH="177646" progId="Equation.3">
                  <p:embed/>
                  <p:pic>
                    <p:nvPicPr>
                      <p:cNvPr id="56328" name="Object 8">
                        <a:extLst>
                          <a:ext uri="{FF2B5EF4-FFF2-40B4-BE49-F238E27FC236}">
                            <a16:creationId xmlns:a16="http://schemas.microsoft.com/office/drawing/2014/main" xmlns="" id="{58D1C5F9-7EA5-49BD-8527-70D51AF30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33888"/>
                        <a:ext cx="1371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Rectangle 15">
            <a:extLst>
              <a:ext uri="{FF2B5EF4-FFF2-40B4-BE49-F238E27FC236}">
                <a16:creationId xmlns:a16="http://schemas.microsoft.com/office/drawing/2014/main" xmlns="" id="{53614925-BE81-4E6E-A807-ADC95590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255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III. Untuk interval </a:t>
            </a:r>
            <a:endParaRPr lang="en-US" altLang="en-US" sz="2400"/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xmlns="" id="{DCDC16C2-569C-4F28-B740-D4A3B18F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52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atau </a:t>
            </a:r>
            <a:endParaRPr lang="en-US" altLang="en-US" sz="2400"/>
          </a:p>
        </p:txBody>
      </p:sp>
      <p:sp>
        <p:nvSpPr>
          <p:cNvPr id="37902" name="Rectangle 17">
            <a:extLst>
              <a:ext uri="{FF2B5EF4-FFF2-40B4-BE49-F238E27FC236}">
                <a16:creationId xmlns:a16="http://schemas.microsoft.com/office/drawing/2014/main" xmlns="" id="{82748574-8FD7-4224-830D-D045CB20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8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56343" name="Object 23">
            <a:extLst>
              <a:ext uri="{FF2B5EF4-FFF2-40B4-BE49-F238E27FC236}">
                <a16:creationId xmlns:a16="http://schemas.microsoft.com/office/drawing/2014/main" xmlns="" id="{4891760D-19F2-4F41-B946-8096CEF3D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891088"/>
          <a:ext cx="11430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583947" imgH="393529" progId="Equation.3">
                  <p:embed/>
                </p:oleObj>
              </mc:Choice>
              <mc:Fallback>
                <p:oleObj name="Equation" r:id="rId17" imgW="583947" imgH="393529" progId="Equation.3">
                  <p:embed/>
                  <p:pic>
                    <p:nvPicPr>
                      <p:cNvPr id="56343" name="Object 23">
                        <a:extLst>
                          <a:ext uri="{FF2B5EF4-FFF2-40B4-BE49-F238E27FC236}">
                            <a16:creationId xmlns:a16="http://schemas.microsoft.com/office/drawing/2014/main" xmlns="" id="{4891760D-19F2-4F41-B946-8096CEF3D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91088"/>
                        <a:ext cx="11430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2">
            <a:extLst>
              <a:ext uri="{FF2B5EF4-FFF2-40B4-BE49-F238E27FC236}">
                <a16:creationId xmlns:a16="http://schemas.microsoft.com/office/drawing/2014/main" xmlns="" id="{D3B9C8B4-4597-49AA-92D9-BA9629B3E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814888"/>
          <a:ext cx="9906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9" imgW="469696" imgH="431613" progId="Equation.3">
                  <p:embed/>
                </p:oleObj>
              </mc:Choice>
              <mc:Fallback>
                <p:oleObj name="Equation" r:id="rId19" imgW="469696" imgH="431613" progId="Equation.3">
                  <p:embed/>
                  <p:pic>
                    <p:nvPicPr>
                      <p:cNvPr id="56342" name="Object 22">
                        <a:extLst>
                          <a:ext uri="{FF2B5EF4-FFF2-40B4-BE49-F238E27FC236}">
                            <a16:creationId xmlns:a16="http://schemas.microsoft.com/office/drawing/2014/main" xmlns="" id="{D3B9C8B4-4597-49AA-92D9-BA9629B3E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14888"/>
                        <a:ext cx="9906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Rectangle 24">
            <a:extLst>
              <a:ext uri="{FF2B5EF4-FFF2-40B4-BE49-F238E27FC236}">
                <a16:creationId xmlns:a16="http://schemas.microsoft.com/office/drawing/2014/main" xmlns="" id="{28F15820-52D9-404A-905C-D7EEB8C2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6345" name="Rectangle 25">
            <a:extLst>
              <a:ext uri="{FF2B5EF4-FFF2-40B4-BE49-F238E27FC236}">
                <a16:creationId xmlns:a16="http://schemas.microsoft.com/office/drawing/2014/main" xmlns="" id="{FBC25589-C130-4A88-9CC7-1BFA7A29A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atau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  <p:bldP spid="56336" grpId="0"/>
      <p:bldP spid="563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xmlns="" id="{CB4F56A1-1F1C-4191-8C3B-DF677006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F5F13D-7AC9-432E-9CEA-E3D777FAE6F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xmlns="" id="{49608AF6-355E-4A3B-9A3F-5B7C8857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Garis bilangan</a:t>
            </a:r>
          </a:p>
        </p:txBody>
      </p:sp>
      <p:sp>
        <p:nvSpPr>
          <p:cNvPr id="89092" name="Line 4">
            <a:extLst>
              <a:ext uri="{FF2B5EF4-FFF2-40B4-BE49-F238E27FC236}">
                <a16:creationId xmlns:a16="http://schemas.microsoft.com/office/drawing/2014/main" xmlns="" id="{420A619F-9E9B-4548-8D47-D3C530E2D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004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xmlns="" id="{C28BA6C1-0DEB-40D9-A92D-81B0DB803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4" name="Line 6">
            <a:extLst>
              <a:ext uri="{FF2B5EF4-FFF2-40B4-BE49-F238E27FC236}">
                <a16:creationId xmlns:a16="http://schemas.microsoft.com/office/drawing/2014/main" xmlns="" id="{82C30FCD-1D18-4A2F-BFD5-B997579AA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xmlns="" id="{A25CED45-C35C-4266-B1B5-3AD08B1A1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Line 8">
            <a:extLst>
              <a:ext uri="{FF2B5EF4-FFF2-40B4-BE49-F238E27FC236}">
                <a16:creationId xmlns:a16="http://schemas.microsoft.com/office/drawing/2014/main" xmlns="" id="{D12ACE60-3FF3-4FE4-84B9-B841D238B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Line 9">
            <a:extLst>
              <a:ext uri="{FF2B5EF4-FFF2-40B4-BE49-F238E27FC236}">
                <a16:creationId xmlns:a16="http://schemas.microsoft.com/office/drawing/2014/main" xmlns="" id="{35796AD9-3E5E-428B-94AB-2E8016675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xmlns="" id="{D3C43D03-436B-4D2A-B320-2F2993C96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Line 11">
            <a:extLst>
              <a:ext uri="{FF2B5EF4-FFF2-40B4-BE49-F238E27FC236}">
                <a16:creationId xmlns:a16="http://schemas.microsoft.com/office/drawing/2014/main" xmlns="" id="{7A93077C-A530-4A47-B0AE-D17B3E47E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Line 12">
            <a:extLst>
              <a:ext uri="{FF2B5EF4-FFF2-40B4-BE49-F238E27FC236}">
                <a16:creationId xmlns:a16="http://schemas.microsoft.com/office/drawing/2014/main" xmlns="" id="{15B6FBEF-A247-4466-81EE-E0CCF8CA9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Line 13">
            <a:extLst>
              <a:ext uri="{FF2B5EF4-FFF2-40B4-BE49-F238E27FC236}">
                <a16:creationId xmlns:a16="http://schemas.microsoft.com/office/drawing/2014/main" xmlns="" id="{A4659AA2-A94C-4515-A4C3-065AA35EA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Line 14">
            <a:extLst>
              <a:ext uri="{FF2B5EF4-FFF2-40B4-BE49-F238E27FC236}">
                <a16:creationId xmlns:a16="http://schemas.microsoft.com/office/drawing/2014/main" xmlns="" id="{A15B6DE7-7085-4F13-8F3F-68B41FAC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3" name="Text Box 15">
            <a:extLst>
              <a:ext uri="{FF2B5EF4-FFF2-40B4-BE49-F238E27FC236}">
                <a16:creationId xmlns:a16="http://schemas.microsoft.com/office/drawing/2014/main" xmlns="" id="{9B372458-511F-4655-B3EE-701B3FE3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00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9104" name="Text Box 16">
            <a:extLst>
              <a:ext uri="{FF2B5EF4-FFF2-40B4-BE49-F238E27FC236}">
                <a16:creationId xmlns:a16="http://schemas.microsoft.com/office/drawing/2014/main" xmlns="" id="{BB8415B5-9204-452E-BA8E-C411CC87A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3219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9105" name="Text Box 17">
            <a:extLst>
              <a:ext uri="{FF2B5EF4-FFF2-40B4-BE49-F238E27FC236}">
                <a16:creationId xmlns:a16="http://schemas.microsoft.com/office/drawing/2014/main" xmlns="" id="{E00CB87C-7C33-4FE1-8139-EA4F2E8A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87513"/>
            <a:ext cx="7989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Setiap bilangan real mempunyai posisi pada suatu garis yang disebut</a:t>
            </a:r>
          </a:p>
          <a:p>
            <a:r>
              <a:rPr lang="en-US" altLang="en-US" sz="2000"/>
              <a:t>dengan garis bilangan(real)</a:t>
            </a:r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xmlns="" id="{5B2BFD84-D6B0-4185-A239-8623113B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00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-3</a:t>
            </a:r>
          </a:p>
        </p:txBody>
      </p:sp>
      <p:graphicFrame>
        <p:nvGraphicFramePr>
          <p:cNvPr id="89109" name="Object 21">
            <a:extLst>
              <a:ext uri="{FF2B5EF4-FFF2-40B4-BE49-F238E27FC236}">
                <a16:creationId xmlns:a16="http://schemas.microsoft.com/office/drawing/2014/main" xmlns="" id="{09AD2D40-0C6D-4B4C-9DC1-A73BBE3CA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895600"/>
          <a:ext cx="2381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41091" imgH="215713" progId="Equation.3">
                  <p:embed/>
                </p:oleObj>
              </mc:Choice>
              <mc:Fallback>
                <p:oleObj name="Equation" r:id="rId3" imgW="241091" imgH="215713" progId="Equation.3">
                  <p:embed/>
                  <p:pic>
                    <p:nvPicPr>
                      <p:cNvPr id="89109" name="Object 21">
                        <a:extLst>
                          <a:ext uri="{FF2B5EF4-FFF2-40B4-BE49-F238E27FC236}">
                            <a16:creationId xmlns:a16="http://schemas.microsoft.com/office/drawing/2014/main" xmlns="" id="{09AD2D40-0C6D-4B4C-9DC1-A73BBE3CA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2381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19">
            <a:extLst>
              <a:ext uri="{FF2B5EF4-FFF2-40B4-BE49-F238E27FC236}">
                <a16:creationId xmlns:a16="http://schemas.microsoft.com/office/drawing/2014/main" xmlns="" id="{61A58230-CFF8-41CB-A555-539D9713A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3238500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39700" imgH="139700" progId="Equation.3">
                  <p:embed/>
                </p:oleObj>
              </mc:Choice>
              <mc:Fallback>
                <p:oleObj name="Equation" r:id="rId5" imgW="139700" imgH="139700" progId="Equation.3">
                  <p:embed/>
                  <p:pic>
                    <p:nvPicPr>
                      <p:cNvPr id="89107" name="Object 19">
                        <a:extLst>
                          <a:ext uri="{FF2B5EF4-FFF2-40B4-BE49-F238E27FC236}">
                            <a16:creationId xmlns:a16="http://schemas.microsoft.com/office/drawing/2014/main" xmlns="" id="{61A58230-CFF8-41CB-A555-539D9713A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238500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22">
            <a:extLst>
              <a:ext uri="{FF2B5EF4-FFF2-40B4-BE49-F238E27FC236}">
                <a16:creationId xmlns:a16="http://schemas.microsoft.com/office/drawing/2014/main" xmlns="" id="{62B45163-AAF7-4482-A065-0DBAFE57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1286" name="Rectangle 23">
            <a:extLst>
              <a:ext uri="{FF2B5EF4-FFF2-40B4-BE49-F238E27FC236}">
                <a16:creationId xmlns:a16="http://schemas.microsoft.com/office/drawing/2014/main" xmlns="" id="{784500C6-7888-49E7-BACF-71D53D029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86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1287" name="Rectangle 24">
            <a:extLst>
              <a:ext uri="{FF2B5EF4-FFF2-40B4-BE49-F238E27FC236}">
                <a16:creationId xmlns:a16="http://schemas.microsoft.com/office/drawing/2014/main" xmlns="" id="{B93C9C18-BB9F-4C4D-AC48-C1CE0BFA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4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xmlns="" id="{F4C6AE9F-A548-4FBE-BA6A-5B143E93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403725"/>
            <a:ext cx="6170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Himpunan bagian dari garis bilangan disebut selang  </a:t>
            </a:r>
          </a:p>
        </p:txBody>
      </p:sp>
      <p:sp>
        <p:nvSpPr>
          <p:cNvPr id="89114" name="Text Box 26">
            <a:extLst>
              <a:ext uri="{FF2B5EF4-FFF2-40B4-BE49-F238E27FC236}">
                <a16:creationId xmlns:a16="http://schemas.microsoft.com/office/drawing/2014/main" xmlns="" id="{7B38587D-0C05-4A54-BE4B-DCEA2002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97313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Selang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3" grpId="0"/>
      <p:bldP spid="89104" grpId="0"/>
      <p:bldP spid="89105" grpId="0"/>
      <p:bldP spid="89106" grpId="0"/>
      <p:bldP spid="89113" grpId="0"/>
      <p:bldP spid="891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xmlns="" id="{4D9ED30F-63A4-4627-9CAE-2DA56CA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07A4D7-ACEC-4504-AB58-1BEBB2EB7E8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6631" name="Rectangle 2">
            <a:extLst>
              <a:ext uri="{FF2B5EF4-FFF2-40B4-BE49-F238E27FC236}">
                <a16:creationId xmlns:a16="http://schemas.microsoft.com/office/drawing/2014/main" xmlns="" id="{E2E22F52-4CE3-452E-8FF1-500CFF031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xmlns="" id="{D24C9471-D9D2-4FB5-87CC-24ED5F12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85913"/>
            <a:ext cx="173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Jadi Hp3 = </a:t>
            </a:r>
            <a:endParaRPr lang="en-US" altLang="en-US" sz="2400"/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xmlns="" id="{F25EBD74-B017-4327-8C93-778A818DA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447800"/>
          <a:ext cx="205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952087" imgH="431613" progId="Equation.3">
                  <p:embed/>
                </p:oleObj>
              </mc:Choice>
              <mc:Fallback>
                <p:oleObj name="Equation" r:id="rId3" imgW="952087" imgH="431613" progId="Equation.3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xmlns="" id="{F25EBD74-B017-4327-8C93-778A818DA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2057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17">
            <a:extLst>
              <a:ext uri="{FF2B5EF4-FFF2-40B4-BE49-F238E27FC236}">
                <a16:creationId xmlns:a16="http://schemas.microsoft.com/office/drawing/2014/main" xmlns="" id="{4268C2A1-19D8-4D55-9205-59573AD0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xmlns="" id="{AE6D0D8B-8C05-441D-8403-C3149DA14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438525"/>
            <a:ext cx="381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xmlns="" id="{68C4DF05-8B36-42EA-B3AB-651A45D3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95675"/>
            <a:ext cx="419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2</a:t>
            </a:r>
          </a:p>
        </p:txBody>
      </p:sp>
      <p:sp>
        <p:nvSpPr>
          <p:cNvPr id="57353" name="Oval 9">
            <a:extLst>
              <a:ext uri="{FF2B5EF4-FFF2-40B4-BE49-F238E27FC236}">
                <a16:creationId xmlns:a16="http://schemas.microsoft.com/office/drawing/2014/main" xmlns="" id="{AC9C4C9E-24A4-427B-8AAE-0647CB0B7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49625"/>
            <a:ext cx="152400" cy="1698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7354" name="Oval 10">
            <a:extLst>
              <a:ext uri="{FF2B5EF4-FFF2-40B4-BE49-F238E27FC236}">
                <a16:creationId xmlns:a16="http://schemas.microsoft.com/office/drawing/2014/main" xmlns="" id="{F84D3BA9-0F04-4E48-94A5-4AC36B3B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335338"/>
            <a:ext cx="152400" cy="169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xmlns="" id="{6ED564AE-B534-4D55-BA33-12B920123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3011488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2">
            <a:extLst>
              <a:ext uri="{FF2B5EF4-FFF2-40B4-BE49-F238E27FC236}">
                <a16:creationId xmlns:a16="http://schemas.microsoft.com/office/drawing/2014/main" xmlns="" id="{CB030049-A59D-4FE6-B4AD-A677F60BC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3000375"/>
            <a:ext cx="146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3">
            <a:extLst>
              <a:ext uri="{FF2B5EF4-FFF2-40B4-BE49-F238E27FC236}">
                <a16:creationId xmlns:a16="http://schemas.microsoft.com/office/drawing/2014/main" xmlns="" id="{82EF1D6C-6510-4CB2-903E-D67DFEF1A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43213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>
            <a:extLst>
              <a:ext uri="{FF2B5EF4-FFF2-40B4-BE49-F238E27FC236}">
                <a16:creationId xmlns:a16="http://schemas.microsoft.com/office/drawing/2014/main" xmlns="" id="{FA0CF82D-176E-4065-992D-67C7EA55D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19400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7360" name="Object 16">
            <a:extLst>
              <a:ext uri="{FF2B5EF4-FFF2-40B4-BE49-F238E27FC236}">
                <a16:creationId xmlns:a16="http://schemas.microsoft.com/office/drawing/2014/main" xmlns="" id="{ECEEB7BC-7093-418D-93D2-6A18C21F8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429000"/>
          <a:ext cx="4714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57360" name="Object 16">
                        <a:extLst>
                          <a:ext uri="{FF2B5EF4-FFF2-40B4-BE49-F238E27FC236}">
                            <a16:creationId xmlns:a16="http://schemas.microsoft.com/office/drawing/2014/main" xmlns="" id="{ECEEB7BC-7093-418D-93D2-6A18C21F8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4714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Rectangle 20">
            <a:extLst>
              <a:ext uri="{FF2B5EF4-FFF2-40B4-BE49-F238E27FC236}">
                <a16:creationId xmlns:a16="http://schemas.microsoft.com/office/drawing/2014/main" xmlns="" id="{B4E50656-511D-4A61-B553-E51D4418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17950"/>
            <a:ext cx="7664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Dari gambar garis bilangan tersebut dapat disimpulkan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bahwa hasil irisan dua interval tersebut adalah </a:t>
            </a:r>
            <a:endParaRPr lang="en-US" altLang="en-US" sz="2400"/>
          </a:p>
        </p:txBody>
      </p:sp>
      <p:graphicFrame>
        <p:nvGraphicFramePr>
          <p:cNvPr id="57363" name="Object 19">
            <a:extLst>
              <a:ext uri="{FF2B5EF4-FFF2-40B4-BE49-F238E27FC236}">
                <a16:creationId xmlns:a16="http://schemas.microsoft.com/office/drawing/2014/main" xmlns="" id="{1469C9D6-8D4B-4403-8043-7743C5860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0" y="4359275"/>
          <a:ext cx="971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469696" imgH="431613" progId="Equation.3">
                  <p:embed/>
                </p:oleObj>
              </mc:Choice>
              <mc:Fallback>
                <p:oleObj name="Equation" r:id="rId7" imgW="469696" imgH="431613" progId="Equation.3">
                  <p:embed/>
                  <p:pic>
                    <p:nvPicPr>
                      <p:cNvPr id="57363" name="Object 19">
                        <a:extLst>
                          <a:ext uri="{FF2B5EF4-FFF2-40B4-BE49-F238E27FC236}">
                            <a16:creationId xmlns:a16="http://schemas.microsoft.com/office/drawing/2014/main" xmlns="" id="{1469C9D6-8D4B-4403-8043-7743C5860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4359275"/>
                        <a:ext cx="9715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Rectangle 21">
            <a:extLst>
              <a:ext uri="{FF2B5EF4-FFF2-40B4-BE49-F238E27FC236}">
                <a16:creationId xmlns:a16="http://schemas.microsoft.com/office/drawing/2014/main" xmlns="" id="{843FEA54-3B7C-4DE1-BFE7-FB8449D8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48200"/>
            <a:ext cx="142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sehingga</a:t>
            </a:r>
            <a:endParaRPr lang="en-US" altLang="en-US" sz="2400"/>
          </a:p>
        </p:txBody>
      </p:sp>
      <p:sp>
        <p:nvSpPr>
          <p:cNvPr id="57367" name="Rectangle 23">
            <a:extLst>
              <a:ext uri="{FF2B5EF4-FFF2-40B4-BE49-F238E27FC236}">
                <a16:creationId xmlns:a16="http://schemas.microsoft.com/office/drawing/2014/main" xmlns="" id="{5912173A-8715-4C0A-B896-78AF8D014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43513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Hp3 = </a:t>
            </a:r>
            <a:endParaRPr lang="en-US" altLang="en-US" sz="2400"/>
          </a:p>
        </p:txBody>
      </p:sp>
      <p:graphicFrame>
        <p:nvGraphicFramePr>
          <p:cNvPr id="57366" name="Object 22">
            <a:extLst>
              <a:ext uri="{FF2B5EF4-FFF2-40B4-BE49-F238E27FC236}">
                <a16:creationId xmlns:a16="http://schemas.microsoft.com/office/drawing/2014/main" xmlns="" id="{B32C5D38-5E99-4C72-82F5-B771E4B0D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3" y="5011738"/>
          <a:ext cx="1068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469696" imgH="431613" progId="Equation.3">
                  <p:embed/>
                </p:oleObj>
              </mc:Choice>
              <mc:Fallback>
                <p:oleObj name="Equation" r:id="rId9" imgW="469696" imgH="431613" progId="Equation.3">
                  <p:embed/>
                  <p:pic>
                    <p:nvPicPr>
                      <p:cNvPr id="57366" name="Object 22">
                        <a:extLst>
                          <a:ext uri="{FF2B5EF4-FFF2-40B4-BE49-F238E27FC236}">
                            <a16:creationId xmlns:a16="http://schemas.microsoft.com/office/drawing/2014/main" xmlns="" id="{B32C5D38-5E99-4C72-82F5-B771E4B0D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011738"/>
                        <a:ext cx="1068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2" grpId="0"/>
      <p:bldP spid="57353" grpId="0" animBg="1"/>
      <p:bldP spid="57354" grpId="0" animBg="1"/>
      <p:bldP spid="57364" grpId="0"/>
      <p:bldP spid="57365" grpId="0"/>
      <p:bldP spid="573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xmlns="" id="{2306FC78-E8BE-495B-8CCB-348CD6B2DDF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7588" y="5029200"/>
          <a:ext cx="24225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1129810" imgH="431613" progId="Equation.3">
                  <p:embed/>
                </p:oleObj>
              </mc:Choice>
              <mc:Fallback>
                <p:oleObj name="Equation" r:id="rId3" imgW="1129810" imgH="431613" progId="Equation.3">
                  <p:embed/>
                  <p:pic>
                    <p:nvPicPr>
                      <p:cNvPr id="59400" name="Object 8">
                        <a:extLst>
                          <a:ext uri="{FF2B5EF4-FFF2-40B4-BE49-F238E27FC236}">
                            <a16:creationId xmlns:a16="http://schemas.microsoft.com/office/drawing/2014/main" xmlns="" id="{2306FC78-E8BE-495B-8CCB-348CD6B2DDF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5029200"/>
                        <a:ext cx="24225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xmlns="" id="{234B9E39-344D-4C15-AC76-90D0D7B8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BD2F4-7764-4681-B167-AAA76D414F2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8682" name="Rectangle 2">
            <a:extLst>
              <a:ext uri="{FF2B5EF4-FFF2-40B4-BE49-F238E27FC236}">
                <a16:creationId xmlns:a16="http://schemas.microsoft.com/office/drawing/2014/main" xmlns="" id="{D84DD2B8-C880-497D-9DF1-47335733A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xmlns="" id="{4EF1E9C0-281B-4401-BF49-2F62D7AB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57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Jadi Hp = </a:t>
            </a:r>
            <a:endParaRPr lang="en-US" altLang="en-US" sz="2400"/>
          </a:p>
        </p:txBody>
      </p:sp>
      <p:graphicFrame>
        <p:nvGraphicFramePr>
          <p:cNvPr id="59403" name="Object 11">
            <a:extLst>
              <a:ext uri="{FF2B5EF4-FFF2-40B4-BE49-F238E27FC236}">
                <a16:creationId xmlns:a16="http://schemas.microsoft.com/office/drawing/2014/main" xmlns="" id="{57A1C9D9-A216-42BF-9925-ACC70A14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2054225"/>
          <a:ext cx="369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59403" name="Object 11">
                        <a:extLst>
                          <a:ext uri="{FF2B5EF4-FFF2-40B4-BE49-F238E27FC236}">
                            <a16:creationId xmlns:a16="http://schemas.microsoft.com/office/drawing/2014/main" xmlns="" id="{57A1C9D9-A216-42BF-9925-ACC70A14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054225"/>
                        <a:ext cx="369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xmlns="" id="{5D68830B-110A-481C-A6C7-ED035E9B5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2049463"/>
          <a:ext cx="43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59404" name="Object 12">
                        <a:extLst>
                          <a:ext uri="{FF2B5EF4-FFF2-40B4-BE49-F238E27FC236}">
                            <a16:creationId xmlns:a16="http://schemas.microsoft.com/office/drawing/2014/main" xmlns="" id="{5D68830B-110A-481C-A6C7-ED035E9B5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049463"/>
                        <a:ext cx="43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Line 13">
            <a:extLst>
              <a:ext uri="{FF2B5EF4-FFF2-40B4-BE49-F238E27FC236}">
                <a16:creationId xmlns:a16="http://schemas.microsoft.com/office/drawing/2014/main" xmlns="" id="{FD268B75-C1EA-4C28-A46B-BE1337ECF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2087563"/>
            <a:ext cx="426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xmlns="" id="{9FC6734F-2F0A-4360-90CF-B2A6CD56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2085975"/>
            <a:ext cx="4191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-1</a:t>
            </a:r>
            <a:endParaRPr lang="en-US" altLang="en-US" sz="2800"/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xmlns="" id="{474E24EC-1129-422B-94A9-C0BF68D2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985963"/>
            <a:ext cx="128587" cy="131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9408" name="Line 16">
            <a:extLst>
              <a:ext uri="{FF2B5EF4-FFF2-40B4-BE49-F238E27FC236}">
                <a16:creationId xmlns:a16="http://schemas.microsoft.com/office/drawing/2014/main" xmlns="" id="{80AFC99E-6CA4-4B03-885A-5BE9B2482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4388" y="1600200"/>
            <a:ext cx="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xmlns="" id="{A2FA5978-54A8-429D-B70B-C83D9F930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604963"/>
            <a:ext cx="865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411" name="Object 19">
            <a:extLst>
              <a:ext uri="{FF2B5EF4-FFF2-40B4-BE49-F238E27FC236}">
                <a16:creationId xmlns:a16="http://schemas.microsoft.com/office/drawing/2014/main" xmlns="" id="{21EE9D06-FFC2-4820-BC06-98768EA56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3192463"/>
          <a:ext cx="369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164957" imgH="203024" progId="Equation.3">
                  <p:embed/>
                </p:oleObj>
              </mc:Choice>
              <mc:Fallback>
                <p:oleObj name="Equation" r:id="rId9" imgW="164957" imgH="203024" progId="Equation.3">
                  <p:embed/>
                  <p:pic>
                    <p:nvPicPr>
                      <p:cNvPr id="59411" name="Object 19">
                        <a:extLst>
                          <a:ext uri="{FF2B5EF4-FFF2-40B4-BE49-F238E27FC236}">
                            <a16:creationId xmlns:a16="http://schemas.microsoft.com/office/drawing/2014/main" xmlns="" id="{21EE9D06-FFC2-4820-BC06-98768EA56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3192463"/>
                        <a:ext cx="369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>
            <a:extLst>
              <a:ext uri="{FF2B5EF4-FFF2-40B4-BE49-F238E27FC236}">
                <a16:creationId xmlns:a16="http://schemas.microsoft.com/office/drawing/2014/main" xmlns="" id="{AD059973-76A6-42F9-BE22-0F8BDDF29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3116263"/>
          <a:ext cx="369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0" imgW="164957" imgH="203024" progId="Equation.3">
                  <p:embed/>
                </p:oleObj>
              </mc:Choice>
              <mc:Fallback>
                <p:oleObj name="Equation" r:id="rId10" imgW="164957" imgH="203024" progId="Equation.3">
                  <p:embed/>
                  <p:pic>
                    <p:nvPicPr>
                      <p:cNvPr id="59412" name="Object 20">
                        <a:extLst>
                          <a:ext uri="{FF2B5EF4-FFF2-40B4-BE49-F238E27FC236}">
                            <a16:creationId xmlns:a16="http://schemas.microsoft.com/office/drawing/2014/main" xmlns="" id="{AD059973-76A6-42F9-BE22-0F8BDDF29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116263"/>
                        <a:ext cx="369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Line 21">
            <a:extLst>
              <a:ext uri="{FF2B5EF4-FFF2-40B4-BE49-F238E27FC236}">
                <a16:creationId xmlns:a16="http://schemas.microsoft.com/office/drawing/2014/main" xmlns="" id="{208EFCC2-10BD-41C6-BFB3-2031E1533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143250"/>
            <a:ext cx="426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Text Box 22">
            <a:extLst>
              <a:ext uri="{FF2B5EF4-FFF2-40B4-BE49-F238E27FC236}">
                <a16:creationId xmlns:a16="http://schemas.microsoft.com/office/drawing/2014/main" xmlns="" id="{244EB1CA-80D5-4F6C-AA11-B9440746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3141663"/>
            <a:ext cx="4953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-1</a:t>
            </a:r>
            <a:endParaRPr lang="en-US" altLang="en-US"/>
          </a:p>
        </p:txBody>
      </p:sp>
      <p:sp>
        <p:nvSpPr>
          <p:cNvPr id="59415" name="Oval 23">
            <a:extLst>
              <a:ext uri="{FF2B5EF4-FFF2-40B4-BE49-F238E27FC236}">
                <a16:creationId xmlns:a16="http://schemas.microsoft.com/office/drawing/2014/main" xmlns="" id="{80CE6181-F5E4-4685-A5DC-D40B0E14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3051175"/>
            <a:ext cx="128588" cy="1365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xmlns="" id="{7728E43B-312D-465F-A987-FA5A4A5DA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2779713"/>
            <a:ext cx="0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25">
            <a:extLst>
              <a:ext uri="{FF2B5EF4-FFF2-40B4-BE49-F238E27FC236}">
                <a16:creationId xmlns:a16="http://schemas.microsoft.com/office/drawing/2014/main" xmlns="" id="{024C61E2-37A9-4BE9-8365-E22CDFBA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2747963"/>
            <a:ext cx="1108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Oval 26">
            <a:extLst>
              <a:ext uri="{FF2B5EF4-FFF2-40B4-BE49-F238E27FC236}">
                <a16:creationId xmlns:a16="http://schemas.microsoft.com/office/drawing/2014/main" xmlns="" id="{CA2E84E1-162A-4F59-9B46-DD0F3528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3063875"/>
            <a:ext cx="130175" cy="1365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0981" name="Text Box 27">
            <a:extLst>
              <a:ext uri="{FF2B5EF4-FFF2-40B4-BE49-F238E27FC236}">
                <a16:creationId xmlns:a16="http://schemas.microsoft.com/office/drawing/2014/main" xmlns="" id="{472C3176-D031-4DA1-B381-FC922DC67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3146425"/>
            <a:ext cx="3937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9420" name="Line 28">
            <a:extLst>
              <a:ext uri="{FF2B5EF4-FFF2-40B4-BE49-F238E27FC236}">
                <a16:creationId xmlns:a16="http://schemas.microsoft.com/office/drawing/2014/main" xmlns="" id="{E4DC2EDE-1C5A-430D-BF57-BDE1F6DEE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2735263"/>
            <a:ext cx="14288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422" name="Object 30">
            <a:extLst>
              <a:ext uri="{FF2B5EF4-FFF2-40B4-BE49-F238E27FC236}">
                <a16:creationId xmlns:a16="http://schemas.microsoft.com/office/drawing/2014/main" xmlns="" id="{8DA55098-2535-4B64-B6DC-99506E454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4183063"/>
          <a:ext cx="43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2" imgW="164957" imgH="203024" progId="Equation.3">
                  <p:embed/>
                </p:oleObj>
              </mc:Choice>
              <mc:Fallback>
                <p:oleObj name="Equation" r:id="rId12" imgW="164957" imgH="203024" progId="Equation.3">
                  <p:embed/>
                  <p:pic>
                    <p:nvPicPr>
                      <p:cNvPr id="59422" name="Object 30">
                        <a:extLst>
                          <a:ext uri="{FF2B5EF4-FFF2-40B4-BE49-F238E27FC236}">
                            <a16:creationId xmlns:a16="http://schemas.microsoft.com/office/drawing/2014/main" xmlns="" id="{8DA55098-2535-4B64-B6DC-99506E454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183063"/>
                        <a:ext cx="43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31">
            <a:extLst>
              <a:ext uri="{FF2B5EF4-FFF2-40B4-BE49-F238E27FC236}">
                <a16:creationId xmlns:a16="http://schemas.microsoft.com/office/drawing/2014/main" xmlns="" id="{3821CADC-3929-4568-9788-0454CC18A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4183063"/>
          <a:ext cx="430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3" imgW="164957" imgH="203024" progId="Equation.3">
                  <p:embed/>
                </p:oleObj>
              </mc:Choice>
              <mc:Fallback>
                <p:oleObj name="Equation" r:id="rId13" imgW="164957" imgH="203024" progId="Equation.3">
                  <p:embed/>
                  <p:pic>
                    <p:nvPicPr>
                      <p:cNvPr id="59423" name="Object 31">
                        <a:extLst>
                          <a:ext uri="{FF2B5EF4-FFF2-40B4-BE49-F238E27FC236}">
                            <a16:creationId xmlns:a16="http://schemas.microsoft.com/office/drawing/2014/main" xmlns="" id="{3821CADC-3929-4568-9788-0454CC18A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183063"/>
                        <a:ext cx="430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Line 32">
            <a:extLst>
              <a:ext uri="{FF2B5EF4-FFF2-40B4-BE49-F238E27FC236}">
                <a16:creationId xmlns:a16="http://schemas.microsoft.com/office/drawing/2014/main" xmlns="" id="{68269143-7811-4B2F-A60C-33FF7027B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203700"/>
            <a:ext cx="419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xmlns="" id="{BC4580DD-95F3-4F13-A125-B7B7428C3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4203700"/>
            <a:ext cx="50641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-1</a:t>
            </a:r>
            <a:endParaRPr lang="en-US" altLang="en-US"/>
          </a:p>
        </p:txBody>
      </p:sp>
      <p:sp>
        <p:nvSpPr>
          <p:cNvPr id="59426" name="Oval 34">
            <a:extLst>
              <a:ext uri="{FF2B5EF4-FFF2-40B4-BE49-F238E27FC236}">
                <a16:creationId xmlns:a16="http://schemas.microsoft.com/office/drawing/2014/main" xmlns="" id="{F66DDA36-3793-42EC-AA03-C13CAA380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140200"/>
            <a:ext cx="127000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9427" name="Line 35">
            <a:extLst>
              <a:ext uri="{FF2B5EF4-FFF2-40B4-BE49-F238E27FC236}">
                <a16:creationId xmlns:a16="http://schemas.microsoft.com/office/drawing/2014/main" xmlns="" id="{5B613BF7-FB60-4E24-B491-AC7A6F9E0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3878263"/>
            <a:ext cx="0" cy="255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Line 36">
            <a:extLst>
              <a:ext uri="{FF2B5EF4-FFF2-40B4-BE49-F238E27FC236}">
                <a16:creationId xmlns:a16="http://schemas.microsoft.com/office/drawing/2014/main" xmlns="" id="{EF9E73C3-126B-4EDC-8325-1055EA0EE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3878263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  <p:bldP spid="59406" grpId="0"/>
      <p:bldP spid="59407" grpId="0" animBg="1"/>
      <p:bldP spid="59414" grpId="0"/>
      <p:bldP spid="59415" grpId="0" animBg="1"/>
      <p:bldP spid="59418" grpId="0" animBg="1"/>
      <p:bldP spid="59425" grpId="0"/>
      <p:bldP spid="594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xmlns="" id="{6B218194-1132-4C93-A8BB-B941FC89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3199AE-2CB8-4186-A729-F7AE8710DB4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661" name="Rectangle 118">
            <a:extLst>
              <a:ext uri="{FF2B5EF4-FFF2-40B4-BE49-F238E27FC236}">
                <a16:creationId xmlns:a16="http://schemas.microsoft.com/office/drawing/2014/main" xmlns="" id="{EB569659-BEA8-4855-B24F-3F6540944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Menentukan Himpunan Penyelesaian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xmlns="" id="{A46557A9-A163-4FC5-AE2B-F629922AF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0022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Hp = </a:t>
            </a:r>
            <a:endParaRPr lang="en-US" altLang="en-US" sz="2400"/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xmlns="" id="{607B5ABC-A543-45DF-B1EC-FE24482E9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890713"/>
          <a:ext cx="2438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1155700" imgH="203200" progId="Equation.3">
                  <p:embed/>
                </p:oleObj>
              </mc:Choice>
              <mc:Fallback>
                <p:oleObj name="Equation" r:id="rId3" imgW="1155700" imgH="203200" progId="Equation.3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xmlns="" id="{607B5ABC-A543-45DF-B1EC-FE24482E9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90713"/>
                        <a:ext cx="2438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xmlns="" id="{CB0B8CF2-311B-48F6-AD57-A2C313B96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" y="2424113"/>
          <a:ext cx="41687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2070100" imgH="431800" progId="Equation.3">
                  <p:embed/>
                </p:oleObj>
              </mc:Choice>
              <mc:Fallback>
                <p:oleObj name="Equation" r:id="rId5" imgW="2070100" imgH="431800" progId="Equation.3">
                  <p:embed/>
                  <p:pic>
                    <p:nvPicPr>
                      <p:cNvPr id="58374" name="Object 6">
                        <a:extLst>
                          <a:ext uri="{FF2B5EF4-FFF2-40B4-BE49-F238E27FC236}">
                            <a16:creationId xmlns:a16="http://schemas.microsoft.com/office/drawing/2014/main" xmlns="" id="{CB0B8CF2-311B-48F6-AD57-A2C313B96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424113"/>
                        <a:ext cx="41687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>
            <a:extLst>
              <a:ext uri="{FF2B5EF4-FFF2-40B4-BE49-F238E27FC236}">
                <a16:creationId xmlns:a16="http://schemas.microsoft.com/office/drawing/2014/main" xmlns="" id="{78F68629-ECBA-407A-B66D-3B9EA871E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292475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Untuk lebih mempermudah, masing-masing interval </a:t>
            </a:r>
          </a:p>
          <a:p>
            <a:pPr eaLnBrk="1" hangingPunct="1"/>
            <a:r>
              <a:rPr lang="en-US" altLang="en-US" sz="2400"/>
              <a:t>digambarkan dalam sebuah garis bilangan </a:t>
            </a:r>
          </a:p>
        </p:txBody>
      </p:sp>
      <p:sp>
        <p:nvSpPr>
          <p:cNvPr id="39944" name="Rectangle 99">
            <a:extLst>
              <a:ext uri="{FF2B5EF4-FFF2-40B4-BE49-F238E27FC236}">
                <a16:creationId xmlns:a16="http://schemas.microsoft.com/office/drawing/2014/main" xmlns="" id="{9223D7FB-CE45-403A-BBF3-5887BC20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590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9945" name="Rectangle 100">
            <a:extLst>
              <a:ext uri="{FF2B5EF4-FFF2-40B4-BE49-F238E27FC236}">
                <a16:creationId xmlns:a16="http://schemas.microsoft.com/office/drawing/2014/main" xmlns="" id="{4AB34A08-2BB6-4507-A1ED-E2FC9658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908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9946" name="Rectangle 104">
            <a:extLst>
              <a:ext uri="{FF2B5EF4-FFF2-40B4-BE49-F238E27FC236}">
                <a16:creationId xmlns:a16="http://schemas.microsoft.com/office/drawing/2014/main" xmlns="" id="{0C31E663-4D1F-4154-97EC-9881170F2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911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9947" name="Rectangle 105">
            <a:extLst>
              <a:ext uri="{FF2B5EF4-FFF2-40B4-BE49-F238E27FC236}">
                <a16:creationId xmlns:a16="http://schemas.microsoft.com/office/drawing/2014/main" xmlns="" id="{23292BEE-4674-4B1D-AADE-BF416909C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913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9948" name="Rectangle 109">
            <a:extLst>
              <a:ext uri="{FF2B5EF4-FFF2-40B4-BE49-F238E27FC236}">
                <a16:creationId xmlns:a16="http://schemas.microsoft.com/office/drawing/2014/main" xmlns="" id="{5C510F4B-6D84-4DBD-9DEF-144C38D2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91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9949" name="Rectangle 110">
            <a:extLst>
              <a:ext uri="{FF2B5EF4-FFF2-40B4-BE49-F238E27FC236}">
                <a16:creationId xmlns:a16="http://schemas.microsoft.com/office/drawing/2014/main" xmlns="" id="{FE7BD008-FDB5-4DA9-9228-AAA62D5A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918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2">
            <a:extLst>
              <a:ext uri="{FF2B5EF4-FFF2-40B4-BE49-F238E27FC236}">
                <a16:creationId xmlns:a16="http://schemas.microsoft.com/office/drawing/2014/main" xmlns="" id="{0B73773E-AB5D-4334-AA3F-CFDE5C57DB5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Soal Latihan</a:t>
            </a:r>
          </a:p>
        </p:txBody>
      </p:sp>
      <p:graphicFrame>
        <p:nvGraphicFramePr>
          <p:cNvPr id="80910" name="Object 14">
            <a:extLst>
              <a:ext uri="{FF2B5EF4-FFF2-40B4-BE49-F238E27FC236}">
                <a16:creationId xmlns:a16="http://schemas.microsoft.com/office/drawing/2014/main" xmlns="" id="{2A164E47-8649-48CD-9F98-37BEA715789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7388" y="4986338"/>
          <a:ext cx="19002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965200" imgH="254000" progId="Equation.3">
                  <p:embed/>
                </p:oleObj>
              </mc:Choice>
              <mc:Fallback>
                <p:oleObj name="Equation" r:id="rId3" imgW="965200" imgH="254000" progId="Equation.3">
                  <p:embed/>
                  <p:pic>
                    <p:nvPicPr>
                      <p:cNvPr id="80910" name="Object 14">
                        <a:extLst>
                          <a:ext uri="{FF2B5EF4-FFF2-40B4-BE49-F238E27FC236}">
                            <a16:creationId xmlns:a16="http://schemas.microsoft.com/office/drawing/2014/main" xmlns="" id="{2A164E47-8649-48CD-9F98-37BEA715789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6338"/>
                        <a:ext cx="19002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Slide Number Placeholder 8">
            <a:extLst>
              <a:ext uri="{FF2B5EF4-FFF2-40B4-BE49-F238E27FC236}">
                <a16:creationId xmlns:a16="http://schemas.microsoft.com/office/drawing/2014/main" xmlns="" id="{2CB3AC4A-4E9C-4BE5-9BEA-AD7AF1A3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276820" y="6157406"/>
            <a:ext cx="609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7D503D-85AE-4849-8427-393D7E28C2D1}" type="slidenum">
              <a:rPr lang="en-US" altLang="en-US"/>
              <a:pPr/>
              <a:t>33</a:t>
            </a:fld>
            <a:endParaRPr lang="en-US" altLang="en-US"/>
          </a:p>
        </p:txBody>
      </p:sp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xmlns="" id="{31882A23-F9E5-4CF2-9A60-BF1B89E24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9547"/>
              </p:ext>
            </p:extLst>
          </p:nvPr>
        </p:nvGraphicFramePr>
        <p:xfrm>
          <a:off x="707429" y="4297862"/>
          <a:ext cx="2514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1244600" imgH="279400" progId="Equation.3">
                  <p:embed/>
                </p:oleObj>
              </mc:Choice>
              <mc:Fallback>
                <p:oleObj name="Equation" r:id="rId5" imgW="1244600" imgH="279400" progId="Equation.3">
                  <p:embed/>
                  <p:pic>
                    <p:nvPicPr>
                      <p:cNvPr id="80901" name="Object 5">
                        <a:extLst>
                          <a:ext uri="{FF2B5EF4-FFF2-40B4-BE49-F238E27FC236}">
                            <a16:creationId xmlns:a16="http://schemas.microsoft.com/office/drawing/2014/main" xmlns="" id="{31882A23-F9E5-4CF2-9A60-BF1B89E24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29" y="4297862"/>
                        <a:ext cx="2514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>
            <a:extLst>
              <a:ext uri="{FF2B5EF4-FFF2-40B4-BE49-F238E27FC236}">
                <a16:creationId xmlns:a16="http://schemas.microsoft.com/office/drawing/2014/main" xmlns="" id="{FFB70100-D758-4DDC-8CAC-DEED1798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1524000"/>
            <a:ext cx="732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Cari himpunan penyelesaian dari pertidaksamaan    </a:t>
            </a:r>
            <a:endParaRPr lang="en-US" altLang="en-US" sz="2400"/>
          </a:p>
        </p:txBody>
      </p:sp>
      <p:sp>
        <p:nvSpPr>
          <p:cNvPr id="41991" name="Rectangle 13">
            <a:extLst>
              <a:ext uri="{FF2B5EF4-FFF2-40B4-BE49-F238E27FC236}">
                <a16:creationId xmlns:a16="http://schemas.microsoft.com/office/drawing/2014/main" xmlns="" id="{A2D47BA9-F398-4285-975E-5782895D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7110" y="353984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xmlns="" id="{2A9E6E6F-C333-47F3-8278-7A1895838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547956"/>
              </p:ext>
            </p:extLst>
          </p:nvPr>
        </p:nvGraphicFramePr>
        <p:xfrm>
          <a:off x="597798" y="3674396"/>
          <a:ext cx="228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1218671" imgH="253890" progId="Equation.3">
                  <p:embed/>
                </p:oleObj>
              </mc:Choice>
              <mc:Fallback>
                <p:oleObj name="Equation" r:id="rId7" imgW="1218671" imgH="253890" progId="Equation.3">
                  <p:embed/>
                  <p:pic>
                    <p:nvPicPr>
                      <p:cNvPr id="80908" name="Object 12">
                        <a:extLst>
                          <a:ext uri="{FF2B5EF4-FFF2-40B4-BE49-F238E27FC236}">
                            <a16:creationId xmlns:a16="http://schemas.microsoft.com/office/drawing/2014/main" xmlns="" id="{2A9E6E6F-C333-47F3-8278-7A1895838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98" y="3674396"/>
                        <a:ext cx="228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2" name="Text Box 16">
            <a:extLst>
              <a:ext uri="{FF2B5EF4-FFF2-40B4-BE49-F238E27FC236}">
                <a16:creationId xmlns:a16="http://schemas.microsoft.com/office/drawing/2014/main" xmlns="" id="{B143A2E9-1C5D-43F3-8612-0B5C96AC4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xmlns="" id="{5E87F2F4-C1EE-4766-BC2C-5A6F15CF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25" y="2612074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xmlns="" id="{0AC3441C-5C46-4D06-995D-F91BA7B7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3</a:t>
            </a:r>
          </a:p>
        </p:txBody>
      </p:sp>
      <p:graphicFrame>
        <p:nvGraphicFramePr>
          <p:cNvPr id="80922" name="Object 26">
            <a:extLst>
              <a:ext uri="{FF2B5EF4-FFF2-40B4-BE49-F238E27FC236}">
                <a16:creationId xmlns:a16="http://schemas.microsoft.com/office/drawing/2014/main" xmlns="" id="{4750A1A3-26D0-4AEB-A363-93AA5C3D9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" y="2012950"/>
          <a:ext cx="15779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850531" imgH="393529" progId="Equation.3">
                  <p:embed/>
                </p:oleObj>
              </mc:Choice>
              <mc:Fallback>
                <p:oleObj name="Equation" r:id="rId9" imgW="850531" imgH="393529" progId="Equation.3">
                  <p:embed/>
                  <p:pic>
                    <p:nvPicPr>
                      <p:cNvPr id="80922" name="Object 26">
                        <a:extLst>
                          <a:ext uri="{FF2B5EF4-FFF2-40B4-BE49-F238E27FC236}">
                            <a16:creationId xmlns:a16="http://schemas.microsoft.com/office/drawing/2014/main" xmlns="" id="{4750A1A3-26D0-4AEB-A363-93AA5C3D9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012950"/>
                        <a:ext cx="15779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3" name="Text Box 27">
            <a:extLst>
              <a:ext uri="{FF2B5EF4-FFF2-40B4-BE49-F238E27FC236}">
                <a16:creationId xmlns:a16="http://schemas.microsoft.com/office/drawing/2014/main" xmlns="" id="{AE73B556-8DE0-4F7E-855F-C0DEDD52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4</a:t>
            </a:r>
          </a:p>
        </p:txBody>
      </p:sp>
      <p:graphicFrame>
        <p:nvGraphicFramePr>
          <p:cNvPr id="80924" name="Object 28">
            <a:extLst>
              <a:ext uri="{FF2B5EF4-FFF2-40B4-BE49-F238E27FC236}">
                <a16:creationId xmlns:a16="http://schemas.microsoft.com/office/drawing/2014/main" xmlns="" id="{71603BAA-CAB2-43C1-A317-E389CB635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835275"/>
          <a:ext cx="15398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812447" imgH="393529" progId="Equation.3">
                  <p:embed/>
                </p:oleObj>
              </mc:Choice>
              <mc:Fallback>
                <p:oleObj name="Equation" r:id="rId11" imgW="812447" imgH="393529" progId="Equation.3">
                  <p:embed/>
                  <p:pic>
                    <p:nvPicPr>
                      <p:cNvPr id="80924" name="Object 28">
                        <a:extLst>
                          <a:ext uri="{FF2B5EF4-FFF2-40B4-BE49-F238E27FC236}">
                            <a16:creationId xmlns:a16="http://schemas.microsoft.com/office/drawing/2014/main" xmlns="" id="{71603BAA-CAB2-43C1-A317-E389CB635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35275"/>
                        <a:ext cx="15398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5" name="Text Box 29">
            <a:extLst>
              <a:ext uri="{FF2B5EF4-FFF2-40B4-BE49-F238E27FC236}">
                <a16:creationId xmlns:a16="http://schemas.microsoft.com/office/drawing/2014/main" xmlns="" id="{716646D6-AEA3-4BBF-97AA-53255BC7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5</a:t>
            </a:r>
          </a:p>
        </p:txBody>
      </p:sp>
      <p:graphicFrame>
        <p:nvGraphicFramePr>
          <p:cNvPr id="80929" name="Object 33">
            <a:extLst>
              <a:ext uri="{FF2B5EF4-FFF2-40B4-BE49-F238E27FC236}">
                <a16:creationId xmlns:a16="http://schemas.microsoft.com/office/drawing/2014/main" xmlns="" id="{B62A7841-D059-426E-B257-005F2FFB1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562600"/>
          <a:ext cx="1447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3" imgW="736600" imgH="279400" progId="Equation.3">
                  <p:embed/>
                </p:oleObj>
              </mc:Choice>
              <mc:Fallback>
                <p:oleObj name="Equation" r:id="rId13" imgW="736600" imgH="279400" progId="Equation.3">
                  <p:embed/>
                  <p:pic>
                    <p:nvPicPr>
                      <p:cNvPr id="80929" name="Object 33">
                        <a:extLst>
                          <a:ext uri="{FF2B5EF4-FFF2-40B4-BE49-F238E27FC236}">
                            <a16:creationId xmlns:a16="http://schemas.microsoft.com/office/drawing/2014/main" xmlns="" id="{B62A7841-D059-426E-B257-005F2FFB1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1447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1" name="Text Box 35">
            <a:extLst>
              <a:ext uri="{FF2B5EF4-FFF2-40B4-BE49-F238E27FC236}">
                <a16:creationId xmlns:a16="http://schemas.microsoft.com/office/drawing/2014/main" xmlns="" id="{B4DE4176-4E1D-43B3-AB82-5CD3032F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6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12" grpId="0"/>
      <p:bldP spid="80913" grpId="0"/>
      <p:bldP spid="80914" grpId="0"/>
      <p:bldP spid="80923" grpId="0"/>
      <p:bldP spid="80925" grpId="0"/>
      <p:bldP spid="809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xmlns="" id="{087CCE6C-7C72-4F37-BCDB-D1FA999F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FC254-314E-4893-8419-8A69FE8115B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01A9C2A4-0FA6-46A1-975D-2B1A216E5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Selang</a:t>
            </a: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xmlns="" id="{002B0DBA-378A-40E1-B6AC-576ADB60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1830388"/>
            <a:ext cx="115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Himpunan</a:t>
            </a:r>
          </a:p>
        </p:txBody>
      </p:sp>
      <p:sp>
        <p:nvSpPr>
          <p:cNvPr id="12293" name="Rectangle 8">
            <a:extLst>
              <a:ext uri="{FF2B5EF4-FFF2-40B4-BE49-F238E27FC236}">
                <a16:creationId xmlns:a16="http://schemas.microsoft.com/office/drawing/2014/main" xmlns="" id="{8E793421-8B8A-4FAE-BACD-4D28828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183038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294" name="Rectangle 9">
            <a:extLst>
              <a:ext uri="{FF2B5EF4-FFF2-40B4-BE49-F238E27FC236}">
                <a16:creationId xmlns:a16="http://schemas.microsoft.com/office/drawing/2014/main" xmlns="" id="{A91BD007-3FEC-40F4-A9A6-B51D1A1F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1830388"/>
            <a:ext cx="804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selang</a:t>
            </a:r>
            <a:endParaRPr lang="en-US" altLang="en-US" sz="2000"/>
          </a:p>
        </p:txBody>
      </p:sp>
      <p:sp>
        <p:nvSpPr>
          <p:cNvPr id="12295" name="Rectangle 10">
            <a:extLst>
              <a:ext uri="{FF2B5EF4-FFF2-40B4-BE49-F238E27FC236}">
                <a16:creationId xmlns:a16="http://schemas.microsoft.com/office/drawing/2014/main" xmlns="" id="{1830DC5E-1BFB-486A-B4D5-DE070DBC1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183038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296" name="Rectangle 11">
            <a:extLst>
              <a:ext uri="{FF2B5EF4-FFF2-40B4-BE49-F238E27FC236}">
                <a16:creationId xmlns:a16="http://schemas.microsoft.com/office/drawing/2014/main" xmlns="" id="{728A5E6D-10D6-4C58-92EC-5E3F4CE9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8192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297" name="Line 12">
            <a:extLst>
              <a:ext uri="{FF2B5EF4-FFF2-40B4-BE49-F238E27FC236}">
                <a16:creationId xmlns:a16="http://schemas.microsoft.com/office/drawing/2014/main" xmlns="" id="{335ED638-73C5-4722-B7F8-06D824FEA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1819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3">
            <a:extLst>
              <a:ext uri="{FF2B5EF4-FFF2-40B4-BE49-F238E27FC236}">
                <a16:creationId xmlns:a16="http://schemas.microsoft.com/office/drawing/2014/main" xmlns="" id="{1DEC3E06-7827-4E1B-8DAA-0C75F1B00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181927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Rectangle 14">
            <a:extLst>
              <a:ext uri="{FF2B5EF4-FFF2-40B4-BE49-F238E27FC236}">
                <a16:creationId xmlns:a16="http://schemas.microsoft.com/office/drawing/2014/main" xmlns="" id="{26BEF298-F0E7-46A4-804B-74871CEF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8192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00" name="Line 15">
            <a:extLst>
              <a:ext uri="{FF2B5EF4-FFF2-40B4-BE49-F238E27FC236}">
                <a16:creationId xmlns:a16="http://schemas.microsoft.com/office/drawing/2014/main" xmlns="" id="{3D674424-4982-4797-9201-61DD4A34A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1819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6">
            <a:extLst>
              <a:ext uri="{FF2B5EF4-FFF2-40B4-BE49-F238E27FC236}">
                <a16:creationId xmlns:a16="http://schemas.microsoft.com/office/drawing/2014/main" xmlns="" id="{CA0E00FA-B8B1-4286-A631-14FFCC52A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181927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Rectangle 17">
            <a:extLst>
              <a:ext uri="{FF2B5EF4-FFF2-40B4-BE49-F238E27FC236}">
                <a16:creationId xmlns:a16="http://schemas.microsoft.com/office/drawing/2014/main" xmlns="" id="{1B38C2E3-7CB8-47CB-BBB6-D32DAE3A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819275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03" name="Line 18">
            <a:extLst>
              <a:ext uri="{FF2B5EF4-FFF2-40B4-BE49-F238E27FC236}">
                <a16:creationId xmlns:a16="http://schemas.microsoft.com/office/drawing/2014/main" xmlns="" id="{78982A68-DFEA-42D8-A78E-CB82DDA04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1819275"/>
            <a:ext cx="2033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Rectangle 19">
            <a:extLst>
              <a:ext uri="{FF2B5EF4-FFF2-40B4-BE49-F238E27FC236}">
                <a16:creationId xmlns:a16="http://schemas.microsoft.com/office/drawing/2014/main" xmlns="" id="{223355EB-3EAB-47F0-B153-AA5E2833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18192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05" name="Line 20">
            <a:extLst>
              <a:ext uri="{FF2B5EF4-FFF2-40B4-BE49-F238E27FC236}">
                <a16:creationId xmlns:a16="http://schemas.microsoft.com/office/drawing/2014/main" xmlns="" id="{FA3E282D-CF93-4127-9647-1D227FEE8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1819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21">
            <a:extLst>
              <a:ext uri="{FF2B5EF4-FFF2-40B4-BE49-F238E27FC236}">
                <a16:creationId xmlns:a16="http://schemas.microsoft.com/office/drawing/2014/main" xmlns="" id="{AE778C9E-538B-47F4-B35F-BAEC1DA81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181927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Rectangle 22">
            <a:extLst>
              <a:ext uri="{FF2B5EF4-FFF2-40B4-BE49-F238E27FC236}">
                <a16:creationId xmlns:a16="http://schemas.microsoft.com/office/drawing/2014/main" xmlns="" id="{2CAB5933-D7E6-4E26-BDEE-4BFA7DE5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1819275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08" name="Line 23">
            <a:extLst>
              <a:ext uri="{FF2B5EF4-FFF2-40B4-BE49-F238E27FC236}">
                <a16:creationId xmlns:a16="http://schemas.microsoft.com/office/drawing/2014/main" xmlns="" id="{57CA6186-D292-4493-AE2F-A035255F8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1819275"/>
            <a:ext cx="21050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Rectangle 24">
            <a:extLst>
              <a:ext uri="{FF2B5EF4-FFF2-40B4-BE49-F238E27FC236}">
                <a16:creationId xmlns:a16="http://schemas.microsoft.com/office/drawing/2014/main" xmlns="" id="{2A0EEB01-640A-4BE3-AE6E-489E9804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18192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10" name="Line 25">
            <a:extLst>
              <a:ext uri="{FF2B5EF4-FFF2-40B4-BE49-F238E27FC236}">
                <a16:creationId xmlns:a16="http://schemas.microsoft.com/office/drawing/2014/main" xmlns="" id="{26907903-BAC5-4600-967C-FF8BA28B9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1819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6">
            <a:extLst>
              <a:ext uri="{FF2B5EF4-FFF2-40B4-BE49-F238E27FC236}">
                <a16:creationId xmlns:a16="http://schemas.microsoft.com/office/drawing/2014/main" xmlns="" id="{39F82C01-1806-4745-89DB-423210C10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181927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Rectangle 27">
            <a:extLst>
              <a:ext uri="{FF2B5EF4-FFF2-40B4-BE49-F238E27FC236}">
                <a16:creationId xmlns:a16="http://schemas.microsoft.com/office/drawing/2014/main" xmlns="" id="{759A9457-F907-4406-A1AD-8F1AE2EF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18192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13" name="Line 28">
            <a:extLst>
              <a:ext uri="{FF2B5EF4-FFF2-40B4-BE49-F238E27FC236}">
                <a16:creationId xmlns:a16="http://schemas.microsoft.com/office/drawing/2014/main" xmlns="" id="{F5A8E15D-E5D3-4E3F-855D-0FE6C6F77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1819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9">
            <a:extLst>
              <a:ext uri="{FF2B5EF4-FFF2-40B4-BE49-F238E27FC236}">
                <a16:creationId xmlns:a16="http://schemas.microsoft.com/office/drawing/2014/main" xmlns="" id="{0EB52C2A-E5C6-4B04-8F4C-4CD071D24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181927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Rectangle 30">
            <a:extLst>
              <a:ext uri="{FF2B5EF4-FFF2-40B4-BE49-F238E27FC236}">
                <a16:creationId xmlns:a16="http://schemas.microsoft.com/office/drawing/2014/main" xmlns="" id="{A528EAE5-F498-4933-B258-5753F4E2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828800"/>
            <a:ext cx="9525" cy="269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16" name="Line 31">
            <a:extLst>
              <a:ext uri="{FF2B5EF4-FFF2-40B4-BE49-F238E27FC236}">
                <a16:creationId xmlns:a16="http://schemas.microsoft.com/office/drawing/2014/main" xmlns="" id="{5EA09C6F-D62A-48ED-922F-6DB83C569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1828800"/>
            <a:ext cx="1587" cy="269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Rectangle 32">
            <a:extLst>
              <a:ext uri="{FF2B5EF4-FFF2-40B4-BE49-F238E27FC236}">
                <a16:creationId xmlns:a16="http://schemas.microsoft.com/office/drawing/2014/main" xmlns="" id="{3FBF787B-F5A2-476A-945D-BF5D773A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1828800"/>
            <a:ext cx="9525" cy="269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18" name="Line 33">
            <a:extLst>
              <a:ext uri="{FF2B5EF4-FFF2-40B4-BE49-F238E27FC236}">
                <a16:creationId xmlns:a16="http://schemas.microsoft.com/office/drawing/2014/main" xmlns="" id="{90CC739B-C6D8-4DB2-9FCA-FFF6B424C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1828800"/>
            <a:ext cx="1588" cy="269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Rectangle 34">
            <a:extLst>
              <a:ext uri="{FF2B5EF4-FFF2-40B4-BE49-F238E27FC236}">
                <a16:creationId xmlns:a16="http://schemas.microsoft.com/office/drawing/2014/main" xmlns="" id="{47CE68C5-3EE1-49CA-AEF7-A5DCF278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1828800"/>
            <a:ext cx="9525" cy="269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20" name="Line 35">
            <a:extLst>
              <a:ext uri="{FF2B5EF4-FFF2-40B4-BE49-F238E27FC236}">
                <a16:creationId xmlns:a16="http://schemas.microsoft.com/office/drawing/2014/main" xmlns="" id="{596A252D-F762-462E-B36E-22F4BC3EA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1828800"/>
            <a:ext cx="1588" cy="269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xmlns="" id="{275EDF5F-855D-4E9C-BF8E-063D4D2D53EF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2005013"/>
            <a:ext cx="889000" cy="439737"/>
            <a:chOff x="1286" y="1252"/>
            <a:chExt cx="560" cy="277"/>
          </a:xfrm>
        </p:grpSpPr>
        <p:sp>
          <p:nvSpPr>
            <p:cNvPr id="12610" name="Line 36">
              <a:extLst>
                <a:ext uri="{FF2B5EF4-FFF2-40B4-BE49-F238E27FC236}">
                  <a16:creationId xmlns:a16="http://schemas.microsoft.com/office/drawing/2014/main" xmlns="" id="{0F92E7F0-AEAE-4A90-957B-38757AC04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352"/>
              <a:ext cx="1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11" name="Rectangle 37">
              <a:extLst>
                <a:ext uri="{FF2B5EF4-FFF2-40B4-BE49-F238E27FC236}">
                  <a16:creationId xmlns:a16="http://schemas.microsoft.com/office/drawing/2014/main" xmlns="" id="{58563C1A-E20E-439A-AF47-1FD2A1EE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252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en-US"/>
            </a:p>
          </p:txBody>
        </p:sp>
        <p:sp>
          <p:nvSpPr>
            <p:cNvPr id="12612" name="Rectangle 38">
              <a:extLst>
                <a:ext uri="{FF2B5EF4-FFF2-40B4-BE49-F238E27FC236}">
                  <a16:creationId xmlns:a16="http://schemas.microsoft.com/office/drawing/2014/main" xmlns="" id="{A335A72D-5E99-4B29-8B67-27D9900F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52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en-US"/>
            </a:p>
          </p:txBody>
        </p:sp>
        <p:sp>
          <p:nvSpPr>
            <p:cNvPr id="12613" name="Rectangle 39">
              <a:extLst>
                <a:ext uri="{FF2B5EF4-FFF2-40B4-BE49-F238E27FC236}">
                  <a16:creationId xmlns:a16="http://schemas.microsoft.com/office/drawing/2014/main" xmlns="" id="{24A5E07B-C263-4E4C-82D6-DE882F45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1345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614" name="Rectangle 40">
              <a:extLst>
                <a:ext uri="{FF2B5EF4-FFF2-40B4-BE49-F238E27FC236}">
                  <a16:creationId xmlns:a16="http://schemas.microsoft.com/office/drawing/2014/main" xmlns="" id="{5418C6A5-1416-417D-A705-269FBB454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345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615" name="Rectangle 41">
              <a:extLst>
                <a:ext uri="{FF2B5EF4-FFF2-40B4-BE49-F238E27FC236}">
                  <a16:creationId xmlns:a16="http://schemas.microsoft.com/office/drawing/2014/main" xmlns="" id="{B85887ED-67C5-4B69-A20E-E5C47F15D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345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616" name="Rectangle 42">
              <a:extLst>
                <a:ext uri="{FF2B5EF4-FFF2-40B4-BE49-F238E27FC236}">
                  <a16:creationId xmlns:a16="http://schemas.microsoft.com/office/drawing/2014/main" xmlns="" id="{183684AB-A395-45E7-B985-84B3ACF83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132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en-US"/>
            </a:p>
          </p:txBody>
        </p:sp>
      </p:grpSp>
      <p:sp>
        <p:nvSpPr>
          <p:cNvPr id="12322" name="Rectangle 44">
            <a:extLst>
              <a:ext uri="{FF2B5EF4-FFF2-40B4-BE49-F238E27FC236}">
                <a16:creationId xmlns:a16="http://schemas.microsoft.com/office/drawing/2014/main" xmlns="" id="{D2E50645-0FA3-49E9-8CC9-49CDCDF03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15423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xmlns="" id="{29DB7A7F-C44D-4BDA-80FC-2938D4162C75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2028825"/>
            <a:ext cx="741362" cy="393700"/>
            <a:chOff x="2578" y="1267"/>
            <a:chExt cx="467" cy="248"/>
          </a:xfrm>
        </p:grpSpPr>
        <p:sp>
          <p:nvSpPr>
            <p:cNvPr id="12604" name="Rectangle 45">
              <a:extLst>
                <a:ext uri="{FF2B5EF4-FFF2-40B4-BE49-F238E27FC236}">
                  <a16:creationId xmlns:a16="http://schemas.microsoft.com/office/drawing/2014/main" xmlns="" id="{A1686DC4-8B35-40D4-A8AE-36F35A317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267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12605" name="Rectangle 46">
              <a:extLst>
                <a:ext uri="{FF2B5EF4-FFF2-40B4-BE49-F238E27FC236}">
                  <a16:creationId xmlns:a16="http://schemas.microsoft.com/office/drawing/2014/main" xmlns="" id="{33A41837-C266-4E65-8FF0-FF09DC11D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267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12606" name="Rectangle 47">
              <a:extLst>
                <a:ext uri="{FF2B5EF4-FFF2-40B4-BE49-F238E27FC236}">
                  <a16:creationId xmlns:a16="http://schemas.microsoft.com/office/drawing/2014/main" xmlns="" id="{E2835E0D-1F6B-452C-8F16-ED1A685F1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333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607" name="Rectangle 48">
              <a:extLst>
                <a:ext uri="{FF2B5EF4-FFF2-40B4-BE49-F238E27FC236}">
                  <a16:creationId xmlns:a16="http://schemas.microsoft.com/office/drawing/2014/main" xmlns="" id="{36BBFE5F-0451-4EF0-A7F8-9BA1DB79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133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/>
            </a:p>
          </p:txBody>
        </p:sp>
        <p:sp>
          <p:nvSpPr>
            <p:cNvPr id="12608" name="Rectangle 49">
              <a:extLst>
                <a:ext uri="{FF2B5EF4-FFF2-40B4-BE49-F238E27FC236}">
                  <a16:creationId xmlns:a16="http://schemas.microsoft.com/office/drawing/2014/main" xmlns="" id="{BDF4556E-B3A8-41CD-821B-34DA4DF7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1317"/>
              <a:ext cx="1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en-US"/>
            </a:p>
          </p:txBody>
        </p:sp>
        <p:sp>
          <p:nvSpPr>
            <p:cNvPr id="12609" name="Rectangle 50">
              <a:extLst>
                <a:ext uri="{FF2B5EF4-FFF2-40B4-BE49-F238E27FC236}">
                  <a16:creationId xmlns:a16="http://schemas.microsoft.com/office/drawing/2014/main" xmlns="" id="{DAF2ABB4-58A2-46C6-8730-E5168B65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31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</p:grpSp>
      <p:sp>
        <p:nvSpPr>
          <p:cNvPr id="12324" name="Rectangle 52">
            <a:extLst>
              <a:ext uri="{FF2B5EF4-FFF2-40B4-BE49-F238E27FC236}">
                <a16:creationId xmlns:a16="http://schemas.microsoft.com/office/drawing/2014/main" xmlns="" id="{2BA3F11E-A026-443A-8B3C-5C13BE3EB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133600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325" name="Rectangle 53">
            <a:extLst>
              <a:ext uri="{FF2B5EF4-FFF2-40B4-BE49-F238E27FC236}">
                <a16:creationId xmlns:a16="http://schemas.microsoft.com/office/drawing/2014/main" xmlns="" id="{0350ADC3-0A41-48DE-9F33-36AC1B24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20986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26" name="Line 54">
            <a:extLst>
              <a:ext uri="{FF2B5EF4-FFF2-40B4-BE49-F238E27FC236}">
                <a16:creationId xmlns:a16="http://schemas.microsoft.com/office/drawing/2014/main" xmlns="" id="{B043A225-E08F-4E43-9150-70B960C1A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20986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Line 55">
            <a:extLst>
              <a:ext uri="{FF2B5EF4-FFF2-40B4-BE49-F238E27FC236}">
                <a16:creationId xmlns:a16="http://schemas.microsoft.com/office/drawing/2014/main" xmlns="" id="{2A1C15A5-10E3-40AA-BEC9-90E1EB8F4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209867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Rectangle 56">
            <a:extLst>
              <a:ext uri="{FF2B5EF4-FFF2-40B4-BE49-F238E27FC236}">
                <a16:creationId xmlns:a16="http://schemas.microsoft.com/office/drawing/2014/main" xmlns="" id="{EAF82D71-7171-4E78-B194-9488B4B8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098675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29" name="Line 57">
            <a:extLst>
              <a:ext uri="{FF2B5EF4-FFF2-40B4-BE49-F238E27FC236}">
                <a16:creationId xmlns:a16="http://schemas.microsoft.com/office/drawing/2014/main" xmlns="" id="{796586A3-ACDE-4979-8683-A2FC0DF1A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2098675"/>
            <a:ext cx="2033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Rectangle 58">
            <a:extLst>
              <a:ext uri="{FF2B5EF4-FFF2-40B4-BE49-F238E27FC236}">
                <a16:creationId xmlns:a16="http://schemas.microsoft.com/office/drawing/2014/main" xmlns="" id="{6877C115-18FB-4805-B844-97CF0F66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0986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31" name="Line 59">
            <a:extLst>
              <a:ext uri="{FF2B5EF4-FFF2-40B4-BE49-F238E27FC236}">
                <a16:creationId xmlns:a16="http://schemas.microsoft.com/office/drawing/2014/main" xmlns="" id="{9D0AF28A-C2FD-477D-A360-69EDFB246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20986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Line 60">
            <a:extLst>
              <a:ext uri="{FF2B5EF4-FFF2-40B4-BE49-F238E27FC236}">
                <a16:creationId xmlns:a16="http://schemas.microsoft.com/office/drawing/2014/main" xmlns="" id="{C9933F16-86F9-41F6-8BC8-F42E5C506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209867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Rectangle 61">
            <a:extLst>
              <a:ext uri="{FF2B5EF4-FFF2-40B4-BE49-F238E27FC236}">
                <a16:creationId xmlns:a16="http://schemas.microsoft.com/office/drawing/2014/main" xmlns="" id="{4B4B8446-97C8-408A-BD0D-9A2C3DAF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2098675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34" name="Line 62">
            <a:extLst>
              <a:ext uri="{FF2B5EF4-FFF2-40B4-BE49-F238E27FC236}">
                <a16:creationId xmlns:a16="http://schemas.microsoft.com/office/drawing/2014/main" xmlns="" id="{3EFD85AF-8757-4024-AF74-B9017AEF9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2098675"/>
            <a:ext cx="21050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Rectangle 63">
            <a:extLst>
              <a:ext uri="{FF2B5EF4-FFF2-40B4-BE49-F238E27FC236}">
                <a16:creationId xmlns:a16="http://schemas.microsoft.com/office/drawing/2014/main" xmlns="" id="{692019D8-C6A8-49D1-9FDB-C65A5BB5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09867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36" name="Line 64">
            <a:extLst>
              <a:ext uri="{FF2B5EF4-FFF2-40B4-BE49-F238E27FC236}">
                <a16:creationId xmlns:a16="http://schemas.microsoft.com/office/drawing/2014/main" xmlns="" id="{2C5A7C1E-3F6D-49C8-A4D8-C06F874F7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20986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Line 65">
            <a:extLst>
              <a:ext uri="{FF2B5EF4-FFF2-40B4-BE49-F238E27FC236}">
                <a16:creationId xmlns:a16="http://schemas.microsoft.com/office/drawing/2014/main" xmlns="" id="{A3818993-657C-4E58-89DA-89EA960D5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209867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Rectangle 66">
            <a:extLst>
              <a:ext uri="{FF2B5EF4-FFF2-40B4-BE49-F238E27FC236}">
                <a16:creationId xmlns:a16="http://schemas.microsoft.com/office/drawing/2014/main" xmlns="" id="{D4404815-6AEB-4074-B3D4-3C9F6A0A9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2108200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39" name="Line 67">
            <a:extLst>
              <a:ext uri="{FF2B5EF4-FFF2-40B4-BE49-F238E27FC236}">
                <a16:creationId xmlns:a16="http://schemas.microsoft.com/office/drawing/2014/main" xmlns="" id="{9FD89F8A-FE4E-479E-AFDE-CCC59AD57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2108200"/>
            <a:ext cx="1587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Rectangle 68">
            <a:extLst>
              <a:ext uri="{FF2B5EF4-FFF2-40B4-BE49-F238E27FC236}">
                <a16:creationId xmlns:a16="http://schemas.microsoft.com/office/drawing/2014/main" xmlns="" id="{99B5212A-601D-4ED9-BCF7-5155798A2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108200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41" name="Line 69">
            <a:extLst>
              <a:ext uri="{FF2B5EF4-FFF2-40B4-BE49-F238E27FC236}">
                <a16:creationId xmlns:a16="http://schemas.microsoft.com/office/drawing/2014/main" xmlns="" id="{26FD430F-0B51-4AEF-8C00-3D7569918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2108200"/>
            <a:ext cx="1588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2" name="Rectangle 70">
            <a:extLst>
              <a:ext uri="{FF2B5EF4-FFF2-40B4-BE49-F238E27FC236}">
                <a16:creationId xmlns:a16="http://schemas.microsoft.com/office/drawing/2014/main" xmlns="" id="{CACB6108-6EED-4C04-A6E4-4296525F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108200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43" name="Line 71">
            <a:extLst>
              <a:ext uri="{FF2B5EF4-FFF2-40B4-BE49-F238E27FC236}">
                <a16:creationId xmlns:a16="http://schemas.microsoft.com/office/drawing/2014/main" xmlns="" id="{E1B0D2E2-AAE7-40D3-9F9D-DD0C68182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2108200"/>
            <a:ext cx="1588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79">
            <a:extLst>
              <a:ext uri="{FF2B5EF4-FFF2-40B4-BE49-F238E27FC236}">
                <a16:creationId xmlns:a16="http://schemas.microsoft.com/office/drawing/2014/main" xmlns="" id="{AFC5CC39-8DD3-4789-856B-CA9F52F127E6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2532063"/>
            <a:ext cx="889000" cy="441325"/>
            <a:chOff x="1286" y="1584"/>
            <a:chExt cx="560" cy="278"/>
          </a:xfrm>
        </p:grpSpPr>
        <p:sp>
          <p:nvSpPr>
            <p:cNvPr id="12597" name="Line 72">
              <a:extLst>
                <a:ext uri="{FF2B5EF4-FFF2-40B4-BE49-F238E27FC236}">
                  <a16:creationId xmlns:a16="http://schemas.microsoft.com/office/drawing/2014/main" xmlns="" id="{010FEA08-F59C-46A2-929A-E119A1D84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1684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" name="Rectangle 73">
              <a:extLst>
                <a:ext uri="{FF2B5EF4-FFF2-40B4-BE49-F238E27FC236}">
                  <a16:creationId xmlns:a16="http://schemas.microsoft.com/office/drawing/2014/main" xmlns="" id="{FA45F355-F58D-498F-ACAA-DCE7317E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584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en-US"/>
            </a:p>
          </p:txBody>
        </p:sp>
        <p:sp>
          <p:nvSpPr>
            <p:cNvPr id="12599" name="Rectangle 74">
              <a:extLst>
                <a:ext uri="{FF2B5EF4-FFF2-40B4-BE49-F238E27FC236}">
                  <a16:creationId xmlns:a16="http://schemas.microsoft.com/office/drawing/2014/main" xmlns="" id="{FCE1A2DF-9A15-475C-8E03-C99A289A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584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en-US"/>
            </a:p>
          </p:txBody>
        </p:sp>
        <p:sp>
          <p:nvSpPr>
            <p:cNvPr id="12600" name="Rectangle 75">
              <a:extLst>
                <a:ext uri="{FF2B5EF4-FFF2-40B4-BE49-F238E27FC236}">
                  <a16:creationId xmlns:a16="http://schemas.microsoft.com/office/drawing/2014/main" xmlns="" id="{FE7DDB4C-F7BF-4A94-8A7C-C41EEFAE1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167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601" name="Rectangle 76">
              <a:extLst>
                <a:ext uri="{FF2B5EF4-FFF2-40B4-BE49-F238E27FC236}">
                  <a16:creationId xmlns:a16="http://schemas.microsoft.com/office/drawing/2014/main" xmlns="" id="{19B6B8C0-EE23-455D-9592-4F33FB38A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78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602" name="Rectangle 77">
              <a:extLst>
                <a:ext uri="{FF2B5EF4-FFF2-40B4-BE49-F238E27FC236}">
                  <a16:creationId xmlns:a16="http://schemas.microsoft.com/office/drawing/2014/main" xmlns="" id="{9EA88300-DF63-4944-8777-A14CF5AA7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678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603" name="Rectangle 78">
              <a:extLst>
                <a:ext uri="{FF2B5EF4-FFF2-40B4-BE49-F238E27FC236}">
                  <a16:creationId xmlns:a16="http://schemas.microsoft.com/office/drawing/2014/main" xmlns="" id="{07B94FC3-DE18-4018-A63C-703E9D05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166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£</a:t>
              </a:r>
              <a:endParaRPr lang="en-US" altLang="en-US"/>
            </a:p>
          </p:txBody>
        </p:sp>
      </p:grpSp>
      <p:sp>
        <p:nvSpPr>
          <p:cNvPr id="12345" name="Rectangle 80">
            <a:extLst>
              <a:ext uri="{FF2B5EF4-FFF2-40B4-BE49-F238E27FC236}">
                <a16:creationId xmlns:a16="http://schemas.microsoft.com/office/drawing/2014/main" xmlns="" id="{CB4AF821-B62E-4E44-86A2-EF08578A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6828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5" name="Group 87">
            <a:extLst>
              <a:ext uri="{FF2B5EF4-FFF2-40B4-BE49-F238E27FC236}">
                <a16:creationId xmlns:a16="http://schemas.microsoft.com/office/drawing/2014/main" xmlns="" id="{40B24C08-B9D5-48B0-A0A8-3991C1C549F8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2546350"/>
            <a:ext cx="738187" cy="404813"/>
            <a:chOff x="2578" y="1593"/>
            <a:chExt cx="465" cy="255"/>
          </a:xfrm>
        </p:grpSpPr>
        <p:sp>
          <p:nvSpPr>
            <p:cNvPr id="12591" name="Rectangle 81">
              <a:extLst>
                <a:ext uri="{FF2B5EF4-FFF2-40B4-BE49-F238E27FC236}">
                  <a16:creationId xmlns:a16="http://schemas.microsoft.com/office/drawing/2014/main" xmlns="" id="{0A969BE1-06BF-4D2A-8E05-976BA264E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601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12592" name="Rectangle 82">
              <a:extLst>
                <a:ext uri="{FF2B5EF4-FFF2-40B4-BE49-F238E27FC236}">
                  <a16:creationId xmlns:a16="http://schemas.microsoft.com/office/drawing/2014/main" xmlns="" id="{A88CCC8A-8049-4DE5-B5AA-DED2542C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9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en-US" altLang="en-US"/>
            </a:p>
          </p:txBody>
        </p:sp>
        <p:sp>
          <p:nvSpPr>
            <p:cNvPr id="12593" name="Rectangle 83">
              <a:extLst>
                <a:ext uri="{FF2B5EF4-FFF2-40B4-BE49-F238E27FC236}">
                  <a16:creationId xmlns:a16="http://schemas.microsoft.com/office/drawing/2014/main" xmlns="" id="{292E76A6-54E0-4C54-9D26-58588804E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66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594" name="Rectangle 84">
              <a:extLst>
                <a:ext uri="{FF2B5EF4-FFF2-40B4-BE49-F238E27FC236}">
                  <a16:creationId xmlns:a16="http://schemas.microsoft.com/office/drawing/2014/main" xmlns="" id="{40E033D9-9791-446A-8A50-C648C6B53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666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/>
            </a:p>
          </p:txBody>
        </p:sp>
        <p:sp>
          <p:nvSpPr>
            <p:cNvPr id="12595" name="Rectangle 85">
              <a:extLst>
                <a:ext uri="{FF2B5EF4-FFF2-40B4-BE49-F238E27FC236}">
                  <a16:creationId xmlns:a16="http://schemas.microsoft.com/office/drawing/2014/main" xmlns="" id="{F1DFC7BB-7F24-49A5-9EA2-2D07AD408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1651"/>
              <a:ext cx="1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en-US"/>
            </a:p>
          </p:txBody>
        </p:sp>
        <p:sp>
          <p:nvSpPr>
            <p:cNvPr id="12596" name="Rectangle 86">
              <a:extLst>
                <a:ext uri="{FF2B5EF4-FFF2-40B4-BE49-F238E27FC236}">
                  <a16:creationId xmlns:a16="http://schemas.microsoft.com/office/drawing/2014/main" xmlns="" id="{95CF9EA9-0BC4-4375-ACC7-A3FF67DCF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65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</p:grpSp>
      <p:sp>
        <p:nvSpPr>
          <p:cNvPr id="12347" name="Rectangle 88">
            <a:extLst>
              <a:ext uri="{FF2B5EF4-FFF2-40B4-BE49-F238E27FC236}">
                <a16:creationId xmlns:a16="http://schemas.microsoft.com/office/drawing/2014/main" xmlns="" id="{1837659D-1CE3-4406-A3C5-DDB26515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2660650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348" name="Rectangle 89">
            <a:extLst>
              <a:ext uri="{FF2B5EF4-FFF2-40B4-BE49-F238E27FC236}">
                <a16:creationId xmlns:a16="http://schemas.microsoft.com/office/drawing/2014/main" xmlns="" id="{AC53C45D-940F-46FA-A1B3-85A12C3D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26273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49" name="Line 90">
            <a:extLst>
              <a:ext uri="{FF2B5EF4-FFF2-40B4-BE49-F238E27FC236}">
                <a16:creationId xmlns:a16="http://schemas.microsoft.com/office/drawing/2014/main" xmlns="" id="{0225DC84-EB65-4A4F-B0F6-CD817D01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26273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0" name="Line 91">
            <a:extLst>
              <a:ext uri="{FF2B5EF4-FFF2-40B4-BE49-F238E27FC236}">
                <a16:creationId xmlns:a16="http://schemas.microsoft.com/office/drawing/2014/main" xmlns="" id="{29C3631B-3A73-4754-9D6B-A3338EDD5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26273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Rectangle 92">
            <a:extLst>
              <a:ext uri="{FF2B5EF4-FFF2-40B4-BE49-F238E27FC236}">
                <a16:creationId xmlns:a16="http://schemas.microsoft.com/office/drawing/2014/main" xmlns="" id="{C9BB3BEC-1037-438B-B970-3DA476A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627313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52" name="Line 93">
            <a:extLst>
              <a:ext uri="{FF2B5EF4-FFF2-40B4-BE49-F238E27FC236}">
                <a16:creationId xmlns:a16="http://schemas.microsoft.com/office/drawing/2014/main" xmlns="" id="{160B3FE8-2400-465C-A56C-A2E7D9CE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2627313"/>
            <a:ext cx="2033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3" name="Rectangle 94">
            <a:extLst>
              <a:ext uri="{FF2B5EF4-FFF2-40B4-BE49-F238E27FC236}">
                <a16:creationId xmlns:a16="http://schemas.microsoft.com/office/drawing/2014/main" xmlns="" id="{C28DA4DF-6464-48CB-B6AD-D6808466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6273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54" name="Line 95">
            <a:extLst>
              <a:ext uri="{FF2B5EF4-FFF2-40B4-BE49-F238E27FC236}">
                <a16:creationId xmlns:a16="http://schemas.microsoft.com/office/drawing/2014/main" xmlns="" id="{50430C2A-FF8C-432F-A094-C4D0AEA51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26273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5" name="Line 96">
            <a:extLst>
              <a:ext uri="{FF2B5EF4-FFF2-40B4-BE49-F238E27FC236}">
                <a16:creationId xmlns:a16="http://schemas.microsoft.com/office/drawing/2014/main" xmlns="" id="{06865DF4-87D5-4FEB-85EB-111F87B96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26273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6" name="Rectangle 97">
            <a:extLst>
              <a:ext uri="{FF2B5EF4-FFF2-40B4-BE49-F238E27FC236}">
                <a16:creationId xmlns:a16="http://schemas.microsoft.com/office/drawing/2014/main" xmlns="" id="{1CABEBF4-171A-48A8-9A27-AFE54C42D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2627313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57" name="Line 98">
            <a:extLst>
              <a:ext uri="{FF2B5EF4-FFF2-40B4-BE49-F238E27FC236}">
                <a16:creationId xmlns:a16="http://schemas.microsoft.com/office/drawing/2014/main" xmlns="" id="{23A6C037-DF84-4ED6-900A-DE8969244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2627313"/>
            <a:ext cx="2105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8" name="Rectangle 99">
            <a:extLst>
              <a:ext uri="{FF2B5EF4-FFF2-40B4-BE49-F238E27FC236}">
                <a16:creationId xmlns:a16="http://schemas.microsoft.com/office/drawing/2014/main" xmlns="" id="{5A1B969B-A32B-4BB5-A77D-94AC9D79E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6273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59" name="Line 100">
            <a:extLst>
              <a:ext uri="{FF2B5EF4-FFF2-40B4-BE49-F238E27FC236}">
                <a16:creationId xmlns:a16="http://schemas.microsoft.com/office/drawing/2014/main" xmlns="" id="{73C28BCC-41C9-43E8-AA6D-02F702962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26273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0" name="Line 101">
            <a:extLst>
              <a:ext uri="{FF2B5EF4-FFF2-40B4-BE49-F238E27FC236}">
                <a16:creationId xmlns:a16="http://schemas.microsoft.com/office/drawing/2014/main" xmlns="" id="{4CA9EBD1-BA1D-4AE4-8088-11C530BF9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26273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1" name="Rectangle 102">
            <a:extLst>
              <a:ext uri="{FF2B5EF4-FFF2-40B4-BE49-F238E27FC236}">
                <a16:creationId xmlns:a16="http://schemas.microsoft.com/office/drawing/2014/main" xmlns="" id="{43EF5314-8A23-4F82-A2C9-B3F9DD8A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2636838"/>
            <a:ext cx="9525" cy="517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62" name="Line 103">
            <a:extLst>
              <a:ext uri="{FF2B5EF4-FFF2-40B4-BE49-F238E27FC236}">
                <a16:creationId xmlns:a16="http://schemas.microsoft.com/office/drawing/2014/main" xmlns="" id="{EF0AE4B7-FB82-44C1-B902-61D6F9EAA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2636838"/>
            <a:ext cx="1587" cy="51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Rectangle 104">
            <a:extLst>
              <a:ext uri="{FF2B5EF4-FFF2-40B4-BE49-F238E27FC236}">
                <a16:creationId xmlns:a16="http://schemas.microsoft.com/office/drawing/2014/main" xmlns="" id="{DF50BEFA-1516-4423-A767-401876B0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636838"/>
            <a:ext cx="9525" cy="517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64" name="Line 105">
            <a:extLst>
              <a:ext uri="{FF2B5EF4-FFF2-40B4-BE49-F238E27FC236}">
                <a16:creationId xmlns:a16="http://schemas.microsoft.com/office/drawing/2014/main" xmlns="" id="{29DF9C42-6573-4DAF-9EAC-9D79B7A29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2636838"/>
            <a:ext cx="1588" cy="51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5" name="Rectangle 106">
            <a:extLst>
              <a:ext uri="{FF2B5EF4-FFF2-40B4-BE49-F238E27FC236}">
                <a16:creationId xmlns:a16="http://schemas.microsoft.com/office/drawing/2014/main" xmlns="" id="{C6D0A3B4-AAB1-406C-BFC8-7CA80E51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636838"/>
            <a:ext cx="9525" cy="517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66" name="Line 107">
            <a:extLst>
              <a:ext uri="{FF2B5EF4-FFF2-40B4-BE49-F238E27FC236}">
                <a16:creationId xmlns:a16="http://schemas.microsoft.com/office/drawing/2014/main" xmlns="" id="{583B8DAE-A441-4CBF-89B6-C536CCA70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2636838"/>
            <a:ext cx="1588" cy="517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17">
            <a:extLst>
              <a:ext uri="{FF2B5EF4-FFF2-40B4-BE49-F238E27FC236}">
                <a16:creationId xmlns:a16="http://schemas.microsoft.com/office/drawing/2014/main" xmlns="" id="{6BCCE05B-8D81-4FA0-B89F-83B6A32F746A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3060700"/>
            <a:ext cx="1247775" cy="441325"/>
            <a:chOff x="1286" y="1917"/>
            <a:chExt cx="786" cy="278"/>
          </a:xfrm>
        </p:grpSpPr>
        <p:sp>
          <p:nvSpPr>
            <p:cNvPr id="12582" name="Line 108">
              <a:extLst>
                <a:ext uri="{FF2B5EF4-FFF2-40B4-BE49-F238E27FC236}">
                  <a16:creationId xmlns:a16="http://schemas.microsoft.com/office/drawing/2014/main" xmlns="" id="{46E660CA-2895-45B8-89C3-60F2AFF10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017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83" name="Rectangle 109">
              <a:extLst>
                <a:ext uri="{FF2B5EF4-FFF2-40B4-BE49-F238E27FC236}">
                  <a16:creationId xmlns:a16="http://schemas.microsoft.com/office/drawing/2014/main" xmlns="" id="{A8309F6F-5079-4533-B791-B3ED674B4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917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en-US"/>
            </a:p>
          </p:txBody>
        </p:sp>
        <p:sp>
          <p:nvSpPr>
            <p:cNvPr id="12584" name="Rectangle 110">
              <a:extLst>
                <a:ext uri="{FF2B5EF4-FFF2-40B4-BE49-F238E27FC236}">
                  <a16:creationId xmlns:a16="http://schemas.microsoft.com/office/drawing/2014/main" xmlns="" id="{AAFB05CF-E024-4596-B9AB-97D3A35FC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917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en-US"/>
            </a:p>
          </p:txBody>
        </p:sp>
        <p:sp>
          <p:nvSpPr>
            <p:cNvPr id="12585" name="Rectangle 111">
              <a:extLst>
                <a:ext uri="{FF2B5EF4-FFF2-40B4-BE49-F238E27FC236}">
                  <a16:creationId xmlns:a16="http://schemas.microsoft.com/office/drawing/2014/main" xmlns="" id="{4A09C8A5-90AB-4F70-AD5A-2B7597AE6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011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12586" name="Rectangle 112">
              <a:extLst>
                <a:ext uri="{FF2B5EF4-FFF2-40B4-BE49-F238E27FC236}">
                  <a16:creationId xmlns:a16="http://schemas.microsoft.com/office/drawing/2014/main" xmlns="" id="{51EEC25D-9A03-40D0-B9AB-702B6FD83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2011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87" name="Rectangle 113">
              <a:extLst>
                <a:ext uri="{FF2B5EF4-FFF2-40B4-BE49-F238E27FC236}">
                  <a16:creationId xmlns:a16="http://schemas.microsoft.com/office/drawing/2014/main" xmlns="" id="{82CCC595-B3FD-4D84-8FE6-9A660A5DC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011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588" name="Rectangle 114">
              <a:extLst>
                <a:ext uri="{FF2B5EF4-FFF2-40B4-BE49-F238E27FC236}">
                  <a16:creationId xmlns:a16="http://schemas.microsoft.com/office/drawing/2014/main" xmlns="" id="{369FD8D0-6651-4586-9CA1-CEB70DB4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011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89" name="Rectangle 115">
              <a:extLst>
                <a:ext uri="{FF2B5EF4-FFF2-40B4-BE49-F238E27FC236}">
                  <a16:creationId xmlns:a16="http://schemas.microsoft.com/office/drawing/2014/main" xmlns="" id="{D6319E56-9A00-4E0D-9AFB-608C0977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995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en-US"/>
            </a:p>
          </p:txBody>
        </p:sp>
        <p:sp>
          <p:nvSpPr>
            <p:cNvPr id="12590" name="Rectangle 116">
              <a:extLst>
                <a:ext uri="{FF2B5EF4-FFF2-40B4-BE49-F238E27FC236}">
                  <a16:creationId xmlns:a16="http://schemas.microsoft.com/office/drawing/2014/main" xmlns="" id="{A0BAE7FE-F200-4C4B-831E-1A6A85220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1995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en-US"/>
            </a:p>
          </p:txBody>
        </p:sp>
      </p:grpSp>
      <p:sp>
        <p:nvSpPr>
          <p:cNvPr id="12368" name="Rectangle 118">
            <a:extLst>
              <a:ext uri="{FF2B5EF4-FFF2-40B4-BE49-F238E27FC236}">
                <a16:creationId xmlns:a16="http://schemas.microsoft.com/office/drawing/2014/main" xmlns="" id="{B401C486-A63D-400C-98D0-64428937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20992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7" name="Group 124">
            <a:extLst>
              <a:ext uri="{FF2B5EF4-FFF2-40B4-BE49-F238E27FC236}">
                <a16:creationId xmlns:a16="http://schemas.microsoft.com/office/drawing/2014/main" xmlns="" id="{EB2BBAF3-6940-4EDB-BBD3-3C244F7F3D07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3086100"/>
            <a:ext cx="511175" cy="393700"/>
            <a:chOff x="2578" y="1933"/>
            <a:chExt cx="322" cy="248"/>
          </a:xfrm>
        </p:grpSpPr>
        <p:sp>
          <p:nvSpPr>
            <p:cNvPr id="12577" name="Rectangle 119">
              <a:extLst>
                <a:ext uri="{FF2B5EF4-FFF2-40B4-BE49-F238E27FC236}">
                  <a16:creationId xmlns:a16="http://schemas.microsoft.com/office/drawing/2014/main" xmlns="" id="{977FEADD-EC47-443B-A713-81658D65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93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12578" name="Rectangle 120">
              <a:extLst>
                <a:ext uri="{FF2B5EF4-FFF2-40B4-BE49-F238E27FC236}">
                  <a16:creationId xmlns:a16="http://schemas.microsoft.com/office/drawing/2014/main" xmlns="" id="{EF7F9FFA-1E21-430C-8EEE-F22669F5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193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12579" name="Rectangle 121">
              <a:extLst>
                <a:ext uri="{FF2B5EF4-FFF2-40B4-BE49-F238E27FC236}">
                  <a16:creationId xmlns:a16="http://schemas.microsoft.com/office/drawing/2014/main" xmlns="" id="{AF04FD48-E6EF-4F5F-A6CA-8A4A7151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199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12580" name="Rectangle 122">
              <a:extLst>
                <a:ext uri="{FF2B5EF4-FFF2-40B4-BE49-F238E27FC236}">
                  <a16:creationId xmlns:a16="http://schemas.microsoft.com/office/drawing/2014/main" xmlns="" id="{66440D70-8321-44CF-B8A0-5D5BAA458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99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581" name="Rectangle 123">
              <a:extLst>
                <a:ext uri="{FF2B5EF4-FFF2-40B4-BE49-F238E27FC236}">
                  <a16:creationId xmlns:a16="http://schemas.microsoft.com/office/drawing/2014/main" xmlns="" id="{187C0F49-62A1-40F8-92AB-E82ABEC2E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199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/>
            </a:p>
          </p:txBody>
        </p:sp>
      </p:grpSp>
      <p:sp>
        <p:nvSpPr>
          <p:cNvPr id="12370" name="Rectangle 125">
            <a:extLst>
              <a:ext uri="{FF2B5EF4-FFF2-40B4-BE49-F238E27FC236}">
                <a16:creationId xmlns:a16="http://schemas.microsoft.com/office/drawing/2014/main" xmlns="" id="{51AEB45E-31AA-4C00-B5B5-882B1D54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318928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371" name="Rectangle 126">
            <a:extLst>
              <a:ext uri="{FF2B5EF4-FFF2-40B4-BE49-F238E27FC236}">
                <a16:creationId xmlns:a16="http://schemas.microsoft.com/office/drawing/2014/main" xmlns="" id="{D3529804-A570-4008-B055-AC144226A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1543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72" name="Line 127">
            <a:extLst>
              <a:ext uri="{FF2B5EF4-FFF2-40B4-BE49-F238E27FC236}">
                <a16:creationId xmlns:a16="http://schemas.microsoft.com/office/drawing/2014/main" xmlns="" id="{74AECE6B-E355-4ACD-A61E-CD4E1F29E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31543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3" name="Line 128">
            <a:extLst>
              <a:ext uri="{FF2B5EF4-FFF2-40B4-BE49-F238E27FC236}">
                <a16:creationId xmlns:a16="http://schemas.microsoft.com/office/drawing/2014/main" xmlns="" id="{571B3DF4-6F5F-445F-964C-7C688467C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31543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4" name="Rectangle 129">
            <a:extLst>
              <a:ext uri="{FF2B5EF4-FFF2-40B4-BE49-F238E27FC236}">
                <a16:creationId xmlns:a16="http://schemas.microsoft.com/office/drawing/2014/main" xmlns="" id="{16B41B04-50F6-4171-AEEB-FD80AA6A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154363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75" name="Line 130">
            <a:extLst>
              <a:ext uri="{FF2B5EF4-FFF2-40B4-BE49-F238E27FC236}">
                <a16:creationId xmlns:a16="http://schemas.microsoft.com/office/drawing/2014/main" xmlns="" id="{D9842D2B-CA9A-492D-8666-E5DBD784B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3154363"/>
            <a:ext cx="2033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6" name="Rectangle 131">
            <a:extLst>
              <a:ext uri="{FF2B5EF4-FFF2-40B4-BE49-F238E27FC236}">
                <a16:creationId xmlns:a16="http://schemas.microsoft.com/office/drawing/2014/main" xmlns="" id="{A6E1E752-DFEC-45FC-B733-F7BC089F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1543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77" name="Line 132">
            <a:extLst>
              <a:ext uri="{FF2B5EF4-FFF2-40B4-BE49-F238E27FC236}">
                <a16:creationId xmlns:a16="http://schemas.microsoft.com/office/drawing/2014/main" xmlns="" id="{AA5D2E94-D1CF-42B4-A8CE-1D98FEF3D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1543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8" name="Line 133">
            <a:extLst>
              <a:ext uri="{FF2B5EF4-FFF2-40B4-BE49-F238E27FC236}">
                <a16:creationId xmlns:a16="http://schemas.microsoft.com/office/drawing/2014/main" xmlns="" id="{215087F3-CC60-45FD-B461-5923B5763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15436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9" name="Rectangle 134">
            <a:extLst>
              <a:ext uri="{FF2B5EF4-FFF2-40B4-BE49-F238E27FC236}">
                <a16:creationId xmlns:a16="http://schemas.microsoft.com/office/drawing/2014/main" xmlns="" id="{0548E95A-9846-4C6F-823D-C9954A47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3154363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80" name="Line 135">
            <a:extLst>
              <a:ext uri="{FF2B5EF4-FFF2-40B4-BE49-F238E27FC236}">
                <a16:creationId xmlns:a16="http://schemas.microsoft.com/office/drawing/2014/main" xmlns="" id="{AC5E9914-0AF6-4A78-8192-EA92BBB16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3154363"/>
            <a:ext cx="2105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1" name="Rectangle 136">
            <a:extLst>
              <a:ext uri="{FF2B5EF4-FFF2-40B4-BE49-F238E27FC236}">
                <a16:creationId xmlns:a16="http://schemas.microsoft.com/office/drawing/2014/main" xmlns="" id="{31AB477F-A20D-47E5-95B0-4B2E013E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1543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82" name="Line 137">
            <a:extLst>
              <a:ext uri="{FF2B5EF4-FFF2-40B4-BE49-F238E27FC236}">
                <a16:creationId xmlns:a16="http://schemas.microsoft.com/office/drawing/2014/main" xmlns="" id="{B594CF02-8138-4927-8F79-81E23E42C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31543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3" name="Line 138">
            <a:extLst>
              <a:ext uri="{FF2B5EF4-FFF2-40B4-BE49-F238E27FC236}">
                <a16:creationId xmlns:a16="http://schemas.microsoft.com/office/drawing/2014/main" xmlns="" id="{758C2594-915D-4650-846D-F222C2D52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315436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4" name="Rectangle 139">
            <a:extLst>
              <a:ext uri="{FF2B5EF4-FFF2-40B4-BE49-F238E27FC236}">
                <a16:creationId xmlns:a16="http://schemas.microsoft.com/office/drawing/2014/main" xmlns="" id="{8F9020E6-9305-4D9E-A8E3-7ADBDF8FB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163888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85" name="Line 140">
            <a:extLst>
              <a:ext uri="{FF2B5EF4-FFF2-40B4-BE49-F238E27FC236}">
                <a16:creationId xmlns:a16="http://schemas.microsoft.com/office/drawing/2014/main" xmlns="" id="{0DCDD6ED-912F-4F3C-B9A0-8453BB136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3163888"/>
            <a:ext cx="1587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6" name="Rectangle 141">
            <a:extLst>
              <a:ext uri="{FF2B5EF4-FFF2-40B4-BE49-F238E27FC236}">
                <a16:creationId xmlns:a16="http://schemas.microsoft.com/office/drawing/2014/main" xmlns="" id="{58907101-439B-48A9-85B2-137B5FC4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163888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87" name="Line 142">
            <a:extLst>
              <a:ext uri="{FF2B5EF4-FFF2-40B4-BE49-F238E27FC236}">
                <a16:creationId xmlns:a16="http://schemas.microsoft.com/office/drawing/2014/main" xmlns="" id="{8A130B73-5900-4118-AD21-8049C649E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163888"/>
            <a:ext cx="1588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8" name="Rectangle 143">
            <a:extLst>
              <a:ext uri="{FF2B5EF4-FFF2-40B4-BE49-F238E27FC236}">
                <a16:creationId xmlns:a16="http://schemas.microsoft.com/office/drawing/2014/main" xmlns="" id="{AB708491-2AE3-4C3D-B1A3-D300CCFC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163888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89" name="Line 144">
            <a:extLst>
              <a:ext uri="{FF2B5EF4-FFF2-40B4-BE49-F238E27FC236}">
                <a16:creationId xmlns:a16="http://schemas.microsoft.com/office/drawing/2014/main" xmlns="" id="{9BA3EDBD-2712-4097-A513-1D6F7B619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3163888"/>
            <a:ext cx="1588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54">
            <a:extLst>
              <a:ext uri="{FF2B5EF4-FFF2-40B4-BE49-F238E27FC236}">
                <a16:creationId xmlns:a16="http://schemas.microsoft.com/office/drawing/2014/main" xmlns="" id="{0CD3DA71-191D-4602-A4F2-6D4D9E6EF628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3589338"/>
            <a:ext cx="1247775" cy="439737"/>
            <a:chOff x="1286" y="2250"/>
            <a:chExt cx="786" cy="277"/>
          </a:xfrm>
        </p:grpSpPr>
        <p:sp>
          <p:nvSpPr>
            <p:cNvPr id="12568" name="Line 145">
              <a:extLst>
                <a:ext uri="{FF2B5EF4-FFF2-40B4-BE49-F238E27FC236}">
                  <a16:creationId xmlns:a16="http://schemas.microsoft.com/office/drawing/2014/main" xmlns="" id="{9B145D5B-1A09-4B6B-91FB-17638A1FA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350"/>
              <a:ext cx="1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69" name="Rectangle 146">
              <a:extLst>
                <a:ext uri="{FF2B5EF4-FFF2-40B4-BE49-F238E27FC236}">
                  <a16:creationId xmlns:a16="http://schemas.microsoft.com/office/drawing/2014/main" xmlns="" id="{5C566E76-65EB-4BE3-A465-45C7CC121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250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en-US"/>
            </a:p>
          </p:txBody>
        </p:sp>
        <p:sp>
          <p:nvSpPr>
            <p:cNvPr id="12570" name="Rectangle 147">
              <a:extLst>
                <a:ext uri="{FF2B5EF4-FFF2-40B4-BE49-F238E27FC236}">
                  <a16:creationId xmlns:a16="http://schemas.microsoft.com/office/drawing/2014/main" xmlns="" id="{AAC7AEAC-18F6-417C-910E-05A714462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250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en-US"/>
            </a:p>
          </p:txBody>
        </p:sp>
        <p:sp>
          <p:nvSpPr>
            <p:cNvPr id="12571" name="Rectangle 148">
              <a:extLst>
                <a:ext uri="{FF2B5EF4-FFF2-40B4-BE49-F238E27FC236}">
                  <a16:creationId xmlns:a16="http://schemas.microsoft.com/office/drawing/2014/main" xmlns="" id="{4A09F2D6-74AE-4C9A-ABA5-6BCF0B0BE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34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12572" name="Rectangle 149">
              <a:extLst>
                <a:ext uri="{FF2B5EF4-FFF2-40B4-BE49-F238E27FC236}">
                  <a16:creationId xmlns:a16="http://schemas.microsoft.com/office/drawing/2014/main" xmlns="" id="{713155CE-735D-48FA-BC1D-9452FF544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2344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73" name="Rectangle 150">
              <a:extLst>
                <a:ext uri="{FF2B5EF4-FFF2-40B4-BE49-F238E27FC236}">
                  <a16:creationId xmlns:a16="http://schemas.microsoft.com/office/drawing/2014/main" xmlns="" id="{53A71A70-14B9-42E4-A480-1387E0FAA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34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574" name="Rectangle 151">
              <a:extLst>
                <a:ext uri="{FF2B5EF4-FFF2-40B4-BE49-F238E27FC236}">
                  <a16:creationId xmlns:a16="http://schemas.microsoft.com/office/drawing/2014/main" xmlns="" id="{606B57AD-AD9B-4834-A36D-2C958477F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344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75" name="Rectangle 152">
              <a:extLst>
                <a:ext uri="{FF2B5EF4-FFF2-40B4-BE49-F238E27FC236}">
                  <a16:creationId xmlns:a16="http://schemas.microsoft.com/office/drawing/2014/main" xmlns="" id="{37A6FEA6-4532-4017-BBC9-5CB199E90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328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£</a:t>
              </a:r>
              <a:endParaRPr lang="en-US" altLang="en-US"/>
            </a:p>
          </p:txBody>
        </p:sp>
        <p:sp>
          <p:nvSpPr>
            <p:cNvPr id="12576" name="Rectangle 153">
              <a:extLst>
                <a:ext uri="{FF2B5EF4-FFF2-40B4-BE49-F238E27FC236}">
                  <a16:creationId xmlns:a16="http://schemas.microsoft.com/office/drawing/2014/main" xmlns="" id="{52719AA7-4FB4-4EF5-B69D-12DD2A6BA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328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£</a:t>
              </a:r>
              <a:endParaRPr lang="en-US" altLang="en-US"/>
            </a:p>
          </p:txBody>
        </p:sp>
      </p:grpSp>
      <p:sp>
        <p:nvSpPr>
          <p:cNvPr id="12391" name="Rectangle 155">
            <a:extLst>
              <a:ext uri="{FF2B5EF4-FFF2-40B4-BE49-F238E27FC236}">
                <a16:creationId xmlns:a16="http://schemas.microsoft.com/office/drawing/2014/main" xmlns="" id="{0DD2FDC6-592F-48D2-A380-C5DAB553A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738563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9" name="Group 161">
            <a:extLst>
              <a:ext uri="{FF2B5EF4-FFF2-40B4-BE49-F238E27FC236}">
                <a16:creationId xmlns:a16="http://schemas.microsoft.com/office/drawing/2014/main" xmlns="" id="{DCB27342-3D5D-45A2-B42B-D956D0B35823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3603625"/>
            <a:ext cx="496888" cy="403225"/>
            <a:chOff x="2575" y="2259"/>
            <a:chExt cx="313" cy="254"/>
          </a:xfrm>
        </p:grpSpPr>
        <p:sp>
          <p:nvSpPr>
            <p:cNvPr id="12563" name="Rectangle 156">
              <a:extLst>
                <a:ext uri="{FF2B5EF4-FFF2-40B4-BE49-F238E27FC236}">
                  <a16:creationId xmlns:a16="http://schemas.microsoft.com/office/drawing/2014/main" xmlns="" id="{2ACAFD8C-C04D-4D09-ACB4-AF129D4DE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2259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en-US" altLang="en-US"/>
            </a:p>
          </p:txBody>
        </p:sp>
        <p:sp>
          <p:nvSpPr>
            <p:cNvPr id="12564" name="Rectangle 157">
              <a:extLst>
                <a:ext uri="{FF2B5EF4-FFF2-40B4-BE49-F238E27FC236}">
                  <a16:creationId xmlns:a16="http://schemas.microsoft.com/office/drawing/2014/main" xmlns="" id="{FFA34C21-4EF2-4FF4-B204-59D54940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259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en-US" altLang="en-US"/>
            </a:p>
          </p:txBody>
        </p:sp>
        <p:sp>
          <p:nvSpPr>
            <p:cNvPr id="12565" name="Rectangle 158">
              <a:extLst>
                <a:ext uri="{FF2B5EF4-FFF2-40B4-BE49-F238E27FC236}">
                  <a16:creationId xmlns:a16="http://schemas.microsoft.com/office/drawing/2014/main" xmlns="" id="{4A664679-1050-4E8A-A9BB-8743080D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2331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12566" name="Rectangle 159">
              <a:extLst>
                <a:ext uri="{FF2B5EF4-FFF2-40B4-BE49-F238E27FC236}">
                  <a16:creationId xmlns:a16="http://schemas.microsoft.com/office/drawing/2014/main" xmlns="" id="{066F8CCC-204A-4DC4-8C0C-550FA9EC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331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12567" name="Rectangle 160">
              <a:extLst>
                <a:ext uri="{FF2B5EF4-FFF2-40B4-BE49-F238E27FC236}">
                  <a16:creationId xmlns:a16="http://schemas.microsoft.com/office/drawing/2014/main" xmlns="" id="{1805B8DD-EB00-4BA2-ADD5-E671812B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331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/>
            </a:p>
          </p:txBody>
        </p:sp>
      </p:grpSp>
      <p:sp>
        <p:nvSpPr>
          <p:cNvPr id="12393" name="Rectangle 162">
            <a:extLst>
              <a:ext uri="{FF2B5EF4-FFF2-40B4-BE49-F238E27FC236}">
                <a16:creationId xmlns:a16="http://schemas.microsoft.com/office/drawing/2014/main" xmlns="" id="{27BD6EE2-46B9-4E0C-B6B4-E070AD1E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438" y="371792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394" name="Rectangle 163">
            <a:extLst>
              <a:ext uri="{FF2B5EF4-FFF2-40B4-BE49-F238E27FC236}">
                <a16:creationId xmlns:a16="http://schemas.microsoft.com/office/drawing/2014/main" xmlns="" id="{3BC60D09-673E-43B8-A991-2FEB399E0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6830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95" name="Line 164">
            <a:extLst>
              <a:ext uri="{FF2B5EF4-FFF2-40B4-BE49-F238E27FC236}">
                <a16:creationId xmlns:a16="http://schemas.microsoft.com/office/drawing/2014/main" xmlns="" id="{730F4F28-0C4D-4823-9120-366A485E2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36830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6" name="Line 165">
            <a:extLst>
              <a:ext uri="{FF2B5EF4-FFF2-40B4-BE49-F238E27FC236}">
                <a16:creationId xmlns:a16="http://schemas.microsoft.com/office/drawing/2014/main" xmlns="" id="{BFC6D2FE-18CC-4266-A7CC-2613E8CE4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36830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7" name="Rectangle 166">
            <a:extLst>
              <a:ext uri="{FF2B5EF4-FFF2-40B4-BE49-F238E27FC236}">
                <a16:creationId xmlns:a16="http://schemas.microsoft.com/office/drawing/2014/main" xmlns="" id="{567B0D16-6E63-4F97-A4A7-0F95E1AB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683000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398" name="Line 167">
            <a:extLst>
              <a:ext uri="{FF2B5EF4-FFF2-40B4-BE49-F238E27FC236}">
                <a16:creationId xmlns:a16="http://schemas.microsoft.com/office/drawing/2014/main" xmlns="" id="{29D397BF-D76B-4160-9E22-823CCEDD6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3683000"/>
            <a:ext cx="2033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" name="Rectangle 168">
            <a:extLst>
              <a:ext uri="{FF2B5EF4-FFF2-40B4-BE49-F238E27FC236}">
                <a16:creationId xmlns:a16="http://schemas.microsoft.com/office/drawing/2014/main" xmlns="" id="{1B79448F-87E3-4CB7-B9F4-7B3A37F8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6830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00" name="Line 169">
            <a:extLst>
              <a:ext uri="{FF2B5EF4-FFF2-40B4-BE49-F238E27FC236}">
                <a16:creationId xmlns:a16="http://schemas.microsoft.com/office/drawing/2014/main" xmlns="" id="{1CBFDA89-56B5-4373-93F7-D94697032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6830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" name="Line 170">
            <a:extLst>
              <a:ext uri="{FF2B5EF4-FFF2-40B4-BE49-F238E27FC236}">
                <a16:creationId xmlns:a16="http://schemas.microsoft.com/office/drawing/2014/main" xmlns="" id="{F43461EB-F552-40F1-933D-483ABCEAE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6830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" name="Rectangle 171">
            <a:extLst>
              <a:ext uri="{FF2B5EF4-FFF2-40B4-BE49-F238E27FC236}">
                <a16:creationId xmlns:a16="http://schemas.microsoft.com/office/drawing/2014/main" xmlns="" id="{EA07954E-4D00-4746-AD84-1DD1E64F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3683000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03" name="Line 172">
            <a:extLst>
              <a:ext uri="{FF2B5EF4-FFF2-40B4-BE49-F238E27FC236}">
                <a16:creationId xmlns:a16="http://schemas.microsoft.com/office/drawing/2014/main" xmlns="" id="{4DC3B15A-45E8-4333-A814-17578EE5D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3683000"/>
            <a:ext cx="21050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4" name="Rectangle 173">
            <a:extLst>
              <a:ext uri="{FF2B5EF4-FFF2-40B4-BE49-F238E27FC236}">
                <a16:creationId xmlns:a16="http://schemas.microsoft.com/office/drawing/2014/main" xmlns="" id="{26595AAD-1052-4B04-A85F-582380B1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6830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05" name="Line 174">
            <a:extLst>
              <a:ext uri="{FF2B5EF4-FFF2-40B4-BE49-F238E27FC236}">
                <a16:creationId xmlns:a16="http://schemas.microsoft.com/office/drawing/2014/main" xmlns="" id="{91C6B83E-6A9B-42BB-BD4D-1199DEC5C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36830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6" name="Line 175">
            <a:extLst>
              <a:ext uri="{FF2B5EF4-FFF2-40B4-BE49-F238E27FC236}">
                <a16:creationId xmlns:a16="http://schemas.microsoft.com/office/drawing/2014/main" xmlns="" id="{55363E19-8048-409D-BC08-3AE9DB67A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36830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7" name="Rectangle 176">
            <a:extLst>
              <a:ext uri="{FF2B5EF4-FFF2-40B4-BE49-F238E27FC236}">
                <a16:creationId xmlns:a16="http://schemas.microsoft.com/office/drawing/2014/main" xmlns="" id="{5C96AA9D-1F06-4D8C-9CDD-8C899629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692525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08" name="Line 177">
            <a:extLst>
              <a:ext uri="{FF2B5EF4-FFF2-40B4-BE49-F238E27FC236}">
                <a16:creationId xmlns:a16="http://schemas.microsoft.com/office/drawing/2014/main" xmlns="" id="{D63FB2F2-C904-4FA4-80AE-9A5B4D9C0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3692525"/>
            <a:ext cx="1587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9" name="Rectangle 178">
            <a:extLst>
              <a:ext uri="{FF2B5EF4-FFF2-40B4-BE49-F238E27FC236}">
                <a16:creationId xmlns:a16="http://schemas.microsoft.com/office/drawing/2014/main" xmlns="" id="{B7494028-23B3-43B2-9EF3-75E72674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692525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10" name="Line 179">
            <a:extLst>
              <a:ext uri="{FF2B5EF4-FFF2-40B4-BE49-F238E27FC236}">
                <a16:creationId xmlns:a16="http://schemas.microsoft.com/office/drawing/2014/main" xmlns="" id="{CAD9EB5F-8B5C-41B0-995D-65CD2A25C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3692525"/>
            <a:ext cx="1588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1" name="Rectangle 180">
            <a:extLst>
              <a:ext uri="{FF2B5EF4-FFF2-40B4-BE49-F238E27FC236}">
                <a16:creationId xmlns:a16="http://schemas.microsoft.com/office/drawing/2014/main" xmlns="" id="{1126C885-20DB-400E-95B2-3788678A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3692525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12" name="Line 181">
            <a:extLst>
              <a:ext uri="{FF2B5EF4-FFF2-40B4-BE49-F238E27FC236}">
                <a16:creationId xmlns:a16="http://schemas.microsoft.com/office/drawing/2014/main" xmlns="" id="{E7802331-97CD-463D-BB3D-3E7087907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3692525"/>
            <a:ext cx="1588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189">
            <a:extLst>
              <a:ext uri="{FF2B5EF4-FFF2-40B4-BE49-F238E27FC236}">
                <a16:creationId xmlns:a16="http://schemas.microsoft.com/office/drawing/2014/main" xmlns="" id="{6056F160-CD6C-4B3C-B648-8A44BC341AD0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116388"/>
            <a:ext cx="877887" cy="441325"/>
            <a:chOff x="1286" y="2582"/>
            <a:chExt cx="553" cy="278"/>
          </a:xfrm>
        </p:grpSpPr>
        <p:sp>
          <p:nvSpPr>
            <p:cNvPr id="12556" name="Line 182">
              <a:extLst>
                <a:ext uri="{FF2B5EF4-FFF2-40B4-BE49-F238E27FC236}">
                  <a16:creationId xmlns:a16="http://schemas.microsoft.com/office/drawing/2014/main" xmlns="" id="{F34A37C1-840C-477E-993A-09B26ACB2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682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57" name="Rectangle 183">
              <a:extLst>
                <a:ext uri="{FF2B5EF4-FFF2-40B4-BE49-F238E27FC236}">
                  <a16:creationId xmlns:a16="http://schemas.microsoft.com/office/drawing/2014/main" xmlns="" id="{12F4E2C3-9EBB-4003-8799-439AF379B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582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en-US"/>
            </a:p>
          </p:txBody>
        </p:sp>
        <p:sp>
          <p:nvSpPr>
            <p:cNvPr id="12558" name="Rectangle 184">
              <a:extLst>
                <a:ext uri="{FF2B5EF4-FFF2-40B4-BE49-F238E27FC236}">
                  <a16:creationId xmlns:a16="http://schemas.microsoft.com/office/drawing/2014/main" xmlns="" id="{9A6FC5B7-D260-4453-998F-65B45803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582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en-US"/>
            </a:p>
          </p:txBody>
        </p:sp>
        <p:sp>
          <p:nvSpPr>
            <p:cNvPr id="12559" name="Rectangle 185">
              <a:extLst>
                <a:ext uri="{FF2B5EF4-FFF2-40B4-BE49-F238E27FC236}">
                  <a16:creationId xmlns:a16="http://schemas.microsoft.com/office/drawing/2014/main" xmlns="" id="{C0F7EEEE-37F0-4439-A26E-D36A3DBD9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67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12560" name="Rectangle 186">
              <a:extLst>
                <a:ext uri="{FF2B5EF4-FFF2-40B4-BE49-F238E27FC236}">
                  <a16:creationId xmlns:a16="http://schemas.microsoft.com/office/drawing/2014/main" xmlns="" id="{5729F7D4-C156-4990-ABA4-7C23AE781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7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61" name="Rectangle 187">
              <a:extLst>
                <a:ext uri="{FF2B5EF4-FFF2-40B4-BE49-F238E27FC236}">
                  <a16:creationId xmlns:a16="http://schemas.microsoft.com/office/drawing/2014/main" xmlns="" id="{DF3179CB-B22F-4FA4-9948-6D9F4B09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67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62" name="Rectangle 188">
              <a:extLst>
                <a:ext uri="{FF2B5EF4-FFF2-40B4-BE49-F238E27FC236}">
                  <a16:creationId xmlns:a16="http://schemas.microsoft.com/office/drawing/2014/main" xmlns="" id="{FBC6AC75-E155-4A85-8D18-9B2368C73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2660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&gt;</a:t>
              </a:r>
              <a:endParaRPr lang="en-US" altLang="en-US"/>
            </a:p>
          </p:txBody>
        </p:sp>
      </p:grpSp>
      <p:sp>
        <p:nvSpPr>
          <p:cNvPr id="12414" name="Rectangle 190">
            <a:extLst>
              <a:ext uri="{FF2B5EF4-FFF2-40B4-BE49-F238E27FC236}">
                <a16:creationId xmlns:a16="http://schemas.microsoft.com/office/drawing/2014/main" xmlns="" id="{A6C7625E-659D-40B0-A1CA-A629E8B8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267200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11" name="Group 196">
            <a:extLst>
              <a:ext uri="{FF2B5EF4-FFF2-40B4-BE49-F238E27FC236}">
                <a16:creationId xmlns:a16="http://schemas.microsoft.com/office/drawing/2014/main" xmlns="" id="{52CD6F4C-FB80-4293-8E25-8AF05DE01313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4141788"/>
            <a:ext cx="549275" cy="393700"/>
            <a:chOff x="2578" y="2598"/>
            <a:chExt cx="346" cy="248"/>
          </a:xfrm>
        </p:grpSpPr>
        <p:sp>
          <p:nvSpPr>
            <p:cNvPr id="12551" name="Rectangle 191">
              <a:extLst>
                <a:ext uri="{FF2B5EF4-FFF2-40B4-BE49-F238E27FC236}">
                  <a16:creationId xmlns:a16="http://schemas.microsoft.com/office/drawing/2014/main" xmlns="" id="{DFA2DE2D-5F15-4C05-B516-61DAE161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98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12552" name="Rectangle 192">
              <a:extLst>
                <a:ext uri="{FF2B5EF4-FFF2-40B4-BE49-F238E27FC236}">
                  <a16:creationId xmlns:a16="http://schemas.microsoft.com/office/drawing/2014/main" xmlns="" id="{5A89D636-78DC-4949-8430-B0E36657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2598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12553" name="Rectangle 193">
              <a:extLst>
                <a:ext uri="{FF2B5EF4-FFF2-40B4-BE49-F238E27FC236}">
                  <a16:creationId xmlns:a16="http://schemas.microsoft.com/office/drawing/2014/main" xmlns="" id="{CC1F296E-578E-4859-B305-36E24C70F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648"/>
              <a:ext cx="1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en-US"/>
            </a:p>
          </p:txBody>
        </p:sp>
        <p:sp>
          <p:nvSpPr>
            <p:cNvPr id="12554" name="Rectangle 194">
              <a:extLst>
                <a:ext uri="{FF2B5EF4-FFF2-40B4-BE49-F238E27FC236}">
                  <a16:creationId xmlns:a16="http://schemas.microsoft.com/office/drawing/2014/main" xmlns="" id="{3629D2F8-24FE-4436-909B-39E7CE75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2664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/>
            </a:p>
          </p:txBody>
        </p:sp>
        <p:sp>
          <p:nvSpPr>
            <p:cNvPr id="12555" name="Rectangle 195">
              <a:extLst>
                <a:ext uri="{FF2B5EF4-FFF2-40B4-BE49-F238E27FC236}">
                  <a16:creationId xmlns:a16="http://schemas.microsoft.com/office/drawing/2014/main" xmlns="" id="{6A4021B0-BB30-41D6-945D-689DB7FF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66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</p:grpSp>
      <p:sp>
        <p:nvSpPr>
          <p:cNvPr id="12416" name="Rectangle 197">
            <a:extLst>
              <a:ext uri="{FF2B5EF4-FFF2-40B4-BE49-F238E27FC236}">
                <a16:creationId xmlns:a16="http://schemas.microsoft.com/office/drawing/2014/main" xmlns="" id="{2A00CB3D-33A6-49C6-AD1F-95F3FA3F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4246563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417" name="Rectangle 198">
            <a:extLst>
              <a:ext uri="{FF2B5EF4-FFF2-40B4-BE49-F238E27FC236}">
                <a16:creationId xmlns:a16="http://schemas.microsoft.com/office/drawing/2014/main" xmlns="" id="{36866AB4-64F2-410D-8209-2A0B3532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211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18" name="Line 199">
            <a:extLst>
              <a:ext uri="{FF2B5EF4-FFF2-40B4-BE49-F238E27FC236}">
                <a16:creationId xmlns:a16="http://schemas.microsoft.com/office/drawing/2014/main" xmlns="" id="{FD77C20E-836E-410A-B332-0BF2D15AA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211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9" name="Line 200">
            <a:extLst>
              <a:ext uri="{FF2B5EF4-FFF2-40B4-BE49-F238E27FC236}">
                <a16:creationId xmlns:a16="http://schemas.microsoft.com/office/drawing/2014/main" xmlns="" id="{D22D47FF-DF29-4FFB-AF47-D73F58D96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21163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0" name="Rectangle 201">
            <a:extLst>
              <a:ext uri="{FF2B5EF4-FFF2-40B4-BE49-F238E27FC236}">
                <a16:creationId xmlns:a16="http://schemas.microsoft.com/office/drawing/2014/main" xmlns="" id="{84A88AC8-4992-4E4D-8D1C-B372AC90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211638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21" name="Line 202">
            <a:extLst>
              <a:ext uri="{FF2B5EF4-FFF2-40B4-BE49-F238E27FC236}">
                <a16:creationId xmlns:a16="http://schemas.microsoft.com/office/drawing/2014/main" xmlns="" id="{43E83339-D90F-479C-8D4B-407B54E09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211638"/>
            <a:ext cx="2033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2" name="Rectangle 203">
            <a:extLst>
              <a:ext uri="{FF2B5EF4-FFF2-40B4-BE49-F238E27FC236}">
                <a16:creationId xmlns:a16="http://schemas.microsoft.com/office/drawing/2014/main" xmlns="" id="{448A0FFC-837A-48D0-B723-6BBEC38D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211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23" name="Line 204">
            <a:extLst>
              <a:ext uri="{FF2B5EF4-FFF2-40B4-BE49-F238E27FC236}">
                <a16:creationId xmlns:a16="http://schemas.microsoft.com/office/drawing/2014/main" xmlns="" id="{7AFFDC3F-793F-4DC4-87C9-CE55CBE7B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4211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4" name="Line 205">
            <a:extLst>
              <a:ext uri="{FF2B5EF4-FFF2-40B4-BE49-F238E27FC236}">
                <a16:creationId xmlns:a16="http://schemas.microsoft.com/office/drawing/2014/main" xmlns="" id="{765C9DA3-BBD1-4E86-A79A-91A16DC88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4211638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5" name="Rectangle 206">
            <a:extLst>
              <a:ext uri="{FF2B5EF4-FFF2-40B4-BE49-F238E27FC236}">
                <a16:creationId xmlns:a16="http://schemas.microsoft.com/office/drawing/2014/main" xmlns="" id="{D02C2288-1CC5-41A3-AC9B-E95EA3B0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211638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26" name="Line 207">
            <a:extLst>
              <a:ext uri="{FF2B5EF4-FFF2-40B4-BE49-F238E27FC236}">
                <a16:creationId xmlns:a16="http://schemas.microsoft.com/office/drawing/2014/main" xmlns="" id="{4BF863F2-6DF5-4E1B-AB35-599E5C27C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4211638"/>
            <a:ext cx="2105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7" name="Rectangle 208">
            <a:extLst>
              <a:ext uri="{FF2B5EF4-FFF2-40B4-BE49-F238E27FC236}">
                <a16:creationId xmlns:a16="http://schemas.microsoft.com/office/drawing/2014/main" xmlns="" id="{DD7984BC-FCA1-42C9-9E98-81521313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4211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28" name="Line 209">
            <a:extLst>
              <a:ext uri="{FF2B5EF4-FFF2-40B4-BE49-F238E27FC236}">
                <a16:creationId xmlns:a16="http://schemas.microsoft.com/office/drawing/2014/main" xmlns="" id="{7C76835D-9E33-4EAC-A5C3-DE7685AF1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4211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9" name="Line 210">
            <a:extLst>
              <a:ext uri="{FF2B5EF4-FFF2-40B4-BE49-F238E27FC236}">
                <a16:creationId xmlns:a16="http://schemas.microsoft.com/office/drawing/2014/main" xmlns="" id="{81E9F190-A9FF-4259-81C1-63E2B3607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4211638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0" name="Rectangle 211">
            <a:extLst>
              <a:ext uri="{FF2B5EF4-FFF2-40B4-BE49-F238E27FC236}">
                <a16:creationId xmlns:a16="http://schemas.microsoft.com/office/drawing/2014/main" xmlns="" id="{8B08CACA-CFCD-43A3-B385-76589E69B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221163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31" name="Line 212">
            <a:extLst>
              <a:ext uri="{FF2B5EF4-FFF2-40B4-BE49-F238E27FC236}">
                <a16:creationId xmlns:a16="http://schemas.microsoft.com/office/drawing/2014/main" xmlns="" id="{E1409325-4197-466D-9260-3B44FB3B8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221163"/>
            <a:ext cx="1587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2" name="Rectangle 213">
            <a:extLst>
              <a:ext uri="{FF2B5EF4-FFF2-40B4-BE49-F238E27FC236}">
                <a16:creationId xmlns:a16="http://schemas.microsoft.com/office/drawing/2014/main" xmlns="" id="{3C5214A2-DF44-4ED6-9357-9DA930C2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221163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33" name="Line 214">
            <a:extLst>
              <a:ext uri="{FF2B5EF4-FFF2-40B4-BE49-F238E27FC236}">
                <a16:creationId xmlns:a16="http://schemas.microsoft.com/office/drawing/2014/main" xmlns="" id="{DCAA545F-B039-4788-ADF8-2993EEB15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4221163"/>
            <a:ext cx="1588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4" name="Rectangle 215">
            <a:extLst>
              <a:ext uri="{FF2B5EF4-FFF2-40B4-BE49-F238E27FC236}">
                <a16:creationId xmlns:a16="http://schemas.microsoft.com/office/drawing/2014/main" xmlns="" id="{C1000012-4628-48AA-8CEF-E2B75082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4221163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35" name="Line 216">
            <a:extLst>
              <a:ext uri="{FF2B5EF4-FFF2-40B4-BE49-F238E27FC236}">
                <a16:creationId xmlns:a16="http://schemas.microsoft.com/office/drawing/2014/main" xmlns="" id="{F2F811B4-E8D4-4C79-B027-7C59F4F62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4221163"/>
            <a:ext cx="1588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24">
            <a:extLst>
              <a:ext uri="{FF2B5EF4-FFF2-40B4-BE49-F238E27FC236}">
                <a16:creationId xmlns:a16="http://schemas.microsoft.com/office/drawing/2014/main" xmlns="" id="{56B59439-EEB5-4335-A069-3A33EF7761D0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645025"/>
            <a:ext cx="874712" cy="441325"/>
            <a:chOff x="1286" y="2915"/>
            <a:chExt cx="551" cy="278"/>
          </a:xfrm>
        </p:grpSpPr>
        <p:sp>
          <p:nvSpPr>
            <p:cNvPr id="12544" name="Line 217">
              <a:extLst>
                <a:ext uri="{FF2B5EF4-FFF2-40B4-BE49-F238E27FC236}">
                  <a16:creationId xmlns:a16="http://schemas.microsoft.com/office/drawing/2014/main" xmlns="" id="{166615EC-C7F5-4372-ACEB-EFC8EF50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3015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45" name="Rectangle 218">
              <a:extLst>
                <a:ext uri="{FF2B5EF4-FFF2-40B4-BE49-F238E27FC236}">
                  <a16:creationId xmlns:a16="http://schemas.microsoft.com/office/drawing/2014/main" xmlns="" id="{E458BCF8-D829-4123-B600-3AF92AC2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915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en-US"/>
            </a:p>
          </p:txBody>
        </p:sp>
        <p:sp>
          <p:nvSpPr>
            <p:cNvPr id="12546" name="Rectangle 219">
              <a:extLst>
                <a:ext uri="{FF2B5EF4-FFF2-40B4-BE49-F238E27FC236}">
                  <a16:creationId xmlns:a16="http://schemas.microsoft.com/office/drawing/2014/main" xmlns="" id="{2A128804-B7F2-4B92-A6B4-1CABC7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915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en-US"/>
            </a:p>
          </p:txBody>
        </p:sp>
        <p:sp>
          <p:nvSpPr>
            <p:cNvPr id="12547" name="Rectangle 220">
              <a:extLst>
                <a:ext uri="{FF2B5EF4-FFF2-40B4-BE49-F238E27FC236}">
                  <a16:creationId xmlns:a16="http://schemas.microsoft.com/office/drawing/2014/main" xmlns="" id="{4FED9BE0-442F-4BCF-993A-C03281FA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300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  <p:sp>
          <p:nvSpPr>
            <p:cNvPr id="12548" name="Rectangle 221">
              <a:extLst>
                <a:ext uri="{FF2B5EF4-FFF2-40B4-BE49-F238E27FC236}">
                  <a16:creationId xmlns:a16="http://schemas.microsoft.com/office/drawing/2014/main" xmlns="" id="{51807D67-D22E-4684-8C84-0A0FCE7AB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0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49" name="Rectangle 222">
              <a:extLst>
                <a:ext uri="{FF2B5EF4-FFF2-40B4-BE49-F238E27FC236}">
                  <a16:creationId xmlns:a16="http://schemas.microsoft.com/office/drawing/2014/main" xmlns="" id="{6E6595F6-7798-4EF9-9213-6F4F3964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00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50" name="Rectangle 223">
              <a:extLst>
                <a:ext uri="{FF2B5EF4-FFF2-40B4-BE49-F238E27FC236}">
                  <a16:creationId xmlns:a16="http://schemas.microsoft.com/office/drawing/2014/main" xmlns="" id="{B31C0DA4-3798-4E46-96F8-EC430BC3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99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³</a:t>
              </a:r>
              <a:endParaRPr lang="en-US" altLang="en-US"/>
            </a:p>
          </p:txBody>
        </p:sp>
      </p:grpSp>
      <p:sp>
        <p:nvSpPr>
          <p:cNvPr id="12437" name="Rectangle 225">
            <a:extLst>
              <a:ext uri="{FF2B5EF4-FFF2-40B4-BE49-F238E27FC236}">
                <a16:creationId xmlns:a16="http://schemas.microsoft.com/office/drawing/2014/main" xmlns="" id="{D07DE1F7-04C9-4196-A8AE-718AE9B8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79583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13" name="Group 231">
            <a:extLst>
              <a:ext uri="{FF2B5EF4-FFF2-40B4-BE49-F238E27FC236}">
                <a16:creationId xmlns:a16="http://schemas.microsoft.com/office/drawing/2014/main" xmlns="" id="{7265BC53-1946-41B6-A9E4-2A9818AB5C6B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4657725"/>
            <a:ext cx="546100" cy="406400"/>
            <a:chOff x="2575" y="2923"/>
            <a:chExt cx="344" cy="256"/>
          </a:xfrm>
        </p:grpSpPr>
        <p:sp>
          <p:nvSpPr>
            <p:cNvPr id="12539" name="Rectangle 226">
              <a:extLst>
                <a:ext uri="{FF2B5EF4-FFF2-40B4-BE49-F238E27FC236}">
                  <a16:creationId xmlns:a16="http://schemas.microsoft.com/office/drawing/2014/main" xmlns="" id="{3C65B347-2DD0-47CA-8C8A-69887077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2923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en-US" altLang="en-US"/>
            </a:p>
          </p:txBody>
        </p:sp>
        <p:sp>
          <p:nvSpPr>
            <p:cNvPr id="12540" name="Rectangle 227">
              <a:extLst>
                <a:ext uri="{FF2B5EF4-FFF2-40B4-BE49-F238E27FC236}">
                  <a16:creationId xmlns:a16="http://schemas.microsoft.com/office/drawing/2014/main" xmlns="" id="{2B6AB4A8-67D6-4390-B00A-779D86C3D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2931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12541" name="Rectangle 228">
              <a:extLst>
                <a:ext uri="{FF2B5EF4-FFF2-40B4-BE49-F238E27FC236}">
                  <a16:creationId xmlns:a16="http://schemas.microsoft.com/office/drawing/2014/main" xmlns="" id="{9EE46DF9-0E59-4E8C-9663-BEC86C7E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981"/>
              <a:ext cx="1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en-US"/>
            </a:p>
          </p:txBody>
        </p:sp>
        <p:sp>
          <p:nvSpPr>
            <p:cNvPr id="12542" name="Rectangle 229">
              <a:extLst>
                <a:ext uri="{FF2B5EF4-FFF2-40B4-BE49-F238E27FC236}">
                  <a16:creationId xmlns:a16="http://schemas.microsoft.com/office/drawing/2014/main" xmlns="" id="{F450AEE7-6114-4F24-AF11-6F229C14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99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/>
            </a:p>
          </p:txBody>
        </p:sp>
        <p:sp>
          <p:nvSpPr>
            <p:cNvPr id="12543" name="Rectangle 230">
              <a:extLst>
                <a:ext uri="{FF2B5EF4-FFF2-40B4-BE49-F238E27FC236}">
                  <a16:creationId xmlns:a16="http://schemas.microsoft.com/office/drawing/2014/main" xmlns="" id="{CED91F0C-1B07-4298-AC1F-3E78A5212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299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/>
            </a:p>
          </p:txBody>
        </p:sp>
      </p:grpSp>
      <p:sp>
        <p:nvSpPr>
          <p:cNvPr id="12439" name="Rectangle 232">
            <a:extLst>
              <a:ext uri="{FF2B5EF4-FFF2-40B4-BE49-F238E27FC236}">
                <a16:creationId xmlns:a16="http://schemas.microsoft.com/office/drawing/2014/main" xmlns="" id="{0AD21163-7837-4DE0-8030-0364EC09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4773613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440" name="Rectangle 233">
            <a:extLst>
              <a:ext uri="{FF2B5EF4-FFF2-40B4-BE49-F238E27FC236}">
                <a16:creationId xmlns:a16="http://schemas.microsoft.com/office/drawing/2014/main" xmlns="" id="{A09761AD-490B-4D83-9448-EC3A3351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74027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41" name="Line 234">
            <a:extLst>
              <a:ext uri="{FF2B5EF4-FFF2-40B4-BE49-F238E27FC236}">
                <a16:creationId xmlns:a16="http://schemas.microsoft.com/office/drawing/2014/main" xmlns="" id="{92EDC241-3399-44ED-84D2-6A6A6902F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740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2" name="Line 235">
            <a:extLst>
              <a:ext uri="{FF2B5EF4-FFF2-40B4-BE49-F238E27FC236}">
                <a16:creationId xmlns:a16="http://schemas.microsoft.com/office/drawing/2014/main" xmlns="" id="{C9EBB585-AFF3-4322-943A-D20CC617D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7402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3" name="Rectangle 236">
            <a:extLst>
              <a:ext uri="{FF2B5EF4-FFF2-40B4-BE49-F238E27FC236}">
                <a16:creationId xmlns:a16="http://schemas.microsoft.com/office/drawing/2014/main" xmlns="" id="{269ED378-E974-4693-9129-BFD69DA6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740275"/>
            <a:ext cx="20335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44" name="Line 237">
            <a:extLst>
              <a:ext uri="{FF2B5EF4-FFF2-40B4-BE49-F238E27FC236}">
                <a16:creationId xmlns:a16="http://schemas.microsoft.com/office/drawing/2014/main" xmlns="" id="{FB5CC567-A128-4CD6-A265-051395C3A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740275"/>
            <a:ext cx="2033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5" name="Rectangle 238">
            <a:extLst>
              <a:ext uri="{FF2B5EF4-FFF2-40B4-BE49-F238E27FC236}">
                <a16:creationId xmlns:a16="http://schemas.microsoft.com/office/drawing/2014/main" xmlns="" id="{9EA47A41-EE1E-4713-9D60-3C1C666E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74027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46" name="Line 239">
            <a:extLst>
              <a:ext uri="{FF2B5EF4-FFF2-40B4-BE49-F238E27FC236}">
                <a16:creationId xmlns:a16="http://schemas.microsoft.com/office/drawing/2014/main" xmlns="" id="{E5B6FF93-343E-4627-BD29-BE8FB36ED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4740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7" name="Line 240">
            <a:extLst>
              <a:ext uri="{FF2B5EF4-FFF2-40B4-BE49-F238E27FC236}">
                <a16:creationId xmlns:a16="http://schemas.microsoft.com/office/drawing/2014/main" xmlns="" id="{8F7C5925-332C-4E47-9002-82B360476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47402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8" name="Rectangle 241">
            <a:extLst>
              <a:ext uri="{FF2B5EF4-FFF2-40B4-BE49-F238E27FC236}">
                <a16:creationId xmlns:a16="http://schemas.microsoft.com/office/drawing/2014/main" xmlns="" id="{F8514679-CE32-4612-90E8-0A05F93B5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740275"/>
            <a:ext cx="21050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49" name="Line 242">
            <a:extLst>
              <a:ext uri="{FF2B5EF4-FFF2-40B4-BE49-F238E27FC236}">
                <a16:creationId xmlns:a16="http://schemas.microsoft.com/office/drawing/2014/main" xmlns="" id="{2E7CE5A5-FCF4-4CB3-A1F1-982AD623C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4740275"/>
            <a:ext cx="21050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50" name="Rectangle 243">
            <a:extLst>
              <a:ext uri="{FF2B5EF4-FFF2-40B4-BE49-F238E27FC236}">
                <a16:creationId xmlns:a16="http://schemas.microsoft.com/office/drawing/2014/main" xmlns="" id="{38689ECB-D9BE-4472-B49B-E3A59512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474027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51" name="Line 244">
            <a:extLst>
              <a:ext uri="{FF2B5EF4-FFF2-40B4-BE49-F238E27FC236}">
                <a16:creationId xmlns:a16="http://schemas.microsoft.com/office/drawing/2014/main" xmlns="" id="{B6293C0A-C156-48BB-BCBA-45FE7BB1C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47402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52" name="Line 245">
            <a:extLst>
              <a:ext uri="{FF2B5EF4-FFF2-40B4-BE49-F238E27FC236}">
                <a16:creationId xmlns:a16="http://schemas.microsoft.com/office/drawing/2014/main" xmlns="" id="{76A1B093-5241-41B8-8230-97416848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47402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53" name="Rectangle 246">
            <a:extLst>
              <a:ext uri="{FF2B5EF4-FFF2-40B4-BE49-F238E27FC236}">
                <a16:creationId xmlns:a16="http://schemas.microsoft.com/office/drawing/2014/main" xmlns="" id="{1085E835-34ED-466C-AF58-BC7CD6D2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748213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54" name="Line 247">
            <a:extLst>
              <a:ext uri="{FF2B5EF4-FFF2-40B4-BE49-F238E27FC236}">
                <a16:creationId xmlns:a16="http://schemas.microsoft.com/office/drawing/2014/main" xmlns="" id="{CA39A619-5E33-424A-A8CA-8321A8FB9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748213"/>
            <a:ext cx="1587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55" name="Rectangle 248">
            <a:extLst>
              <a:ext uri="{FF2B5EF4-FFF2-40B4-BE49-F238E27FC236}">
                <a16:creationId xmlns:a16="http://schemas.microsoft.com/office/drawing/2014/main" xmlns="" id="{B717E941-895B-4794-9D21-81E63D32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748213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56" name="Line 249">
            <a:extLst>
              <a:ext uri="{FF2B5EF4-FFF2-40B4-BE49-F238E27FC236}">
                <a16:creationId xmlns:a16="http://schemas.microsoft.com/office/drawing/2014/main" xmlns="" id="{F1289F34-AEF2-4723-8DE9-FCCFBF55E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4748213"/>
            <a:ext cx="1588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57" name="Rectangle 250">
            <a:extLst>
              <a:ext uri="{FF2B5EF4-FFF2-40B4-BE49-F238E27FC236}">
                <a16:creationId xmlns:a16="http://schemas.microsoft.com/office/drawing/2014/main" xmlns="" id="{BD4FF9F8-745B-44D2-9232-2CD12CAE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4748213"/>
            <a:ext cx="9525" cy="519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58" name="Line 251">
            <a:extLst>
              <a:ext uri="{FF2B5EF4-FFF2-40B4-BE49-F238E27FC236}">
                <a16:creationId xmlns:a16="http://schemas.microsoft.com/office/drawing/2014/main" xmlns="" id="{8BD1A58B-A878-486F-BB3C-69D173AD8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4748213"/>
            <a:ext cx="1588" cy="51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259">
            <a:extLst>
              <a:ext uri="{FF2B5EF4-FFF2-40B4-BE49-F238E27FC236}">
                <a16:creationId xmlns:a16="http://schemas.microsoft.com/office/drawing/2014/main" xmlns="" id="{DCF88DDD-EAF7-4676-AD27-2E68BF2BED8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5173663"/>
            <a:ext cx="933450" cy="439737"/>
            <a:chOff x="1286" y="3248"/>
            <a:chExt cx="588" cy="277"/>
          </a:xfrm>
        </p:grpSpPr>
        <p:sp>
          <p:nvSpPr>
            <p:cNvPr id="12532" name="Line 252">
              <a:extLst>
                <a:ext uri="{FF2B5EF4-FFF2-40B4-BE49-F238E27FC236}">
                  <a16:creationId xmlns:a16="http://schemas.microsoft.com/office/drawing/2014/main" xmlns="" id="{DAADDCCE-7FD3-447D-B975-E638245A1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3348"/>
              <a:ext cx="1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33" name="Rectangle 253">
              <a:extLst>
                <a:ext uri="{FF2B5EF4-FFF2-40B4-BE49-F238E27FC236}">
                  <a16:creationId xmlns:a16="http://schemas.microsoft.com/office/drawing/2014/main" xmlns="" id="{8EB927FA-F84F-4F9A-BB93-5420E4B76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3248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en-US"/>
            </a:p>
          </p:txBody>
        </p:sp>
        <p:sp>
          <p:nvSpPr>
            <p:cNvPr id="12534" name="Rectangle 254">
              <a:extLst>
                <a:ext uri="{FF2B5EF4-FFF2-40B4-BE49-F238E27FC236}">
                  <a16:creationId xmlns:a16="http://schemas.microsoft.com/office/drawing/2014/main" xmlns="" id="{A0A7A02D-5E31-4692-AD06-831A675C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248"/>
              <a:ext cx="1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en-US"/>
            </a:p>
          </p:txBody>
        </p:sp>
        <p:sp>
          <p:nvSpPr>
            <p:cNvPr id="12535" name="Rectangle 255">
              <a:extLst>
                <a:ext uri="{FF2B5EF4-FFF2-40B4-BE49-F238E27FC236}">
                  <a16:creationId xmlns:a16="http://schemas.microsoft.com/office/drawing/2014/main" xmlns="" id="{88C9DE91-053F-4327-9D61-479C68F1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26"/>
              <a:ext cx="1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Â</a:t>
              </a:r>
              <a:endParaRPr lang="en-US" altLang="en-US"/>
            </a:p>
          </p:txBody>
        </p:sp>
        <p:sp>
          <p:nvSpPr>
            <p:cNvPr id="12536" name="Rectangle 256">
              <a:extLst>
                <a:ext uri="{FF2B5EF4-FFF2-40B4-BE49-F238E27FC236}">
                  <a16:creationId xmlns:a16="http://schemas.microsoft.com/office/drawing/2014/main" xmlns="" id="{4AE863E3-074A-44AB-ABD8-9F0D708E3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326"/>
              <a:ext cx="1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en-US"/>
            </a:p>
          </p:txBody>
        </p:sp>
        <p:sp>
          <p:nvSpPr>
            <p:cNvPr id="12537" name="Rectangle 257">
              <a:extLst>
                <a:ext uri="{FF2B5EF4-FFF2-40B4-BE49-F238E27FC236}">
                  <a16:creationId xmlns:a16="http://schemas.microsoft.com/office/drawing/2014/main" xmlns="" id="{2FD66125-E5A8-4F4F-97C4-784FB5F0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12538" name="Rectangle 258">
              <a:extLst>
                <a:ext uri="{FF2B5EF4-FFF2-40B4-BE49-F238E27FC236}">
                  <a16:creationId xmlns:a16="http://schemas.microsoft.com/office/drawing/2014/main" xmlns="" id="{1FD0BC16-602E-41F4-9477-929676F2E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3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</p:grpSp>
      <p:sp>
        <p:nvSpPr>
          <p:cNvPr id="12460" name="Rectangle 260">
            <a:extLst>
              <a:ext uri="{FF2B5EF4-FFF2-40B4-BE49-F238E27FC236}">
                <a16:creationId xmlns:a16="http://schemas.microsoft.com/office/drawing/2014/main" xmlns="" id="{BE8159EA-CE6C-4B94-9E5B-1F5F76A1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322888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grpSp>
        <p:nvGrpSpPr>
          <p:cNvPr id="15" name="Group 266">
            <a:extLst>
              <a:ext uri="{FF2B5EF4-FFF2-40B4-BE49-F238E27FC236}">
                <a16:creationId xmlns:a16="http://schemas.microsoft.com/office/drawing/2014/main" xmlns="" id="{7F323845-18C2-4FC6-9BAA-A6B1EADA0CDC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5199063"/>
            <a:ext cx="606425" cy="392112"/>
            <a:chOff x="2578" y="3264"/>
            <a:chExt cx="382" cy="247"/>
          </a:xfrm>
        </p:grpSpPr>
        <p:sp>
          <p:nvSpPr>
            <p:cNvPr id="12527" name="Rectangle 261">
              <a:extLst>
                <a:ext uri="{FF2B5EF4-FFF2-40B4-BE49-F238E27FC236}">
                  <a16:creationId xmlns:a16="http://schemas.microsoft.com/office/drawing/2014/main" xmlns="" id="{0A0DA046-B46E-4864-AA64-BA0469EC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32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12528" name="Rectangle 262">
              <a:extLst>
                <a:ext uri="{FF2B5EF4-FFF2-40B4-BE49-F238E27FC236}">
                  <a16:creationId xmlns:a16="http://schemas.microsoft.com/office/drawing/2014/main" xmlns="" id="{799303FF-95D3-4994-B770-4681DB30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32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12529" name="Rectangle 263">
              <a:extLst>
                <a:ext uri="{FF2B5EF4-FFF2-40B4-BE49-F238E27FC236}">
                  <a16:creationId xmlns:a16="http://schemas.microsoft.com/office/drawing/2014/main" xmlns="" id="{F1251063-32C3-4F59-912A-FDAB8CCA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13"/>
              <a:ext cx="1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en-US"/>
            </a:p>
          </p:txBody>
        </p:sp>
        <p:sp>
          <p:nvSpPr>
            <p:cNvPr id="12530" name="Rectangle 264">
              <a:extLst>
                <a:ext uri="{FF2B5EF4-FFF2-40B4-BE49-F238E27FC236}">
                  <a16:creationId xmlns:a16="http://schemas.microsoft.com/office/drawing/2014/main" xmlns="" id="{5602516E-BFFC-4DAA-8775-F44FB4D4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3313"/>
              <a:ext cx="1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en-US"/>
            </a:p>
          </p:txBody>
        </p:sp>
        <p:sp>
          <p:nvSpPr>
            <p:cNvPr id="12531" name="Rectangle 265">
              <a:extLst>
                <a:ext uri="{FF2B5EF4-FFF2-40B4-BE49-F238E27FC236}">
                  <a16:creationId xmlns:a16="http://schemas.microsoft.com/office/drawing/2014/main" xmlns="" id="{9CE0570B-8FB6-4E69-A7C9-B5D0ABE1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2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en-US"/>
            </a:p>
          </p:txBody>
        </p:sp>
      </p:grpSp>
      <p:sp>
        <p:nvSpPr>
          <p:cNvPr id="12462" name="Rectangle 267">
            <a:extLst>
              <a:ext uri="{FF2B5EF4-FFF2-40B4-BE49-F238E27FC236}">
                <a16:creationId xmlns:a16="http://schemas.microsoft.com/office/drawing/2014/main" xmlns="" id="{E47F3D80-58E8-4055-9AE2-4536856B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5302250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463" name="Rectangle 268">
            <a:extLst>
              <a:ext uri="{FF2B5EF4-FFF2-40B4-BE49-F238E27FC236}">
                <a16:creationId xmlns:a16="http://schemas.microsoft.com/office/drawing/2014/main" xmlns="" id="{D59802D3-5916-4A6A-8A92-DB791B0E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52673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64" name="Line 269">
            <a:extLst>
              <a:ext uri="{FF2B5EF4-FFF2-40B4-BE49-F238E27FC236}">
                <a16:creationId xmlns:a16="http://schemas.microsoft.com/office/drawing/2014/main" xmlns="" id="{4F583A02-9063-41F3-A310-D377DFFF9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52673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5" name="Line 270">
            <a:extLst>
              <a:ext uri="{FF2B5EF4-FFF2-40B4-BE49-F238E27FC236}">
                <a16:creationId xmlns:a16="http://schemas.microsoft.com/office/drawing/2014/main" xmlns="" id="{08790B07-8336-4AE3-959E-B5F11DE82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52673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6" name="Rectangle 271">
            <a:extLst>
              <a:ext uri="{FF2B5EF4-FFF2-40B4-BE49-F238E27FC236}">
                <a16:creationId xmlns:a16="http://schemas.microsoft.com/office/drawing/2014/main" xmlns="" id="{668AF35F-8AEC-42F9-A752-DA4ACF58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267325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67" name="Line 272">
            <a:extLst>
              <a:ext uri="{FF2B5EF4-FFF2-40B4-BE49-F238E27FC236}">
                <a16:creationId xmlns:a16="http://schemas.microsoft.com/office/drawing/2014/main" xmlns="" id="{5CE0E62D-4F44-49AD-BEC7-E8D36FF8A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5267325"/>
            <a:ext cx="2033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68" name="Rectangle 273">
            <a:extLst>
              <a:ext uri="{FF2B5EF4-FFF2-40B4-BE49-F238E27FC236}">
                <a16:creationId xmlns:a16="http://schemas.microsoft.com/office/drawing/2014/main" xmlns="" id="{569ADE15-CE80-431F-8C56-E9C6EEC9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52673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69" name="Line 274">
            <a:extLst>
              <a:ext uri="{FF2B5EF4-FFF2-40B4-BE49-F238E27FC236}">
                <a16:creationId xmlns:a16="http://schemas.microsoft.com/office/drawing/2014/main" xmlns="" id="{71C3CDC8-22C1-4A3A-9DAF-F3DDC7532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52673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70" name="Line 275">
            <a:extLst>
              <a:ext uri="{FF2B5EF4-FFF2-40B4-BE49-F238E27FC236}">
                <a16:creationId xmlns:a16="http://schemas.microsoft.com/office/drawing/2014/main" xmlns="" id="{177297C3-EBD9-4FA6-8DCF-99EF2603E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52673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71" name="Rectangle 276">
            <a:extLst>
              <a:ext uri="{FF2B5EF4-FFF2-40B4-BE49-F238E27FC236}">
                <a16:creationId xmlns:a16="http://schemas.microsoft.com/office/drawing/2014/main" xmlns="" id="{5D21BC68-7325-4608-9B7E-15F8460C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267325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72" name="Line 277">
            <a:extLst>
              <a:ext uri="{FF2B5EF4-FFF2-40B4-BE49-F238E27FC236}">
                <a16:creationId xmlns:a16="http://schemas.microsoft.com/office/drawing/2014/main" xmlns="" id="{6FDB0A04-842E-4C37-A9A9-7945AE722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5267325"/>
            <a:ext cx="21050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73" name="Rectangle 278">
            <a:extLst>
              <a:ext uri="{FF2B5EF4-FFF2-40B4-BE49-F238E27FC236}">
                <a16:creationId xmlns:a16="http://schemas.microsoft.com/office/drawing/2014/main" xmlns="" id="{DEAE9B19-6A17-4C7D-AD79-3AFA9093E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52673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74" name="Line 279">
            <a:extLst>
              <a:ext uri="{FF2B5EF4-FFF2-40B4-BE49-F238E27FC236}">
                <a16:creationId xmlns:a16="http://schemas.microsoft.com/office/drawing/2014/main" xmlns="" id="{8A7B7DE0-C351-4663-A486-9772AF170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52673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75" name="Line 280">
            <a:extLst>
              <a:ext uri="{FF2B5EF4-FFF2-40B4-BE49-F238E27FC236}">
                <a16:creationId xmlns:a16="http://schemas.microsoft.com/office/drawing/2014/main" xmlns="" id="{19F76B7E-9D40-4B1B-9339-98F346196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52673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76" name="Rectangle 281">
            <a:extLst>
              <a:ext uri="{FF2B5EF4-FFF2-40B4-BE49-F238E27FC236}">
                <a16:creationId xmlns:a16="http://schemas.microsoft.com/office/drawing/2014/main" xmlns="" id="{9B34FBF0-5681-4B68-9DA8-C3FF6E00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5276850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77" name="Line 282">
            <a:extLst>
              <a:ext uri="{FF2B5EF4-FFF2-40B4-BE49-F238E27FC236}">
                <a16:creationId xmlns:a16="http://schemas.microsoft.com/office/drawing/2014/main" xmlns="" id="{19EFB033-B293-46B0-8E66-85F5BB676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5276850"/>
            <a:ext cx="1587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78" name="Rectangle 283">
            <a:extLst>
              <a:ext uri="{FF2B5EF4-FFF2-40B4-BE49-F238E27FC236}">
                <a16:creationId xmlns:a16="http://schemas.microsoft.com/office/drawing/2014/main" xmlns="" id="{D712EBC6-0CF6-4683-9C36-A98B5F9E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57959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79" name="Line 284">
            <a:extLst>
              <a:ext uri="{FF2B5EF4-FFF2-40B4-BE49-F238E27FC236}">
                <a16:creationId xmlns:a16="http://schemas.microsoft.com/office/drawing/2014/main" xmlns="" id="{6D450EEC-56C8-41FC-86AE-018E3A515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57959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80" name="Line 285">
            <a:extLst>
              <a:ext uri="{FF2B5EF4-FFF2-40B4-BE49-F238E27FC236}">
                <a16:creationId xmlns:a16="http://schemas.microsoft.com/office/drawing/2014/main" xmlns="" id="{E485283B-F09C-4B3D-AC13-536D5A6E5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57959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81" name="Rectangle 286">
            <a:extLst>
              <a:ext uri="{FF2B5EF4-FFF2-40B4-BE49-F238E27FC236}">
                <a16:creationId xmlns:a16="http://schemas.microsoft.com/office/drawing/2014/main" xmlns="" id="{A49A565A-5B5A-4DDA-8E08-E1227DC6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57959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82" name="Line 287">
            <a:extLst>
              <a:ext uri="{FF2B5EF4-FFF2-40B4-BE49-F238E27FC236}">
                <a16:creationId xmlns:a16="http://schemas.microsoft.com/office/drawing/2014/main" xmlns="" id="{292A837E-E879-4B2D-894C-4E1B98B83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57959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83" name="Line 288">
            <a:extLst>
              <a:ext uri="{FF2B5EF4-FFF2-40B4-BE49-F238E27FC236}">
                <a16:creationId xmlns:a16="http://schemas.microsoft.com/office/drawing/2014/main" xmlns="" id="{F3CBEAFB-D26B-44B3-B128-5AFACBBF5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57959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84" name="Rectangle 289">
            <a:extLst>
              <a:ext uri="{FF2B5EF4-FFF2-40B4-BE49-F238E27FC236}">
                <a16:creationId xmlns:a16="http://schemas.microsoft.com/office/drawing/2014/main" xmlns="" id="{B80DDEDF-F17F-47E9-991A-41EA1E90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795963"/>
            <a:ext cx="20335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85" name="Line 290">
            <a:extLst>
              <a:ext uri="{FF2B5EF4-FFF2-40B4-BE49-F238E27FC236}">
                <a16:creationId xmlns:a16="http://schemas.microsoft.com/office/drawing/2014/main" xmlns="" id="{682A98BA-76E9-4F6E-9016-B344A454E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5795963"/>
            <a:ext cx="2033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86" name="Rectangle 291">
            <a:extLst>
              <a:ext uri="{FF2B5EF4-FFF2-40B4-BE49-F238E27FC236}">
                <a16:creationId xmlns:a16="http://schemas.microsoft.com/office/drawing/2014/main" xmlns="" id="{4380C5AA-8599-4427-A77E-05349602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5276850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87" name="Line 292">
            <a:extLst>
              <a:ext uri="{FF2B5EF4-FFF2-40B4-BE49-F238E27FC236}">
                <a16:creationId xmlns:a16="http://schemas.microsoft.com/office/drawing/2014/main" xmlns="" id="{AB4AC9FA-761A-4793-B185-AB332BFEE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5276850"/>
            <a:ext cx="1588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88" name="Rectangle 293">
            <a:extLst>
              <a:ext uri="{FF2B5EF4-FFF2-40B4-BE49-F238E27FC236}">
                <a16:creationId xmlns:a16="http://schemas.microsoft.com/office/drawing/2014/main" xmlns="" id="{4059F5CD-D7B6-4CA0-8FBF-C787FC9C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57959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89" name="Line 294">
            <a:extLst>
              <a:ext uri="{FF2B5EF4-FFF2-40B4-BE49-F238E27FC236}">
                <a16:creationId xmlns:a16="http://schemas.microsoft.com/office/drawing/2014/main" xmlns="" id="{806EDBDA-E641-43E5-A890-C32C3A8F7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57959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0" name="Line 295">
            <a:extLst>
              <a:ext uri="{FF2B5EF4-FFF2-40B4-BE49-F238E27FC236}">
                <a16:creationId xmlns:a16="http://schemas.microsoft.com/office/drawing/2014/main" xmlns="" id="{523F269F-2A9B-4BA9-BABA-30CF56544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2725" y="579596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1" name="Rectangle 296">
            <a:extLst>
              <a:ext uri="{FF2B5EF4-FFF2-40B4-BE49-F238E27FC236}">
                <a16:creationId xmlns:a16="http://schemas.microsoft.com/office/drawing/2014/main" xmlns="" id="{14E211B7-5748-4817-9909-BC391C10E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5795963"/>
            <a:ext cx="21050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92" name="Line 297">
            <a:extLst>
              <a:ext uri="{FF2B5EF4-FFF2-40B4-BE49-F238E27FC236}">
                <a16:creationId xmlns:a16="http://schemas.microsoft.com/office/drawing/2014/main" xmlns="" id="{A43D5FDB-E181-406D-85EB-2D4D25812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5795963"/>
            <a:ext cx="21050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" name="Rectangle 298">
            <a:extLst>
              <a:ext uri="{FF2B5EF4-FFF2-40B4-BE49-F238E27FC236}">
                <a16:creationId xmlns:a16="http://schemas.microsoft.com/office/drawing/2014/main" xmlns="" id="{F4489946-C6F4-4C69-A0BA-F271C1B0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5276850"/>
            <a:ext cx="9525" cy="519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94" name="Line 299">
            <a:extLst>
              <a:ext uri="{FF2B5EF4-FFF2-40B4-BE49-F238E27FC236}">
                <a16:creationId xmlns:a16="http://schemas.microsoft.com/office/drawing/2014/main" xmlns="" id="{7CE597F0-77CD-4BFE-B72B-B16084BC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5276850"/>
            <a:ext cx="1588" cy="51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" name="Rectangle 300">
            <a:extLst>
              <a:ext uri="{FF2B5EF4-FFF2-40B4-BE49-F238E27FC236}">
                <a16:creationId xmlns:a16="http://schemas.microsoft.com/office/drawing/2014/main" xmlns="" id="{02C0324B-6D69-48DF-8138-87F9B7BA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57959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96" name="Line 301">
            <a:extLst>
              <a:ext uri="{FF2B5EF4-FFF2-40B4-BE49-F238E27FC236}">
                <a16:creationId xmlns:a16="http://schemas.microsoft.com/office/drawing/2014/main" xmlns="" id="{4DF3E980-C522-4CF2-9CDE-3ACF4C4B8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57959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7" name="Line 302">
            <a:extLst>
              <a:ext uri="{FF2B5EF4-FFF2-40B4-BE49-F238E27FC236}">
                <a16:creationId xmlns:a16="http://schemas.microsoft.com/office/drawing/2014/main" xmlns="" id="{A95316CC-D6A8-4F0D-8348-2080298B2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579596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8" name="Rectangle 303">
            <a:extLst>
              <a:ext uri="{FF2B5EF4-FFF2-40B4-BE49-F238E27FC236}">
                <a16:creationId xmlns:a16="http://schemas.microsoft.com/office/drawing/2014/main" xmlns="" id="{ECF3C90E-7094-48E6-8C63-9029A04B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57959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499" name="Line 304">
            <a:extLst>
              <a:ext uri="{FF2B5EF4-FFF2-40B4-BE49-F238E27FC236}">
                <a16:creationId xmlns:a16="http://schemas.microsoft.com/office/drawing/2014/main" xmlns="" id="{D460114D-317C-4E7F-BDE8-A89049F88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57959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0" name="Line 305">
            <a:extLst>
              <a:ext uri="{FF2B5EF4-FFF2-40B4-BE49-F238E27FC236}">
                <a16:creationId xmlns:a16="http://schemas.microsoft.com/office/drawing/2014/main" xmlns="" id="{BA77EFD9-F623-4A28-BBD5-DBA163BCE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275" y="579596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01" name="Rectangle 306">
            <a:extLst>
              <a:ext uri="{FF2B5EF4-FFF2-40B4-BE49-F238E27FC236}">
                <a16:creationId xmlns:a16="http://schemas.microsoft.com/office/drawing/2014/main" xmlns="" id="{C1EB24CE-0279-47F2-B82E-30C526DE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5807075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2502" name="Text Box 307">
            <a:extLst>
              <a:ext uri="{FF2B5EF4-FFF2-40B4-BE49-F238E27FC236}">
                <a16:creationId xmlns:a16="http://schemas.microsoft.com/office/drawing/2014/main" xmlns="" id="{64F14448-E320-44CD-99C5-B4E11539F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974725"/>
            <a:ext cx="220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Jenis-jenis selang</a:t>
            </a:r>
          </a:p>
        </p:txBody>
      </p:sp>
      <p:sp>
        <p:nvSpPr>
          <p:cNvPr id="77108" name="Line 308">
            <a:extLst>
              <a:ext uri="{FF2B5EF4-FFF2-40B4-BE49-F238E27FC236}">
                <a16:creationId xmlns:a16="http://schemas.microsoft.com/office/drawing/2014/main" xmlns="" id="{0F9D2822-FF55-4341-8948-FB0BF5126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109" name="Oval 309">
            <a:extLst>
              <a:ext uri="{FF2B5EF4-FFF2-40B4-BE49-F238E27FC236}">
                <a16:creationId xmlns:a16="http://schemas.microsoft.com/office/drawing/2014/main" xmlns="" id="{9839CD03-01FE-4871-A36D-88F0AF74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2319338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2505" name="Text Box 310">
            <a:extLst>
              <a:ext uri="{FF2B5EF4-FFF2-40B4-BE49-F238E27FC236}">
                <a16:creationId xmlns:a16="http://schemas.microsoft.com/office/drawing/2014/main" xmlns="" id="{D226E084-2F2E-4728-B016-9712751A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17526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Grafik</a:t>
            </a:r>
          </a:p>
        </p:txBody>
      </p:sp>
      <p:sp>
        <p:nvSpPr>
          <p:cNvPr id="77111" name="Text Box 311">
            <a:extLst>
              <a:ext uri="{FF2B5EF4-FFF2-40B4-BE49-F238E27FC236}">
                <a16:creationId xmlns:a16="http://schemas.microsoft.com/office/drawing/2014/main" xmlns="" id="{B85E763C-6E6F-4D16-AC44-BD8CBA7BD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77112" name="Line 312">
            <a:extLst>
              <a:ext uri="{FF2B5EF4-FFF2-40B4-BE49-F238E27FC236}">
                <a16:creationId xmlns:a16="http://schemas.microsoft.com/office/drawing/2014/main" xmlns="" id="{EF8D19EB-4D66-4815-80B9-EF6128D0E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113" name="Text Box 313">
            <a:extLst>
              <a:ext uri="{FF2B5EF4-FFF2-40B4-BE49-F238E27FC236}">
                <a16:creationId xmlns:a16="http://schemas.microsoft.com/office/drawing/2014/main" xmlns="" id="{6B52E45F-2F12-4E62-A93A-15167F9CF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7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grpSp>
        <p:nvGrpSpPr>
          <p:cNvPr id="16" name="Group 320">
            <a:extLst>
              <a:ext uri="{FF2B5EF4-FFF2-40B4-BE49-F238E27FC236}">
                <a16:creationId xmlns:a16="http://schemas.microsoft.com/office/drawing/2014/main" xmlns="" id="{F5F2B297-1846-426D-8705-DAEF08C17AFC}"/>
              </a:ext>
            </a:extLst>
          </p:cNvPr>
          <p:cNvGrpSpPr>
            <a:grpSpLocks/>
          </p:cNvGrpSpPr>
          <p:nvPr/>
        </p:nvGrpSpPr>
        <p:grpSpPr bwMode="auto">
          <a:xfrm>
            <a:off x="6556375" y="3375025"/>
            <a:ext cx="1389063" cy="395288"/>
            <a:chOff x="4130" y="2126"/>
            <a:chExt cx="875" cy="249"/>
          </a:xfrm>
        </p:grpSpPr>
        <p:sp>
          <p:nvSpPr>
            <p:cNvPr id="12522" name="Line 314">
              <a:extLst>
                <a:ext uri="{FF2B5EF4-FFF2-40B4-BE49-F238E27FC236}">
                  <a16:creationId xmlns:a16="http://schemas.microsoft.com/office/drawing/2014/main" xmlns="" id="{404CC09C-F211-4127-AF70-C87E25B9B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3" name="Oval 316">
              <a:extLst>
                <a:ext uri="{FF2B5EF4-FFF2-40B4-BE49-F238E27FC236}">
                  <a16:creationId xmlns:a16="http://schemas.microsoft.com/office/drawing/2014/main" xmlns="" id="{58D9D0DC-F22C-409C-AA95-1260C198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13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12524" name="Oval 317">
              <a:extLst>
                <a:ext uri="{FF2B5EF4-FFF2-40B4-BE49-F238E27FC236}">
                  <a16:creationId xmlns:a16="http://schemas.microsoft.com/office/drawing/2014/main" xmlns="" id="{954F9BD9-ED63-45E1-80AB-CE317AA5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139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12525" name="Text Box 318">
              <a:extLst>
                <a:ext uri="{FF2B5EF4-FFF2-40B4-BE49-F238E27FC236}">
                  <a16:creationId xmlns:a16="http://schemas.microsoft.com/office/drawing/2014/main" xmlns="" id="{29CF5116-8E5A-4186-8D33-BBF57C5AE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21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12526" name="Text Box 319">
              <a:extLst>
                <a:ext uri="{FF2B5EF4-FFF2-40B4-BE49-F238E27FC236}">
                  <a16:creationId xmlns:a16="http://schemas.microsoft.com/office/drawing/2014/main" xmlns="" id="{2F4F5C2D-0ADC-433B-A570-4F1E9DC16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" y="21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</p:grpSp>
      <p:grpSp>
        <p:nvGrpSpPr>
          <p:cNvPr id="17" name="Group 328">
            <a:extLst>
              <a:ext uri="{FF2B5EF4-FFF2-40B4-BE49-F238E27FC236}">
                <a16:creationId xmlns:a16="http://schemas.microsoft.com/office/drawing/2014/main" xmlns="" id="{AE513226-1B68-4928-860C-4D7652E558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900488"/>
            <a:ext cx="1389063" cy="366712"/>
            <a:chOff x="4128" y="2457"/>
            <a:chExt cx="875" cy="231"/>
          </a:xfrm>
        </p:grpSpPr>
        <p:sp>
          <p:nvSpPr>
            <p:cNvPr id="12519" name="Line 323">
              <a:extLst>
                <a:ext uri="{FF2B5EF4-FFF2-40B4-BE49-F238E27FC236}">
                  <a16:creationId xmlns:a16="http://schemas.microsoft.com/office/drawing/2014/main" xmlns="" id="{AB5EF4DA-7FF7-4E3C-98F4-D6DFCBA7B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48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20" name="Text Box 326">
              <a:extLst>
                <a:ext uri="{FF2B5EF4-FFF2-40B4-BE49-F238E27FC236}">
                  <a16:creationId xmlns:a16="http://schemas.microsoft.com/office/drawing/2014/main" xmlns="" id="{569F0612-7E99-4633-BF1E-D86CB1F3F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12521" name="Text Box 327">
              <a:extLst>
                <a:ext uri="{FF2B5EF4-FFF2-40B4-BE49-F238E27FC236}">
                  <a16:creationId xmlns:a16="http://schemas.microsoft.com/office/drawing/2014/main" xmlns="" id="{9409A538-4845-4330-9FF2-F9DEFBC66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" y="24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</p:grpSp>
      <p:grpSp>
        <p:nvGrpSpPr>
          <p:cNvPr id="18" name="Group 332">
            <a:extLst>
              <a:ext uri="{FF2B5EF4-FFF2-40B4-BE49-F238E27FC236}">
                <a16:creationId xmlns:a16="http://schemas.microsoft.com/office/drawing/2014/main" xmlns="" id="{D0B3D06C-FFEE-47AE-A444-AAF807E8FA66}"/>
              </a:ext>
            </a:extLst>
          </p:cNvPr>
          <p:cNvGrpSpPr>
            <a:grpSpLocks/>
          </p:cNvGrpSpPr>
          <p:nvPr/>
        </p:nvGrpSpPr>
        <p:grpSpPr bwMode="auto">
          <a:xfrm>
            <a:off x="7651750" y="4452938"/>
            <a:ext cx="1111250" cy="384175"/>
            <a:chOff x="4820" y="2805"/>
            <a:chExt cx="700" cy="242"/>
          </a:xfrm>
        </p:grpSpPr>
        <p:sp>
          <p:nvSpPr>
            <p:cNvPr id="12516" name="Line 329">
              <a:extLst>
                <a:ext uri="{FF2B5EF4-FFF2-40B4-BE49-F238E27FC236}">
                  <a16:creationId xmlns:a16="http://schemas.microsoft.com/office/drawing/2014/main" xmlns="" id="{F8294789-D0F0-4804-8F5C-86399C43D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7" name="Oval 330">
              <a:extLst>
                <a:ext uri="{FF2B5EF4-FFF2-40B4-BE49-F238E27FC236}">
                  <a16:creationId xmlns:a16="http://schemas.microsoft.com/office/drawing/2014/main" xmlns="" id="{08910600-99DA-438C-A26D-78D042EA2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805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12518" name="Text Box 331">
              <a:extLst>
                <a:ext uri="{FF2B5EF4-FFF2-40B4-BE49-F238E27FC236}">
                  <a16:creationId xmlns:a16="http://schemas.microsoft.com/office/drawing/2014/main" xmlns="" id="{782416DA-3F22-4162-8085-076D838BF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28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</p:grpSp>
      <p:grpSp>
        <p:nvGrpSpPr>
          <p:cNvPr id="19" name="Group 335">
            <a:extLst>
              <a:ext uri="{FF2B5EF4-FFF2-40B4-BE49-F238E27FC236}">
                <a16:creationId xmlns:a16="http://schemas.microsoft.com/office/drawing/2014/main" xmlns="" id="{EF697E0A-4E28-43A7-99F8-E9ABE8AA572A}"/>
              </a:ext>
            </a:extLst>
          </p:cNvPr>
          <p:cNvGrpSpPr>
            <a:grpSpLocks/>
          </p:cNvGrpSpPr>
          <p:nvPr/>
        </p:nvGrpSpPr>
        <p:grpSpPr bwMode="auto">
          <a:xfrm>
            <a:off x="7634288" y="4953000"/>
            <a:ext cx="1128712" cy="374650"/>
            <a:chOff x="4809" y="3120"/>
            <a:chExt cx="711" cy="236"/>
          </a:xfrm>
        </p:grpSpPr>
        <p:sp>
          <p:nvSpPr>
            <p:cNvPr id="12514" name="Line 333">
              <a:extLst>
                <a:ext uri="{FF2B5EF4-FFF2-40B4-BE49-F238E27FC236}">
                  <a16:creationId xmlns:a16="http://schemas.microsoft.com/office/drawing/2014/main" xmlns="" id="{BB265822-C6A1-420F-A4EE-94CD6AD35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5" name="Text Box 334">
              <a:extLst>
                <a:ext uri="{FF2B5EF4-FFF2-40B4-BE49-F238E27FC236}">
                  <a16:creationId xmlns:a16="http://schemas.microsoft.com/office/drawing/2014/main" xmlns="" id="{BBB0B5A0-6FEA-423A-BE62-6E99DA47C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</p:grpSp>
      <p:sp>
        <p:nvSpPr>
          <p:cNvPr id="77136" name="Line 336">
            <a:extLst>
              <a:ext uri="{FF2B5EF4-FFF2-40B4-BE49-F238E27FC236}">
                <a16:creationId xmlns:a16="http://schemas.microsoft.com/office/drawing/2014/main" xmlns="" id="{F6D82F4E-6746-4AD6-A692-EADCA28C3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562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7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7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7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9" grpId="0" animBg="1"/>
      <p:bldP spid="77111" grpId="0"/>
      <p:bldP spid="77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7C27ED06-53A8-4058-B7F2-97CDEEE46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800"/>
              <a:t>Sifat-sifat urutan 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300"/>
              <a:t>Trikotomi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300"/>
              <a:t>   Jika x dan y adalah suatu bilangan, maka pasti berlaku salah satu dari x &lt; y atau x &gt; y atau x = 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300"/>
              <a:t>Ketransitifan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300"/>
              <a:t>   Jika x &lt; y dan y &lt; z maka x &lt; z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300"/>
              <a:t>Perkalian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300"/>
              <a:t>   Misalkan z bilangan positif dan x &lt; y maka xz &lt; yz, sedangkan bila z bilangan negatif, maka xz &gt; yz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xmlns="" id="{E9B3E935-1CAA-4765-A5C6-2C75ADFE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621D39-A183-404E-9DBF-3E5654863C2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0CC82C4D-CA80-465E-9FA3-6A6399271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Sifat–sifat bilangan real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3" grpId="1" build="p"/>
      <p:bldP spid="10243" grpId="2" build="p"/>
      <p:bldP spid="10243" grpId="3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FB318CC7-AA11-4353-B5BB-1D35F3448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Pertidaksamaan satu variabel adalah suatu bentuk aljabar dengan satu variabel yang dihubungkan dengan relasi urutan.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Bentuk umum pertidaksamaan :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dengan A(x), B(x), D(x), E(x) adalah suku banyak (polinom) dan B(x) ≠ 0, E(x) ≠ 0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xmlns="" id="{7C8E309D-D59B-4D09-B62E-24B9007E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574F3-C232-46DC-977F-E7F2EB3D8C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xmlns="" id="{B8F4FD1B-1BF2-4D9C-BE19-A24A6F3A1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/>
              <a:t>Pertidaksamaan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xmlns="" id="{425C5544-32AF-4812-A16D-D105F6E9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xmlns="" id="{F386ED05-21A1-4547-9852-BFA761083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59101"/>
              </p:ext>
            </p:extLst>
          </p:nvPr>
        </p:nvGraphicFramePr>
        <p:xfrm>
          <a:off x="3033844" y="3310967"/>
          <a:ext cx="1981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25500" imgH="419100" progId="Equation.3">
                  <p:embed/>
                </p:oleObj>
              </mc:Choice>
              <mc:Fallback>
                <p:oleObj name="Equation" r:id="rId3" imgW="825500" imgH="4191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xmlns="" id="{F386ED05-21A1-4547-9852-BFA761083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844" y="3310967"/>
                        <a:ext cx="19812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3D0BBCA9-CD2C-45C4-B9B5-C4863755A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sz="2800" err="1"/>
              <a:t>Menyelesaikan</a:t>
            </a:r>
            <a:r>
              <a:rPr lang="en-US" altLang="en-US" sz="2800"/>
              <a:t> </a:t>
            </a:r>
            <a:r>
              <a:rPr lang="en-US" altLang="en-US" sz="2800" err="1"/>
              <a:t>suatu</a:t>
            </a:r>
            <a:r>
              <a:rPr lang="en-US" altLang="en-US" sz="2800"/>
              <a:t> </a:t>
            </a:r>
            <a:r>
              <a:rPr lang="en-US" altLang="en-US" sz="2800" err="1"/>
              <a:t>pertidaksamaan</a:t>
            </a:r>
            <a:r>
              <a:rPr lang="en-US" altLang="en-US" sz="2800"/>
              <a:t> </a:t>
            </a:r>
            <a:r>
              <a:rPr lang="en-US" altLang="en-US" sz="2800" err="1"/>
              <a:t>adalah</a:t>
            </a:r>
            <a:r>
              <a:rPr lang="en-US" altLang="en-US" sz="2800"/>
              <a:t> </a:t>
            </a:r>
            <a:r>
              <a:rPr lang="en-US" altLang="en-US" sz="2800" err="1"/>
              <a:t>mencari</a:t>
            </a:r>
            <a:r>
              <a:rPr lang="en-US" altLang="en-US" sz="2800"/>
              <a:t> </a:t>
            </a:r>
            <a:r>
              <a:rPr lang="en-US" altLang="en-US" sz="2800" err="1"/>
              <a:t>semua</a:t>
            </a:r>
            <a:r>
              <a:rPr lang="en-US" altLang="en-US" sz="2800"/>
              <a:t> </a:t>
            </a:r>
            <a:r>
              <a:rPr lang="en-US" altLang="en-US" sz="2800" err="1"/>
              <a:t>himpunan</a:t>
            </a:r>
            <a:r>
              <a:rPr lang="en-US" altLang="en-US" sz="2800"/>
              <a:t> </a:t>
            </a:r>
            <a:r>
              <a:rPr lang="en-US" altLang="en-US" sz="2800" err="1"/>
              <a:t>bilangan</a:t>
            </a:r>
            <a:r>
              <a:rPr lang="en-US" altLang="en-US" sz="2800"/>
              <a:t> real yang </a:t>
            </a:r>
            <a:r>
              <a:rPr lang="en-US" altLang="en-US" sz="2800" err="1"/>
              <a:t>membuat</a:t>
            </a:r>
            <a:r>
              <a:rPr lang="en-US" altLang="en-US" sz="2800"/>
              <a:t> </a:t>
            </a:r>
            <a:r>
              <a:rPr lang="en-US" altLang="en-US" sz="2800" err="1"/>
              <a:t>pertidaksamaan</a:t>
            </a:r>
            <a:r>
              <a:rPr lang="en-US" altLang="en-US" sz="2800"/>
              <a:t> </a:t>
            </a:r>
            <a:r>
              <a:rPr lang="en-US" altLang="en-US" sz="2800" err="1"/>
              <a:t>berlaku</a:t>
            </a:r>
            <a:r>
              <a:rPr lang="en-US" altLang="en-US" sz="2800"/>
              <a:t>. </a:t>
            </a:r>
            <a:r>
              <a:rPr lang="en-US" altLang="en-US" sz="2800" err="1"/>
              <a:t>Himpunan</a:t>
            </a:r>
            <a:r>
              <a:rPr lang="en-US" altLang="en-US" sz="2800"/>
              <a:t> </a:t>
            </a:r>
            <a:r>
              <a:rPr lang="en-US" altLang="en-US" sz="2800" err="1"/>
              <a:t>bilangan</a:t>
            </a:r>
            <a:r>
              <a:rPr lang="en-US" altLang="en-US" sz="2800"/>
              <a:t> real </a:t>
            </a:r>
            <a:r>
              <a:rPr lang="en-US" altLang="en-US" sz="2800" err="1"/>
              <a:t>ini</a:t>
            </a:r>
            <a:r>
              <a:rPr lang="en-US" altLang="en-US" sz="2800"/>
              <a:t> </a:t>
            </a:r>
            <a:r>
              <a:rPr lang="en-US" altLang="en-US" sz="2800" err="1"/>
              <a:t>disebut</a:t>
            </a:r>
            <a:r>
              <a:rPr lang="en-US" altLang="en-US" sz="2800"/>
              <a:t> </a:t>
            </a:r>
            <a:r>
              <a:rPr lang="en-US" altLang="en-US" sz="2800" err="1"/>
              <a:t>juga</a:t>
            </a:r>
            <a:r>
              <a:rPr lang="en-US" altLang="en-US" sz="2800"/>
              <a:t> </a:t>
            </a:r>
            <a:r>
              <a:rPr lang="en-US" altLang="en-US" sz="2800" err="1"/>
              <a:t>Himpunan</a:t>
            </a:r>
            <a:r>
              <a:rPr lang="en-US" altLang="en-US" sz="2800"/>
              <a:t> </a:t>
            </a:r>
            <a:r>
              <a:rPr lang="en-US" altLang="en-US" sz="2800" err="1"/>
              <a:t>Penyelesaian</a:t>
            </a:r>
            <a:r>
              <a:rPr lang="en-US" altLang="en-US" sz="2800"/>
              <a:t> (HP)</a:t>
            </a:r>
          </a:p>
          <a:p>
            <a:pPr marL="609600" indent="-609600"/>
            <a:r>
              <a:rPr lang="en-US" altLang="en-US"/>
              <a:t>Cara </a:t>
            </a:r>
            <a:r>
              <a:rPr lang="en-US" altLang="en-US" err="1"/>
              <a:t>menentukan</a:t>
            </a:r>
            <a:r>
              <a:rPr lang="en-US" altLang="en-US"/>
              <a:t> HP :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err="1"/>
              <a:t>Bentuk</a:t>
            </a:r>
            <a:r>
              <a:rPr lang="en-US" altLang="en-US"/>
              <a:t> </a:t>
            </a:r>
            <a:r>
              <a:rPr lang="en-US" altLang="en-US" err="1"/>
              <a:t>pertidaksamaan</a:t>
            </a:r>
            <a:r>
              <a:rPr lang="en-US" altLang="en-US"/>
              <a:t> </a:t>
            </a:r>
            <a:r>
              <a:rPr lang="en-US" altLang="en-US" err="1"/>
              <a:t>diubah</a:t>
            </a:r>
            <a:r>
              <a:rPr lang="en-US" altLang="en-US"/>
              <a:t> </a:t>
            </a:r>
            <a:r>
              <a:rPr lang="en-US" altLang="en-US" err="1"/>
              <a:t>menjadi</a:t>
            </a:r>
            <a:r>
              <a:rPr lang="en-US" altLang="en-US"/>
              <a:t>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                  </a:t>
            </a:r>
            <a:r>
              <a:rPr lang="id-ID" altLang="en-US"/>
              <a:t>          </a:t>
            </a:r>
            <a:r>
              <a:rPr lang="en-US" altLang="en-US"/>
              <a:t> , </a:t>
            </a:r>
            <a:r>
              <a:rPr lang="en-US" altLang="en-US" err="1"/>
              <a:t>dengan</a:t>
            </a:r>
            <a:r>
              <a:rPr lang="en-US" altLang="en-US"/>
              <a:t> </a:t>
            </a:r>
            <a:r>
              <a:rPr lang="en-US" altLang="en-US" err="1"/>
              <a:t>cara</a:t>
            </a:r>
            <a:r>
              <a:rPr lang="en-US" altLang="en-US"/>
              <a:t> :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xmlns="" id="{D2BFC209-E850-4F54-8168-E1137BB4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30DFA-A1D7-4D01-97CA-2331763B040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AE120834-6F21-4102-A4EB-E113CAFF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/>
              <a:t>Pertidaksamaan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xmlns="" id="{99DE27B6-40FE-4D0C-AA57-C44B2D3C5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xmlns="" id="{98068BCF-8E1B-4B23-9F72-6B8FEFC01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11489"/>
              </p:ext>
            </p:extLst>
          </p:nvPr>
        </p:nvGraphicFramePr>
        <p:xfrm>
          <a:off x="1600200" y="4552950"/>
          <a:ext cx="1219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09336" imgH="431613" progId="Equation.3">
                  <p:embed/>
                </p:oleObj>
              </mc:Choice>
              <mc:Fallback>
                <p:oleObj name="Equation" r:id="rId3" imgW="609336" imgH="431613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xmlns="" id="{98068BCF-8E1B-4B23-9F72-6B8FEFC01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52950"/>
                        <a:ext cx="1219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F1394AA3-EC34-49F0-8044-AA5EAD2882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300"/>
              <a:t>Ruas kiri atau ruas kanan dinolkan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en-US" sz="2300"/>
              <a:t>Menyamakan penyebut dan menyederhanakan bentuk pembilangnya</a:t>
            </a:r>
          </a:p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en-US" altLang="en-US" sz="2800"/>
              <a:t>Dicari titik-titik pemecah dari pembilang dan penyebut dengan cara P(x) dan Q(x) diuraikan menjadi faktor-faktor linier dan/ atau kuadrat</a:t>
            </a:r>
          </a:p>
          <a:p>
            <a:pPr marL="609600" indent="-609600">
              <a:buClr>
                <a:schemeClr val="tx1"/>
              </a:buClr>
              <a:buFontTx/>
              <a:buAutoNum type="arabicPeriod" startAt="2"/>
            </a:pPr>
            <a:r>
              <a:rPr lang="en-US" altLang="en-US" sz="2800"/>
              <a:t>Gambarkan titik-titik pemecah tersebut pada garis bilangan, kemudian tentukan tanda (+, -) pertidaksamaan di setiap selang bagian yang muncul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xmlns="" id="{123A4953-6FA1-488C-B93C-68B134FA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1E9A95-FC8B-4F09-9771-B005E7D6A82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DC74262D-5BBB-4108-BBA8-DE5827C77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/>
              <a:t>Pertidaksamaan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90320E06-41C1-4473-9C60-92D833EA9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xmlns="" id="{9949FD65-02AC-44FE-A70C-5B7F78F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093BD5-E68D-4DC4-B393-79D1EFCCCD1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9" name="Rectangle 2">
            <a:extLst>
              <a:ext uri="{FF2B5EF4-FFF2-40B4-BE49-F238E27FC236}">
                <a16:creationId xmlns:a16="http://schemas.microsoft.com/office/drawing/2014/main" xmlns="" id="{34D86E06-4179-4A88-B886-436890FE6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400"/>
              <a:t>Contoh : </a:t>
            </a:r>
            <a:br>
              <a:rPr sz="3400"/>
            </a:br>
            <a:r>
              <a:rPr sz="3400"/>
              <a:t>Tentukan Himpunan Penyelesaian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F510B99F-835E-4A3B-B54D-A1B1848D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xmlns="" id="{4933CAD1-E49D-4BA6-A6B7-33CC344DD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52600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26698" imgH="177723" progId="Equation.3">
                  <p:embed/>
                </p:oleObj>
              </mc:Choice>
              <mc:Fallback>
                <p:oleObj name="Equation" r:id="rId3" imgW="926698" imgH="177723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xmlns="" id="{4933CAD1-E49D-4BA6-A6B7-33CC344DD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220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>
            <a:extLst>
              <a:ext uri="{FF2B5EF4-FFF2-40B4-BE49-F238E27FC236}">
                <a16:creationId xmlns:a16="http://schemas.microsoft.com/office/drawing/2014/main" xmlns="" id="{8561BB3E-40AB-4F84-A33E-93F9A478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xmlns="" id="{F5C54BB8-1505-44F0-90CD-816EDC63F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2362200"/>
          <a:ext cx="2565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104421" imgH="177723" progId="Equation.3">
                  <p:embed/>
                </p:oleObj>
              </mc:Choice>
              <mc:Fallback>
                <p:oleObj name="Equation" r:id="rId5" imgW="1104421" imgH="177723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xmlns="" id="{F5C54BB8-1505-44F0-90CD-816EDC63F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362200"/>
                        <a:ext cx="2565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>
            <a:extLst>
              <a:ext uri="{FF2B5EF4-FFF2-40B4-BE49-F238E27FC236}">
                <a16:creationId xmlns:a16="http://schemas.microsoft.com/office/drawing/2014/main" xmlns="" id="{295C8063-F1EA-457E-8D04-8811349E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xmlns="" id="{C5D485F3-31BD-4F57-8545-99C6B5EC3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2971800"/>
          <a:ext cx="16367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710891" imgH="177723" progId="Equation.3">
                  <p:embed/>
                </p:oleObj>
              </mc:Choice>
              <mc:Fallback>
                <p:oleObj name="Equation" r:id="rId7" imgW="710891" imgH="177723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:a16="http://schemas.microsoft.com/office/drawing/2014/main" xmlns="" id="{C5D485F3-31BD-4F57-8545-99C6B5EC3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971800"/>
                        <a:ext cx="16367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>
            <a:extLst>
              <a:ext uri="{FF2B5EF4-FFF2-40B4-BE49-F238E27FC236}">
                <a16:creationId xmlns:a16="http://schemas.microsoft.com/office/drawing/2014/main" xmlns="" id="{93676AB9-6D9E-4662-B8DD-1C688CBC2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xmlns="" id="{D9F9DCFA-F2F9-4229-ABC8-A04D6D5AC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3505200"/>
          <a:ext cx="13827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571004" imgH="177646" progId="Equation.3">
                  <p:embed/>
                </p:oleObj>
              </mc:Choice>
              <mc:Fallback>
                <p:oleObj name="Equation" r:id="rId9" imgW="571004" imgH="177646" progId="Equation.3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xmlns="" id="{D9F9DCFA-F2F9-4229-ABC8-A04D6D5AC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505200"/>
                        <a:ext cx="13827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13">
            <a:extLst>
              <a:ext uri="{FF2B5EF4-FFF2-40B4-BE49-F238E27FC236}">
                <a16:creationId xmlns:a16="http://schemas.microsoft.com/office/drawing/2014/main" xmlns="" id="{D131218A-5F08-40DA-8E5F-EB12DFC1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xmlns="" id="{AC02F573-AC9C-49F2-8C62-3FAD0EF63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4114800"/>
          <a:ext cx="13827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571004" imgH="177646" progId="Equation.3">
                  <p:embed/>
                </p:oleObj>
              </mc:Choice>
              <mc:Fallback>
                <p:oleObj name="Equation" r:id="rId11" imgW="571004" imgH="177646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xmlns="" id="{AC02F573-AC9C-49F2-8C62-3FAD0EF632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114800"/>
                        <a:ext cx="13827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5">
            <a:extLst>
              <a:ext uri="{FF2B5EF4-FFF2-40B4-BE49-F238E27FC236}">
                <a16:creationId xmlns:a16="http://schemas.microsoft.com/office/drawing/2014/main" xmlns="" id="{FC72AFC7-7DAC-4610-8C74-F35EFD80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6398" name="Object 14">
            <a:extLst>
              <a:ext uri="{FF2B5EF4-FFF2-40B4-BE49-F238E27FC236}">
                <a16:creationId xmlns:a16="http://schemas.microsoft.com/office/drawing/2014/main" xmlns="" id="{1DFA7F8B-15F0-4AEA-B012-B69A1F2CA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724400"/>
          <a:ext cx="6969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304536" imgH="215713" progId="Equation.3">
                  <p:embed/>
                </p:oleObj>
              </mc:Choice>
              <mc:Fallback>
                <p:oleObj name="Equation" r:id="rId13" imgW="304536" imgH="215713" progId="Equation.3">
                  <p:embed/>
                  <p:pic>
                    <p:nvPicPr>
                      <p:cNvPr id="16398" name="Object 14">
                        <a:extLst>
                          <a:ext uri="{FF2B5EF4-FFF2-40B4-BE49-F238E27FC236}">
                            <a16:creationId xmlns:a16="http://schemas.microsoft.com/office/drawing/2014/main" xmlns="" id="{1DFA7F8B-15F0-4AEA-B012-B69A1F2CA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6969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>
            <a:extLst>
              <a:ext uri="{FF2B5EF4-FFF2-40B4-BE49-F238E27FC236}">
                <a16:creationId xmlns:a16="http://schemas.microsoft.com/office/drawing/2014/main" xmlns="" id="{FCBF6A9F-3906-4318-8A5C-2BA6C1608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148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Hp =</a:t>
            </a:r>
            <a:r>
              <a:rPr lang="en-US" altLang="en-US"/>
              <a:t> 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xmlns="" id="{17AFE896-E909-40A6-B8F4-41D1BF60EE4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648200"/>
            <a:ext cx="4419600" cy="762000"/>
            <a:chOff x="2160" y="8540"/>
            <a:chExt cx="4140" cy="795"/>
          </a:xfrm>
        </p:grpSpPr>
        <p:sp>
          <p:nvSpPr>
            <p:cNvPr id="17428" name="Line 18">
              <a:extLst>
                <a:ext uri="{FF2B5EF4-FFF2-40B4-BE49-F238E27FC236}">
                  <a16:creationId xmlns:a16="http://schemas.microsoft.com/office/drawing/2014/main" xmlns="" id="{BEA4C93E-8430-4422-BFAB-ED7852660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8975"/>
              <a:ext cx="4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Text Box 19">
              <a:extLst>
                <a:ext uri="{FF2B5EF4-FFF2-40B4-BE49-F238E27FC236}">
                  <a16:creationId xmlns:a16="http://schemas.microsoft.com/office/drawing/2014/main" xmlns="" id="{4A9E47EC-E43D-448D-AEF1-2FA36F93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8975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/>
                <a:t>4</a:t>
              </a:r>
            </a:p>
          </p:txBody>
        </p:sp>
        <p:sp>
          <p:nvSpPr>
            <p:cNvPr id="17430" name="Text Box 20">
              <a:extLst>
                <a:ext uri="{FF2B5EF4-FFF2-40B4-BE49-F238E27FC236}">
                  <a16:creationId xmlns:a16="http://schemas.microsoft.com/office/drawing/2014/main" xmlns="" id="{3F2FB67F-A9B9-4FD3-A3FE-E051E12E0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8975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/>
                <a:t>8</a:t>
              </a:r>
            </a:p>
          </p:txBody>
        </p:sp>
        <p:sp>
          <p:nvSpPr>
            <p:cNvPr id="17431" name="Oval 21">
              <a:extLst>
                <a:ext uri="{FF2B5EF4-FFF2-40B4-BE49-F238E27FC236}">
                  <a16:creationId xmlns:a16="http://schemas.microsoft.com/office/drawing/2014/main" xmlns="" id="{FCF7CF0F-BD73-4799-9EB8-21025F7FA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887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17432" name="Oval 22">
              <a:extLst>
                <a:ext uri="{FF2B5EF4-FFF2-40B4-BE49-F238E27FC236}">
                  <a16:creationId xmlns:a16="http://schemas.microsoft.com/office/drawing/2014/main" xmlns="" id="{8D19F05D-519F-471D-8B21-190FA80E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888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17433" name="Line 23">
              <a:extLst>
                <a:ext uri="{FF2B5EF4-FFF2-40B4-BE49-F238E27FC236}">
                  <a16:creationId xmlns:a16="http://schemas.microsoft.com/office/drawing/2014/main" xmlns="" id="{AA49FD6F-0210-4FE5-8CB0-1DCDC782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85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4">
              <a:extLst>
                <a:ext uri="{FF2B5EF4-FFF2-40B4-BE49-F238E27FC236}">
                  <a16:creationId xmlns:a16="http://schemas.microsoft.com/office/drawing/2014/main" xmlns="" id="{FAE6A987-E438-459C-B013-8F1D542E6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855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5">
              <a:extLst>
                <a:ext uri="{FF2B5EF4-FFF2-40B4-BE49-F238E27FC236}">
                  <a16:creationId xmlns:a16="http://schemas.microsoft.com/office/drawing/2014/main" xmlns="" id="{12EAC80A-8E39-4139-9E90-62B002BB8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857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10" name="Text Box 26">
            <a:extLst>
              <a:ext uri="{FF2B5EF4-FFF2-40B4-BE49-F238E27FC236}">
                <a16:creationId xmlns:a16="http://schemas.microsoft.com/office/drawing/2014/main" xmlns="" id="{4DF85F45-104E-4A53-8802-45EE3D75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/>
      <p:bldP spid="164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255A52F4D62F478597BDE81B61B582" ma:contentTypeVersion="5" ma:contentTypeDescription="Buat sebuah dokumen baru." ma:contentTypeScope="" ma:versionID="e5523146afaece8cb87bd44809b95979">
  <xsd:schema xmlns:xsd="http://www.w3.org/2001/XMLSchema" xmlns:xs="http://www.w3.org/2001/XMLSchema" xmlns:p="http://schemas.microsoft.com/office/2006/metadata/properties" xmlns:ns2="13419623-612c-4085-9e02-c96b99fe98eb" targetNamespace="http://schemas.microsoft.com/office/2006/metadata/properties" ma:root="true" ma:fieldsID="f79cccb04b5f3794682e298c8c88ba17" ns2:_="">
    <xsd:import namespace="13419623-612c-4085-9e02-c96b99fe9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19623-612c-4085-9e02-c96b99fe9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63029-1BA3-43E4-AA3C-2366DC20F6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F9FE6-3174-436A-8DEF-DF9929429A4D}">
  <ds:schemaRefs>
    <ds:schemaRef ds:uri="http://purl.org/dc/elements/1.1/"/>
    <ds:schemaRef ds:uri="http://schemas.microsoft.com/office/2006/metadata/properties"/>
    <ds:schemaRef ds:uri="13419623-612c-4085-9e02-c96b99fe98eb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D6E7BC-8BF4-4B70-A56D-BE95100C83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19623-612c-4085-9e02-c96b99fe9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878</Words>
  <Application>Microsoft Office PowerPoint</Application>
  <PresentationFormat>On-screen Show (4:3)</PresentationFormat>
  <Paragraphs>353</Paragraphs>
  <Slides>33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Paper</vt:lpstr>
      <vt:lpstr>Equation</vt:lpstr>
      <vt:lpstr>Sistem Bilangan Riil</vt:lpstr>
      <vt:lpstr>Sistem bilangan</vt:lpstr>
      <vt:lpstr>Garis bilangan</vt:lpstr>
      <vt:lpstr>Selang</vt:lpstr>
      <vt:lpstr>Sifat–sifat bilangan real </vt:lpstr>
      <vt:lpstr>Pertidaksamaan</vt:lpstr>
      <vt:lpstr>Pertidaksamaan</vt:lpstr>
      <vt:lpstr>Pertidaksamaan</vt:lpstr>
      <vt:lpstr>Contoh :  Tentukan Himpunan Penyelesaian</vt:lpstr>
      <vt:lpstr>Contoh :  Tentukan Himpunan Penyelesaian</vt:lpstr>
      <vt:lpstr>Contoh :  Tentukan Himpunan Penyelesaian</vt:lpstr>
      <vt:lpstr>Contoh :  Tentukan Himpunan Penyelesaian</vt:lpstr>
      <vt:lpstr>PowerPoint Presentation</vt:lpstr>
      <vt:lpstr>Contoh :  Tentukan Himpunan Penyelesaian</vt:lpstr>
      <vt:lpstr>Contoh :  Tentukan Himpunan Penyelesaian</vt:lpstr>
      <vt:lpstr>PowerPoint Presentation</vt:lpstr>
      <vt:lpstr>Pertidaksamaan nilai mutlak</vt:lpstr>
      <vt:lpstr>Pertidaksamaan nilai mutlak</vt:lpstr>
      <vt:lpstr>Contoh : Menentukan Himpunan Penyelesaian</vt:lpstr>
      <vt:lpstr>Contoh : Menentukan Himpunan Penyelesaian</vt:lpstr>
      <vt:lpstr>Contoh : Menentukan Himpunan Penyelesaian pake definisi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Contoh : Menentukan Himpunan Penyelesaian</vt:lpstr>
      <vt:lpstr>Soal Latihan</vt:lpstr>
    </vt:vector>
  </TitlesOfParts>
  <Company>STT Telkom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Abdurahman Baizal</dc:creator>
  <cp:lastModifiedBy>User</cp:lastModifiedBy>
  <cp:revision>4</cp:revision>
  <dcterms:created xsi:type="dcterms:W3CDTF">2006-06-26T23:28:16Z</dcterms:created>
  <dcterms:modified xsi:type="dcterms:W3CDTF">2023-07-28T02:04:20Z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0x010100D1255A52F4D62F478597BDE81B61B582</vt:lpwstr>
  </property>
</Properties>
</file>