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4"/>
  </p:sldMasterIdLst>
  <p:notesMasterIdLst>
    <p:notesMasterId r:id="rId49"/>
  </p:notesMasterIdLst>
  <p:handoutMasterIdLst>
    <p:handoutMasterId r:id="rId50"/>
  </p:handoutMasterIdLst>
  <p:sldIdLst>
    <p:sldId id="256" r:id="rId5"/>
    <p:sldId id="257" r:id="rId6"/>
    <p:sldId id="258" r:id="rId7"/>
    <p:sldId id="259" r:id="rId8"/>
    <p:sldId id="260" r:id="rId9"/>
    <p:sldId id="297" r:id="rId10"/>
    <p:sldId id="261" r:id="rId11"/>
    <p:sldId id="262" r:id="rId12"/>
    <p:sldId id="263" r:id="rId13"/>
    <p:sldId id="264" r:id="rId14"/>
    <p:sldId id="299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300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6" r:id="rId42"/>
    <p:sldId id="291" r:id="rId43"/>
    <p:sldId id="292" r:id="rId44"/>
    <p:sldId id="293" r:id="rId45"/>
    <p:sldId id="294" r:id="rId46"/>
    <p:sldId id="295" r:id="rId47"/>
    <p:sldId id="298" r:id="rId48"/>
  </p:sldIdLst>
  <p:sldSz cx="9144000" cy="6858000" type="screen4x3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09E14-2894-4D3F-B83A-A4FB730F622B}" v="1" dt="2021-09-06T13:17:36.115"/>
    <p1510:client id="{4D9AB315-2BA2-4585-BB98-9615339AE74E}" v="2" dt="2021-09-06T10:03:22.081"/>
    <p1510:client id="{632B9067-11EA-49CB-A1B3-B783C05A93B2}" v="2" dt="2021-09-06T21:09:04.675"/>
    <p1510:client id="{7CE72C72-9595-4077-888E-B868ACE87947}" v="1" dt="2021-09-06T04:04:45.725"/>
    <p1510:client id="{9163E944-7BA8-42D6-BA54-BBA4BE8A4BEA}" v="2" dt="2021-09-06T13:00:33.554"/>
    <p1510:client id="{9B436413-87C0-4CE9-B6C9-F9618468E1CE}" v="2" dt="2021-09-06T14:18:08.525"/>
    <p1510:client id="{A49A6E37-A563-4565-B61B-5288D1090DA0}" v="1" dt="2021-09-06T12:40:49.023"/>
    <p1510:client id="{FAE8F70E-B78C-41DD-8F95-4BE808290398}" v="4" dt="2021-09-06T16:29:10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56"/>
        <p:guide pos="217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88.wmf"/><Relationship Id="rId5" Type="http://schemas.openxmlformats.org/officeDocument/2006/relationships/image" Target="../media/image103.wmf"/><Relationship Id="rId4" Type="http://schemas.openxmlformats.org/officeDocument/2006/relationships/image" Target="../media/image111.wmf"/><Relationship Id="rId9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90.wmf"/><Relationship Id="rId1" Type="http://schemas.openxmlformats.org/officeDocument/2006/relationships/image" Target="../media/image118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43.wmf"/><Relationship Id="rId3" Type="http://schemas.openxmlformats.org/officeDocument/2006/relationships/image" Target="../media/image136.wmf"/><Relationship Id="rId7" Type="http://schemas.openxmlformats.org/officeDocument/2006/relationships/image" Target="../media/image95.wmf"/><Relationship Id="rId12" Type="http://schemas.openxmlformats.org/officeDocument/2006/relationships/image" Target="../media/image142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0" Type="http://schemas.openxmlformats.org/officeDocument/2006/relationships/image" Target="../media/image105.wmf"/><Relationship Id="rId4" Type="http://schemas.openxmlformats.org/officeDocument/2006/relationships/image" Target="../media/image137.wmf"/><Relationship Id="rId9" Type="http://schemas.openxmlformats.org/officeDocument/2006/relationships/image" Target="../media/image14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88.wmf"/><Relationship Id="rId1" Type="http://schemas.openxmlformats.org/officeDocument/2006/relationships/image" Target="../media/image95.wmf"/><Relationship Id="rId4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10" Type="http://schemas.openxmlformats.org/officeDocument/2006/relationships/image" Target="../media/image151.wmf"/><Relationship Id="rId4" Type="http://schemas.openxmlformats.org/officeDocument/2006/relationships/image" Target="../media/image146.wmf"/><Relationship Id="rId9" Type="http://schemas.openxmlformats.org/officeDocument/2006/relationships/image" Target="../media/image15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59.wmf"/><Relationship Id="rId1" Type="http://schemas.openxmlformats.org/officeDocument/2006/relationships/image" Target="../media/image16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17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5.wmf"/><Relationship Id="rId4" Type="http://schemas.openxmlformats.org/officeDocument/2006/relationships/image" Target="../media/image50.wmf"/><Relationship Id="rId9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06154842-CC34-4A65-9B62-70F8494A6C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16615590-4AB3-43DB-9946-83330A3578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>
            <a:extLst>
              <a:ext uri="{FF2B5EF4-FFF2-40B4-BE49-F238E27FC236}">
                <a16:creationId xmlns="" xmlns:a16="http://schemas.microsoft.com/office/drawing/2014/main" id="{A504C5A9-202C-4DA7-A840-FCCB5B3632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865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>
            <a:extLst>
              <a:ext uri="{FF2B5EF4-FFF2-40B4-BE49-F238E27FC236}">
                <a16:creationId xmlns="" xmlns:a16="http://schemas.microsoft.com/office/drawing/2014/main" id="{C9BE8828-838C-4656-A365-A3B254CF91C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865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3D99CD61-C422-4734-9173-04D1823AC9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BEFEF651-0369-4388-A89F-9FF439A76C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F3299845-6A41-4542-BF0B-BA73AE7606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>
            <a:extLst>
              <a:ext uri="{FF2B5EF4-FFF2-40B4-BE49-F238E27FC236}">
                <a16:creationId xmlns="" xmlns:a16="http://schemas.microsoft.com/office/drawing/2014/main" id="{C35845C6-D55D-437C-A30E-F141AEFDAC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0150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="" xmlns:a16="http://schemas.microsoft.com/office/drawing/2014/main" id="{A6C49FDD-15DF-4634-9230-A09402588A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="" xmlns:a16="http://schemas.microsoft.com/office/drawing/2014/main" id="{6E2B05C1-8E19-494D-BF6D-AF58156AA0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865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="" xmlns:a16="http://schemas.microsoft.com/office/drawing/2014/main" id="{E5C5DBF3-42E5-4CEE-993B-E9FD8B6B5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865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0" tIns="47805" rIns="95610" bIns="4780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7B0F5E99-8C84-4D24-9F8F-1D5A866F78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4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4C9DD08-6241-42DA-8A82-806C6E2ACAAB}"/>
              </a:ext>
            </a:extLst>
          </p:cNvPr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93C8545-694F-4C60-A34E-BB5DCFFB01BB}"/>
              </a:ext>
            </a:extLst>
          </p:cNvPr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E15EEEF-942A-4345-924E-9B34CBB5FB7D}"/>
              </a:ext>
            </a:extLst>
          </p:cNvPr>
          <p:cNvSpPr/>
          <p:nvPr/>
        </p:nvSpPr>
        <p:spPr>
          <a:xfrm>
            <a:off x="4540250" y="3525838"/>
            <a:ext cx="46038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" name="Picture 14" descr="image008">
            <a:extLst>
              <a:ext uri="{FF2B5EF4-FFF2-40B4-BE49-F238E27FC236}">
                <a16:creationId xmlns="" xmlns:a16="http://schemas.microsoft.com/office/drawing/2014/main" id="{57284349-79E8-402E-BC5D-29215579E4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"/>
            <a:ext cx="9255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14">
            <a:extLst>
              <a:ext uri="{FF2B5EF4-FFF2-40B4-BE49-F238E27FC236}">
                <a16:creationId xmlns="" xmlns:a16="http://schemas.microsoft.com/office/drawing/2014/main" id="{2CE3174C-8706-425E-B8C7-E97DECB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5">
            <a:extLst>
              <a:ext uri="{FF2B5EF4-FFF2-40B4-BE49-F238E27FC236}">
                <a16:creationId xmlns="" xmlns:a16="http://schemas.microsoft.com/office/drawing/2014/main" id="{DE0AC667-E15C-4801-BEF3-BFD2CE33F1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FD68C7-9788-4B77-97F7-6F6C02CB94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6">
            <a:extLst>
              <a:ext uri="{FF2B5EF4-FFF2-40B4-BE49-F238E27FC236}">
                <a16:creationId xmlns="" xmlns:a16="http://schemas.microsoft.com/office/drawing/2014/main" id="{07B6EC0E-0F4D-4BB4-8347-CD4B9CB486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9CD0B730-AFE9-4C41-9E83-7A15F849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231E8D1A-27EB-439B-9B8C-D89FEED3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E6A6B461-6310-41C9-A00C-E074E3D8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5F294-03F9-41CE-9064-BE8C799F9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4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4D83FB98-DDA8-4FCE-BF38-810F514E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33593488-2CEF-4A9C-903E-D6929F04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57329599-247A-4D84-A173-9C518F96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A6F79-9C50-40DF-9A4C-72A8E05FB5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11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70104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6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65563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65563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546CC6DB-2C4F-4F27-8AA3-350BF3032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B7EC92E-BEB2-46B3-9494-01C4DC1E21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DD1D0FA-4E4E-4875-ABB1-7B0521C70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0D56C-62AF-4064-9C37-49E6E364FB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3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="" xmlns:a16="http://schemas.microsoft.com/office/drawing/2014/main" id="{2630D5AD-C86A-421A-8FE5-DD670FCA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="" xmlns:a16="http://schemas.microsoft.com/office/drawing/2014/main" id="{65ED43D3-C01F-4D2B-8CDF-047DB9B7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="" xmlns:a16="http://schemas.microsoft.com/office/drawing/2014/main" id="{7D7C850B-8E72-4A90-A8D5-DAF422AF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C52B5-1B13-4AB3-B27D-E6BF9710D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90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33A53712-9CBE-4F99-B640-65D90170E2D2}"/>
              </a:ext>
            </a:extLst>
          </p:cNvPr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359E8C22-4318-47A3-8057-95CA0852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7E00EA8A-46E2-4ABA-AE55-C47643F4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A888FA5B-1CDD-4D8F-87D6-21E44BF4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30DAFB-11A9-439E-AD38-1016C228E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81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="" xmlns:a16="http://schemas.microsoft.com/office/drawing/2014/main" id="{AFE980CB-DF6C-4F28-8C0F-DA3875CD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="" xmlns:a16="http://schemas.microsoft.com/office/drawing/2014/main" id="{0ED9E44C-0A6F-49EC-84E6-E9A5956C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="" xmlns:a16="http://schemas.microsoft.com/office/drawing/2014/main" id="{9C09CE42-D1A1-4F95-9F49-CAA830F1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ABF4F-6177-4A07-B713-1CB3395235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613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1D4F846-AD6E-44CB-897F-301E0B62088A}"/>
              </a:ext>
            </a:extLst>
          </p:cNvPr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C3664D3-8FCC-4A4C-AC25-C35DCDD247F2}"/>
              </a:ext>
            </a:extLst>
          </p:cNvPr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4AC2CA7-9BC1-4B3F-BA96-6EC3488CE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8871C2-87CF-427D-BB00-9C4ED3030E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6BD09B2A-B727-41A4-9CAA-9E964D98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="" xmlns:a16="http://schemas.microsoft.com/office/drawing/2014/main" id="{9DF5ACE6-D95C-47D7-B764-E88EA2F6C5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="" xmlns:a16="http://schemas.microsoft.com/office/drawing/2014/main" id="{E0189562-33C3-436D-97B0-97D81A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="" xmlns:a16="http://schemas.microsoft.com/office/drawing/2014/main" id="{9278EE56-B149-4776-98E2-5B289E89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="" xmlns:a16="http://schemas.microsoft.com/office/drawing/2014/main" id="{27EB0CD5-8ED3-4950-856D-51F37CC7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8C3F4-4A4D-4ADC-B648-307322C996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2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>
            <a:extLst>
              <a:ext uri="{FF2B5EF4-FFF2-40B4-BE49-F238E27FC236}">
                <a16:creationId xmlns="" xmlns:a16="http://schemas.microsoft.com/office/drawing/2014/main" id="{B7836733-096E-44F1-ABEC-D647EB7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="" xmlns:a16="http://schemas.microsoft.com/office/drawing/2014/main" id="{C27D01F3-7711-4E81-A6E3-12A77C81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4" name="Slide Number Placeholder 21">
            <a:extLst>
              <a:ext uri="{FF2B5EF4-FFF2-40B4-BE49-F238E27FC236}">
                <a16:creationId xmlns="" xmlns:a16="http://schemas.microsoft.com/office/drawing/2014/main" id="{74B38167-D232-4458-9399-46D4FF8C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C71AF-0B72-432D-9EB1-6E20E833E6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2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="" xmlns:a16="http://schemas.microsoft.com/office/drawing/2014/main" id="{BFD87CC3-10DC-4688-B92A-C5A44336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="" xmlns:a16="http://schemas.microsoft.com/office/drawing/2014/main" id="{B3ED790A-739E-4515-9F09-66EE4BFD6B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020101-EA13-4090-9FAB-9E285B5FA9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EB2466D3-B776-4C36-94F4-A426F2BCBA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</p:spTree>
    <p:extLst>
      <p:ext uri="{BB962C8B-B14F-4D97-AF65-F5344CB8AC3E}">
        <p14:creationId xmlns:p14="http://schemas.microsoft.com/office/powerpoint/2010/main" val="345533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="" xmlns:a16="http://schemas.microsoft.com/office/drawing/2014/main" id="{B673C42A-F2F5-4179-84EE-1F4A9B25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="" xmlns:a16="http://schemas.microsoft.com/office/drawing/2014/main" id="{509453AE-4F04-4ECA-9F25-5BF7A59F9B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D4DC6E-ADFE-4701-9EA6-22FD3EFFF6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ACB86ED1-D57D-48D1-A2D8-A64BA92E94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</p:spTree>
    <p:extLst>
      <p:ext uri="{BB962C8B-B14F-4D97-AF65-F5344CB8AC3E}">
        <p14:creationId xmlns:p14="http://schemas.microsoft.com/office/powerpoint/2010/main" val="29156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>
            <a:extLst>
              <a:ext uri="{FF2B5EF4-FFF2-40B4-BE49-F238E27FC236}">
                <a16:creationId xmlns="" xmlns:a16="http://schemas.microsoft.com/office/drawing/2014/main" id="{14CF7AFA-89CA-4B19-B2DD-AECAF63863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="" xmlns:a16="http://schemas.microsoft.com/office/drawing/2014/main" id="{D2E242A9-70F8-4B72-8CCA-0E90BF3A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A01A5E42-9663-4338-837E-D376BF89F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MA 1114 Kalkulus 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="" xmlns:a16="http://schemas.microsoft.com/office/drawing/2014/main" id="{4FFE1FAC-E53C-49D1-B7E3-049F17275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</a:defRPr>
            </a:lvl1pPr>
          </a:lstStyle>
          <a:p>
            <a:fld id="{BA4A0D55-FD12-4D18-8639-E44B3D603C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="" xmlns:a16="http://schemas.microsoft.com/office/drawing/2014/main" id="{C9528F6E-A3B7-488C-ACC0-D2D82947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031" name="Picture 13" descr="image008">
            <a:extLst>
              <a:ext uri="{FF2B5EF4-FFF2-40B4-BE49-F238E27FC236}">
                <a16:creationId xmlns="" xmlns:a16="http://schemas.microsoft.com/office/drawing/2014/main" id="{371917A9-C68F-49CD-A0E8-38F542A722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28600"/>
            <a:ext cx="9255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76" r:id="rId2"/>
    <p:sldLayoutId id="2147483783" r:id="rId3"/>
    <p:sldLayoutId id="2147483777" r:id="rId4"/>
    <p:sldLayoutId id="2147483784" r:id="rId5"/>
    <p:sldLayoutId id="2147483778" r:id="rId6"/>
    <p:sldLayoutId id="2147483779" r:id="rId7"/>
    <p:sldLayoutId id="2147483785" r:id="rId8"/>
    <p:sldLayoutId id="2147483786" r:id="rId9"/>
    <p:sldLayoutId id="2147483780" r:id="rId10"/>
    <p:sldLayoutId id="2147483781" r:id="rId11"/>
    <p:sldLayoutId id="2147483787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6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3.wmf"/><Relationship Id="rId20" Type="http://schemas.openxmlformats.org/officeDocument/2006/relationships/image" Target="../media/image5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2.wmf"/><Relationship Id="rId22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6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image" Target="../media/image69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8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6.bin"/><Relationship Id="rId14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0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image" Target="../media/image106.wmf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2.wmf"/><Relationship Id="rId26" Type="http://schemas.openxmlformats.org/officeDocument/2006/relationships/oleObject" Target="../embeddings/oleObject130.bin"/><Relationship Id="rId3" Type="http://schemas.openxmlformats.org/officeDocument/2006/relationships/oleObject" Target="../embeddings/oleObject118.bin"/><Relationship Id="rId21" Type="http://schemas.openxmlformats.org/officeDocument/2006/relationships/image" Target="../media/image123.wmf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5.bin"/><Relationship Id="rId25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oleObject" Target="../embeddings/oleObject127.bin"/><Relationship Id="rId29" Type="http://schemas.openxmlformats.org/officeDocument/2006/relationships/image" Target="../media/image12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2.bin"/><Relationship Id="rId24" Type="http://schemas.openxmlformats.org/officeDocument/2006/relationships/oleObject" Target="../embeddings/oleObject129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image" Target="../media/image124.wmf"/><Relationship Id="rId28" Type="http://schemas.openxmlformats.org/officeDocument/2006/relationships/oleObject" Target="../embeddings/oleObject131.bin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6.bin"/><Relationship Id="rId31" Type="http://schemas.openxmlformats.org/officeDocument/2006/relationships/image" Target="../media/image12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0.wmf"/><Relationship Id="rId22" Type="http://schemas.openxmlformats.org/officeDocument/2006/relationships/oleObject" Target="../embeddings/oleObject128.bin"/><Relationship Id="rId27" Type="http://schemas.openxmlformats.org/officeDocument/2006/relationships/image" Target="../media/image126.wmf"/><Relationship Id="rId30" Type="http://schemas.openxmlformats.org/officeDocument/2006/relationships/oleObject" Target="../embeddings/oleObject13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01.wmf"/><Relationship Id="rId26" Type="http://schemas.openxmlformats.org/officeDocument/2006/relationships/image" Target="../media/image141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20" Type="http://schemas.openxmlformats.org/officeDocument/2006/relationships/image" Target="../media/image140.wmf"/><Relationship Id="rId29" Type="http://schemas.openxmlformats.org/officeDocument/2006/relationships/oleObject" Target="../embeddings/oleObject15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05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1.bin"/><Relationship Id="rId28" Type="http://schemas.openxmlformats.org/officeDocument/2006/relationships/image" Target="../media/image142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9.wmf"/><Relationship Id="rId22" Type="http://schemas.openxmlformats.org/officeDocument/2006/relationships/oleObject" Target="../embeddings/oleObject150.bin"/><Relationship Id="rId27" Type="http://schemas.openxmlformats.org/officeDocument/2006/relationships/oleObject" Target="../embeddings/oleObject153.bin"/><Relationship Id="rId30" Type="http://schemas.openxmlformats.org/officeDocument/2006/relationships/image" Target="../media/image1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45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5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3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48.wmf"/><Relationship Id="rId22" Type="http://schemas.openxmlformats.org/officeDocument/2006/relationships/image" Target="../media/image15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76.bin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5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6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6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6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61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8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6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92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7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76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7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88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8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19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2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0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17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0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235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230.bin"/><Relationship Id="rId21" Type="http://schemas.openxmlformats.org/officeDocument/2006/relationships/oleObject" Target="../embeddings/oleObject239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23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3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5" Type="http://schemas.openxmlformats.org/officeDocument/2006/relationships/oleObject" Target="../embeddings/oleObject236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238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233.bin"/><Relationship Id="rId14" Type="http://schemas.openxmlformats.org/officeDocument/2006/relationships/image" Target="../media/image52.wmf"/><Relationship Id="rId22" Type="http://schemas.openxmlformats.org/officeDocument/2006/relationships/image" Target="../media/image5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4F9B323F-EA64-43EA-A8E9-A36C2FFDC5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800225"/>
            <a:ext cx="7772400" cy="19335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9600">
                <a:latin typeface="Algerian" pitchFamily="82" charset="0"/>
              </a:rPr>
              <a:t>Fungsi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="" xmlns:a16="http://schemas.microsoft.com/office/drawing/2014/main" id="{B3E3B7F5-3C54-4188-822B-4F846320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39E243-E03D-43CF-8077-A2D245AF2B7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184" name="Rectangle 2">
            <a:extLst>
              <a:ext uri="{FF2B5EF4-FFF2-40B4-BE49-F238E27FC236}">
                <a16:creationId xmlns="" xmlns:a16="http://schemas.microsoft.com/office/drawing/2014/main" id="{85D3EF68-87A3-473C-91BE-80452A361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10247" name="Object 7">
            <a:extLst>
              <a:ext uri="{FF2B5EF4-FFF2-40B4-BE49-F238E27FC236}">
                <a16:creationId xmlns="" xmlns:a16="http://schemas.microsoft.com/office/drawing/2014/main" id="{41F6F0DA-39A8-4952-A32D-0CD51A155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828800"/>
          <a:ext cx="3581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637589" imgH="266584" progId="Equation.3">
                  <p:embed/>
                </p:oleObj>
              </mc:Choice>
              <mc:Fallback>
                <p:oleObj name="Equation" r:id="rId3" imgW="1637589" imgH="266584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="" xmlns:a16="http://schemas.microsoft.com/office/drawing/2014/main" id="{41F6F0DA-39A8-4952-A32D-0CD51A155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35814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="" xmlns:a16="http://schemas.microsoft.com/office/drawing/2014/main" id="{CF85D43B-9CEC-4679-9164-BAA453F838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590800"/>
          <a:ext cx="2362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5" imgW="1104900" imgH="228600" progId="Equation.3">
                  <p:embed/>
                </p:oleObj>
              </mc:Choice>
              <mc:Fallback>
                <p:oleObj name="Equation" r:id="rId5" imgW="1104900" imgH="2286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="" xmlns:a16="http://schemas.microsoft.com/office/drawing/2014/main" id="{CF85D43B-9CEC-4679-9164-BAA453F83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23622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="" xmlns:a16="http://schemas.microsoft.com/office/drawing/2014/main" id="{46D85CD8-E773-4012-BB3C-4455AA1FD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200400"/>
          <a:ext cx="3276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7" imgW="1524000" imgH="228600" progId="Equation.3">
                  <p:embed/>
                </p:oleObj>
              </mc:Choice>
              <mc:Fallback>
                <p:oleObj name="Equation" r:id="rId7" imgW="1524000" imgH="228600" progId="Equation.3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="" xmlns:a16="http://schemas.microsoft.com/office/drawing/2014/main" id="{46D85CD8-E773-4012-BB3C-4455AA1FD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00400"/>
                        <a:ext cx="3276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>
            <a:extLst>
              <a:ext uri="{FF2B5EF4-FFF2-40B4-BE49-F238E27FC236}">
                <a16:creationId xmlns="" xmlns:a16="http://schemas.microsoft.com/office/drawing/2014/main" id="{0A1C245F-D06E-4505-BFA2-ADB04DE5E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805238"/>
          <a:ext cx="8382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9" imgW="405872" imgH="177569" progId="Equation.3">
                  <p:embed/>
                </p:oleObj>
              </mc:Choice>
              <mc:Fallback>
                <p:oleObj name="Equation" r:id="rId9" imgW="405872" imgH="177569" progId="Equation.3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="" xmlns:a16="http://schemas.microsoft.com/office/drawing/2014/main" id="{0A1C245F-D06E-4505-BFA2-ADB04DE5E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05238"/>
                        <a:ext cx="8382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>
            <a:extLst>
              <a:ext uri="{FF2B5EF4-FFF2-40B4-BE49-F238E27FC236}">
                <a16:creationId xmlns="" xmlns:a16="http://schemas.microsoft.com/office/drawing/2014/main" id="{58236417-ACC9-4E68-844C-91EB9B085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b. Mencari Range</a:t>
            </a:r>
            <a:endParaRPr lang="en-US" altLang="en-US" sz="2400"/>
          </a:p>
        </p:txBody>
      </p:sp>
      <p:sp>
        <p:nvSpPr>
          <p:cNvPr id="17417" name="Rectangle 9">
            <a:extLst>
              <a:ext uri="{FF2B5EF4-FFF2-40B4-BE49-F238E27FC236}">
                <a16:creationId xmlns="" xmlns:a16="http://schemas.microsoft.com/office/drawing/2014/main" id="{131C4000-22B3-4FFE-9D31-E9B0650D3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251" name="Rectangle 11">
            <a:extLst>
              <a:ext uri="{FF2B5EF4-FFF2-40B4-BE49-F238E27FC236}">
                <a16:creationId xmlns="" xmlns:a16="http://schemas.microsoft.com/office/drawing/2014/main" id="{BA3ABDB9-59D6-4815-BB9F-F346A632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338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Agar </a:t>
            </a:r>
            <a:endParaRPr lang="en-US" altLang="en-US" sz="2400"/>
          </a:p>
        </p:txBody>
      </p:sp>
      <p:sp>
        <p:nvSpPr>
          <p:cNvPr id="10252" name="Rectangle 12">
            <a:extLst>
              <a:ext uri="{FF2B5EF4-FFF2-40B4-BE49-F238E27FC236}">
                <a16:creationId xmlns="" xmlns:a16="http://schemas.microsoft.com/office/drawing/2014/main" id="{94E4B249-27EC-4D47-80A6-87A45954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733800"/>
            <a:ext cx="199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, maka  </a:t>
            </a:r>
            <a:r>
              <a:rPr lang="en-US" altLang="en-US" sz="2400" i="1">
                <a:cs typeface="Times New Roman" panose="02020603050405020304" pitchFamily="18" charset="0"/>
              </a:rPr>
              <a:t>D</a:t>
            </a:r>
            <a:r>
              <a:rPr lang="en-US" altLang="en-US" sz="2400">
                <a:cs typeface="Times New Roman" panose="02020603050405020304" pitchFamily="18" charset="0"/>
              </a:rPr>
              <a:t> ≥ 0</a:t>
            </a:r>
            <a:endParaRPr lang="en-US" altLang="en-US" sz="2400"/>
          </a:p>
        </p:txBody>
      </p:sp>
      <p:graphicFrame>
        <p:nvGraphicFramePr>
          <p:cNvPr id="10255" name="Object 15">
            <a:extLst>
              <a:ext uri="{FF2B5EF4-FFF2-40B4-BE49-F238E27FC236}">
                <a16:creationId xmlns="" xmlns:a16="http://schemas.microsoft.com/office/drawing/2014/main" id="{778F8D3B-50D9-4127-8C95-AB8BC46F00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343400"/>
          <a:ext cx="3124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1" imgW="1409700" imgH="228600" progId="Equation.3">
                  <p:embed/>
                </p:oleObj>
              </mc:Choice>
              <mc:Fallback>
                <p:oleObj name="Equation" r:id="rId11" imgW="1409700" imgH="228600" progId="Equation.3">
                  <p:embed/>
                  <p:pic>
                    <p:nvPicPr>
                      <p:cNvPr id="10255" name="Object 15">
                        <a:extLst>
                          <a:ext uri="{FF2B5EF4-FFF2-40B4-BE49-F238E27FC236}">
                            <a16:creationId xmlns="" xmlns:a16="http://schemas.microsoft.com/office/drawing/2014/main" id="{778F8D3B-50D9-4127-8C95-AB8BC46F0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3400"/>
                        <a:ext cx="3124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>
            <a:extLst>
              <a:ext uri="{FF2B5EF4-FFF2-40B4-BE49-F238E27FC236}">
                <a16:creationId xmlns="" xmlns:a16="http://schemas.microsoft.com/office/drawing/2014/main" id="{2BC59B0F-D64A-45C3-B8FF-CF7EDEB92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00600"/>
          <a:ext cx="297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3" imgW="1308100" imgH="228600" progId="Equation.3">
                  <p:embed/>
                </p:oleObj>
              </mc:Choice>
              <mc:Fallback>
                <p:oleObj name="Equation" r:id="rId13" imgW="1308100" imgH="228600" progId="Equation.3">
                  <p:embed/>
                  <p:pic>
                    <p:nvPicPr>
                      <p:cNvPr id="10254" name="Object 14">
                        <a:extLst>
                          <a:ext uri="{FF2B5EF4-FFF2-40B4-BE49-F238E27FC236}">
                            <a16:creationId xmlns="" xmlns:a16="http://schemas.microsoft.com/office/drawing/2014/main" id="{2BC59B0F-D64A-45C3-B8FF-CF7EDEB92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00600"/>
                        <a:ext cx="2971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>
            <a:extLst>
              <a:ext uri="{FF2B5EF4-FFF2-40B4-BE49-F238E27FC236}">
                <a16:creationId xmlns="" xmlns:a16="http://schemas.microsoft.com/office/drawing/2014/main" id="{B5F89DB8-5EB2-4FF6-B96F-C9EFC4329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" y="5295900"/>
          <a:ext cx="20701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5" imgW="889000" imgH="228600" progId="Equation.3">
                  <p:embed/>
                </p:oleObj>
              </mc:Choice>
              <mc:Fallback>
                <p:oleObj name="Equation" r:id="rId15" imgW="889000" imgH="228600" progId="Equation.3">
                  <p:embed/>
                  <p:pic>
                    <p:nvPicPr>
                      <p:cNvPr id="10253" name="Object 13">
                        <a:extLst>
                          <a:ext uri="{FF2B5EF4-FFF2-40B4-BE49-F238E27FC236}">
                            <a16:creationId xmlns="" xmlns:a16="http://schemas.microsoft.com/office/drawing/2014/main" id="{B5F89DB8-5EB2-4FF6-B96F-C9EFC4329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5295900"/>
                        <a:ext cx="20701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16">
            <a:extLst>
              <a:ext uri="{FF2B5EF4-FFF2-40B4-BE49-F238E27FC236}">
                <a16:creationId xmlns="" xmlns:a16="http://schemas.microsoft.com/office/drawing/2014/main" id="{C9A93BA5-B208-434C-9262-FD9FFFA3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7424" name="Rectangle 17">
            <a:extLst>
              <a:ext uri="{FF2B5EF4-FFF2-40B4-BE49-F238E27FC236}">
                <a16:creationId xmlns="" xmlns:a16="http://schemas.microsoft.com/office/drawing/2014/main" id="{71C0D1AD-BCA1-419B-BA20-27ED40E8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0259" name="Object 19">
            <a:extLst>
              <a:ext uri="{FF2B5EF4-FFF2-40B4-BE49-F238E27FC236}">
                <a16:creationId xmlns="" xmlns:a16="http://schemas.microsoft.com/office/drawing/2014/main" id="{28629428-E8AF-4DCB-B131-E4BD37FB7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295400"/>
          <a:ext cx="2819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7" imgW="1383699" imgH="215806" progId="Equation.3">
                  <p:embed/>
                </p:oleObj>
              </mc:Choice>
              <mc:Fallback>
                <p:oleObj name="Equation" r:id="rId17" imgW="1383699" imgH="215806" progId="Equation.3">
                  <p:embed/>
                  <p:pic>
                    <p:nvPicPr>
                      <p:cNvPr id="10259" name="Object 19">
                        <a:extLst>
                          <a:ext uri="{FF2B5EF4-FFF2-40B4-BE49-F238E27FC236}">
                            <a16:creationId xmlns="" xmlns:a16="http://schemas.microsoft.com/office/drawing/2014/main" id="{28629428-E8AF-4DCB-B131-E4BD37FB7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95400"/>
                        <a:ext cx="2819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>
            <a:extLst>
              <a:ext uri="{FF2B5EF4-FFF2-40B4-BE49-F238E27FC236}">
                <a16:creationId xmlns="" xmlns:a16="http://schemas.microsoft.com/office/drawing/2014/main" id="{6CDA1C48-4D18-4E10-A902-775EA9743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809750"/>
          <a:ext cx="1524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9" imgW="761669" imgH="393529" progId="Equation.3">
                  <p:embed/>
                </p:oleObj>
              </mc:Choice>
              <mc:Fallback>
                <p:oleObj name="Equation" r:id="rId19" imgW="761669" imgH="393529" progId="Equation.3">
                  <p:embed/>
                  <p:pic>
                    <p:nvPicPr>
                      <p:cNvPr id="10260" name="Object 20">
                        <a:extLst>
                          <a:ext uri="{FF2B5EF4-FFF2-40B4-BE49-F238E27FC236}">
                            <a16:creationId xmlns="" xmlns:a16="http://schemas.microsoft.com/office/drawing/2014/main" id="{6CDA1C48-4D18-4E10-A902-775EA97439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09750"/>
                        <a:ext cx="15240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>
            <a:extLst>
              <a:ext uri="{FF2B5EF4-FFF2-40B4-BE49-F238E27FC236}">
                <a16:creationId xmlns="" xmlns:a16="http://schemas.microsoft.com/office/drawing/2014/main" id="{14825FE3-B9D8-4353-8489-4FD202717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024313"/>
          <a:ext cx="27432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21" imgW="1384300" imgH="431800" progId="Equation.3">
                  <p:embed/>
                </p:oleObj>
              </mc:Choice>
              <mc:Fallback>
                <p:oleObj name="Equation" r:id="rId21" imgW="1384300" imgH="431800" progId="Equation.3">
                  <p:embed/>
                  <p:pic>
                    <p:nvPicPr>
                      <p:cNvPr id="10261" name="Object 21">
                        <a:extLst>
                          <a:ext uri="{FF2B5EF4-FFF2-40B4-BE49-F238E27FC236}">
                            <a16:creationId xmlns="" xmlns:a16="http://schemas.microsoft.com/office/drawing/2014/main" id="{14825FE3-B9D8-4353-8489-4FD202717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24313"/>
                        <a:ext cx="27432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>
            <a:extLst>
              <a:ext uri="{FF2B5EF4-FFF2-40B4-BE49-F238E27FC236}">
                <a16:creationId xmlns="" xmlns:a16="http://schemas.microsoft.com/office/drawing/2014/main" id="{C321517F-7619-450A-9532-F4ACF1C5B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3429000"/>
          <a:ext cx="43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23" imgW="164957" imgH="203024" progId="Equation.3">
                  <p:embed/>
                </p:oleObj>
              </mc:Choice>
              <mc:Fallback>
                <p:oleObj name="Equation" r:id="rId23" imgW="164957" imgH="203024" progId="Equation.3">
                  <p:embed/>
                  <p:pic>
                    <p:nvPicPr>
                      <p:cNvPr id="10262" name="Object 22">
                        <a:extLst>
                          <a:ext uri="{FF2B5EF4-FFF2-40B4-BE49-F238E27FC236}">
                            <a16:creationId xmlns="" xmlns:a16="http://schemas.microsoft.com/office/drawing/2014/main" id="{C321517F-7619-450A-9532-F4ACF1C5B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429000"/>
                        <a:ext cx="43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>
            <a:extLst>
              <a:ext uri="{FF2B5EF4-FFF2-40B4-BE49-F238E27FC236}">
                <a16:creationId xmlns="" xmlns:a16="http://schemas.microsoft.com/office/drawing/2014/main" id="{AC1E29BB-A04A-4721-8DC6-A447A13DF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429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25" imgW="203024" imgH="203024" progId="Equation.3">
                  <p:embed/>
                </p:oleObj>
              </mc:Choice>
              <mc:Fallback>
                <p:oleObj name="Equation" r:id="rId25" imgW="203024" imgH="203024" progId="Equation.3">
                  <p:embed/>
                  <p:pic>
                    <p:nvPicPr>
                      <p:cNvPr id="10263" name="Object 23">
                        <a:extLst>
                          <a:ext uri="{FF2B5EF4-FFF2-40B4-BE49-F238E27FC236}">
                            <a16:creationId xmlns="" xmlns:a16="http://schemas.microsoft.com/office/drawing/2014/main" id="{AC1E29BB-A04A-4721-8DC6-A447A13DF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4290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Line 24">
            <a:extLst>
              <a:ext uri="{FF2B5EF4-FFF2-40B4-BE49-F238E27FC236}">
                <a16:creationId xmlns="" xmlns:a16="http://schemas.microsoft.com/office/drawing/2014/main" id="{A12F7F7F-62B1-4BB5-9610-17A9E98A6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92475"/>
            <a:ext cx="3886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Oval 25">
            <a:extLst>
              <a:ext uri="{FF2B5EF4-FFF2-40B4-BE49-F238E27FC236}">
                <a16:creationId xmlns="" xmlns:a16="http://schemas.microsoft.com/office/drawing/2014/main" id="{644A4016-3689-451B-98AD-F9B865C19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3195638"/>
            <a:ext cx="168275" cy="1651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0266" name="Oval 26">
            <a:extLst>
              <a:ext uri="{FF2B5EF4-FFF2-40B4-BE49-F238E27FC236}">
                <a16:creationId xmlns="" xmlns:a16="http://schemas.microsoft.com/office/drawing/2014/main" id="{83CCF5A5-6362-40C6-A687-EA26A11E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3" y="3209925"/>
            <a:ext cx="168275" cy="1635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0267" name="Line 27">
            <a:extLst>
              <a:ext uri="{FF2B5EF4-FFF2-40B4-BE49-F238E27FC236}">
                <a16:creationId xmlns="" xmlns:a16="http://schemas.microsoft.com/office/drawing/2014/main" id="{36D44BAE-6EC5-4736-A3FD-31463CA3F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263" y="2895600"/>
            <a:ext cx="0" cy="328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28">
            <a:extLst>
              <a:ext uri="{FF2B5EF4-FFF2-40B4-BE49-F238E27FC236}">
                <a16:creationId xmlns="" xmlns:a16="http://schemas.microsoft.com/office/drawing/2014/main" id="{1F068CCB-E0F2-4649-A7A6-FBAA510CE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3263" y="2909888"/>
            <a:ext cx="11826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Line 29">
            <a:extLst>
              <a:ext uri="{FF2B5EF4-FFF2-40B4-BE49-F238E27FC236}">
                <a16:creationId xmlns="" xmlns:a16="http://schemas.microsoft.com/office/drawing/2014/main" id="{0711B0E1-AAD0-4C6A-82E3-DE7177C6B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663" y="2922588"/>
            <a:ext cx="0" cy="328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Text Box 30">
            <a:extLst>
              <a:ext uri="{FF2B5EF4-FFF2-40B4-BE49-F238E27FC236}">
                <a16:creationId xmlns="" xmlns:a16="http://schemas.microsoft.com/office/drawing/2014/main" id="{EF866CB5-6B72-4F8A-96DB-D39257DD8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2895600"/>
            <a:ext cx="6762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++</a:t>
            </a:r>
            <a:endParaRPr lang="en-US" altLang="en-US" sz="2000"/>
          </a:p>
        </p:txBody>
      </p:sp>
      <p:sp>
        <p:nvSpPr>
          <p:cNvPr id="10271" name="Text Box 31">
            <a:extLst>
              <a:ext uri="{FF2B5EF4-FFF2-40B4-BE49-F238E27FC236}">
                <a16:creationId xmlns="" xmlns:a16="http://schemas.microsoft.com/office/drawing/2014/main" id="{EC68B12C-7C95-40C9-8933-00A4D89BD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513" y="2895600"/>
            <a:ext cx="6762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--</a:t>
            </a:r>
            <a:endParaRPr lang="en-US" altLang="en-US" sz="2000"/>
          </a:p>
        </p:txBody>
      </p:sp>
      <p:sp>
        <p:nvSpPr>
          <p:cNvPr id="10272" name="Text Box 32">
            <a:extLst>
              <a:ext uri="{FF2B5EF4-FFF2-40B4-BE49-F238E27FC236}">
                <a16:creationId xmlns="" xmlns:a16="http://schemas.microsoft.com/office/drawing/2014/main" id="{15D9EE3A-64CF-4F56-8815-09D741C1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2895600"/>
            <a:ext cx="6762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--</a:t>
            </a:r>
            <a:endParaRPr lang="en-US" altLang="en-US" sz="2000"/>
          </a:p>
        </p:txBody>
      </p:sp>
      <p:sp>
        <p:nvSpPr>
          <p:cNvPr id="17439" name="Text Box 33">
            <a:extLst>
              <a:ext uri="{FF2B5EF4-FFF2-40B4-BE49-F238E27FC236}">
                <a16:creationId xmlns="" xmlns:a16="http://schemas.microsoft.com/office/drawing/2014/main" id="{53D10361-34C4-45DB-A5A7-662278924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3387725"/>
            <a:ext cx="5715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0274" name="Rectangle 34">
            <a:extLst>
              <a:ext uri="{FF2B5EF4-FFF2-40B4-BE49-F238E27FC236}">
                <a16:creationId xmlns="" xmlns:a16="http://schemas.microsoft.com/office/drawing/2014/main" id="{BC60CC2B-FA01-4842-9156-2E1F2072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4191000"/>
            <a:ext cx="91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J</a:t>
            </a:r>
            <a:r>
              <a:rPr lang="en-US" altLang="en-US" sz="2400">
                <a:cs typeface="Times New Roman" panose="02020603050405020304" pitchFamily="18" charset="0"/>
              </a:rPr>
              <a:t>adi, </a:t>
            </a:r>
            <a:endParaRPr lang="en-US" altLang="en-US" sz="2400"/>
          </a:p>
        </p:txBody>
      </p:sp>
      <p:graphicFrame>
        <p:nvGraphicFramePr>
          <p:cNvPr id="10275" name="Object 35">
            <a:extLst>
              <a:ext uri="{FF2B5EF4-FFF2-40B4-BE49-F238E27FC236}">
                <a16:creationId xmlns="" xmlns:a16="http://schemas.microsoft.com/office/drawing/2014/main" id="{CC8BEA6E-B853-42C2-A9B2-564D7CEB91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181600"/>
          <a:ext cx="11430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27" imgW="533169" imgH="431613" progId="Equation.3">
                  <p:embed/>
                </p:oleObj>
              </mc:Choice>
              <mc:Fallback>
                <p:oleObj name="Equation" r:id="rId27" imgW="533169" imgH="431613" progId="Equation.3">
                  <p:embed/>
                  <p:pic>
                    <p:nvPicPr>
                      <p:cNvPr id="10275" name="Object 35">
                        <a:extLst>
                          <a:ext uri="{FF2B5EF4-FFF2-40B4-BE49-F238E27FC236}">
                            <a16:creationId xmlns="" xmlns:a16="http://schemas.microsoft.com/office/drawing/2014/main" id="{CC8BEA6E-B853-42C2-A9B2-564D7CEB9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81600"/>
                        <a:ext cx="11430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AutoShape 36">
            <a:extLst>
              <a:ext uri="{FF2B5EF4-FFF2-40B4-BE49-F238E27FC236}">
                <a16:creationId xmlns="" xmlns:a16="http://schemas.microsoft.com/office/drawing/2014/main" id="{55292D9B-0B2E-485A-843A-FE27889F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1371600" cy="1219200"/>
          </a:xfrm>
          <a:prstGeom prst="wedgeEllipseCallout">
            <a:avLst>
              <a:gd name="adj1" fmla="val -62963"/>
              <a:gd name="adj2" fmla="val -57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Karena y</a:t>
            </a:r>
            <a:r>
              <a:rPr lang="en-US" altLang="en-US">
                <a:sym typeface="Symbol" panose="05050102010706020507" pitchFamily="18" charset="2"/>
              </a:rPr>
              <a:t>0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3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51" grpId="0"/>
      <p:bldP spid="10252" grpId="0"/>
      <p:bldP spid="10265" grpId="0" animBg="1"/>
      <p:bldP spid="10266" grpId="0" animBg="1"/>
      <p:bldP spid="10270" grpId="0"/>
      <p:bldP spid="10271" grpId="0"/>
      <p:bldP spid="10272" grpId="0"/>
      <p:bldP spid="102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2">
            <a:extLst>
              <a:ext uri="{FF2B5EF4-FFF2-40B4-BE49-F238E27FC236}">
                <a16:creationId xmlns="" xmlns:a16="http://schemas.microsoft.com/office/drawing/2014/main" id="{3BD03499-3CD5-4DCC-9EB7-8E5026F815C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Soal Latihan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="" xmlns:a16="http://schemas.microsoft.com/office/drawing/2014/main" id="{CA779A58-4F1E-4036-96B6-14D3FBDD7B93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762000" y="23622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066337" imgH="444307" progId="Equation.3">
                  <p:embed/>
                </p:oleObj>
              </mc:Choice>
              <mc:Fallback>
                <p:oleObj name="Equation" r:id="rId3" imgW="1066337" imgH="444307" progId="Equation.3">
                  <p:embed/>
                  <p:pic>
                    <p:nvPicPr>
                      <p:cNvPr id="88067" name="Object 3">
                        <a:extLst>
                          <a:ext uri="{FF2B5EF4-FFF2-40B4-BE49-F238E27FC236}">
                            <a16:creationId xmlns="" xmlns:a16="http://schemas.microsoft.com/office/drawing/2014/main" id="{CA779A58-4F1E-4036-96B6-14D3FBDD7B9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>
            <a:extLst>
              <a:ext uri="{FF2B5EF4-FFF2-40B4-BE49-F238E27FC236}">
                <a16:creationId xmlns="" xmlns:a16="http://schemas.microsoft.com/office/drawing/2014/main" id="{55FD90F4-B3C3-4C8C-9845-C55B54BDCE2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1800225"/>
          <a:ext cx="1981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1168400" imgH="241300" progId="Equation.3">
                  <p:embed/>
                </p:oleObj>
              </mc:Choice>
              <mc:Fallback>
                <p:oleObj name="Equation" r:id="rId5" imgW="1168400" imgH="24130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="" xmlns:a16="http://schemas.microsoft.com/office/drawing/2014/main" id="{55FD90F4-B3C3-4C8C-9845-C55B54BDCE2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00225"/>
                        <a:ext cx="1981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>
            <a:extLst>
              <a:ext uri="{FF2B5EF4-FFF2-40B4-BE49-F238E27FC236}">
                <a16:creationId xmlns="" xmlns:a16="http://schemas.microsoft.com/office/drawing/2014/main" id="{4AA1A9BC-AA25-41EC-A5F3-81A7934D6DC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67200" y="1790700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7" imgW="977476" imgH="253890" progId="Equation.3">
                  <p:embed/>
                </p:oleObj>
              </mc:Choice>
              <mc:Fallback>
                <p:oleObj name="Equation" r:id="rId7" imgW="977476" imgH="253890" progId="Equation.3">
                  <p:embed/>
                  <p:pic>
                    <p:nvPicPr>
                      <p:cNvPr id="88069" name="Object 5">
                        <a:extLst>
                          <a:ext uri="{FF2B5EF4-FFF2-40B4-BE49-F238E27FC236}">
                            <a16:creationId xmlns="" xmlns:a16="http://schemas.microsoft.com/office/drawing/2014/main" id="{4AA1A9BC-AA25-41EC-A5F3-81A7934D6DC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790700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>
            <a:extLst>
              <a:ext uri="{FF2B5EF4-FFF2-40B4-BE49-F238E27FC236}">
                <a16:creationId xmlns="" xmlns:a16="http://schemas.microsoft.com/office/drawing/2014/main" id="{1864A663-35DA-4880-B15F-0E29942620A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279900" y="2362200"/>
          <a:ext cx="1892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9" imgW="1129810" imgH="291973" progId="Equation.3">
                  <p:embed/>
                </p:oleObj>
              </mc:Choice>
              <mc:Fallback>
                <p:oleObj name="Equation" r:id="rId9" imgW="1129810" imgH="291973" progId="Equation.3">
                  <p:embed/>
                  <p:pic>
                    <p:nvPicPr>
                      <p:cNvPr id="88084" name="Object 20">
                        <a:extLst>
                          <a:ext uri="{FF2B5EF4-FFF2-40B4-BE49-F238E27FC236}">
                            <a16:creationId xmlns="" xmlns:a16="http://schemas.microsoft.com/office/drawing/2014/main" id="{1864A663-35DA-4880-B15F-0E29942620A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2362200"/>
                        <a:ext cx="18923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Slide Number Placeholder 8">
            <a:extLst>
              <a:ext uri="{FF2B5EF4-FFF2-40B4-BE49-F238E27FC236}">
                <a16:creationId xmlns="" xmlns:a16="http://schemas.microsoft.com/office/drawing/2014/main" id="{4111FD53-EA3F-466C-9B31-7FE0E4DD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E551D5-E236-4625-BA68-C6D8904FDD5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8070" name="Rectangle 6">
            <a:extLst>
              <a:ext uri="{FF2B5EF4-FFF2-40B4-BE49-F238E27FC236}">
                <a16:creationId xmlns="" xmlns:a16="http://schemas.microsoft.com/office/drawing/2014/main" id="{503DA0F4-02C8-4C93-89E5-082FC3A6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49363"/>
            <a:ext cx="629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Tentukan domain dan range dari fungsi di bawah ini    </a:t>
            </a:r>
            <a:endParaRPr lang="en-US" altLang="en-US" sz="2000"/>
          </a:p>
        </p:txBody>
      </p:sp>
      <p:graphicFrame>
        <p:nvGraphicFramePr>
          <p:cNvPr id="88071" name="Object 7">
            <a:extLst>
              <a:ext uri="{FF2B5EF4-FFF2-40B4-BE49-F238E27FC236}">
                <a16:creationId xmlns="" xmlns:a16="http://schemas.microsoft.com/office/drawing/2014/main" id="{DE435EC6-7F2C-45C1-B4FF-79845A39E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98900"/>
          <a:ext cx="2286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1" imgW="1231366" imgH="266584" progId="Equation.3">
                  <p:embed/>
                </p:oleObj>
              </mc:Choice>
              <mc:Fallback>
                <p:oleObj name="Equation" r:id="rId11" imgW="1231366" imgH="266584" progId="Equation.3">
                  <p:embed/>
                  <p:pic>
                    <p:nvPicPr>
                      <p:cNvPr id="88071" name="Object 7">
                        <a:extLst>
                          <a:ext uri="{FF2B5EF4-FFF2-40B4-BE49-F238E27FC236}">
                            <a16:creationId xmlns="" xmlns:a16="http://schemas.microsoft.com/office/drawing/2014/main" id="{DE435EC6-7F2C-45C1-B4FF-79845A39E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98900"/>
                        <a:ext cx="2286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>
            <a:extLst>
              <a:ext uri="{FF2B5EF4-FFF2-40B4-BE49-F238E27FC236}">
                <a16:creationId xmlns="" xmlns:a16="http://schemas.microsoft.com/office/drawing/2014/main" id="{749F4C69-61EF-4F54-B8EA-721D2B7B8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141663"/>
          <a:ext cx="20574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13" imgW="1079032" imgH="393529" progId="Equation.3">
                  <p:embed/>
                </p:oleObj>
              </mc:Choice>
              <mc:Fallback>
                <p:oleObj name="Equation" r:id="rId13" imgW="1079032" imgH="393529" progId="Equation.3">
                  <p:embed/>
                  <p:pic>
                    <p:nvPicPr>
                      <p:cNvPr id="88072" name="Object 8">
                        <a:extLst>
                          <a:ext uri="{FF2B5EF4-FFF2-40B4-BE49-F238E27FC236}">
                            <a16:creationId xmlns="" xmlns:a16="http://schemas.microsoft.com/office/drawing/2014/main" id="{749F4C69-61EF-4F54-B8EA-721D2B7B8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41663"/>
                        <a:ext cx="20574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>
            <a:extLst>
              <a:ext uri="{FF2B5EF4-FFF2-40B4-BE49-F238E27FC236}">
                <a16:creationId xmlns="" xmlns:a16="http://schemas.microsoft.com/office/drawing/2014/main" id="{C67A7261-6C1E-405C-8332-DD17A9AB34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575175"/>
          <a:ext cx="1762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5" imgW="927100" imgH="241300" progId="Equation.3">
                  <p:embed/>
                </p:oleObj>
              </mc:Choice>
              <mc:Fallback>
                <p:oleObj name="Equation" r:id="rId15" imgW="927100" imgH="241300" progId="Equation.3">
                  <p:embed/>
                  <p:pic>
                    <p:nvPicPr>
                      <p:cNvPr id="88076" name="Object 12">
                        <a:extLst>
                          <a:ext uri="{FF2B5EF4-FFF2-40B4-BE49-F238E27FC236}">
                            <a16:creationId xmlns="" xmlns:a16="http://schemas.microsoft.com/office/drawing/2014/main" id="{C67A7261-6C1E-405C-8332-DD17A9AB34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5175"/>
                        <a:ext cx="1762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9" name="Text Box 15">
            <a:extLst>
              <a:ext uri="{FF2B5EF4-FFF2-40B4-BE49-F238E27FC236}">
                <a16:creationId xmlns="" xmlns:a16="http://schemas.microsoft.com/office/drawing/2014/main" id="{E887A670-CD7A-42C6-8EDB-E6ADF4BD3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88080" name="Text Box 16">
            <a:extLst>
              <a:ext uri="{FF2B5EF4-FFF2-40B4-BE49-F238E27FC236}">
                <a16:creationId xmlns="" xmlns:a16="http://schemas.microsoft.com/office/drawing/2014/main" id="{FAB1A666-1F70-4E5B-9BA9-8578952B9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4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88081" name="Text Box 17">
            <a:extLst>
              <a:ext uri="{FF2B5EF4-FFF2-40B4-BE49-F238E27FC236}">
                <a16:creationId xmlns="" xmlns:a16="http://schemas.microsoft.com/office/drawing/2014/main" id="{1F4F9D85-6746-4E13-9D72-D748154DD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438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88082" name="Text Box 18">
            <a:extLst>
              <a:ext uri="{FF2B5EF4-FFF2-40B4-BE49-F238E27FC236}">
                <a16:creationId xmlns="" xmlns:a16="http://schemas.microsoft.com/office/drawing/2014/main" id="{B4AD7B11-9A71-44E6-B86D-F52AA8683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4022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88083" name="Text Box 19">
            <a:extLst>
              <a:ext uri="{FF2B5EF4-FFF2-40B4-BE49-F238E27FC236}">
                <a16:creationId xmlns="" xmlns:a16="http://schemas.microsoft.com/office/drawing/2014/main" id="{7C82642C-0A9D-49E1-A4DE-162784BC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32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88085" name="Text Box 21">
            <a:extLst>
              <a:ext uri="{FF2B5EF4-FFF2-40B4-BE49-F238E27FC236}">
                <a16:creationId xmlns="" xmlns:a16="http://schemas.microsoft.com/office/drawing/2014/main" id="{1E15A847-F9E5-4C20-BCBB-8CE11C42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28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88087" name="Text Box 23">
            <a:extLst>
              <a:ext uri="{FF2B5EF4-FFF2-40B4-BE49-F238E27FC236}">
                <a16:creationId xmlns="" xmlns:a16="http://schemas.microsoft.com/office/drawing/2014/main" id="{6852F512-469E-46FC-96BB-FCA407E86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24241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graphicFrame>
        <p:nvGraphicFramePr>
          <p:cNvPr id="88088" name="Object 24">
            <a:extLst>
              <a:ext uri="{FF2B5EF4-FFF2-40B4-BE49-F238E27FC236}">
                <a16:creationId xmlns="" xmlns:a16="http://schemas.microsoft.com/office/drawing/2014/main" id="{2E639DBF-D52A-485E-9D4E-92E707E32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4463" y="3048000"/>
          <a:ext cx="25225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7" imgW="1358900" imgH="228600" progId="Equation.3">
                  <p:embed/>
                </p:oleObj>
              </mc:Choice>
              <mc:Fallback>
                <p:oleObj name="Equation" r:id="rId17" imgW="1358900" imgH="228600" progId="Equation.3">
                  <p:embed/>
                  <p:pic>
                    <p:nvPicPr>
                      <p:cNvPr id="88088" name="Object 24">
                        <a:extLst>
                          <a:ext uri="{FF2B5EF4-FFF2-40B4-BE49-F238E27FC236}">
                            <a16:creationId xmlns="" xmlns:a16="http://schemas.microsoft.com/office/drawing/2014/main" id="{2E639DBF-D52A-485E-9D4E-92E707E32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048000"/>
                        <a:ext cx="25225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9" name="Object 25">
            <a:extLst>
              <a:ext uri="{FF2B5EF4-FFF2-40B4-BE49-F238E27FC236}">
                <a16:creationId xmlns="" xmlns:a16="http://schemas.microsoft.com/office/drawing/2014/main" id="{299233F8-7746-4534-B44D-F589BB7707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7950" y="3581400"/>
          <a:ext cx="2559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19" imgW="1346200" imgH="241300" progId="Equation.3">
                  <p:embed/>
                </p:oleObj>
              </mc:Choice>
              <mc:Fallback>
                <p:oleObj name="Equation" r:id="rId19" imgW="1346200" imgH="241300" progId="Equation.3">
                  <p:embed/>
                  <p:pic>
                    <p:nvPicPr>
                      <p:cNvPr id="88089" name="Object 25">
                        <a:extLst>
                          <a:ext uri="{FF2B5EF4-FFF2-40B4-BE49-F238E27FC236}">
                            <a16:creationId xmlns="" xmlns:a16="http://schemas.microsoft.com/office/drawing/2014/main" id="{299233F8-7746-4534-B44D-F589BB770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7950" y="3581400"/>
                        <a:ext cx="2559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0" name="Object 26">
            <a:extLst>
              <a:ext uri="{FF2B5EF4-FFF2-40B4-BE49-F238E27FC236}">
                <a16:creationId xmlns="" xmlns:a16="http://schemas.microsoft.com/office/drawing/2014/main" id="{9844B547-87AE-4DF7-A2EE-0C11711C0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7300" y="4398963"/>
          <a:ext cx="2800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Equation" r:id="rId21" imgW="1472561" imgH="266584" progId="Equation.3">
                  <p:embed/>
                </p:oleObj>
              </mc:Choice>
              <mc:Fallback>
                <p:oleObj name="Equation" r:id="rId21" imgW="1472561" imgH="266584" progId="Equation.3">
                  <p:embed/>
                  <p:pic>
                    <p:nvPicPr>
                      <p:cNvPr id="88090" name="Object 26">
                        <a:extLst>
                          <a:ext uri="{FF2B5EF4-FFF2-40B4-BE49-F238E27FC236}">
                            <a16:creationId xmlns="" xmlns:a16="http://schemas.microsoft.com/office/drawing/2014/main" id="{9844B547-87AE-4DF7-A2EE-0C11711C0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398963"/>
                        <a:ext cx="28003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031533B-8236-49B9-8C25-301B43D7682A}"/>
              </a:ext>
            </a:extLst>
          </p:cNvPr>
          <p:cNvSpPr txBox="1"/>
          <p:nvPr/>
        </p:nvSpPr>
        <p:spPr>
          <a:xfrm>
            <a:off x="5522879" y="56687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  <p:bldP spid="88079" grpId="0"/>
      <p:bldP spid="88080" grpId="0"/>
      <p:bldP spid="88081" grpId="0"/>
      <p:bldP spid="88082" grpId="0"/>
      <p:bldP spid="88083" grpId="0"/>
      <p:bldP spid="88085" grpId="0"/>
      <p:bldP spid="880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="" xmlns:a16="http://schemas.microsoft.com/office/drawing/2014/main" id="{2B8F16BC-633A-4244-A011-BAD52A2A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242126-6D79-4859-BC67-299B8E133D9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223" name="Rectangle 2">
            <a:extLst>
              <a:ext uri="{FF2B5EF4-FFF2-40B4-BE49-F238E27FC236}">
                <a16:creationId xmlns="" xmlns:a16="http://schemas.microsoft.com/office/drawing/2014/main" id="{468AFF64-0DA5-4E32-B1B2-621B842E8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Macam-macam Fungsi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="" xmlns:a16="http://schemas.microsoft.com/office/drawing/2014/main" id="{2C339EDC-B074-4EB7-BE30-04FDF1CDE5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63775"/>
          <a:ext cx="4495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2032000" imgH="241300" progId="Equation.3">
                  <p:embed/>
                </p:oleObj>
              </mc:Choice>
              <mc:Fallback>
                <p:oleObj name="Equation" r:id="rId3" imgW="2032000" imgH="24130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="" xmlns:a16="http://schemas.microsoft.com/office/drawing/2014/main" id="{2C339EDC-B074-4EB7-BE30-04FDF1CDE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63775"/>
                        <a:ext cx="4495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="" xmlns:a16="http://schemas.microsoft.com/office/drawing/2014/main" id="{C6911635-A246-453A-9E11-DB51D5C81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406775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5" imgW="609600" imgH="228600" progId="Equation.3">
                  <p:embed/>
                </p:oleObj>
              </mc:Choice>
              <mc:Fallback>
                <p:oleObj name="Equation" r:id="rId5" imgW="609600" imgH="2286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="" xmlns:a16="http://schemas.microsoft.com/office/drawing/2014/main" id="{C6911635-A246-453A-9E11-DB51D5C81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06775"/>
                        <a:ext cx="121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>
            <a:extLst>
              <a:ext uri="{FF2B5EF4-FFF2-40B4-BE49-F238E27FC236}">
                <a16:creationId xmlns="" xmlns:a16="http://schemas.microsoft.com/office/drawing/2014/main" id="{D5E74CC8-BFF6-4A70-AE17-2783041DE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321175"/>
          <a:ext cx="2057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7" imgW="965200" imgH="228600" progId="Equation.3">
                  <p:embed/>
                </p:oleObj>
              </mc:Choice>
              <mc:Fallback>
                <p:oleObj name="Equation" r:id="rId7" imgW="965200" imgH="228600" progId="Equation.3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="" xmlns:a16="http://schemas.microsoft.com/office/drawing/2014/main" id="{D5E74CC8-BFF6-4A70-AE17-2783041DE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21175"/>
                        <a:ext cx="2057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>
            <a:extLst>
              <a:ext uri="{FF2B5EF4-FFF2-40B4-BE49-F238E27FC236}">
                <a16:creationId xmlns="" xmlns:a16="http://schemas.microsoft.com/office/drawing/2014/main" id="{BBAF3EF1-32AF-4471-906E-29C3CD552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311775"/>
          <a:ext cx="2743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9" imgW="1358310" imgH="241195" progId="Equation.3">
                  <p:embed/>
                </p:oleObj>
              </mc:Choice>
              <mc:Fallback>
                <p:oleObj name="Equation" r:id="rId9" imgW="1358310" imgH="241195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="" xmlns:a16="http://schemas.microsoft.com/office/drawing/2014/main" id="{BBAF3EF1-32AF-4471-906E-29C3CD552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11775"/>
                        <a:ext cx="2743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>
            <a:extLst>
              <a:ext uri="{FF2B5EF4-FFF2-40B4-BE49-F238E27FC236}">
                <a16:creationId xmlns="" xmlns:a16="http://schemas.microsoft.com/office/drawing/2014/main" id="{C3AE7E60-551E-4ABA-B2FD-1F23B7D8A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1295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Macam-macam fungsi :</a:t>
            </a:r>
            <a:endParaRPr lang="en-US" altLang="en-US" sz="2400"/>
          </a:p>
        </p:txBody>
      </p:sp>
      <p:sp>
        <p:nvSpPr>
          <p:cNvPr id="12297" name="Rectangle 9">
            <a:extLst>
              <a:ext uri="{FF2B5EF4-FFF2-40B4-BE49-F238E27FC236}">
                <a16:creationId xmlns="" xmlns:a16="http://schemas.microsoft.com/office/drawing/2014/main" id="{7B567538-8D52-4558-AFAA-C198C48D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73375"/>
            <a:ext cx="252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-"/>
            </a:pPr>
            <a:r>
              <a:rPr lang="en-US" altLang="en-US" sz="2400">
                <a:cs typeface="Times New Roman" panose="02020603050405020304" pitchFamily="18" charset="0"/>
              </a:rPr>
              <a:t>Fungsi konstan, </a:t>
            </a:r>
            <a:endParaRPr lang="en-US" altLang="en-US" sz="2400"/>
          </a:p>
        </p:txBody>
      </p:sp>
      <p:sp>
        <p:nvSpPr>
          <p:cNvPr id="12298" name="Rectangle 10">
            <a:extLst>
              <a:ext uri="{FF2B5EF4-FFF2-40B4-BE49-F238E27FC236}">
                <a16:creationId xmlns="" xmlns:a16="http://schemas.microsoft.com/office/drawing/2014/main" id="{41301DEF-77F5-4B34-A57A-AEC2BE8F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849688"/>
            <a:ext cx="210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-"/>
            </a:pPr>
            <a:r>
              <a:rPr lang="en-US" altLang="en-US" sz="2400">
                <a:cs typeface="Times New Roman" panose="02020603050405020304" pitchFamily="18" charset="0"/>
              </a:rPr>
              <a:t>Fungsi linier, </a:t>
            </a:r>
            <a:endParaRPr lang="en-US" altLang="en-US" sz="2400"/>
          </a:p>
        </p:txBody>
      </p:sp>
      <p:sp>
        <p:nvSpPr>
          <p:cNvPr id="12299" name="Rectangle 11">
            <a:extLst>
              <a:ext uri="{FF2B5EF4-FFF2-40B4-BE49-F238E27FC236}">
                <a16:creationId xmlns="" xmlns:a16="http://schemas.microsoft.com/office/drawing/2014/main" id="{030FEBE1-10EB-4A53-9EA3-CC0A233B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40288"/>
            <a:ext cx="247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-"/>
            </a:pPr>
            <a:r>
              <a:rPr lang="en-US" altLang="en-US" sz="2400">
                <a:cs typeface="Times New Roman" panose="02020603050405020304" pitchFamily="18" charset="0"/>
              </a:rPr>
              <a:t>Fungsi kuadrat, </a:t>
            </a:r>
            <a:endParaRPr lang="en-US" altLang="en-US" sz="2400"/>
          </a:p>
        </p:txBody>
      </p:sp>
      <p:sp>
        <p:nvSpPr>
          <p:cNvPr id="12300" name="Rectangle 12">
            <a:extLst>
              <a:ext uri="{FF2B5EF4-FFF2-40B4-BE49-F238E27FC236}">
                <a16:creationId xmlns="" xmlns:a16="http://schemas.microsoft.com/office/drawing/2014/main" id="{4DBA7A6F-0181-4E1C-B423-4B7E9D6C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28800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1. Fungsi polinom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/>
      <p:bldP spid="12297" grpId="0"/>
      <p:bldP spid="12298" grpId="0"/>
      <p:bldP spid="12299" grpId="0"/>
      <p:bldP spid="12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="" xmlns:a16="http://schemas.microsoft.com/office/drawing/2014/main" id="{11278999-340B-4F80-B1CE-B04B9093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EA70B1-4317-426D-97A7-FF158EB7A2B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246" name="Rectangle 2">
            <a:extLst>
              <a:ext uri="{FF2B5EF4-FFF2-40B4-BE49-F238E27FC236}">
                <a16:creationId xmlns="" xmlns:a16="http://schemas.microsoft.com/office/drawing/2014/main" id="{3473DFC7-4C3C-430B-A26F-50509743D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Macam-macam Fungsi</a:t>
            </a:r>
          </a:p>
        </p:txBody>
      </p:sp>
      <p:graphicFrame>
        <p:nvGraphicFramePr>
          <p:cNvPr id="13317" name="Object 5">
            <a:extLst>
              <a:ext uri="{FF2B5EF4-FFF2-40B4-BE49-F238E27FC236}">
                <a16:creationId xmlns="" xmlns:a16="http://schemas.microsoft.com/office/drawing/2014/main" id="{B82C3B79-C934-42BA-AC64-C02F35CCCF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86000"/>
          <a:ext cx="731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342751" imgH="431613" progId="Equation.3">
                  <p:embed/>
                </p:oleObj>
              </mc:Choice>
              <mc:Fallback>
                <p:oleObj name="Equation" r:id="rId3" imgW="342751" imgH="431613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="" xmlns:a16="http://schemas.microsoft.com/office/drawing/2014/main" id="{B82C3B79-C934-42BA-AC64-C02F35CCCF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7318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="" xmlns:a16="http://schemas.microsoft.com/office/drawing/2014/main" id="{97D89524-13E6-426B-93EA-4075316D5D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" y="3657600"/>
          <a:ext cx="2209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5" imgW="1104900" imgH="431800" progId="Equation.3">
                  <p:embed/>
                </p:oleObj>
              </mc:Choice>
              <mc:Fallback>
                <p:oleObj name="Equation" r:id="rId5" imgW="1104900" imgH="43180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="" xmlns:a16="http://schemas.microsoft.com/office/drawing/2014/main" id="{97D89524-13E6-426B-93EA-4075316D5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657600"/>
                        <a:ext cx="22098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>
            <a:extLst>
              <a:ext uri="{FF2B5EF4-FFF2-40B4-BE49-F238E27FC236}">
                <a16:creationId xmlns="" xmlns:a16="http://schemas.microsoft.com/office/drawing/2014/main" id="{655206EB-BDC0-47FE-9ADD-2DF5CAFF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2. Fungsi Rasional    </a:t>
            </a:r>
            <a:endParaRPr lang="en-US" altLang="en-US" sz="2400"/>
          </a:p>
        </p:txBody>
      </p:sp>
      <p:sp>
        <p:nvSpPr>
          <p:cNvPr id="13319" name="Rectangle 7">
            <a:extLst>
              <a:ext uri="{FF2B5EF4-FFF2-40B4-BE49-F238E27FC236}">
                <a16:creationId xmlns="" xmlns:a16="http://schemas.microsoft.com/office/drawing/2014/main" id="{61D75B40-1952-43EF-B396-795B694FC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30475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cs typeface="Times New Roman" panose="02020603050405020304" pitchFamily="18" charset="0"/>
              </a:rPr>
              <a:t>p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x</a:t>
            </a:r>
            <a:r>
              <a:rPr lang="en-US" altLang="en-US" sz="2400">
                <a:cs typeface="Times New Roman" panose="02020603050405020304" pitchFamily="18" charset="0"/>
              </a:rPr>
              <a:t>), </a:t>
            </a:r>
            <a:r>
              <a:rPr lang="en-US" altLang="en-US" sz="2400" i="1">
                <a:cs typeface="Times New Roman" panose="02020603050405020304" pitchFamily="18" charset="0"/>
              </a:rPr>
              <a:t>q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x</a:t>
            </a:r>
            <a:r>
              <a:rPr lang="en-US" altLang="en-US" sz="2400">
                <a:cs typeface="Times New Roman" panose="02020603050405020304" pitchFamily="18" charset="0"/>
              </a:rPr>
              <a:t>) = fungsi polinom dengan </a:t>
            </a:r>
            <a:r>
              <a:rPr lang="en-US" altLang="en-US" sz="2400" i="1">
                <a:cs typeface="Times New Roman" panose="02020603050405020304" pitchFamily="18" charset="0"/>
              </a:rPr>
              <a:t>q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x</a:t>
            </a:r>
            <a:r>
              <a:rPr lang="en-US" altLang="en-US" sz="2400">
                <a:cs typeface="Times New Roman" panose="02020603050405020304" pitchFamily="18" charset="0"/>
              </a:rPr>
              <a:t>) ≠ 0 </a:t>
            </a:r>
            <a:endParaRPr lang="en-US" altLang="en-US" sz="2400"/>
          </a:p>
        </p:txBody>
      </p:sp>
      <p:sp>
        <p:nvSpPr>
          <p:cNvPr id="13320" name="Rectangle 8">
            <a:extLst>
              <a:ext uri="{FF2B5EF4-FFF2-40B4-BE49-F238E27FC236}">
                <a16:creationId xmlns="" xmlns:a16="http://schemas.microsoft.com/office/drawing/2014/main" id="{F96B3552-016C-406A-91CA-844BF25D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00400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contoh : </a:t>
            </a:r>
          </a:p>
        </p:txBody>
      </p:sp>
      <p:sp>
        <p:nvSpPr>
          <p:cNvPr id="13322" name="Rectangle 10">
            <a:extLst>
              <a:ext uri="{FF2B5EF4-FFF2-40B4-BE49-F238E27FC236}">
                <a16:creationId xmlns="" xmlns:a16="http://schemas.microsoft.com/office/drawing/2014/main" id="{A6783E24-7241-458A-9A32-900C6BDD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0"/>
            <a:ext cx="433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3. Fungsi harga/nilai mutlak     </a:t>
            </a:r>
            <a:endParaRPr lang="en-US" altLang="en-US" sz="2400"/>
          </a:p>
        </p:txBody>
      </p:sp>
      <p:graphicFrame>
        <p:nvGraphicFramePr>
          <p:cNvPr id="13321" name="Object 9">
            <a:extLst>
              <a:ext uri="{FF2B5EF4-FFF2-40B4-BE49-F238E27FC236}">
                <a16:creationId xmlns="" xmlns:a16="http://schemas.microsoft.com/office/drawing/2014/main" id="{12EDDEFC-E78C-4C75-B050-316821EA9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5622925"/>
          <a:ext cx="2822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7" imgW="1396394" imgH="253890" progId="Equation.3">
                  <p:embed/>
                </p:oleObj>
              </mc:Choice>
              <mc:Fallback>
                <p:oleObj name="Equation" r:id="rId7" imgW="1396394" imgH="253890" progId="Equation.3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="" xmlns:a16="http://schemas.microsoft.com/office/drawing/2014/main" id="{12EDDEFC-E78C-4C75-B050-316821EA9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5622925"/>
                        <a:ext cx="2822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>
            <a:extLst>
              <a:ext uri="{FF2B5EF4-FFF2-40B4-BE49-F238E27FC236}">
                <a16:creationId xmlns="" xmlns:a16="http://schemas.microsoft.com/office/drawing/2014/main" id="{11EF149C-CBA3-40C3-A30C-7F38FBB73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679575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Bentuk umum :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="" xmlns:a16="http://schemas.microsoft.com/office/drawing/2014/main" id="{2BD79C94-8975-4410-99B0-CCCABA268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32375"/>
            <a:ext cx="681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Fungsi yang mengandung harga mutlak, contoh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0" grpId="0"/>
      <p:bldP spid="13322" grpId="0"/>
      <p:bldP spid="13323" grpId="0"/>
      <p:bldP spid="133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59" name="Object 23">
            <a:extLst>
              <a:ext uri="{FF2B5EF4-FFF2-40B4-BE49-F238E27FC236}">
                <a16:creationId xmlns="" xmlns:a16="http://schemas.microsoft.com/office/drawing/2014/main" id="{E6D075F0-322C-4FFB-8629-7E4AFF006EE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135188" y="3181350"/>
          <a:ext cx="1535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736600" imgH="228600" progId="Equation.3">
                  <p:embed/>
                </p:oleObj>
              </mc:Choice>
              <mc:Fallback>
                <p:oleObj name="Equation" r:id="rId3" imgW="736600" imgH="228600" progId="Equation.3">
                  <p:embed/>
                  <p:pic>
                    <p:nvPicPr>
                      <p:cNvPr id="14359" name="Object 23">
                        <a:extLst>
                          <a:ext uri="{FF2B5EF4-FFF2-40B4-BE49-F238E27FC236}">
                            <a16:creationId xmlns="" xmlns:a16="http://schemas.microsoft.com/office/drawing/2014/main" id="{E6D075F0-322C-4FFB-8629-7E4AFF006EE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181350"/>
                        <a:ext cx="15351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Slide Number Placeholder 5">
            <a:extLst>
              <a:ext uri="{FF2B5EF4-FFF2-40B4-BE49-F238E27FC236}">
                <a16:creationId xmlns="" xmlns:a16="http://schemas.microsoft.com/office/drawing/2014/main" id="{9B592B8F-E906-4606-A436-CE2C89A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8AF958-0136-4B05-BD8A-9453E5A0C7B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1272" name="Rectangle 2">
            <a:extLst>
              <a:ext uri="{FF2B5EF4-FFF2-40B4-BE49-F238E27FC236}">
                <a16:creationId xmlns="" xmlns:a16="http://schemas.microsoft.com/office/drawing/2014/main" id="{1B98F363-403A-4661-8CC2-21E3B7098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Macam-macam Fungsi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="" xmlns:a16="http://schemas.microsoft.com/office/drawing/2014/main" id="{3ED9D9E6-29D8-415A-8516-D88AEE303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533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241300" imgH="228600" progId="Equation.3">
                  <p:embed/>
                </p:oleObj>
              </mc:Choice>
              <mc:Fallback>
                <p:oleObj name="Equation" r:id="rId5" imgW="241300" imgH="228600" progId="Equation.3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="" xmlns:a16="http://schemas.microsoft.com/office/drawing/2014/main" id="{3ED9D9E6-29D8-415A-8516-D88AEE303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533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>
            <a:extLst>
              <a:ext uri="{FF2B5EF4-FFF2-40B4-BE49-F238E27FC236}">
                <a16:creationId xmlns="" xmlns:a16="http://schemas.microsoft.com/office/drawing/2014/main" id="{AB418978-8154-4FC4-BA6B-7EB61E79F8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" y="2590800"/>
          <a:ext cx="29892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1422400" imgH="228600" progId="Equation.3">
                  <p:embed/>
                </p:oleObj>
              </mc:Choice>
              <mc:Fallback>
                <p:oleObj name="Equation" r:id="rId7" imgW="1422400" imgH="2286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="" xmlns:a16="http://schemas.microsoft.com/office/drawing/2014/main" id="{AB418978-8154-4FC4-BA6B-7EB61E79F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590800"/>
                        <a:ext cx="29892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>
            <a:extLst>
              <a:ext uri="{FF2B5EF4-FFF2-40B4-BE49-F238E27FC236}">
                <a16:creationId xmlns="" xmlns:a16="http://schemas.microsoft.com/office/drawing/2014/main" id="{8F0AAF36-DE79-4A4B-AB02-F7B65A201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20040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9" imgW="469900" imgH="228600" progId="Equation.3">
                  <p:embed/>
                </p:oleObj>
              </mc:Choice>
              <mc:Fallback>
                <p:oleObj name="Equation" r:id="rId9" imgW="469900" imgH="228600" progId="Equation.3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="" xmlns:a16="http://schemas.microsoft.com/office/drawing/2014/main" id="{8F0AAF36-DE79-4A4B-AB02-F7B65A201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200400"/>
                        <a:ext cx="99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Picture 4">
            <a:extLst>
              <a:ext uri="{FF2B5EF4-FFF2-40B4-BE49-F238E27FC236}">
                <a16:creationId xmlns="" xmlns:a16="http://schemas.microsoft.com/office/drawing/2014/main" id="{60974A19-4430-48DC-8450-AB420722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338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Rectangle 8">
            <a:extLst>
              <a:ext uri="{FF2B5EF4-FFF2-40B4-BE49-F238E27FC236}">
                <a16:creationId xmlns="" xmlns:a16="http://schemas.microsoft.com/office/drawing/2014/main" id="{E463780C-9A85-429C-8475-BF9D5CC36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25563"/>
            <a:ext cx="462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4. Fungsi bilangan bulat terbesar/ floor</a:t>
            </a:r>
            <a:endParaRPr lang="en-US" altLang="en-US" sz="2000"/>
          </a:p>
        </p:txBody>
      </p:sp>
      <p:sp>
        <p:nvSpPr>
          <p:cNvPr id="14345" name="Rectangle 9">
            <a:extLst>
              <a:ext uri="{FF2B5EF4-FFF2-40B4-BE49-F238E27FC236}">
                <a16:creationId xmlns="" xmlns:a16="http://schemas.microsoft.com/office/drawing/2014/main" id="{13AF3D53-5C85-46AF-916E-13037A35C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1905000"/>
            <a:ext cx="5524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= Bilangan bulat terbesar yang lebih kecil atau </a:t>
            </a:r>
          </a:p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   sama dengan </a:t>
            </a:r>
            <a:r>
              <a:rPr lang="en-US" altLang="en-US" sz="2000" i="1">
                <a:cs typeface="Times New Roman" panose="02020603050405020304" pitchFamily="18" charset="0"/>
              </a:rPr>
              <a:t>x</a:t>
            </a:r>
            <a:endParaRPr lang="en-US" altLang="en-US" sz="2000"/>
          </a:p>
        </p:txBody>
      </p:sp>
      <p:sp>
        <p:nvSpPr>
          <p:cNvPr id="21515" name="Rectangle 11">
            <a:extLst>
              <a:ext uri="{FF2B5EF4-FFF2-40B4-BE49-F238E27FC236}">
                <a16:creationId xmlns="" xmlns:a16="http://schemas.microsoft.com/office/drawing/2014/main" id="{B05AD6C2-A4EF-4DCD-A3B8-DF2C246C2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9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4351" name="Object 15">
            <a:extLst>
              <a:ext uri="{FF2B5EF4-FFF2-40B4-BE49-F238E27FC236}">
                <a16:creationId xmlns="" xmlns:a16="http://schemas.microsoft.com/office/drawing/2014/main" id="{21127226-8900-4ACD-901C-A811EC5A9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3" y="4876800"/>
          <a:ext cx="16287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2" imgW="863225" imgH="215806" progId="Equation.3">
                  <p:embed/>
                </p:oleObj>
              </mc:Choice>
              <mc:Fallback>
                <p:oleObj name="Equation" r:id="rId12" imgW="863225" imgH="215806" progId="Equation.3">
                  <p:embed/>
                  <p:pic>
                    <p:nvPicPr>
                      <p:cNvPr id="14351" name="Object 15">
                        <a:extLst>
                          <a:ext uri="{FF2B5EF4-FFF2-40B4-BE49-F238E27FC236}">
                            <a16:creationId xmlns="" xmlns:a16="http://schemas.microsoft.com/office/drawing/2014/main" id="{21127226-8900-4ACD-901C-A811EC5A9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876800"/>
                        <a:ext cx="16287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Rectangle 16">
            <a:extLst>
              <a:ext uri="{FF2B5EF4-FFF2-40B4-BE49-F238E27FC236}">
                <a16:creationId xmlns="" xmlns:a16="http://schemas.microsoft.com/office/drawing/2014/main" id="{99D0F70C-82E0-4ADE-926A-B3CDA85A8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213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5. Fungsi Genap </a:t>
            </a:r>
            <a:endParaRPr lang="en-US" altLang="en-US" sz="2000"/>
          </a:p>
        </p:txBody>
      </p:sp>
      <p:sp>
        <p:nvSpPr>
          <p:cNvPr id="14353" name="Rectangle 17">
            <a:extLst>
              <a:ext uri="{FF2B5EF4-FFF2-40B4-BE49-F238E27FC236}">
                <a16:creationId xmlns="" xmlns:a16="http://schemas.microsoft.com/office/drawing/2014/main" id="{4A636295-63C6-4F77-8831-01917C0F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4876800"/>
            <a:ext cx="2792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dan grafiknya simetris </a:t>
            </a:r>
            <a:endParaRPr lang="en-US" altLang="en-US" sz="2000"/>
          </a:p>
        </p:txBody>
      </p:sp>
      <p:sp>
        <p:nvSpPr>
          <p:cNvPr id="14356" name="Rectangle 20">
            <a:extLst>
              <a:ext uri="{FF2B5EF4-FFF2-40B4-BE49-F238E27FC236}">
                <a16:creationId xmlns="" xmlns:a16="http://schemas.microsoft.com/office/drawing/2014/main" id="{5FA6319E-BEAC-49B7-999E-47BEDCDC7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2513"/>
            <a:ext cx="309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Disebut fungsi genap jika </a:t>
            </a:r>
          </a:p>
        </p:txBody>
      </p:sp>
      <p:sp>
        <p:nvSpPr>
          <p:cNvPr id="14357" name="Rectangle 21">
            <a:extLst>
              <a:ext uri="{FF2B5EF4-FFF2-40B4-BE49-F238E27FC236}">
                <a16:creationId xmlns="" xmlns:a16="http://schemas.microsoft.com/office/drawing/2014/main" id="{892B8CC8-2C83-4F86-8818-D9A3CEF0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89550"/>
            <a:ext cx="270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terhadap sumbu 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/>
      <p:bldP spid="14345" grpId="0"/>
      <p:bldP spid="14352" grpId="0"/>
      <p:bldP spid="14353" grpId="0"/>
      <p:bldP spid="14356" grpId="0"/>
      <p:bldP spid="143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="" xmlns:a16="http://schemas.microsoft.com/office/drawing/2014/main" id="{89B56299-EBF0-4EB0-B5A8-B15F785C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2CF159-251E-4234-8678-6BB4A192551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297" name="Rectangle 2">
            <a:extLst>
              <a:ext uri="{FF2B5EF4-FFF2-40B4-BE49-F238E27FC236}">
                <a16:creationId xmlns="" xmlns:a16="http://schemas.microsoft.com/office/drawing/2014/main" id="{536EF64E-7975-4D30-99B0-A3F39072E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Macam-macam Fungsi</a:t>
            </a:r>
          </a:p>
        </p:txBody>
      </p:sp>
      <p:graphicFrame>
        <p:nvGraphicFramePr>
          <p:cNvPr id="15369" name="Object 9">
            <a:extLst>
              <a:ext uri="{FF2B5EF4-FFF2-40B4-BE49-F238E27FC236}">
                <a16:creationId xmlns="" xmlns:a16="http://schemas.microsoft.com/office/drawing/2014/main" id="{58A6E8BF-73D1-4B41-861F-5B389B832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1905000"/>
          <a:ext cx="12287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622030" imgH="228501" progId="Equation.3">
                  <p:embed/>
                </p:oleObj>
              </mc:Choice>
              <mc:Fallback>
                <p:oleObj name="Equation" r:id="rId3" imgW="622030" imgH="228501" progId="Equation.3">
                  <p:embed/>
                  <p:pic>
                    <p:nvPicPr>
                      <p:cNvPr id="15369" name="Object 9">
                        <a:extLst>
                          <a:ext uri="{FF2B5EF4-FFF2-40B4-BE49-F238E27FC236}">
                            <a16:creationId xmlns="" xmlns:a16="http://schemas.microsoft.com/office/drawing/2014/main" id="{58A6E8BF-73D1-4B41-861F-5B389B832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905000"/>
                        <a:ext cx="12287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>
            <a:extLst>
              <a:ext uri="{FF2B5EF4-FFF2-40B4-BE49-F238E27FC236}">
                <a16:creationId xmlns="" xmlns:a16="http://schemas.microsoft.com/office/drawing/2014/main" id="{C2CBF583-5085-44B6-9A70-39114D62E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3" y="2362200"/>
          <a:ext cx="12080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Equation" r:id="rId5" imgW="596641" imgH="253890" progId="Equation.3">
                  <p:embed/>
                </p:oleObj>
              </mc:Choice>
              <mc:Fallback>
                <p:oleObj name="Equation" r:id="rId5" imgW="596641" imgH="253890" progId="Equation.3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="" xmlns:a16="http://schemas.microsoft.com/office/drawing/2014/main" id="{C2CBF583-5085-44B6-9A70-39114D62E0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362200"/>
                        <a:ext cx="12080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>
            <a:extLst>
              <a:ext uri="{FF2B5EF4-FFF2-40B4-BE49-F238E27FC236}">
                <a16:creationId xmlns="" xmlns:a16="http://schemas.microsoft.com/office/drawing/2014/main" id="{91E7FF84-5D5B-4649-8344-4ED632F89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895600"/>
          <a:ext cx="1752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7" imgW="863225" imgH="215806" progId="Equation.3">
                  <p:embed/>
                </p:oleObj>
              </mc:Choice>
              <mc:Fallback>
                <p:oleObj name="Equation" r:id="rId7" imgW="863225" imgH="215806" progId="Equation.3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="" xmlns:a16="http://schemas.microsoft.com/office/drawing/2014/main" id="{91E7FF84-5D5B-4649-8344-4ED632F89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95600"/>
                        <a:ext cx="1752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="" xmlns:a16="http://schemas.microsoft.com/office/drawing/2014/main" id="{17DF12DE-5DE3-4BE5-A80B-689110945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962400"/>
          <a:ext cx="1981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9" imgW="977476" imgH="215806" progId="Equation.3">
                  <p:embed/>
                </p:oleObj>
              </mc:Choice>
              <mc:Fallback>
                <p:oleObj name="Equation" r:id="rId9" imgW="977476" imgH="215806" progId="Equation.3">
                  <p:embed/>
                  <p:pic>
                    <p:nvPicPr>
                      <p:cNvPr id="15366" name="Object 6">
                        <a:extLst>
                          <a:ext uri="{FF2B5EF4-FFF2-40B4-BE49-F238E27FC236}">
                            <a16:creationId xmlns="" xmlns:a16="http://schemas.microsoft.com/office/drawing/2014/main" id="{17DF12DE-5DE3-4BE5-A80B-689110945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1981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="" xmlns:a16="http://schemas.microsoft.com/office/drawing/2014/main" id="{963312B2-87A4-4F17-9D3D-60181E6F8F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953000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11" imgW="837836" imgH="215806" progId="Equation.3">
                  <p:embed/>
                </p:oleObj>
              </mc:Choice>
              <mc:Fallback>
                <p:oleObj name="Equation" r:id="rId11" imgW="837836" imgH="215806" progId="Equation.3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="" xmlns:a16="http://schemas.microsoft.com/office/drawing/2014/main" id="{963312B2-87A4-4F17-9D3D-60181E6F8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175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="" xmlns:a16="http://schemas.microsoft.com/office/drawing/2014/main" id="{535748C8-74B4-49D2-A55F-5064C13DF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486400"/>
          <a:ext cx="1295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3" imgW="622030" imgH="228501" progId="Equation.3">
                  <p:embed/>
                </p:oleObj>
              </mc:Choice>
              <mc:Fallback>
                <p:oleObj name="Equation" r:id="rId13" imgW="622030" imgH="228501" progId="Equation.3">
                  <p:embed/>
                  <p:pic>
                    <p:nvPicPr>
                      <p:cNvPr id="15364" name="Object 4">
                        <a:extLst>
                          <a:ext uri="{FF2B5EF4-FFF2-40B4-BE49-F238E27FC236}">
                            <a16:creationId xmlns="" xmlns:a16="http://schemas.microsoft.com/office/drawing/2014/main" id="{535748C8-74B4-49D2-A55F-5064C13DF5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486400"/>
                        <a:ext cx="12954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0">
            <a:extLst>
              <a:ext uri="{FF2B5EF4-FFF2-40B4-BE49-F238E27FC236}">
                <a16:creationId xmlns="" xmlns:a16="http://schemas.microsoft.com/office/drawing/2014/main" id="{869BA6AF-26CE-4246-8C35-574889C4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1438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Contoh :</a:t>
            </a:r>
            <a:endParaRPr lang="en-US" altLang="en-US" sz="2400"/>
          </a:p>
        </p:txBody>
      </p:sp>
      <p:sp>
        <p:nvSpPr>
          <p:cNvPr id="22539" name="Rectangle 12">
            <a:extLst>
              <a:ext uri="{FF2B5EF4-FFF2-40B4-BE49-F238E27FC236}">
                <a16:creationId xmlns="" xmlns:a16="http://schemas.microsoft.com/office/drawing/2014/main" id="{84B52296-9B4F-4FAC-8418-5BCF16067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5373" name="Rectangle 13">
            <a:extLst>
              <a:ext uri="{FF2B5EF4-FFF2-40B4-BE49-F238E27FC236}">
                <a16:creationId xmlns="" xmlns:a16="http://schemas.microsoft.com/office/drawing/2014/main" id="{4E68798B-E6AC-4872-B71F-206AB5BA8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05200"/>
            <a:ext cx="238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6. Fungsi Ganjil </a:t>
            </a:r>
            <a:endParaRPr lang="en-US" altLang="en-US" sz="2400"/>
          </a:p>
        </p:txBody>
      </p:sp>
      <p:sp>
        <p:nvSpPr>
          <p:cNvPr id="15374" name="Rectangle 14">
            <a:extLst>
              <a:ext uri="{FF2B5EF4-FFF2-40B4-BE49-F238E27FC236}">
                <a16:creationId xmlns="" xmlns:a16="http://schemas.microsoft.com/office/drawing/2014/main" id="{9F1C16AE-15DF-4915-B0E4-21B42D2E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3400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simetris terhadap titik asal, contoh :</a:t>
            </a:r>
            <a:endParaRPr lang="en-US" altLang="en-US" sz="2400"/>
          </a:p>
        </p:txBody>
      </p:sp>
      <p:sp>
        <p:nvSpPr>
          <p:cNvPr id="15376" name="Rectangle 16">
            <a:extLst>
              <a:ext uri="{FF2B5EF4-FFF2-40B4-BE49-F238E27FC236}">
                <a16:creationId xmlns="" xmlns:a16="http://schemas.microsoft.com/office/drawing/2014/main" id="{87F689BC-81F0-465B-A0B6-6FFE81A9A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17950"/>
            <a:ext cx="3543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Disebut fungsi ganjil jika </a:t>
            </a:r>
          </a:p>
        </p:txBody>
      </p:sp>
      <p:sp>
        <p:nvSpPr>
          <p:cNvPr id="15377" name="Rectangle 17">
            <a:extLst>
              <a:ext uri="{FF2B5EF4-FFF2-40B4-BE49-F238E27FC236}">
                <a16:creationId xmlns="" xmlns:a16="http://schemas.microsoft.com/office/drawing/2014/main" id="{88EDB0BE-E609-4301-B806-40EF373F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17950"/>
            <a:ext cx="210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dan grafiknya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  <p:bldP spid="15373" grpId="0"/>
      <p:bldP spid="15374" grpId="0"/>
      <p:bldP spid="15376" grpId="0"/>
      <p:bldP spid="153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="" xmlns:a16="http://schemas.microsoft.com/office/drawing/2014/main" id="{94BF22E3-D139-4C0D-9FC1-E36676EA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DADA4-E9D5-4619-A211-C1DA58CF04E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3325" name="Rectangle 2">
            <a:extLst>
              <a:ext uri="{FF2B5EF4-FFF2-40B4-BE49-F238E27FC236}">
                <a16:creationId xmlns="" xmlns:a16="http://schemas.microsoft.com/office/drawing/2014/main" id="{8964092B-9D3B-433D-A9E8-9D88AFDB4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Macam-macam Fungsi</a:t>
            </a:r>
          </a:p>
        </p:txBody>
      </p:sp>
      <p:graphicFrame>
        <p:nvGraphicFramePr>
          <p:cNvPr id="16396" name="Object 12">
            <a:extLst>
              <a:ext uri="{FF2B5EF4-FFF2-40B4-BE49-F238E27FC236}">
                <a16:creationId xmlns="" xmlns:a16="http://schemas.microsoft.com/office/drawing/2014/main" id="{EE14B2A0-5AA6-4BDC-AAB3-7533BE095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2057400"/>
          <a:ext cx="685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3" imgW="330057" imgH="215806" progId="Equation.3">
                  <p:embed/>
                </p:oleObj>
              </mc:Choice>
              <mc:Fallback>
                <p:oleObj name="Equation" r:id="rId3" imgW="330057" imgH="215806" progId="Equation.3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="" xmlns:a16="http://schemas.microsoft.com/office/drawing/2014/main" id="{EE14B2A0-5AA6-4BDC-AAB3-7533BE095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685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>
            <a:extLst>
              <a:ext uri="{FF2B5EF4-FFF2-40B4-BE49-F238E27FC236}">
                <a16:creationId xmlns="" xmlns:a16="http://schemas.microsoft.com/office/drawing/2014/main" id="{D8F34BC5-4B13-4F4E-BCEE-7E888046F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057400"/>
          <a:ext cx="685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5" imgW="317087" imgH="215619" progId="Equation.3">
                  <p:embed/>
                </p:oleObj>
              </mc:Choice>
              <mc:Fallback>
                <p:oleObj name="Equation" r:id="rId5" imgW="317087" imgH="215619" progId="Equation.3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="" xmlns:a16="http://schemas.microsoft.com/office/drawing/2014/main" id="{D8F34BC5-4B13-4F4E-BCEE-7E888046FA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057400"/>
                        <a:ext cx="685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="" xmlns:a16="http://schemas.microsoft.com/office/drawing/2014/main" id="{EDFD654B-941F-4051-97D8-62F08F4C4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14600"/>
          <a:ext cx="685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7" imgW="330057" imgH="215806" progId="Equation.3">
                  <p:embed/>
                </p:oleObj>
              </mc:Choice>
              <mc:Fallback>
                <p:oleObj name="Equation" r:id="rId7" imgW="330057" imgH="215806" progId="Equation.3">
                  <p:embed/>
                  <p:pic>
                    <p:nvPicPr>
                      <p:cNvPr id="16394" name="Object 10">
                        <a:extLst>
                          <a:ext uri="{FF2B5EF4-FFF2-40B4-BE49-F238E27FC236}">
                            <a16:creationId xmlns="" xmlns:a16="http://schemas.microsoft.com/office/drawing/2014/main" id="{EDFD654B-941F-4051-97D8-62F08F4C4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685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>
            <a:extLst>
              <a:ext uri="{FF2B5EF4-FFF2-40B4-BE49-F238E27FC236}">
                <a16:creationId xmlns="" xmlns:a16="http://schemas.microsoft.com/office/drawing/2014/main" id="{A6CBA620-346A-446E-86F7-2B9411304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14600"/>
          <a:ext cx="685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8" imgW="317087" imgH="215619" progId="Equation.3">
                  <p:embed/>
                </p:oleObj>
              </mc:Choice>
              <mc:Fallback>
                <p:oleObj name="Equation" r:id="rId8" imgW="317087" imgH="215619" progId="Equation.3">
                  <p:embed/>
                  <p:pic>
                    <p:nvPicPr>
                      <p:cNvPr id="16393" name="Object 9">
                        <a:extLst>
                          <a:ext uri="{FF2B5EF4-FFF2-40B4-BE49-F238E27FC236}">
                            <a16:creationId xmlns="" xmlns:a16="http://schemas.microsoft.com/office/drawing/2014/main" id="{A6CBA620-346A-446E-86F7-2B9411304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685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="" xmlns:a16="http://schemas.microsoft.com/office/drawing/2014/main" id="{FCC39877-472C-4520-8AC0-B87BB61A8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532063"/>
          <a:ext cx="2514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9" imgW="1256755" imgH="215806" progId="Equation.3">
                  <p:embed/>
                </p:oleObj>
              </mc:Choice>
              <mc:Fallback>
                <p:oleObj name="Equation" r:id="rId9" imgW="1256755" imgH="215806" progId="Equation.3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="" xmlns:a16="http://schemas.microsoft.com/office/drawing/2014/main" id="{FCC39877-472C-4520-8AC0-B87BB61A8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32063"/>
                        <a:ext cx="25146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="" xmlns:a16="http://schemas.microsoft.com/office/drawing/2014/main" id="{5BDE3427-3360-4601-8AF4-2348FEADA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048000"/>
          <a:ext cx="1295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11" imgW="622030" imgH="215806" progId="Equation.3">
                  <p:embed/>
                </p:oleObj>
              </mc:Choice>
              <mc:Fallback>
                <p:oleObj name="Equation" r:id="rId11" imgW="622030" imgH="215806" progId="Equation.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="" xmlns:a16="http://schemas.microsoft.com/office/drawing/2014/main" id="{5BDE3427-3360-4601-8AF4-2348FEADA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1295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="" xmlns:a16="http://schemas.microsoft.com/office/drawing/2014/main" id="{E8C745AB-7608-4907-BCC5-74C374810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657600"/>
          <a:ext cx="685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13" imgW="317087" imgH="215619" progId="Equation.3">
                  <p:embed/>
                </p:oleObj>
              </mc:Choice>
              <mc:Fallback>
                <p:oleObj name="Equation" r:id="rId13" imgW="317087" imgH="215619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="" xmlns:a16="http://schemas.microsoft.com/office/drawing/2014/main" id="{E8C745AB-7608-4907-BCC5-74C3748107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685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="" xmlns:a16="http://schemas.microsoft.com/office/drawing/2014/main" id="{E739BBFD-F4B5-430D-9089-963BBBE5B1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657600"/>
          <a:ext cx="685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14" imgW="317087" imgH="215619" progId="Equation.3">
                  <p:embed/>
                </p:oleObj>
              </mc:Choice>
              <mc:Fallback>
                <p:oleObj name="Equation" r:id="rId14" imgW="317087" imgH="215619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="" xmlns:a16="http://schemas.microsoft.com/office/drawing/2014/main" id="{E739BBFD-F4B5-430D-9089-963BBBE5B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6858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="" xmlns:a16="http://schemas.microsoft.com/office/drawing/2014/main" id="{9C557E0F-9DA6-4440-B5B4-B1484D095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3632200"/>
          <a:ext cx="4746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5" imgW="228600" imgH="241200" progId="Equation.3">
                  <p:embed/>
                </p:oleObj>
              </mc:Choice>
              <mc:Fallback>
                <p:oleObj name="Equation" r:id="rId15" imgW="228600" imgH="241200" progId="Equation.3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="" xmlns:a16="http://schemas.microsoft.com/office/drawing/2014/main" id="{9C557E0F-9DA6-4440-B5B4-B1484D095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3632200"/>
                        <a:ext cx="4746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13">
            <a:extLst>
              <a:ext uri="{FF2B5EF4-FFF2-40B4-BE49-F238E27FC236}">
                <a16:creationId xmlns="" xmlns:a16="http://schemas.microsoft.com/office/drawing/2014/main" id="{0C070A73-1226-4191-B420-46DF8396D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301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7. Fungsi Komposisi </a:t>
            </a:r>
            <a:endParaRPr lang="en-US" altLang="en-US" sz="2400"/>
          </a:p>
        </p:txBody>
      </p:sp>
      <p:sp>
        <p:nvSpPr>
          <p:cNvPr id="16398" name="Rectangle 14">
            <a:extLst>
              <a:ext uri="{FF2B5EF4-FFF2-40B4-BE49-F238E27FC236}">
                <a16:creationId xmlns="" xmlns:a16="http://schemas.microsoft.com/office/drawing/2014/main" id="{14FDF3FD-7049-42FF-99B5-BA130B96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057400"/>
            <a:ext cx="862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dan </a:t>
            </a:r>
            <a:endParaRPr lang="en-US" altLang="en-US" sz="2400"/>
          </a:p>
        </p:txBody>
      </p:sp>
      <p:sp>
        <p:nvSpPr>
          <p:cNvPr id="16399" name="Rectangle 15">
            <a:extLst>
              <a:ext uri="{FF2B5EF4-FFF2-40B4-BE49-F238E27FC236}">
                <a16:creationId xmlns="" xmlns:a16="http://schemas.microsoft.com/office/drawing/2014/main" id="{EFE7C137-C8A0-40C7-A18A-2C60DAE8C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2057400"/>
            <a:ext cx="364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, komposisi fungsi antara </a:t>
            </a:r>
            <a:endParaRPr lang="en-US" altLang="en-US" sz="2400"/>
          </a:p>
        </p:txBody>
      </p:sp>
      <p:sp>
        <p:nvSpPr>
          <p:cNvPr id="16400" name="Rectangle 16">
            <a:extLst>
              <a:ext uri="{FF2B5EF4-FFF2-40B4-BE49-F238E27FC236}">
                <a16:creationId xmlns="" xmlns:a16="http://schemas.microsoft.com/office/drawing/2014/main" id="{6B5F16D7-7DDE-463F-B306-759C8C0C9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00313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dan </a:t>
            </a:r>
            <a:endParaRPr lang="en-US" altLang="en-US" sz="2400"/>
          </a:p>
        </p:txBody>
      </p:sp>
      <p:sp>
        <p:nvSpPr>
          <p:cNvPr id="16401" name="Rectangle 17">
            <a:extLst>
              <a:ext uri="{FF2B5EF4-FFF2-40B4-BE49-F238E27FC236}">
                <a16:creationId xmlns="" xmlns:a16="http://schemas.microsoft.com/office/drawing/2014/main" id="{6AD59E28-1507-447F-BE91-35D873F9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14600"/>
            <a:ext cx="113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ditulis </a:t>
            </a:r>
            <a:endParaRPr lang="en-US" altLang="en-US" sz="2400"/>
          </a:p>
        </p:txBody>
      </p:sp>
      <p:sp>
        <p:nvSpPr>
          <p:cNvPr id="16402" name="Rectangle 18">
            <a:extLst>
              <a:ext uri="{FF2B5EF4-FFF2-40B4-BE49-F238E27FC236}">
                <a16:creationId xmlns="" xmlns:a16="http://schemas.microsoft.com/office/drawing/2014/main" id="{1C4658C4-53DD-49AD-A5D3-357B001A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500313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Domain dari </a:t>
            </a:r>
            <a:endParaRPr lang="en-US" altLang="en-US" sz="2400"/>
          </a:p>
        </p:txBody>
      </p:sp>
      <p:sp>
        <p:nvSpPr>
          <p:cNvPr id="16403" name="Rectangle 19">
            <a:extLst>
              <a:ext uri="{FF2B5EF4-FFF2-40B4-BE49-F238E27FC236}">
                <a16:creationId xmlns="" xmlns:a16="http://schemas.microsoft.com/office/drawing/2014/main" id="{30815BE4-7A77-4A8D-9B77-A3596248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98788"/>
            <a:ext cx="736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adalah himpunan semua bilangan </a:t>
            </a:r>
            <a:r>
              <a:rPr lang="en-US" altLang="en-US" sz="2400" i="1">
                <a:cs typeface="Times New Roman" panose="02020603050405020304" pitchFamily="18" charset="0"/>
              </a:rPr>
              <a:t>x</a:t>
            </a:r>
            <a:r>
              <a:rPr lang="en-US" altLang="en-US" sz="2400">
                <a:cs typeface="Times New Roman" panose="02020603050405020304" pitchFamily="18" charset="0"/>
              </a:rPr>
              <a:t> dengan domain </a:t>
            </a:r>
            <a:endParaRPr lang="en-US" altLang="en-US" sz="2400"/>
          </a:p>
        </p:txBody>
      </p:sp>
      <p:sp>
        <p:nvSpPr>
          <p:cNvPr id="16404" name="Rectangle 20">
            <a:extLst>
              <a:ext uri="{FF2B5EF4-FFF2-40B4-BE49-F238E27FC236}">
                <a16:creationId xmlns="" xmlns:a16="http://schemas.microsoft.com/office/drawing/2014/main" id="{8213E628-6FFF-4121-97BE-B64F7B5A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43313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sehingga  </a:t>
            </a:r>
            <a:endParaRPr lang="en-US" altLang="en-US" sz="2400"/>
          </a:p>
        </p:txBody>
      </p:sp>
      <p:sp>
        <p:nvSpPr>
          <p:cNvPr id="16405" name="Rectangle 21">
            <a:extLst>
              <a:ext uri="{FF2B5EF4-FFF2-40B4-BE49-F238E27FC236}">
                <a16:creationId xmlns="" xmlns:a16="http://schemas.microsoft.com/office/drawing/2014/main" id="{D0AC26B9-C475-42FC-840B-8D313F700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43313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di dalam </a:t>
            </a:r>
            <a:endParaRPr lang="en-US" altLang="en-US" sz="2400"/>
          </a:p>
        </p:txBody>
      </p:sp>
      <p:sp>
        <p:nvSpPr>
          <p:cNvPr id="23574" name="Rectangle 22">
            <a:extLst>
              <a:ext uri="{FF2B5EF4-FFF2-40B4-BE49-F238E27FC236}">
                <a16:creationId xmlns="" xmlns:a16="http://schemas.microsoft.com/office/drawing/2014/main" id="{A3A51983-1417-43A3-AC49-968ED96B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5875338"/>
            <a:ext cx="269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</a:t>
            </a:r>
            <a:endParaRPr lang="en-US" altLang="en-US"/>
          </a:p>
        </p:txBody>
      </p:sp>
      <p:sp>
        <p:nvSpPr>
          <p:cNvPr id="16407" name="Rectangle 23">
            <a:extLst>
              <a:ext uri="{FF2B5EF4-FFF2-40B4-BE49-F238E27FC236}">
                <a16:creationId xmlns="" xmlns:a16="http://schemas.microsoft.com/office/drawing/2014/main" id="{CFD3A2A4-D0CA-4040-B394-11E54AF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237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Diberikan fungsi</a:t>
            </a:r>
          </a:p>
        </p:txBody>
      </p:sp>
      <p:sp>
        <p:nvSpPr>
          <p:cNvPr id="16408" name="Rectangle 24">
            <a:extLst>
              <a:ext uri="{FF2B5EF4-FFF2-40B4-BE49-F238E27FC236}">
                <a16:creationId xmlns="" xmlns:a16="http://schemas.microsoft.com/office/drawing/2014/main" id="{7C5E0EE3-4221-4F8C-BB6B-D6FC13BDD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22750"/>
            <a:ext cx="623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Syarat agar dua fungsi bisa dikomposisikan, </a:t>
            </a:r>
          </a:p>
        </p:txBody>
      </p:sp>
      <p:sp>
        <p:nvSpPr>
          <p:cNvPr id="16410" name="Rectangle 26">
            <a:extLst>
              <a:ext uri="{FF2B5EF4-FFF2-40B4-BE49-F238E27FC236}">
                <a16:creationId xmlns="" xmlns:a16="http://schemas.microsoft.com/office/drawing/2014/main" id="{DD38BFFE-AD57-4EAC-A0CE-0F041FC8D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4400"/>
            <a:ext cx="154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terpenuhi </a:t>
            </a:r>
            <a:endParaRPr lang="en-US" altLang="en-US" sz="2400"/>
          </a:p>
        </p:txBody>
      </p:sp>
      <p:sp>
        <p:nvSpPr>
          <p:cNvPr id="16411" name="Rectangle 27">
            <a:extLst>
              <a:ext uri="{FF2B5EF4-FFF2-40B4-BE49-F238E27FC236}">
                <a16:creationId xmlns="" xmlns:a16="http://schemas.microsoft.com/office/drawing/2014/main" id="{3A1E5C5B-030E-4495-8C2C-3707B461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22750"/>
            <a:ext cx="186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maka harus </a:t>
            </a:r>
          </a:p>
        </p:txBody>
      </p:sp>
      <p:sp>
        <p:nvSpPr>
          <p:cNvPr id="23579" name="Rectangle 29">
            <a:extLst>
              <a:ext uri="{FF2B5EF4-FFF2-40B4-BE49-F238E27FC236}">
                <a16:creationId xmlns="" xmlns:a16="http://schemas.microsoft.com/office/drawing/2014/main" id="{EE8BD72E-6B73-420D-BD2B-6018D274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6412" name="Object 28">
            <a:extLst>
              <a:ext uri="{FF2B5EF4-FFF2-40B4-BE49-F238E27FC236}">
                <a16:creationId xmlns="" xmlns:a16="http://schemas.microsoft.com/office/drawing/2014/main" id="{7B9052C6-C169-41D5-AEFC-7895894F6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724400"/>
          <a:ext cx="1752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7" imgW="838200" imgH="241300" progId="Equation.3">
                  <p:embed/>
                </p:oleObj>
              </mc:Choice>
              <mc:Fallback>
                <p:oleObj name="Equation" r:id="rId17" imgW="838200" imgH="241300" progId="Equation.3">
                  <p:embed/>
                  <p:pic>
                    <p:nvPicPr>
                      <p:cNvPr id="16412" name="Object 28">
                        <a:extLst>
                          <a:ext uri="{FF2B5EF4-FFF2-40B4-BE49-F238E27FC236}">
                            <a16:creationId xmlns="" xmlns:a16="http://schemas.microsoft.com/office/drawing/2014/main" id="{7B9052C6-C169-41D5-AEFC-7895894F6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724400"/>
                        <a:ext cx="1752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7" grpId="0"/>
      <p:bldP spid="16398" grpId="0"/>
      <p:bldP spid="16399" grpId="0"/>
      <p:bldP spid="16400" grpId="0"/>
      <p:bldP spid="16401" grpId="0"/>
      <p:bldP spid="16402" grpId="0"/>
      <p:bldP spid="16403" grpId="0"/>
      <p:bldP spid="16404" grpId="0"/>
      <p:bldP spid="16405" grpId="0"/>
      <p:bldP spid="16407" grpId="0"/>
      <p:bldP spid="16408" grpId="0"/>
      <p:bldP spid="16410" grpId="0"/>
      <p:bldP spid="164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72" name="Object 164">
            <a:extLst>
              <a:ext uri="{FF2B5EF4-FFF2-40B4-BE49-F238E27FC236}">
                <a16:creationId xmlns="" xmlns:a16="http://schemas.microsoft.com/office/drawing/2014/main" id="{6F98D544-A7C7-4858-8324-9BC91F38550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62000" y="2057400"/>
          <a:ext cx="6781800" cy="406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Visio" r:id="rId3" imgW="4284878" imgH="2568854" progId="Visio.Drawing.6">
                  <p:embed/>
                </p:oleObj>
              </mc:Choice>
              <mc:Fallback>
                <p:oleObj name="Visio" r:id="rId3" imgW="4284878" imgH="2568854" progId="Visio.Drawing.6">
                  <p:embed/>
                  <p:pic>
                    <p:nvPicPr>
                      <p:cNvPr id="17572" name="Object 164">
                        <a:extLst>
                          <a:ext uri="{FF2B5EF4-FFF2-40B4-BE49-F238E27FC236}">
                            <a16:creationId xmlns="" xmlns:a16="http://schemas.microsoft.com/office/drawing/2014/main" id="{6F98D544-A7C7-4858-8324-9BC91F38550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6781800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Slide Number Placeholder 5">
            <a:extLst>
              <a:ext uri="{FF2B5EF4-FFF2-40B4-BE49-F238E27FC236}">
                <a16:creationId xmlns="" xmlns:a16="http://schemas.microsoft.com/office/drawing/2014/main" id="{8EB65B10-A5C9-4475-A4E7-364363AF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DF50FC-170E-49B6-A3F6-F9AEFE7114ED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="" xmlns:a16="http://schemas.microsoft.com/office/drawing/2014/main" id="{77249C50-68B4-4971-A6DF-997760FA3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Fungsi Komposisi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="" xmlns:a16="http://schemas.microsoft.com/office/drawing/2014/main" id="{DCB941AD-51F3-4CB4-AEB7-1A188AF6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6848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Hal tersebut dapat diilustrasikan sebagai berikut :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="" xmlns:a16="http://schemas.microsoft.com/office/drawing/2014/main" id="{57ACFC2C-6513-43E1-89D3-F3CE6E83D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="" xmlns:a16="http://schemas.microsoft.com/office/drawing/2014/main" id="{D21EA47B-2CAF-4959-8012-1FFFFEAB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D6E932-0997-4EB5-8F16-8829ADC734A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5371" name="Rectangle 2">
            <a:extLst>
              <a:ext uri="{FF2B5EF4-FFF2-40B4-BE49-F238E27FC236}">
                <a16:creationId xmlns="" xmlns:a16="http://schemas.microsoft.com/office/drawing/2014/main" id="{D341C00E-734D-40C5-B24F-ADFFFCA95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Fungsi Komposisi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="" xmlns:a16="http://schemas.microsoft.com/office/drawing/2014/main" id="{74FE7FDE-FAEC-4D6A-B915-BF8242F5C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367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Dengan cara yang sama, </a:t>
            </a:r>
            <a:endParaRPr lang="en-US" altLang="en-US" sz="2400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="" xmlns:a16="http://schemas.microsoft.com/office/drawing/2014/main" id="{35075D1B-E0D4-42AA-A494-5FA0B81E9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276350"/>
          <a:ext cx="2286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244060" imgH="215806" progId="Equation.3">
                  <p:embed/>
                </p:oleObj>
              </mc:Choice>
              <mc:Fallback>
                <p:oleObj name="Equation" r:id="rId3" imgW="1244060" imgH="215806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="" xmlns:a16="http://schemas.microsoft.com/office/drawing/2014/main" id="{35075D1B-E0D4-42AA-A494-5FA0B81E99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76350"/>
                        <a:ext cx="2286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>
            <a:extLst>
              <a:ext uri="{FF2B5EF4-FFF2-40B4-BE49-F238E27FC236}">
                <a16:creationId xmlns="" xmlns:a16="http://schemas.microsoft.com/office/drawing/2014/main" id="{D4ACDE39-9AF0-475D-AF20-3C1B0AA3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3538538"/>
            <a:ext cx="227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18439" name="Rectangle 7">
            <a:extLst>
              <a:ext uri="{FF2B5EF4-FFF2-40B4-BE49-F238E27FC236}">
                <a16:creationId xmlns="" xmlns:a16="http://schemas.microsoft.com/office/drawing/2014/main" id="{541185D3-AE2E-4714-8AFD-36517E06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2600"/>
            <a:ext cx="623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Syarat agar dua fungsi bisa dikomposisikan, 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="" xmlns:a16="http://schemas.microsoft.com/office/drawing/2014/main" id="{8DAFE9B0-50DD-45C4-B324-BE78381FF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54250"/>
            <a:ext cx="1541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terpenuhi </a:t>
            </a:r>
            <a:endParaRPr lang="en-US" altLang="en-US" sz="2400"/>
          </a:p>
        </p:txBody>
      </p:sp>
      <p:sp>
        <p:nvSpPr>
          <p:cNvPr id="18441" name="Rectangle 9">
            <a:extLst>
              <a:ext uri="{FF2B5EF4-FFF2-40B4-BE49-F238E27FC236}">
                <a16:creationId xmlns="" xmlns:a16="http://schemas.microsoft.com/office/drawing/2014/main" id="{6CFBDCB6-B719-43E8-B9B0-ABB69BCC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752600"/>
            <a:ext cx="186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maka harus </a:t>
            </a:r>
          </a:p>
        </p:txBody>
      </p:sp>
      <p:graphicFrame>
        <p:nvGraphicFramePr>
          <p:cNvPr id="18442" name="Object 10">
            <a:extLst>
              <a:ext uri="{FF2B5EF4-FFF2-40B4-BE49-F238E27FC236}">
                <a16:creationId xmlns="" xmlns:a16="http://schemas.microsoft.com/office/drawing/2014/main" id="{1D6CCC18-C7EE-4894-8943-1AD5CB7EA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8488" y="2254250"/>
          <a:ext cx="1671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799753" imgH="241195" progId="Equation.3">
                  <p:embed/>
                </p:oleObj>
              </mc:Choice>
              <mc:Fallback>
                <p:oleObj name="Equation" r:id="rId5" imgW="799753" imgH="241195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="" xmlns:a16="http://schemas.microsoft.com/office/drawing/2014/main" id="{1D6CCC18-C7EE-4894-8943-1AD5CB7EA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2254250"/>
                        <a:ext cx="16716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11">
            <a:extLst>
              <a:ext uri="{FF2B5EF4-FFF2-40B4-BE49-F238E27FC236}">
                <a16:creationId xmlns="" xmlns:a16="http://schemas.microsoft.com/office/drawing/2014/main" id="{7231885D-DEEE-4E79-B097-92557AB43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5115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Domain dari komposisi fungsi f dan g didefinisikan sbb :</a:t>
            </a:r>
          </a:p>
        </p:txBody>
      </p:sp>
      <p:graphicFrame>
        <p:nvGraphicFramePr>
          <p:cNvPr id="18445" name="Object 13">
            <a:extLst>
              <a:ext uri="{FF2B5EF4-FFF2-40B4-BE49-F238E27FC236}">
                <a16:creationId xmlns="" xmlns:a16="http://schemas.microsoft.com/office/drawing/2014/main" id="{A816B513-6411-4CE1-A88F-EBC8BA2FA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3305175"/>
          <a:ext cx="3214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7" imgW="1600200" imgH="279360" progId="Equation.3">
                  <p:embed/>
                </p:oleObj>
              </mc:Choice>
              <mc:Fallback>
                <p:oleObj name="Equation" r:id="rId7" imgW="1600200" imgH="279360" progId="Equation.3">
                  <p:embed/>
                  <p:pic>
                    <p:nvPicPr>
                      <p:cNvPr id="18445" name="Object 13">
                        <a:extLst>
                          <a:ext uri="{FF2B5EF4-FFF2-40B4-BE49-F238E27FC236}">
                            <a16:creationId xmlns="" xmlns:a16="http://schemas.microsoft.com/office/drawing/2014/main" id="{A816B513-6411-4CE1-A88F-EBC8BA2FA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305175"/>
                        <a:ext cx="32146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>
            <a:extLst>
              <a:ext uri="{FF2B5EF4-FFF2-40B4-BE49-F238E27FC236}">
                <a16:creationId xmlns="" xmlns:a16="http://schemas.microsoft.com/office/drawing/2014/main" id="{4176BC8A-74B4-4CE3-9DC8-9259517D3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3276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9" imgW="1663700" imgH="279400" progId="Equation.3">
                  <p:embed/>
                </p:oleObj>
              </mc:Choice>
              <mc:Fallback>
                <p:oleObj name="Equation" r:id="rId9" imgW="1663700" imgH="279400" progId="Equation.3">
                  <p:embed/>
                  <p:pic>
                    <p:nvPicPr>
                      <p:cNvPr id="18444" name="Object 12">
                        <a:extLst>
                          <a:ext uri="{FF2B5EF4-FFF2-40B4-BE49-F238E27FC236}">
                            <a16:creationId xmlns="" xmlns:a16="http://schemas.microsoft.com/office/drawing/2014/main" id="{4176BC8A-74B4-4CE3-9DC8-9259517D3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3276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6">
            <a:extLst>
              <a:ext uri="{FF2B5EF4-FFF2-40B4-BE49-F238E27FC236}">
                <a16:creationId xmlns="" xmlns:a16="http://schemas.microsoft.com/office/drawing/2014/main" id="{5C0C4CD8-1F9F-4BD3-8608-DEB22E85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4313238"/>
            <a:ext cx="820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Sedangkan definisi dari Range komposisi fungsi komposisi </a:t>
            </a:r>
          </a:p>
        </p:txBody>
      </p:sp>
      <p:graphicFrame>
        <p:nvGraphicFramePr>
          <p:cNvPr id="18452" name="Object 20">
            <a:extLst>
              <a:ext uri="{FF2B5EF4-FFF2-40B4-BE49-F238E27FC236}">
                <a16:creationId xmlns="" xmlns:a16="http://schemas.microsoft.com/office/drawing/2014/main" id="{FFB24A06-659A-42C6-941D-6DEEB752C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953000"/>
          <a:ext cx="31242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11" imgW="1536700" imgH="279400" progId="Equation.3">
                  <p:embed/>
                </p:oleObj>
              </mc:Choice>
              <mc:Fallback>
                <p:oleObj name="Equation" r:id="rId11" imgW="1536700" imgH="279400" progId="Equation.3">
                  <p:embed/>
                  <p:pic>
                    <p:nvPicPr>
                      <p:cNvPr id="18452" name="Object 20">
                        <a:extLst>
                          <a:ext uri="{FF2B5EF4-FFF2-40B4-BE49-F238E27FC236}">
                            <a16:creationId xmlns="" xmlns:a16="http://schemas.microsoft.com/office/drawing/2014/main" id="{FFB24A06-659A-42C6-941D-6DEEB752CD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31242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>
            <a:extLst>
              <a:ext uri="{FF2B5EF4-FFF2-40B4-BE49-F238E27FC236}">
                <a16:creationId xmlns="" xmlns:a16="http://schemas.microsoft.com/office/drawing/2014/main" id="{1E213ECF-AEDF-4EF1-9DF6-38DC4CE11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940300"/>
          <a:ext cx="381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13" imgW="1930400" imgH="279400" progId="Equation.3">
                  <p:embed/>
                </p:oleObj>
              </mc:Choice>
              <mc:Fallback>
                <p:oleObj name="Equation" r:id="rId13" imgW="1930400" imgH="279400" progId="Equation.3">
                  <p:embed/>
                  <p:pic>
                    <p:nvPicPr>
                      <p:cNvPr id="18451" name="Object 19">
                        <a:extLst>
                          <a:ext uri="{FF2B5EF4-FFF2-40B4-BE49-F238E27FC236}">
                            <a16:creationId xmlns="" xmlns:a16="http://schemas.microsoft.com/office/drawing/2014/main" id="{1E213ECF-AEDF-4EF1-9DF6-38DC4CE11F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940300"/>
                        <a:ext cx="3810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>
            <a:extLst>
              <a:ext uri="{FF2B5EF4-FFF2-40B4-BE49-F238E27FC236}">
                <a16:creationId xmlns="" xmlns:a16="http://schemas.microsoft.com/office/drawing/2014/main" id="{D03EF633-301D-43A5-B7F3-1AE28C9C4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562600"/>
          <a:ext cx="31242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5" imgW="1549400" imgH="279400" progId="Equation.3">
                  <p:embed/>
                </p:oleObj>
              </mc:Choice>
              <mc:Fallback>
                <p:oleObj name="Equation" r:id="rId15" imgW="1549400" imgH="279400" progId="Equation.3">
                  <p:embed/>
                  <p:pic>
                    <p:nvPicPr>
                      <p:cNvPr id="18450" name="Object 18">
                        <a:extLst>
                          <a:ext uri="{FF2B5EF4-FFF2-40B4-BE49-F238E27FC236}">
                            <a16:creationId xmlns="" xmlns:a16="http://schemas.microsoft.com/office/drawing/2014/main" id="{D03EF633-301D-43A5-B7F3-1AE28C9C4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62600"/>
                        <a:ext cx="31242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>
            <a:extLst>
              <a:ext uri="{FF2B5EF4-FFF2-40B4-BE49-F238E27FC236}">
                <a16:creationId xmlns="" xmlns:a16="http://schemas.microsoft.com/office/drawing/2014/main" id="{8D29163D-91A6-4269-8426-6522F43FA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532438"/>
          <a:ext cx="3962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7" imgW="1943100" imgH="279400" progId="Equation.3">
                  <p:embed/>
                </p:oleObj>
              </mc:Choice>
              <mc:Fallback>
                <p:oleObj name="Equation" r:id="rId17" imgW="1943100" imgH="279400" progId="Equation.3">
                  <p:embed/>
                  <p:pic>
                    <p:nvPicPr>
                      <p:cNvPr id="18449" name="Object 17">
                        <a:extLst>
                          <a:ext uri="{FF2B5EF4-FFF2-40B4-BE49-F238E27FC236}">
                            <a16:creationId xmlns="" xmlns:a16="http://schemas.microsoft.com/office/drawing/2014/main" id="{8D29163D-91A6-4269-8426-6522F43FA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32438"/>
                        <a:ext cx="39624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Rectangle 22">
            <a:extLst>
              <a:ext uri="{FF2B5EF4-FFF2-40B4-BE49-F238E27FC236}">
                <a16:creationId xmlns="" xmlns:a16="http://schemas.microsoft.com/office/drawing/2014/main" id="{87FD0DEF-80ED-416C-98DD-6353830B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938713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 atau </a:t>
            </a:r>
            <a:endParaRPr lang="en-US" altLang="en-US" sz="2400"/>
          </a:p>
        </p:txBody>
      </p:sp>
      <p:sp>
        <p:nvSpPr>
          <p:cNvPr id="25620" name="Rectangle 23">
            <a:extLst>
              <a:ext uri="{FF2B5EF4-FFF2-40B4-BE49-F238E27FC236}">
                <a16:creationId xmlns="" xmlns:a16="http://schemas.microsoft.com/office/drawing/2014/main" id="{393213EC-1A98-40ED-9559-B266C7E5D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8456" name="Rectangle 24">
            <a:extLst>
              <a:ext uri="{FF2B5EF4-FFF2-40B4-BE49-F238E27FC236}">
                <a16:creationId xmlns="" xmlns:a16="http://schemas.microsoft.com/office/drawing/2014/main" id="{425AF9C5-62C1-4C79-8CDE-3B55967D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548313"/>
            <a:ext cx="1030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atau 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9" grpId="0"/>
      <p:bldP spid="18440" grpId="0"/>
      <p:bldP spid="18441" grpId="0"/>
      <p:bldP spid="18443" grpId="0"/>
      <p:bldP spid="18448" grpId="0"/>
      <p:bldP spid="18454" grpId="0"/>
      <p:bldP spid="184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="" xmlns:a16="http://schemas.microsoft.com/office/drawing/2014/main" id="{8D575B66-17B2-49BF-801B-8DCA73C9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9CACC1-1B74-4843-BA1F-2F602EF69D9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6397" name="Rectangle 2">
            <a:extLst>
              <a:ext uri="{FF2B5EF4-FFF2-40B4-BE49-F238E27FC236}">
                <a16:creationId xmlns="" xmlns:a16="http://schemas.microsoft.com/office/drawing/2014/main" id="{A87E6CA6-11EA-4656-BCA6-350021284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Fungsi Komposisi</a:t>
            </a:r>
          </a:p>
        </p:txBody>
      </p:sp>
      <p:graphicFrame>
        <p:nvGraphicFramePr>
          <p:cNvPr id="19461" name="Object 5">
            <a:extLst>
              <a:ext uri="{FF2B5EF4-FFF2-40B4-BE49-F238E27FC236}">
                <a16:creationId xmlns="" xmlns:a16="http://schemas.microsoft.com/office/drawing/2014/main" id="{55B52DF0-288F-491B-90A0-D29BF72FE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2743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1358310" imgH="215806" progId="Equation.3">
                  <p:embed/>
                </p:oleObj>
              </mc:Choice>
              <mc:Fallback>
                <p:oleObj name="Equation" r:id="rId3" imgW="1358310" imgH="215806" progId="Equation.3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="" xmlns:a16="http://schemas.microsoft.com/office/drawing/2014/main" id="{55B52DF0-288F-491B-90A0-D29BF72FE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2743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="" xmlns:a16="http://schemas.microsoft.com/office/drawing/2014/main" id="{5BA3D5A9-981E-41BE-867B-338A690D8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38400"/>
          <a:ext cx="3810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1930400" imgH="215900" progId="Equation.3">
                  <p:embed/>
                </p:oleObj>
              </mc:Choice>
              <mc:Fallback>
                <p:oleObj name="Equation" r:id="rId5" imgW="1930400" imgH="2159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="" xmlns:a16="http://schemas.microsoft.com/office/drawing/2014/main" id="{5BA3D5A9-981E-41BE-867B-338A690D8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3810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>
            <a:extLst>
              <a:ext uri="{FF2B5EF4-FFF2-40B4-BE49-F238E27FC236}">
                <a16:creationId xmlns="" xmlns:a16="http://schemas.microsoft.com/office/drawing/2014/main" id="{0A541590-8BCC-4AEB-A163-91271AAA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Sifat-sifat fungsi komposisi :</a:t>
            </a:r>
            <a:endParaRPr lang="en-US" altLang="en-US" sz="2400"/>
          </a:p>
        </p:txBody>
      </p:sp>
      <p:graphicFrame>
        <p:nvGraphicFramePr>
          <p:cNvPr id="19467" name="Object 11">
            <a:extLst>
              <a:ext uri="{FF2B5EF4-FFF2-40B4-BE49-F238E27FC236}">
                <a16:creationId xmlns="" xmlns:a16="http://schemas.microsoft.com/office/drawing/2014/main" id="{67985B28-DBA8-4E78-B1A8-6FEC00C3C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429000"/>
          <a:ext cx="1295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7" imgW="685800" imgH="241300" progId="Equation.3">
                  <p:embed/>
                </p:oleObj>
              </mc:Choice>
              <mc:Fallback>
                <p:oleObj name="Equation" r:id="rId7" imgW="685800" imgH="241300" progId="Equation.3">
                  <p:embed/>
                  <p:pic>
                    <p:nvPicPr>
                      <p:cNvPr id="19467" name="Object 11">
                        <a:extLst>
                          <a:ext uri="{FF2B5EF4-FFF2-40B4-BE49-F238E27FC236}">
                            <a16:creationId xmlns="" xmlns:a16="http://schemas.microsoft.com/office/drawing/2014/main" id="{67985B28-DBA8-4E78-B1A8-6FEC00C3C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29000"/>
                        <a:ext cx="1295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>
            <a:extLst>
              <a:ext uri="{FF2B5EF4-FFF2-40B4-BE49-F238E27FC236}">
                <a16:creationId xmlns="" xmlns:a16="http://schemas.microsoft.com/office/drawing/2014/main" id="{31666440-4153-4F89-8DEE-EC9D361FE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451225"/>
          <a:ext cx="1524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9" imgW="800100" imgH="228600" progId="Equation.3">
                  <p:embed/>
                </p:oleObj>
              </mc:Choice>
              <mc:Fallback>
                <p:oleObj name="Equation" r:id="rId9" imgW="800100" imgH="228600" progId="Equation.3">
                  <p:embed/>
                  <p:pic>
                    <p:nvPicPr>
                      <p:cNvPr id="19466" name="Object 10">
                        <a:extLst>
                          <a:ext uri="{FF2B5EF4-FFF2-40B4-BE49-F238E27FC236}">
                            <a16:creationId xmlns="" xmlns:a16="http://schemas.microsoft.com/office/drawing/2014/main" id="{31666440-4153-4F89-8DEE-EC9D361FE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451225"/>
                        <a:ext cx="1524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="" xmlns:a16="http://schemas.microsoft.com/office/drawing/2014/main" id="{A6D4A359-D341-42D8-90EF-B15C195A5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038600"/>
          <a:ext cx="6858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1" imgW="368140" imgH="203112" progId="Equation.3">
                  <p:embed/>
                </p:oleObj>
              </mc:Choice>
              <mc:Fallback>
                <p:oleObj name="Equation" r:id="rId11" imgW="368140" imgH="203112" progId="Equation.3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="" xmlns:a16="http://schemas.microsoft.com/office/drawing/2014/main" id="{A6D4A359-D341-42D8-90EF-B15C195A5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6858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="" xmlns:a16="http://schemas.microsoft.com/office/drawing/2014/main" id="{E688B230-5FC2-48FD-AE96-3015B1B17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008438"/>
          <a:ext cx="762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3" imgW="368140" imgH="203112" progId="Equation.3">
                  <p:embed/>
                </p:oleObj>
              </mc:Choice>
              <mc:Fallback>
                <p:oleObj name="Equation" r:id="rId13" imgW="368140" imgH="203112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="" xmlns:a16="http://schemas.microsoft.com/office/drawing/2014/main" id="{E688B230-5FC2-48FD-AE96-3015B1B17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08438"/>
                        <a:ext cx="7620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>
            <a:extLst>
              <a:ext uri="{FF2B5EF4-FFF2-40B4-BE49-F238E27FC236}">
                <a16:creationId xmlns="" xmlns:a16="http://schemas.microsoft.com/office/drawing/2014/main" id="{A1D7419D-9EAE-4373-9688-08836290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Contoh :</a:t>
            </a:r>
            <a:endParaRPr lang="en-US" altLang="en-US" sz="2400"/>
          </a:p>
        </p:txBody>
      </p:sp>
      <p:sp>
        <p:nvSpPr>
          <p:cNvPr id="26636" name="Rectangle 13">
            <a:extLst>
              <a:ext uri="{FF2B5EF4-FFF2-40B4-BE49-F238E27FC236}">
                <a16:creationId xmlns="" xmlns:a16="http://schemas.microsoft.com/office/drawing/2014/main" id="{44A035CB-636A-440B-911E-B4AA0BA3E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3051175"/>
            <a:ext cx="441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  </a:t>
            </a:r>
            <a:endParaRPr lang="en-US" altLang="en-US"/>
          </a:p>
        </p:txBody>
      </p:sp>
      <p:sp>
        <p:nvSpPr>
          <p:cNvPr id="19470" name="Rectangle 14">
            <a:extLst>
              <a:ext uri="{FF2B5EF4-FFF2-40B4-BE49-F238E27FC236}">
                <a16:creationId xmlns="" xmlns:a16="http://schemas.microsoft.com/office/drawing/2014/main" id="{E1C0903E-A353-4270-8CBA-600F6B11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14713"/>
            <a:ext cx="153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Tentukan </a:t>
            </a:r>
            <a:endParaRPr lang="en-US" altLang="en-US" sz="2400"/>
          </a:p>
        </p:txBody>
      </p:sp>
      <p:sp>
        <p:nvSpPr>
          <p:cNvPr id="19471" name="Rectangle 15">
            <a:extLst>
              <a:ext uri="{FF2B5EF4-FFF2-40B4-BE49-F238E27FC236}">
                <a16:creationId xmlns="" xmlns:a16="http://schemas.microsoft.com/office/drawing/2014/main" id="{F0935237-2131-446B-8D35-5261AB1DF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48113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dan </a:t>
            </a:r>
            <a:endParaRPr lang="en-US" altLang="en-US" sz="2400"/>
          </a:p>
        </p:txBody>
      </p:sp>
      <p:sp>
        <p:nvSpPr>
          <p:cNvPr id="19472" name="Rectangle 16">
            <a:extLst>
              <a:ext uri="{FF2B5EF4-FFF2-40B4-BE49-F238E27FC236}">
                <a16:creationId xmlns="" xmlns:a16="http://schemas.microsoft.com/office/drawing/2014/main" id="{211AFEFD-35B2-4A7D-A670-2D2C9E410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48113"/>
            <a:ext cx="450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beserta domain dan range-nya!</a:t>
            </a:r>
            <a:endParaRPr lang="en-US" altLang="en-US" sz="2400"/>
          </a:p>
        </p:txBody>
      </p:sp>
      <p:sp>
        <p:nvSpPr>
          <p:cNvPr id="19473" name="Rectangle 17">
            <a:extLst>
              <a:ext uri="{FF2B5EF4-FFF2-40B4-BE49-F238E27FC236}">
                <a16:creationId xmlns="" xmlns:a16="http://schemas.microsoft.com/office/drawing/2014/main" id="{62563687-0A9B-4F78-ADBD-B76249C6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245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1. Jika diketahui </a:t>
            </a:r>
          </a:p>
        </p:txBody>
      </p:sp>
      <p:graphicFrame>
        <p:nvGraphicFramePr>
          <p:cNvPr id="19476" name="Object 20">
            <a:extLst>
              <a:ext uri="{FF2B5EF4-FFF2-40B4-BE49-F238E27FC236}">
                <a16:creationId xmlns="" xmlns:a16="http://schemas.microsoft.com/office/drawing/2014/main" id="{03FA472A-23D4-48CF-87AD-643A55010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72000"/>
          <a:ext cx="1371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15" imgW="723586" imgH="241195" progId="Equation.3">
                  <p:embed/>
                </p:oleObj>
              </mc:Choice>
              <mc:Fallback>
                <p:oleObj name="Equation" r:id="rId15" imgW="723586" imgH="241195" progId="Equation.3">
                  <p:embed/>
                  <p:pic>
                    <p:nvPicPr>
                      <p:cNvPr id="19476" name="Object 20">
                        <a:extLst>
                          <a:ext uri="{FF2B5EF4-FFF2-40B4-BE49-F238E27FC236}">
                            <a16:creationId xmlns="" xmlns:a16="http://schemas.microsoft.com/office/drawing/2014/main" id="{03FA472A-23D4-48CF-87AD-643A550102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13716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>
            <a:extLst>
              <a:ext uri="{FF2B5EF4-FFF2-40B4-BE49-F238E27FC236}">
                <a16:creationId xmlns="" xmlns:a16="http://schemas.microsoft.com/office/drawing/2014/main" id="{26552F02-D298-4484-AE3A-6D5FC8AD4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0292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17" imgW="710891" imgH="241195" progId="Equation.3">
                  <p:embed/>
                </p:oleObj>
              </mc:Choice>
              <mc:Fallback>
                <p:oleObj name="Equation" r:id="rId17" imgW="710891" imgH="241195" progId="Equation.3">
                  <p:embed/>
                  <p:pic>
                    <p:nvPicPr>
                      <p:cNvPr id="19475" name="Object 19">
                        <a:extLst>
                          <a:ext uri="{FF2B5EF4-FFF2-40B4-BE49-F238E27FC236}">
                            <a16:creationId xmlns="" xmlns:a16="http://schemas.microsoft.com/office/drawing/2014/main" id="{26552F02-D298-4484-AE3A-6D5FC8AD4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>
            <a:extLst>
              <a:ext uri="{FF2B5EF4-FFF2-40B4-BE49-F238E27FC236}">
                <a16:creationId xmlns="" xmlns:a16="http://schemas.microsoft.com/office/drawing/2014/main" id="{EFAD9B29-F870-4418-A97F-814FC7725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572000"/>
          <a:ext cx="990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19" imgW="520474" imgH="241195" progId="Equation.3">
                  <p:embed/>
                </p:oleObj>
              </mc:Choice>
              <mc:Fallback>
                <p:oleObj name="Equation" r:id="rId19" imgW="520474" imgH="241195" progId="Equation.3">
                  <p:embed/>
                  <p:pic>
                    <p:nvPicPr>
                      <p:cNvPr id="19474" name="Object 18">
                        <a:extLst>
                          <a:ext uri="{FF2B5EF4-FFF2-40B4-BE49-F238E27FC236}">
                            <a16:creationId xmlns="" xmlns:a16="http://schemas.microsoft.com/office/drawing/2014/main" id="{EFAD9B29-F870-4418-A97F-814FC7725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9906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21">
            <a:extLst>
              <a:ext uri="{FF2B5EF4-FFF2-40B4-BE49-F238E27FC236}">
                <a16:creationId xmlns="" xmlns:a16="http://schemas.microsoft.com/office/drawing/2014/main" id="{2DA259F7-0ACD-48D4-BF4F-1C564263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6645" name="Rectangle 22">
            <a:extLst>
              <a:ext uri="{FF2B5EF4-FFF2-40B4-BE49-F238E27FC236}">
                <a16:creationId xmlns="" xmlns:a16="http://schemas.microsoft.com/office/drawing/2014/main" id="{912911AE-85E8-437C-9EBF-AAE3A664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6646" name="Rectangle 25">
            <a:extLst>
              <a:ext uri="{FF2B5EF4-FFF2-40B4-BE49-F238E27FC236}">
                <a16:creationId xmlns="" xmlns:a16="http://schemas.microsoft.com/office/drawing/2014/main" id="{A9ACD46A-31DB-4663-8154-3CA762B9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9480" name="Object 24">
            <a:extLst>
              <a:ext uri="{FF2B5EF4-FFF2-40B4-BE49-F238E27FC236}">
                <a16:creationId xmlns="" xmlns:a16="http://schemas.microsoft.com/office/drawing/2014/main" id="{68436D1C-3846-4804-A90E-D85B7B113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029200"/>
          <a:ext cx="1447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21" imgW="774364" imgH="241195" progId="Equation.3">
                  <p:embed/>
                </p:oleObj>
              </mc:Choice>
              <mc:Fallback>
                <p:oleObj name="Equation" r:id="rId21" imgW="774364" imgH="241195" progId="Equation.3">
                  <p:embed/>
                  <p:pic>
                    <p:nvPicPr>
                      <p:cNvPr id="19480" name="Object 24">
                        <a:extLst>
                          <a:ext uri="{FF2B5EF4-FFF2-40B4-BE49-F238E27FC236}">
                            <a16:creationId xmlns="" xmlns:a16="http://schemas.microsoft.com/office/drawing/2014/main" id="{68436D1C-3846-4804-A90E-D85B7B113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1447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8" grpId="0"/>
      <p:bldP spid="19470" grpId="0"/>
      <p:bldP spid="19471" grpId="0"/>
      <p:bldP spid="19472" grpId="0"/>
      <p:bldP spid="194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A2EEB733-3113-435D-BD6E-0331A0D5C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836863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/>
              <a:t>Relasi : aturan yang mengawankan/ mengkaitkan/ menugaskan 2 himpunan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b="1"/>
              <a:t>Fungsi</a:t>
            </a:r>
            <a:endParaRPr lang="en-US" sz="280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/>
              <a:t>    Misalkan </a:t>
            </a:r>
            <a:r>
              <a:rPr lang="en-US" sz="2800" i="1"/>
              <a:t>A</a:t>
            </a:r>
            <a:r>
              <a:rPr lang="en-US" sz="2800"/>
              <a:t> dan </a:t>
            </a:r>
            <a:r>
              <a:rPr lang="en-US" sz="2800" i="1"/>
              <a:t>B</a:t>
            </a:r>
            <a:r>
              <a:rPr lang="en-US" sz="2800"/>
              <a:t> himpunan. Relasi biner </a:t>
            </a:r>
            <a:r>
              <a:rPr lang="en-US" sz="2800" i="1"/>
              <a:t>f</a:t>
            </a:r>
            <a:r>
              <a:rPr lang="en-US" sz="2800"/>
              <a:t> dari </a:t>
            </a:r>
            <a:r>
              <a:rPr lang="en-US" sz="2800" i="1"/>
              <a:t>A</a:t>
            </a:r>
            <a:r>
              <a:rPr lang="en-US" sz="2800"/>
              <a:t> ke </a:t>
            </a:r>
            <a:r>
              <a:rPr lang="en-US" sz="2800" i="1"/>
              <a:t>B</a:t>
            </a:r>
            <a:r>
              <a:rPr lang="en-US" sz="2800"/>
              <a:t> merupakan suatu fungsi jika </a:t>
            </a:r>
            <a:r>
              <a:rPr lang="en-US" sz="2800" i="1"/>
              <a:t>setiap</a:t>
            </a:r>
            <a:r>
              <a:rPr lang="en-US" sz="2800"/>
              <a:t> elemen di dalam </a:t>
            </a:r>
            <a:r>
              <a:rPr lang="en-US" sz="2800" i="1"/>
              <a:t>A</a:t>
            </a:r>
            <a:r>
              <a:rPr lang="en-US" sz="2800"/>
              <a:t> dihubungkan dengan tepat satu elemen di dalam </a:t>
            </a:r>
            <a:r>
              <a:rPr lang="en-US" sz="2800" i="1"/>
              <a:t>B</a:t>
            </a:r>
            <a:r>
              <a:rPr lang="en-US" sz="2800"/>
              <a:t>, artinya :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="" xmlns:a16="http://schemas.microsoft.com/office/drawing/2014/main" id="{01727634-E9DF-434A-9CAB-F9ADC362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837D43-2FF0-4FAE-B2C6-D1C843AF8DC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28" name="Rectangle 2">
            <a:extLst>
              <a:ext uri="{FF2B5EF4-FFF2-40B4-BE49-F238E27FC236}">
                <a16:creationId xmlns="" xmlns:a16="http://schemas.microsoft.com/office/drawing/2014/main" id="{AC646FFD-B9E6-49D2-A19D-51CA160F9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Pengertian Fungsi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="" xmlns:a16="http://schemas.microsoft.com/office/drawing/2014/main" id="{803C47F9-B0EA-4E1D-BC85-1F49A88D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="" xmlns:a16="http://schemas.microsoft.com/office/drawing/2014/main" id="{80F71C4B-820A-49DF-948C-F7B3C1845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7086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175000" imgH="215900" progId="Equation.3">
                  <p:embed/>
                </p:oleObj>
              </mc:Choice>
              <mc:Fallback>
                <p:oleObj name="Equation" r:id="rId3" imgW="3175000" imgH="215900" progId="Equation.3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="" xmlns:a16="http://schemas.microsoft.com/office/drawing/2014/main" id="{80F71C4B-820A-49DF-948C-F7B3C1845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7086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AutoShape 7">
            <a:extLst>
              <a:ext uri="{FF2B5EF4-FFF2-40B4-BE49-F238E27FC236}">
                <a16:creationId xmlns="" xmlns:a16="http://schemas.microsoft.com/office/drawing/2014/main" id="{EF89502A-16B3-4B6B-A020-B3E0A2BEC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638800"/>
            <a:ext cx="914400" cy="609600"/>
          </a:xfrm>
          <a:prstGeom prst="wedgeRoundRectCallout">
            <a:avLst>
              <a:gd name="adj1" fmla="val -56426"/>
              <a:gd name="adj2" fmla="val -18489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Untuk setiap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="" xmlns:a16="http://schemas.microsoft.com/office/drawing/2014/main" id="{28C1B0D3-158D-43F7-906D-691FF109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B3B4B-5B45-42E2-AD1F-8F639939B8F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7419" name="Rectangle 2">
            <a:extLst>
              <a:ext uri="{FF2B5EF4-FFF2-40B4-BE49-F238E27FC236}">
                <a16:creationId xmlns="" xmlns:a16="http://schemas.microsoft.com/office/drawing/2014/main" id="{8CADFC84-8FED-4EB6-8441-EFFB0E520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20487" name="Object 7">
            <a:extLst>
              <a:ext uri="{FF2B5EF4-FFF2-40B4-BE49-F238E27FC236}">
                <a16:creationId xmlns="" xmlns:a16="http://schemas.microsoft.com/office/drawing/2014/main" id="{E74208E4-4480-4B53-B77F-942678AA5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371600"/>
          <a:ext cx="1219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583947" imgH="241195" progId="Equation.3">
                  <p:embed/>
                </p:oleObj>
              </mc:Choice>
              <mc:Fallback>
                <p:oleObj name="Equation" r:id="rId3" imgW="583947" imgH="241195" progId="Equation.3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="" xmlns:a16="http://schemas.microsoft.com/office/drawing/2014/main" id="{E74208E4-4480-4B53-B77F-942678AA5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371600"/>
                        <a:ext cx="1219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="" xmlns:a16="http://schemas.microsoft.com/office/drawing/2014/main" id="{AAD6A2D4-13C8-4CDD-9968-B443197F4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371600"/>
          <a:ext cx="1219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5" imgW="609336" imgH="215806" progId="Equation.3">
                  <p:embed/>
                </p:oleObj>
              </mc:Choice>
              <mc:Fallback>
                <p:oleObj name="Equation" r:id="rId5" imgW="609336" imgH="215806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="" xmlns:a16="http://schemas.microsoft.com/office/drawing/2014/main" id="{AAD6A2D4-13C8-4CDD-9968-B443197F4C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71600"/>
                        <a:ext cx="1219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="" xmlns:a16="http://schemas.microsoft.com/office/drawing/2014/main" id="{B7BC0155-4E99-4C8F-BC99-23418C6DC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1371600"/>
          <a:ext cx="838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7" imgW="368140" imgH="203112" progId="Equation.3">
                  <p:embed/>
                </p:oleObj>
              </mc:Choice>
              <mc:Fallback>
                <p:oleObj name="Equation" r:id="rId7" imgW="368140" imgH="203112" progId="Equation.3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="" xmlns:a16="http://schemas.microsoft.com/office/drawing/2014/main" id="{B7BC0155-4E99-4C8F-BC99-23418C6DC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371600"/>
                        <a:ext cx="838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="" xmlns:a16="http://schemas.microsoft.com/office/drawing/2014/main" id="{B82E9740-F446-4D19-A35E-404A37914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14600"/>
          <a:ext cx="472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9" imgW="2209800" imgH="241300" progId="Equation.3">
                  <p:embed/>
                </p:oleObj>
              </mc:Choice>
              <mc:Fallback>
                <p:oleObj name="Equation" r:id="rId9" imgW="2209800" imgH="241300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="" xmlns:a16="http://schemas.microsoft.com/office/drawing/2014/main" id="{B82E9740-F446-4D19-A35E-404A37914B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472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>
            <a:extLst>
              <a:ext uri="{FF2B5EF4-FFF2-40B4-BE49-F238E27FC236}">
                <a16:creationId xmlns="" xmlns:a16="http://schemas.microsoft.com/office/drawing/2014/main" id="{864E11AF-B48E-48C0-8E2C-346AF6F12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7313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Karena </a:t>
            </a:r>
            <a:endParaRPr lang="en-US" altLang="en-US" sz="2400"/>
          </a:p>
        </p:txBody>
      </p:sp>
      <p:sp>
        <p:nvSpPr>
          <p:cNvPr id="20489" name="Rectangle 9">
            <a:extLst>
              <a:ext uri="{FF2B5EF4-FFF2-40B4-BE49-F238E27FC236}">
                <a16:creationId xmlns="" xmlns:a16="http://schemas.microsoft.com/office/drawing/2014/main" id="{ACD73BA0-C702-4CEF-B545-9381E976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57313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= </a:t>
            </a:r>
            <a:endParaRPr lang="en-US" altLang="en-US" sz="2400"/>
          </a:p>
        </p:txBody>
      </p:sp>
      <p:sp>
        <p:nvSpPr>
          <p:cNvPr id="20490" name="Rectangle 10">
            <a:extLst>
              <a:ext uri="{FF2B5EF4-FFF2-40B4-BE49-F238E27FC236}">
                <a16:creationId xmlns="" xmlns:a16="http://schemas.microsoft.com/office/drawing/2014/main" id="{A01F9C55-DDDB-4244-876E-AFB4F0F0F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71600"/>
            <a:ext cx="208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, maka fungsi </a:t>
            </a:r>
            <a:endParaRPr lang="en-US" altLang="en-US" sz="2400"/>
          </a:p>
        </p:txBody>
      </p:sp>
      <p:sp>
        <p:nvSpPr>
          <p:cNvPr id="20491" name="Rectangle 11">
            <a:extLst>
              <a:ext uri="{FF2B5EF4-FFF2-40B4-BE49-F238E27FC236}">
                <a16:creationId xmlns="" xmlns:a16="http://schemas.microsoft.com/office/drawing/2014/main" id="{EFB3B36E-CB3F-45E4-B6E0-6F5C8AD1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90713"/>
            <a:ext cx="157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terdefinisi</a:t>
            </a:r>
            <a:endParaRPr lang="en-US" altLang="en-US" sz="2400"/>
          </a:p>
        </p:txBody>
      </p:sp>
      <p:graphicFrame>
        <p:nvGraphicFramePr>
          <p:cNvPr id="20495" name="Object 15">
            <a:extLst>
              <a:ext uri="{FF2B5EF4-FFF2-40B4-BE49-F238E27FC236}">
                <a16:creationId xmlns="" xmlns:a16="http://schemas.microsoft.com/office/drawing/2014/main" id="{C5D51A4B-0389-4EDC-84FD-66B1718BDE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28963"/>
          <a:ext cx="838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11" imgW="368140" imgH="203112" progId="Equation.3">
                  <p:embed/>
                </p:oleObj>
              </mc:Choice>
              <mc:Fallback>
                <p:oleObj name="Equation" r:id="rId11" imgW="368140" imgH="203112" progId="Equation.3">
                  <p:embed/>
                  <p:pic>
                    <p:nvPicPr>
                      <p:cNvPr id="20495" name="Object 15">
                        <a:extLst>
                          <a:ext uri="{FF2B5EF4-FFF2-40B4-BE49-F238E27FC236}">
                            <a16:creationId xmlns="" xmlns:a16="http://schemas.microsoft.com/office/drawing/2014/main" id="{C5D51A4B-0389-4EDC-84FD-66B1718BDE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8963"/>
                        <a:ext cx="838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14">
            <a:extLst>
              <a:ext uri="{FF2B5EF4-FFF2-40B4-BE49-F238E27FC236}">
                <a16:creationId xmlns="" xmlns:a16="http://schemas.microsoft.com/office/drawing/2014/main" id="{ABBEEDBB-B08C-46CB-9684-D0A5847E6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657600"/>
          <a:ext cx="3352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12" imgW="1663700" imgH="279400" progId="Equation.3">
                  <p:embed/>
                </p:oleObj>
              </mc:Choice>
              <mc:Fallback>
                <p:oleObj name="Equation" r:id="rId12" imgW="1663700" imgH="279400" progId="Equation.3">
                  <p:embed/>
                  <p:pic>
                    <p:nvPicPr>
                      <p:cNvPr id="20494" name="Object 14">
                        <a:extLst>
                          <a:ext uri="{FF2B5EF4-FFF2-40B4-BE49-F238E27FC236}">
                            <a16:creationId xmlns="" xmlns:a16="http://schemas.microsoft.com/office/drawing/2014/main" id="{ABBEEDBB-B08C-46CB-9684-D0A5847E6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33528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>
            <a:extLst>
              <a:ext uri="{FF2B5EF4-FFF2-40B4-BE49-F238E27FC236}">
                <a16:creationId xmlns="" xmlns:a16="http://schemas.microsoft.com/office/drawing/2014/main" id="{9F62E8B1-DF99-45E4-9753-19C66F0E4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225925"/>
          <a:ext cx="27432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14" imgW="1282700" imgH="304800" progId="Equation.3">
                  <p:embed/>
                </p:oleObj>
              </mc:Choice>
              <mc:Fallback>
                <p:oleObj name="Equation" r:id="rId14" imgW="1282700" imgH="304800" progId="Equation.3">
                  <p:embed/>
                  <p:pic>
                    <p:nvPicPr>
                      <p:cNvPr id="20493" name="Object 13">
                        <a:extLst>
                          <a:ext uri="{FF2B5EF4-FFF2-40B4-BE49-F238E27FC236}">
                            <a16:creationId xmlns="" xmlns:a16="http://schemas.microsoft.com/office/drawing/2014/main" id="{9F62E8B1-DF99-45E4-9753-19C66F0E4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25925"/>
                        <a:ext cx="27432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>
            <a:extLst>
              <a:ext uri="{FF2B5EF4-FFF2-40B4-BE49-F238E27FC236}">
                <a16:creationId xmlns="" xmlns:a16="http://schemas.microsoft.com/office/drawing/2014/main" id="{9D454DA3-5A91-46A5-B0BE-7117BB904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800600"/>
          <a:ext cx="2819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16" imgW="1422400" imgH="304800" progId="Equation.3">
                  <p:embed/>
                </p:oleObj>
              </mc:Choice>
              <mc:Fallback>
                <p:oleObj name="Equation" r:id="rId16" imgW="1422400" imgH="304800" progId="Equation.3">
                  <p:embed/>
                  <p:pic>
                    <p:nvPicPr>
                      <p:cNvPr id="20492" name="Object 12">
                        <a:extLst>
                          <a:ext uri="{FF2B5EF4-FFF2-40B4-BE49-F238E27FC236}">
                            <a16:creationId xmlns="" xmlns:a16="http://schemas.microsoft.com/office/drawing/2014/main" id="{9D454DA3-5A91-46A5-B0BE-7117BB904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2819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Rectangle 16">
            <a:extLst>
              <a:ext uri="{FF2B5EF4-FFF2-40B4-BE49-F238E27FC236}">
                <a16:creationId xmlns="" xmlns:a16="http://schemas.microsoft.com/office/drawing/2014/main" id="{97A329B8-58B5-4F86-AC33-B07B3B19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282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a. Mencari Domain </a:t>
            </a:r>
            <a:endParaRPr lang="en-US" altLang="en-US" sz="2400"/>
          </a:p>
        </p:txBody>
      </p:sp>
      <p:sp>
        <p:nvSpPr>
          <p:cNvPr id="27665" name="Rectangle 17">
            <a:extLst>
              <a:ext uri="{FF2B5EF4-FFF2-40B4-BE49-F238E27FC236}">
                <a16:creationId xmlns="" xmlns:a16="http://schemas.microsoft.com/office/drawing/2014/main" id="{EF849D98-B475-442C-A420-DD19F7D7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7666" name="Rectangle 18">
            <a:extLst>
              <a:ext uri="{FF2B5EF4-FFF2-40B4-BE49-F238E27FC236}">
                <a16:creationId xmlns="" xmlns:a16="http://schemas.microsoft.com/office/drawing/2014/main" id="{253CFFF2-EA1B-4E11-86C8-A87C32AD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0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89" grpId="0"/>
      <p:bldP spid="20490" grpId="0"/>
      <p:bldP spid="20491" grpId="0"/>
      <p:bldP spid="204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="" xmlns:a16="http://schemas.microsoft.com/office/drawing/2014/main" id="{FF5D9178-1561-43EC-9133-9BB732CF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F6BC8-A3BA-4FA4-B952-E209F6D9571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8444" name="Rectangle 2">
            <a:extLst>
              <a:ext uri="{FF2B5EF4-FFF2-40B4-BE49-F238E27FC236}">
                <a16:creationId xmlns="" xmlns:a16="http://schemas.microsoft.com/office/drawing/2014/main" id="{F3F43FEB-5FDF-48E9-A66B-A0185B0CA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21511" name="Object 7">
            <a:extLst>
              <a:ext uri="{FF2B5EF4-FFF2-40B4-BE49-F238E27FC236}">
                <a16:creationId xmlns="" xmlns:a16="http://schemas.microsoft.com/office/drawing/2014/main" id="{EC7470C0-3BFB-4CBB-AD0D-40A6297BF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295400"/>
          <a:ext cx="21336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3" imgW="1002865" imgH="304668" progId="Equation.3">
                  <p:embed/>
                </p:oleObj>
              </mc:Choice>
              <mc:Fallback>
                <p:oleObj name="Equation" r:id="rId3" imgW="1002865" imgH="304668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="" xmlns:a16="http://schemas.microsoft.com/office/drawing/2014/main" id="{EC7470C0-3BFB-4CBB-AD0D-40A6297BF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21336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="" xmlns:a16="http://schemas.microsoft.com/office/drawing/2014/main" id="{B79B5D91-E453-4AE6-9E8C-789FF2145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19288"/>
          <a:ext cx="1828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5" imgW="901309" imgH="253890" progId="Equation.3">
                  <p:embed/>
                </p:oleObj>
              </mc:Choice>
              <mc:Fallback>
                <p:oleObj name="Equation" r:id="rId5" imgW="901309" imgH="253890" progId="Equation.3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="" xmlns:a16="http://schemas.microsoft.com/office/drawing/2014/main" id="{B79B5D91-E453-4AE6-9E8C-789FF2145C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19288"/>
                        <a:ext cx="1828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="" xmlns:a16="http://schemas.microsoft.com/office/drawing/2014/main" id="{F6617A8C-592A-410B-AB0E-BAF1218CF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57450"/>
          <a:ext cx="2438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7" imgW="1218671" imgH="215806" progId="Equation.3">
                  <p:embed/>
                </p:oleObj>
              </mc:Choice>
              <mc:Fallback>
                <p:oleObj name="Equation" r:id="rId7" imgW="1218671" imgH="215806" progId="Equation.3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="" xmlns:a16="http://schemas.microsoft.com/office/drawing/2014/main" id="{F6617A8C-592A-410B-AB0E-BAF1218CF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57450"/>
                        <a:ext cx="2438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>
            <a:extLst>
              <a:ext uri="{FF2B5EF4-FFF2-40B4-BE49-F238E27FC236}">
                <a16:creationId xmlns="" xmlns:a16="http://schemas.microsoft.com/office/drawing/2014/main" id="{25B6D485-A311-4B84-8DD0-21BD73DF0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895600"/>
          <a:ext cx="1447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9" imgW="723586" imgH="215806" progId="Equation.3">
                  <p:embed/>
                </p:oleObj>
              </mc:Choice>
              <mc:Fallback>
                <p:oleObj name="Equation" r:id="rId9" imgW="723586" imgH="215806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="" xmlns:a16="http://schemas.microsoft.com/office/drawing/2014/main" id="{25B6D485-A311-4B84-8DD0-21BD73DF09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95600"/>
                        <a:ext cx="1447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>
            <a:extLst>
              <a:ext uri="{FF2B5EF4-FFF2-40B4-BE49-F238E27FC236}">
                <a16:creationId xmlns="" xmlns:a16="http://schemas.microsoft.com/office/drawing/2014/main" id="{F184C061-B5A7-4779-B49D-30FAE1800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="" xmlns:a16="http://schemas.microsoft.com/office/drawing/2014/main" id="{58642A5C-C508-4BF1-B60F-2B31B732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518" name="Object 14">
            <a:extLst>
              <a:ext uri="{FF2B5EF4-FFF2-40B4-BE49-F238E27FC236}">
                <a16:creationId xmlns="" xmlns:a16="http://schemas.microsoft.com/office/drawing/2014/main" id="{BD888A93-454C-4D5C-9D54-EFCA696BF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433763"/>
          <a:ext cx="838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11" imgW="368140" imgH="203112" progId="Equation.3">
                  <p:embed/>
                </p:oleObj>
              </mc:Choice>
              <mc:Fallback>
                <p:oleObj name="Equation" r:id="rId11" imgW="368140" imgH="203112" progId="Equation.3">
                  <p:embed/>
                  <p:pic>
                    <p:nvPicPr>
                      <p:cNvPr id="21518" name="Object 14">
                        <a:extLst>
                          <a:ext uri="{FF2B5EF4-FFF2-40B4-BE49-F238E27FC236}">
                            <a16:creationId xmlns="" xmlns:a16="http://schemas.microsoft.com/office/drawing/2014/main" id="{BD888A93-454C-4D5C-9D54-EFCA696BF7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33763"/>
                        <a:ext cx="838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>
            <a:extLst>
              <a:ext uri="{FF2B5EF4-FFF2-40B4-BE49-F238E27FC236}">
                <a16:creationId xmlns="" xmlns:a16="http://schemas.microsoft.com/office/drawing/2014/main" id="{553CB126-6DBE-4312-8776-A36B88243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1063" y="3886200"/>
          <a:ext cx="41481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3" imgW="1930400" imgH="279400" progId="Equation.3">
                  <p:embed/>
                </p:oleObj>
              </mc:Choice>
              <mc:Fallback>
                <p:oleObj name="Equation" r:id="rId13" imgW="1930400" imgH="279400" progId="Equation.3">
                  <p:embed/>
                  <p:pic>
                    <p:nvPicPr>
                      <p:cNvPr id="21517" name="Object 13">
                        <a:extLst>
                          <a:ext uri="{FF2B5EF4-FFF2-40B4-BE49-F238E27FC236}">
                            <a16:creationId xmlns="" xmlns:a16="http://schemas.microsoft.com/office/drawing/2014/main" id="{553CB126-6DBE-4312-8776-A36B88243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3886200"/>
                        <a:ext cx="41481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>
            <a:extLst>
              <a:ext uri="{FF2B5EF4-FFF2-40B4-BE49-F238E27FC236}">
                <a16:creationId xmlns="" xmlns:a16="http://schemas.microsoft.com/office/drawing/2014/main" id="{F3E6B5BC-0EDD-4D04-8C73-2EC55B258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419600"/>
          <a:ext cx="5029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5" imgW="2336800" imgH="279400" progId="Equation.3">
                  <p:embed/>
                </p:oleObj>
              </mc:Choice>
              <mc:Fallback>
                <p:oleObj name="Equation" r:id="rId15" imgW="2336800" imgH="279400" progId="Equation.3">
                  <p:embed/>
                  <p:pic>
                    <p:nvPicPr>
                      <p:cNvPr id="21516" name="Object 12">
                        <a:extLst>
                          <a:ext uri="{FF2B5EF4-FFF2-40B4-BE49-F238E27FC236}">
                            <a16:creationId xmlns="" xmlns:a16="http://schemas.microsoft.com/office/drawing/2014/main" id="{F3E6B5BC-0EDD-4D04-8C73-2EC55B258F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19600"/>
                        <a:ext cx="5029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5">
            <a:extLst>
              <a:ext uri="{FF2B5EF4-FFF2-40B4-BE49-F238E27FC236}">
                <a16:creationId xmlns="" xmlns:a16="http://schemas.microsoft.com/office/drawing/2014/main" id="{5AADB4FE-E05A-44F3-9E04-2AC8573B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267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b. Mencari Range </a:t>
            </a:r>
            <a:endParaRPr lang="en-US" altLang="en-US" sz="2400"/>
          </a:p>
        </p:txBody>
      </p:sp>
      <p:graphicFrame>
        <p:nvGraphicFramePr>
          <p:cNvPr id="21523" name="Object 19">
            <a:extLst>
              <a:ext uri="{FF2B5EF4-FFF2-40B4-BE49-F238E27FC236}">
                <a16:creationId xmlns="" xmlns:a16="http://schemas.microsoft.com/office/drawing/2014/main" id="{9BA3090E-1806-4E41-9AEE-CC764A75D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105400"/>
          <a:ext cx="3429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17" imgW="1688367" imgH="241195" progId="Equation.3">
                  <p:embed/>
                </p:oleObj>
              </mc:Choice>
              <mc:Fallback>
                <p:oleObj name="Equation" r:id="rId17" imgW="1688367" imgH="241195" progId="Equation.3">
                  <p:embed/>
                  <p:pic>
                    <p:nvPicPr>
                      <p:cNvPr id="21523" name="Object 19">
                        <a:extLst>
                          <a:ext uri="{FF2B5EF4-FFF2-40B4-BE49-F238E27FC236}">
                            <a16:creationId xmlns="" xmlns:a16="http://schemas.microsoft.com/office/drawing/2014/main" id="{9BA3090E-1806-4E41-9AEE-CC764A75D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3429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>
            <a:extLst>
              <a:ext uri="{FF2B5EF4-FFF2-40B4-BE49-F238E27FC236}">
                <a16:creationId xmlns="" xmlns:a16="http://schemas.microsoft.com/office/drawing/2014/main" id="{4F058111-7075-47C4-B6FF-5732D8C19B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637213"/>
          <a:ext cx="16764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19" imgW="799753" imgH="215806" progId="Equation.3">
                  <p:embed/>
                </p:oleObj>
              </mc:Choice>
              <mc:Fallback>
                <p:oleObj name="Equation" r:id="rId19" imgW="799753" imgH="215806" progId="Equation.3">
                  <p:embed/>
                  <p:pic>
                    <p:nvPicPr>
                      <p:cNvPr id="21522" name="Object 18">
                        <a:extLst>
                          <a:ext uri="{FF2B5EF4-FFF2-40B4-BE49-F238E27FC236}">
                            <a16:creationId xmlns="" xmlns:a16="http://schemas.microsoft.com/office/drawing/2014/main" id="{4F058111-7075-47C4-B6FF-5732D8C19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7213"/>
                        <a:ext cx="16764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4" name="Rectangle 20">
            <a:extLst>
              <a:ext uri="{FF2B5EF4-FFF2-40B4-BE49-F238E27FC236}">
                <a16:creationId xmlns="" xmlns:a16="http://schemas.microsoft.com/office/drawing/2014/main" id="{36405E72-F1BB-46EA-8A9A-E00408B4F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91113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Jadi </a:t>
            </a:r>
            <a:endParaRPr lang="en-US" altLang="en-US" sz="2400"/>
          </a:p>
        </p:txBody>
      </p:sp>
      <p:sp>
        <p:nvSpPr>
          <p:cNvPr id="28689" name="Rectangle 21">
            <a:extLst>
              <a:ext uri="{FF2B5EF4-FFF2-40B4-BE49-F238E27FC236}">
                <a16:creationId xmlns="" xmlns:a16="http://schemas.microsoft.com/office/drawing/2014/main" id="{9DB81E7C-1D2E-4026-8229-489259CB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8" y="3438525"/>
            <a:ext cx="869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           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  <p:bldP spid="215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="" xmlns:a16="http://schemas.microsoft.com/office/drawing/2014/main" id="{DECF0100-5D17-4C5C-84B5-B9B4550B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B52B8-4D26-4B3A-8DF0-8FA3C180C68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9474" name="Rectangle 2">
            <a:extLst>
              <a:ext uri="{FF2B5EF4-FFF2-40B4-BE49-F238E27FC236}">
                <a16:creationId xmlns="" xmlns:a16="http://schemas.microsoft.com/office/drawing/2014/main" id="{19CA8D5F-BD30-4E9B-B851-B1D2046A9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22539" name="Object 11">
            <a:extLst>
              <a:ext uri="{FF2B5EF4-FFF2-40B4-BE49-F238E27FC236}">
                <a16:creationId xmlns="" xmlns:a16="http://schemas.microsoft.com/office/drawing/2014/main" id="{2FFD0030-8B5F-434A-8C9A-2AA2DE85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295400"/>
          <a:ext cx="1600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3" imgW="723586" imgH="241195" progId="Equation.3">
                  <p:embed/>
                </p:oleObj>
              </mc:Choice>
              <mc:Fallback>
                <p:oleObj name="Equation" r:id="rId3" imgW="723586" imgH="241195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="" xmlns:a16="http://schemas.microsoft.com/office/drawing/2014/main" id="{2FFD0030-8B5F-434A-8C9A-2AA2DE857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1600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="" xmlns:a16="http://schemas.microsoft.com/office/drawing/2014/main" id="{0C4042FD-BF83-4E40-AA99-97C1246D9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341438"/>
          <a:ext cx="19812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5" imgW="1053643" imgH="215806" progId="Equation.3">
                  <p:embed/>
                </p:oleObj>
              </mc:Choice>
              <mc:Fallback>
                <p:oleObj name="Equation" r:id="rId5" imgW="1053643" imgH="215806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="" xmlns:a16="http://schemas.microsoft.com/office/drawing/2014/main" id="{0C4042FD-BF83-4E40-AA99-97C1246D9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41438"/>
                        <a:ext cx="19812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>
            <a:extLst>
              <a:ext uri="{FF2B5EF4-FFF2-40B4-BE49-F238E27FC236}">
                <a16:creationId xmlns="" xmlns:a16="http://schemas.microsoft.com/office/drawing/2014/main" id="{F212A63E-BF0F-4931-B133-CE28551FD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95400"/>
          <a:ext cx="1143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7" imgW="520474" imgH="215806" progId="Equation.3">
                  <p:embed/>
                </p:oleObj>
              </mc:Choice>
              <mc:Fallback>
                <p:oleObj name="Equation" r:id="rId7" imgW="520474" imgH="215806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="" xmlns:a16="http://schemas.microsoft.com/office/drawing/2014/main" id="{F212A63E-BF0F-4931-B133-CE28551FD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11430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>
            <a:extLst>
              <a:ext uri="{FF2B5EF4-FFF2-40B4-BE49-F238E27FC236}">
                <a16:creationId xmlns="" xmlns:a16="http://schemas.microsoft.com/office/drawing/2014/main" id="{B9A003D2-2933-422E-A2E1-59135868C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828800"/>
          <a:ext cx="762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9" imgW="368140" imgH="203112" progId="Equation.3">
                  <p:embed/>
                </p:oleObj>
              </mc:Choice>
              <mc:Fallback>
                <p:oleObj name="Equation" r:id="rId9" imgW="368140" imgH="203112" progId="Equation.3">
                  <p:embed/>
                  <p:pic>
                    <p:nvPicPr>
                      <p:cNvPr id="22536" name="Object 8">
                        <a:extLst>
                          <a:ext uri="{FF2B5EF4-FFF2-40B4-BE49-F238E27FC236}">
                            <a16:creationId xmlns="" xmlns:a16="http://schemas.microsoft.com/office/drawing/2014/main" id="{B9A003D2-2933-422E-A2E1-59135868C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7620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="" xmlns:a16="http://schemas.microsoft.com/office/drawing/2014/main" id="{E694FFF5-23CF-47E9-98ED-874E5B2DF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362200"/>
          <a:ext cx="1600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11" imgW="748975" imgH="215806" progId="Equation.3">
                  <p:embed/>
                </p:oleObj>
              </mc:Choice>
              <mc:Fallback>
                <p:oleObj name="Equation" r:id="rId11" imgW="748975" imgH="215806" progId="Equation.3">
                  <p:embed/>
                  <p:pic>
                    <p:nvPicPr>
                      <p:cNvPr id="22535" name="Object 7">
                        <a:extLst>
                          <a:ext uri="{FF2B5EF4-FFF2-40B4-BE49-F238E27FC236}">
                            <a16:creationId xmlns="" xmlns:a16="http://schemas.microsoft.com/office/drawing/2014/main" id="{E694FFF5-23CF-47E9-98ED-874E5B2DF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1600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>
            <a:extLst>
              <a:ext uri="{FF2B5EF4-FFF2-40B4-BE49-F238E27FC236}">
                <a16:creationId xmlns="" xmlns:a16="http://schemas.microsoft.com/office/drawing/2014/main" id="{A2E6169F-F903-4681-90C9-FE98411C3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362200"/>
          <a:ext cx="1371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Equation" r:id="rId13" imgW="634449" imgH="215713" progId="Equation.3">
                  <p:embed/>
                </p:oleObj>
              </mc:Choice>
              <mc:Fallback>
                <p:oleObj name="Equation" r:id="rId13" imgW="634449" imgH="215713" progId="Equation.3">
                  <p:embed/>
                  <p:pic>
                    <p:nvPicPr>
                      <p:cNvPr id="22534" name="Object 6">
                        <a:extLst>
                          <a:ext uri="{FF2B5EF4-FFF2-40B4-BE49-F238E27FC236}">
                            <a16:creationId xmlns="" xmlns:a16="http://schemas.microsoft.com/office/drawing/2014/main" id="{A2E6169F-F903-4681-90C9-FE98411C3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1371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>
            <a:extLst>
              <a:ext uri="{FF2B5EF4-FFF2-40B4-BE49-F238E27FC236}">
                <a16:creationId xmlns="" xmlns:a16="http://schemas.microsoft.com/office/drawing/2014/main" id="{DC4EF843-412C-45EF-A862-25B5C74543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362200"/>
          <a:ext cx="1447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Equation" r:id="rId15" imgW="698500" imgH="228600" progId="Equation.3">
                  <p:embed/>
                </p:oleObj>
              </mc:Choice>
              <mc:Fallback>
                <p:oleObj name="Equation" r:id="rId15" imgW="698500" imgH="228600" progId="Equation.3">
                  <p:embed/>
                  <p:pic>
                    <p:nvPicPr>
                      <p:cNvPr id="22533" name="Object 5">
                        <a:extLst>
                          <a:ext uri="{FF2B5EF4-FFF2-40B4-BE49-F238E27FC236}">
                            <a16:creationId xmlns="" xmlns:a16="http://schemas.microsoft.com/office/drawing/2014/main" id="{DC4EF843-412C-45EF-A862-25B5C74543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14478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>
            <a:extLst>
              <a:ext uri="{FF2B5EF4-FFF2-40B4-BE49-F238E27FC236}">
                <a16:creationId xmlns="" xmlns:a16="http://schemas.microsoft.com/office/drawing/2014/main" id="{C7A88B0B-139E-4DDC-BF0E-0F86FEC99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286000"/>
          <a:ext cx="1066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Equation" r:id="rId17" imgW="507780" imgH="253890" progId="Equation.3">
                  <p:embed/>
                </p:oleObj>
              </mc:Choice>
              <mc:Fallback>
                <p:oleObj name="Equation" r:id="rId17" imgW="507780" imgH="253890" progId="Equation.3">
                  <p:embed/>
                  <p:pic>
                    <p:nvPicPr>
                      <p:cNvPr id="22532" name="Object 4">
                        <a:extLst>
                          <a:ext uri="{FF2B5EF4-FFF2-40B4-BE49-F238E27FC236}">
                            <a16:creationId xmlns="" xmlns:a16="http://schemas.microsoft.com/office/drawing/2014/main" id="{C7A88B0B-139E-4DDC-BF0E-0F86FEC99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286000"/>
                        <a:ext cx="1066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2">
            <a:extLst>
              <a:ext uri="{FF2B5EF4-FFF2-40B4-BE49-F238E27FC236}">
                <a16:creationId xmlns="" xmlns:a16="http://schemas.microsoft.com/office/drawing/2014/main" id="{97957DC0-0C15-4976-B30E-BCEB51798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81113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Karena </a:t>
            </a:r>
            <a:endParaRPr lang="en-US" altLang="en-US" sz="2400"/>
          </a:p>
        </p:txBody>
      </p:sp>
      <p:sp>
        <p:nvSpPr>
          <p:cNvPr id="29709" name="Rectangle 14">
            <a:extLst>
              <a:ext uri="{FF2B5EF4-FFF2-40B4-BE49-F238E27FC236}">
                <a16:creationId xmlns="" xmlns:a16="http://schemas.microsoft.com/office/drawing/2014/main" id="{FF45560E-3B6C-4041-AB9F-7B3B330BB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13263"/>
            <a:ext cx="227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</a:t>
            </a:r>
            <a:endParaRPr lang="en-US" altLang="en-US"/>
          </a:p>
        </p:txBody>
      </p:sp>
      <p:sp>
        <p:nvSpPr>
          <p:cNvPr id="22543" name="Rectangle 15">
            <a:extLst>
              <a:ext uri="{FF2B5EF4-FFF2-40B4-BE49-F238E27FC236}">
                <a16:creationId xmlns="" xmlns:a16="http://schemas.microsoft.com/office/drawing/2014/main" id="{A560BF8D-11B1-49D5-B20F-C4706991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357313"/>
            <a:ext cx="208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, maka fungsi </a:t>
            </a:r>
            <a:endParaRPr lang="en-US" altLang="en-US" sz="2400"/>
          </a:p>
        </p:txBody>
      </p:sp>
      <p:sp>
        <p:nvSpPr>
          <p:cNvPr id="22544" name="Rectangle 16">
            <a:extLst>
              <a:ext uri="{FF2B5EF4-FFF2-40B4-BE49-F238E27FC236}">
                <a16:creationId xmlns="" xmlns:a16="http://schemas.microsoft.com/office/drawing/2014/main" id="{470801BA-B589-4DDB-B0B9-68F4C9006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14513"/>
            <a:ext cx="267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terdefinisi dengan</a:t>
            </a:r>
            <a:endParaRPr lang="en-US" altLang="en-US" sz="2400"/>
          </a:p>
        </p:txBody>
      </p:sp>
      <p:graphicFrame>
        <p:nvGraphicFramePr>
          <p:cNvPr id="22551" name="Object 23">
            <a:extLst>
              <a:ext uri="{FF2B5EF4-FFF2-40B4-BE49-F238E27FC236}">
                <a16:creationId xmlns="" xmlns:a16="http://schemas.microsoft.com/office/drawing/2014/main" id="{554F3473-BF7F-48C3-8C4A-0B34C87A6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048000"/>
          <a:ext cx="838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Equation" r:id="rId19" imgW="368140" imgH="203112" progId="Equation.3">
                  <p:embed/>
                </p:oleObj>
              </mc:Choice>
              <mc:Fallback>
                <p:oleObj name="Equation" r:id="rId19" imgW="368140" imgH="203112" progId="Equation.3">
                  <p:embed/>
                  <p:pic>
                    <p:nvPicPr>
                      <p:cNvPr id="22551" name="Object 23">
                        <a:extLst>
                          <a:ext uri="{FF2B5EF4-FFF2-40B4-BE49-F238E27FC236}">
                            <a16:creationId xmlns="" xmlns:a16="http://schemas.microsoft.com/office/drawing/2014/main" id="{554F3473-BF7F-48C3-8C4A-0B34C87A6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838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>
            <a:extLst>
              <a:ext uri="{FF2B5EF4-FFF2-40B4-BE49-F238E27FC236}">
                <a16:creationId xmlns="" xmlns:a16="http://schemas.microsoft.com/office/drawing/2014/main" id="{9398B22D-6914-4657-B633-151A20015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67113"/>
          <a:ext cx="3276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20" imgW="1651000" imgH="279400" progId="Equation.3">
                  <p:embed/>
                </p:oleObj>
              </mc:Choice>
              <mc:Fallback>
                <p:oleObj name="Equation" r:id="rId20" imgW="1651000" imgH="279400" progId="Equation.3">
                  <p:embed/>
                  <p:pic>
                    <p:nvPicPr>
                      <p:cNvPr id="22550" name="Object 22">
                        <a:extLst>
                          <a:ext uri="{FF2B5EF4-FFF2-40B4-BE49-F238E27FC236}">
                            <a16:creationId xmlns="" xmlns:a16="http://schemas.microsoft.com/office/drawing/2014/main" id="{9398B22D-6914-4657-B633-151A20015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67113"/>
                        <a:ext cx="32766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>
            <a:extLst>
              <a:ext uri="{FF2B5EF4-FFF2-40B4-BE49-F238E27FC236}">
                <a16:creationId xmlns="" xmlns:a16="http://schemas.microsoft.com/office/drawing/2014/main" id="{71EEA8A9-E7B1-4831-A22A-0AA969E11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4114800"/>
          <a:ext cx="2962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22" imgW="1435100" imgH="279400" progId="Equation.3">
                  <p:embed/>
                </p:oleObj>
              </mc:Choice>
              <mc:Fallback>
                <p:oleObj name="Equation" r:id="rId22" imgW="1435100" imgH="279400" progId="Equation.3">
                  <p:embed/>
                  <p:pic>
                    <p:nvPicPr>
                      <p:cNvPr id="22549" name="Object 21">
                        <a:extLst>
                          <a:ext uri="{FF2B5EF4-FFF2-40B4-BE49-F238E27FC236}">
                            <a16:creationId xmlns="" xmlns:a16="http://schemas.microsoft.com/office/drawing/2014/main" id="{71EEA8A9-E7B1-4831-A22A-0AA969E11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4114800"/>
                        <a:ext cx="29622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>
            <a:extLst>
              <a:ext uri="{FF2B5EF4-FFF2-40B4-BE49-F238E27FC236}">
                <a16:creationId xmlns="" xmlns:a16="http://schemas.microsoft.com/office/drawing/2014/main" id="{42BF3CC6-4BB0-44F5-AA46-BEA48B940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648200"/>
          <a:ext cx="24495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24" imgW="1193800" imgH="279400" progId="Equation.3">
                  <p:embed/>
                </p:oleObj>
              </mc:Choice>
              <mc:Fallback>
                <p:oleObj name="Equation" r:id="rId24" imgW="1193800" imgH="279400" progId="Equation.3">
                  <p:embed/>
                  <p:pic>
                    <p:nvPicPr>
                      <p:cNvPr id="22548" name="Object 20">
                        <a:extLst>
                          <a:ext uri="{FF2B5EF4-FFF2-40B4-BE49-F238E27FC236}">
                            <a16:creationId xmlns="" xmlns:a16="http://schemas.microsoft.com/office/drawing/2014/main" id="{42BF3CC6-4BB0-44F5-AA46-BEA48B940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48200"/>
                        <a:ext cx="24495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Rectangle 24">
            <a:extLst>
              <a:ext uri="{FF2B5EF4-FFF2-40B4-BE49-F238E27FC236}">
                <a16:creationId xmlns="" xmlns:a16="http://schemas.microsoft.com/office/drawing/2014/main" id="{7E867713-473D-469A-9C42-67835998A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33713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c.Domain </a:t>
            </a:r>
            <a:endParaRPr lang="en-US" altLang="en-US" sz="2400"/>
          </a:p>
        </p:txBody>
      </p:sp>
      <p:sp>
        <p:nvSpPr>
          <p:cNvPr id="29717" name="Rectangle 26">
            <a:extLst>
              <a:ext uri="{FF2B5EF4-FFF2-40B4-BE49-F238E27FC236}">
                <a16:creationId xmlns="" xmlns:a16="http://schemas.microsoft.com/office/drawing/2014/main" id="{A8A1AD3A-B01D-44FB-AC23-07AFB62E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9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558" name="Object 30">
            <a:extLst>
              <a:ext uri="{FF2B5EF4-FFF2-40B4-BE49-F238E27FC236}">
                <a16:creationId xmlns="" xmlns:a16="http://schemas.microsoft.com/office/drawing/2014/main" id="{86E9DE3F-0DD4-418E-89A8-BAB899479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5181600"/>
          <a:ext cx="26543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26" imgW="1231366" imgH="253890" progId="Equation.3">
                  <p:embed/>
                </p:oleObj>
              </mc:Choice>
              <mc:Fallback>
                <p:oleObj name="Equation" r:id="rId26" imgW="1231366" imgH="253890" progId="Equation.3">
                  <p:embed/>
                  <p:pic>
                    <p:nvPicPr>
                      <p:cNvPr id="22558" name="Object 30">
                        <a:extLst>
                          <a:ext uri="{FF2B5EF4-FFF2-40B4-BE49-F238E27FC236}">
                            <a16:creationId xmlns="" xmlns:a16="http://schemas.microsoft.com/office/drawing/2014/main" id="{86E9DE3F-0DD4-418E-89A8-BAB899479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181600"/>
                        <a:ext cx="26543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7" name="Object 29">
            <a:extLst>
              <a:ext uri="{FF2B5EF4-FFF2-40B4-BE49-F238E27FC236}">
                <a16:creationId xmlns="" xmlns:a16="http://schemas.microsoft.com/office/drawing/2014/main" id="{A63ECC5F-39D0-43EC-ADAA-7829296A9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638800"/>
          <a:ext cx="17002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28" imgW="761669" imgH="215806" progId="Equation.3">
                  <p:embed/>
                </p:oleObj>
              </mc:Choice>
              <mc:Fallback>
                <p:oleObj name="Equation" r:id="rId28" imgW="761669" imgH="215806" progId="Equation.3">
                  <p:embed/>
                  <p:pic>
                    <p:nvPicPr>
                      <p:cNvPr id="22557" name="Object 29">
                        <a:extLst>
                          <a:ext uri="{FF2B5EF4-FFF2-40B4-BE49-F238E27FC236}">
                            <a16:creationId xmlns="" xmlns:a16="http://schemas.microsoft.com/office/drawing/2014/main" id="{A63ECC5F-39D0-43EC-ADAA-7829296A9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800"/>
                        <a:ext cx="17002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>
            <a:extLst>
              <a:ext uri="{FF2B5EF4-FFF2-40B4-BE49-F238E27FC236}">
                <a16:creationId xmlns="" xmlns:a16="http://schemas.microsoft.com/office/drawing/2014/main" id="{16CFED7C-BDB1-4334-877E-250986717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6096000"/>
          <a:ext cx="10731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30" imgW="482181" imgH="215713" progId="Equation.3">
                  <p:embed/>
                </p:oleObj>
              </mc:Choice>
              <mc:Fallback>
                <p:oleObj name="Equation" r:id="rId30" imgW="482181" imgH="215713" progId="Equation.3">
                  <p:embed/>
                  <p:pic>
                    <p:nvPicPr>
                      <p:cNvPr id="22556" name="Object 28">
                        <a:extLst>
                          <a:ext uri="{FF2B5EF4-FFF2-40B4-BE49-F238E27FC236}">
                            <a16:creationId xmlns="" xmlns:a16="http://schemas.microsoft.com/office/drawing/2014/main" id="{16CFED7C-BDB1-4334-877E-250986717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096000"/>
                        <a:ext cx="10731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0" grpId="0"/>
      <p:bldP spid="22543" grpId="0"/>
      <p:bldP spid="22544" grpId="0"/>
      <p:bldP spid="225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="" xmlns:a16="http://schemas.microsoft.com/office/drawing/2014/main" id="{DCBE9E61-C56D-4BE9-A982-D435A135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EB9F0B-200E-4486-9830-A1F07EE33FB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490" name="Rectangle 2">
            <a:extLst>
              <a:ext uri="{FF2B5EF4-FFF2-40B4-BE49-F238E27FC236}">
                <a16:creationId xmlns="" xmlns:a16="http://schemas.microsoft.com/office/drawing/2014/main" id="{7BDC0D73-0408-42A1-9CE0-A2311E897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="" xmlns:a16="http://schemas.microsoft.com/office/drawing/2014/main" id="{707F19D4-1DF9-4B01-A724-8C4BB3EFC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341438"/>
          <a:ext cx="762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368140" imgH="203112" progId="Equation.3">
                  <p:embed/>
                </p:oleObj>
              </mc:Choice>
              <mc:Fallback>
                <p:oleObj name="Equation" r:id="rId3" imgW="368140" imgH="203112" progId="Equation.3">
                  <p:embed/>
                  <p:pic>
                    <p:nvPicPr>
                      <p:cNvPr id="23562" name="Object 10">
                        <a:extLst>
                          <a:ext uri="{FF2B5EF4-FFF2-40B4-BE49-F238E27FC236}">
                            <a16:creationId xmlns="" xmlns:a16="http://schemas.microsoft.com/office/drawing/2014/main" id="{707F19D4-1DF9-4B01-A724-8C4BB3EFC7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41438"/>
                        <a:ext cx="7620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>
            <a:extLst>
              <a:ext uri="{FF2B5EF4-FFF2-40B4-BE49-F238E27FC236}">
                <a16:creationId xmlns="" xmlns:a16="http://schemas.microsoft.com/office/drawing/2014/main" id="{43DB55A8-6E0E-4F91-B525-BA77C1DA1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752600"/>
          <a:ext cx="3886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1943100" imgH="279400" progId="Equation.3">
                  <p:embed/>
                </p:oleObj>
              </mc:Choice>
              <mc:Fallback>
                <p:oleObj name="Equation" r:id="rId5" imgW="1943100" imgH="279400" progId="Equation.3">
                  <p:embed/>
                  <p:pic>
                    <p:nvPicPr>
                      <p:cNvPr id="23561" name="Object 9">
                        <a:extLst>
                          <a:ext uri="{FF2B5EF4-FFF2-40B4-BE49-F238E27FC236}">
                            <a16:creationId xmlns="" xmlns:a16="http://schemas.microsoft.com/office/drawing/2014/main" id="{43DB55A8-6E0E-4F91-B525-BA77C1DA1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38862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>
            <a:extLst>
              <a:ext uri="{FF2B5EF4-FFF2-40B4-BE49-F238E27FC236}">
                <a16:creationId xmlns="" xmlns:a16="http://schemas.microsoft.com/office/drawing/2014/main" id="{A850917C-1F84-41A2-BB0F-07C34EA47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335213"/>
          <a:ext cx="38862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7" imgW="1892300" imgH="304800" progId="Equation.3">
                  <p:embed/>
                </p:oleObj>
              </mc:Choice>
              <mc:Fallback>
                <p:oleObj name="Equation" r:id="rId7" imgW="1892300" imgH="304800" progId="Equation.3">
                  <p:embed/>
                  <p:pic>
                    <p:nvPicPr>
                      <p:cNvPr id="23560" name="Object 8">
                        <a:extLst>
                          <a:ext uri="{FF2B5EF4-FFF2-40B4-BE49-F238E27FC236}">
                            <a16:creationId xmlns="" xmlns:a16="http://schemas.microsoft.com/office/drawing/2014/main" id="{A850917C-1F84-41A2-BB0F-07C34EA47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35213"/>
                        <a:ext cx="38862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>
            <a:extLst>
              <a:ext uri="{FF2B5EF4-FFF2-40B4-BE49-F238E27FC236}">
                <a16:creationId xmlns="" xmlns:a16="http://schemas.microsoft.com/office/drawing/2014/main" id="{41A0DC9A-3B29-4C40-BD9A-8712D2D7E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971800"/>
          <a:ext cx="32766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9" imgW="1524000" imgH="304800" progId="Equation.3">
                  <p:embed/>
                </p:oleObj>
              </mc:Choice>
              <mc:Fallback>
                <p:oleObj name="Equation" r:id="rId9" imgW="1524000" imgH="304800" progId="Equation.3">
                  <p:embed/>
                  <p:pic>
                    <p:nvPicPr>
                      <p:cNvPr id="23559" name="Object 7">
                        <a:extLst>
                          <a:ext uri="{FF2B5EF4-FFF2-40B4-BE49-F238E27FC236}">
                            <a16:creationId xmlns="" xmlns:a16="http://schemas.microsoft.com/office/drawing/2014/main" id="{41A0DC9A-3B29-4C40-BD9A-8712D2D7E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32766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>
            <a:extLst>
              <a:ext uri="{FF2B5EF4-FFF2-40B4-BE49-F238E27FC236}">
                <a16:creationId xmlns="" xmlns:a16="http://schemas.microsoft.com/office/drawing/2014/main" id="{838565FD-3B78-4B6C-A7C0-A11E96362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657600"/>
          <a:ext cx="24384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11" imgW="1129810" imgH="253890" progId="Equation.3">
                  <p:embed/>
                </p:oleObj>
              </mc:Choice>
              <mc:Fallback>
                <p:oleObj name="Equation" r:id="rId11" imgW="1129810" imgH="253890" progId="Equation.3">
                  <p:embed/>
                  <p:pic>
                    <p:nvPicPr>
                      <p:cNvPr id="23558" name="Object 6">
                        <a:extLst>
                          <a:ext uri="{FF2B5EF4-FFF2-40B4-BE49-F238E27FC236}">
                            <a16:creationId xmlns="" xmlns:a16="http://schemas.microsoft.com/office/drawing/2014/main" id="{838565FD-3B78-4B6C-A7C0-A11E96362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24384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="" xmlns:a16="http://schemas.microsoft.com/office/drawing/2014/main" id="{9B8D2CA4-A01E-40F5-B0E8-5E720DDA8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283075"/>
          <a:ext cx="1771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13" imgW="875920" imgH="215806" progId="Equation.3">
                  <p:embed/>
                </p:oleObj>
              </mc:Choice>
              <mc:Fallback>
                <p:oleObj name="Equation" r:id="rId13" imgW="875920" imgH="215806" progId="Equation.3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="" xmlns:a16="http://schemas.microsoft.com/office/drawing/2014/main" id="{9B8D2CA4-A01E-40F5-B0E8-5E720DDA8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83075"/>
                        <a:ext cx="1771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="" xmlns:a16="http://schemas.microsoft.com/office/drawing/2014/main" id="{06397351-24F0-4766-B2DC-8721E8C71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68863"/>
          <a:ext cx="8350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15" imgW="393359" imgH="215713" progId="Equation.3">
                  <p:embed/>
                </p:oleObj>
              </mc:Choice>
              <mc:Fallback>
                <p:oleObj name="Equation" r:id="rId15" imgW="393359" imgH="215713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="" xmlns:a16="http://schemas.microsoft.com/office/drawing/2014/main" id="{06397351-24F0-4766-B2DC-8721E8C714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68863"/>
                        <a:ext cx="83502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11">
            <a:extLst>
              <a:ext uri="{FF2B5EF4-FFF2-40B4-BE49-F238E27FC236}">
                <a16:creationId xmlns="" xmlns:a16="http://schemas.microsoft.com/office/drawing/2014/main" id="{3CAF82E2-7CE0-4E92-ACAD-DC5F369A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81113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d. Range </a:t>
            </a:r>
            <a:endParaRPr lang="en-US" altLang="en-US" sz="2400"/>
          </a:p>
        </p:txBody>
      </p:sp>
      <p:sp>
        <p:nvSpPr>
          <p:cNvPr id="30732" name="Rectangle 13">
            <a:extLst>
              <a:ext uri="{FF2B5EF4-FFF2-40B4-BE49-F238E27FC236}">
                <a16:creationId xmlns="" xmlns:a16="http://schemas.microsoft.com/office/drawing/2014/main" id="{A1F64969-960D-4A55-930D-5C27E30E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33" name="Rectangle 14">
            <a:extLst>
              <a:ext uri="{FF2B5EF4-FFF2-40B4-BE49-F238E27FC236}">
                <a16:creationId xmlns="" xmlns:a16="http://schemas.microsoft.com/office/drawing/2014/main" id="{4D1681ED-0C46-464E-B023-B1DD352E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34" name="Rectangle 15">
            <a:extLst>
              <a:ext uri="{FF2B5EF4-FFF2-40B4-BE49-F238E27FC236}">
                <a16:creationId xmlns="" xmlns:a16="http://schemas.microsoft.com/office/drawing/2014/main" id="{5628F38C-9789-4307-B6F7-35E15C96A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2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35" name="Rectangle 17">
            <a:extLst>
              <a:ext uri="{FF2B5EF4-FFF2-40B4-BE49-F238E27FC236}">
                <a16:creationId xmlns="" xmlns:a16="http://schemas.microsoft.com/office/drawing/2014/main" id="{AA62964A-F4FD-42FB-B101-D0F82B327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38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="" xmlns:a16="http://schemas.microsoft.com/office/drawing/2014/main" id="{E465CFE9-F588-49D6-973A-23221F8F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A387E5-26A9-48A6-9B07-115A8B6310D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1522" name="Rectangle 2">
            <a:extLst>
              <a:ext uri="{FF2B5EF4-FFF2-40B4-BE49-F238E27FC236}">
                <a16:creationId xmlns="" xmlns:a16="http://schemas.microsoft.com/office/drawing/2014/main" id="{84ADEED0-EA27-4A2E-ADD1-164F7923B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24585" name="Object 9">
            <a:extLst>
              <a:ext uri="{FF2B5EF4-FFF2-40B4-BE49-F238E27FC236}">
                <a16:creationId xmlns="" xmlns:a16="http://schemas.microsoft.com/office/drawing/2014/main" id="{37B74F00-F1B7-43BD-A431-E260B25022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05000"/>
          <a:ext cx="1371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3" imgW="685800" imgH="254000" progId="Equation.3">
                  <p:embed/>
                </p:oleObj>
              </mc:Choice>
              <mc:Fallback>
                <p:oleObj name="Equation" r:id="rId3" imgW="685800" imgH="254000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="" xmlns:a16="http://schemas.microsoft.com/office/drawing/2014/main" id="{37B74F00-F1B7-43BD-A431-E260B25022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137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="" xmlns:a16="http://schemas.microsoft.com/office/drawing/2014/main" id="{0AE28AEB-122C-4C74-B32E-FC37A1EFD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905000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5" imgW="748975" imgH="215806" progId="Equation.3">
                  <p:embed/>
                </p:oleObj>
              </mc:Choice>
              <mc:Fallback>
                <p:oleObj name="Equation" r:id="rId5" imgW="748975" imgH="215806" progId="Equation.3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="" xmlns:a16="http://schemas.microsoft.com/office/drawing/2014/main" id="{0AE28AEB-122C-4C74-B32E-FC37A1EFD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05000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>
            <a:extLst>
              <a:ext uri="{FF2B5EF4-FFF2-40B4-BE49-F238E27FC236}">
                <a16:creationId xmlns="" xmlns:a16="http://schemas.microsoft.com/office/drawing/2014/main" id="{016603DC-2BD2-4B35-B0E5-B21D1578ED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409825"/>
          <a:ext cx="1066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7" imgW="520474" imgH="241195" progId="Equation.3">
                  <p:embed/>
                </p:oleObj>
              </mc:Choice>
              <mc:Fallback>
                <p:oleObj name="Equation" r:id="rId7" imgW="520474" imgH="241195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="" xmlns:a16="http://schemas.microsoft.com/office/drawing/2014/main" id="{016603DC-2BD2-4B35-B0E5-B21D1578ED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09825"/>
                        <a:ext cx="1066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>
            <a:extLst>
              <a:ext uri="{FF2B5EF4-FFF2-40B4-BE49-F238E27FC236}">
                <a16:creationId xmlns="" xmlns:a16="http://schemas.microsoft.com/office/drawing/2014/main" id="{AE961291-D17F-4F87-9E91-679F7340CE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362200"/>
          <a:ext cx="1066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9" imgW="508000" imgH="241300" progId="Equation.3">
                  <p:embed/>
                </p:oleObj>
              </mc:Choice>
              <mc:Fallback>
                <p:oleObj name="Equation" r:id="rId9" imgW="508000" imgH="241300" progId="Equation.3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="" xmlns:a16="http://schemas.microsoft.com/office/drawing/2014/main" id="{AE961291-D17F-4F87-9E91-679F7340CE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1066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="" xmlns:a16="http://schemas.microsoft.com/office/drawing/2014/main" id="{DAEBCEE9-3F04-44D0-BF1A-7297A5B99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2362200"/>
          <a:ext cx="1054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11" imgW="495085" imgH="241195" progId="Equation.3">
                  <p:embed/>
                </p:oleObj>
              </mc:Choice>
              <mc:Fallback>
                <p:oleObj name="Equation" r:id="rId11" imgW="495085" imgH="241195" progId="Equation.3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="" xmlns:a16="http://schemas.microsoft.com/office/drawing/2014/main" id="{DAEBCEE9-3F04-44D0-BF1A-7297A5B99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362200"/>
                        <a:ext cx="10541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>
            <a:extLst>
              <a:ext uri="{FF2B5EF4-FFF2-40B4-BE49-F238E27FC236}">
                <a16:creationId xmlns="" xmlns:a16="http://schemas.microsoft.com/office/drawing/2014/main" id="{951AB146-A648-4D12-AAB7-8879BD6E3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362200"/>
          <a:ext cx="1066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13" imgW="508000" imgH="241300" progId="Equation.3">
                  <p:embed/>
                </p:oleObj>
              </mc:Choice>
              <mc:Fallback>
                <p:oleObj name="Equation" r:id="rId13" imgW="508000" imgH="24130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="" xmlns:a16="http://schemas.microsoft.com/office/drawing/2014/main" id="{951AB146-A648-4D12-AAB7-8879BD6E3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362200"/>
                        <a:ext cx="1066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0">
            <a:extLst>
              <a:ext uri="{FF2B5EF4-FFF2-40B4-BE49-F238E27FC236}">
                <a16:creationId xmlns="" xmlns:a16="http://schemas.microsoft.com/office/drawing/2014/main" id="{14F5F73F-DBD1-4FCF-A15B-EDEB8B69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2. Jika diketahui fungsi</a:t>
            </a:r>
            <a:endParaRPr lang="en-US" altLang="en-US" sz="2400"/>
          </a:p>
        </p:txBody>
      </p:sp>
      <p:sp>
        <p:nvSpPr>
          <p:cNvPr id="31755" name="Rectangle 11">
            <a:extLst>
              <a:ext uri="{FF2B5EF4-FFF2-40B4-BE49-F238E27FC236}">
                <a16:creationId xmlns="" xmlns:a16="http://schemas.microsoft.com/office/drawing/2014/main" id="{5539F793-E362-4BFD-81B4-16670BA7D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398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 </a:t>
            </a:r>
            <a:endParaRPr lang="en-US" altLang="en-US"/>
          </a:p>
        </p:txBody>
      </p:sp>
      <p:sp>
        <p:nvSpPr>
          <p:cNvPr id="31756" name="Rectangle 15">
            <a:extLst>
              <a:ext uri="{FF2B5EF4-FFF2-40B4-BE49-F238E27FC236}">
                <a16:creationId xmlns="" xmlns:a16="http://schemas.microsoft.com/office/drawing/2014/main" id="{90B8CBDA-6518-4B56-8B29-A3AB33A9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595" name="Object 19">
            <a:extLst>
              <a:ext uri="{FF2B5EF4-FFF2-40B4-BE49-F238E27FC236}">
                <a16:creationId xmlns="" xmlns:a16="http://schemas.microsoft.com/office/drawing/2014/main" id="{BE1E415D-20E6-45E1-8F40-486F97219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86088"/>
          <a:ext cx="838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15" imgW="368140" imgH="203112" progId="Equation.3">
                  <p:embed/>
                </p:oleObj>
              </mc:Choice>
              <mc:Fallback>
                <p:oleObj name="Equation" r:id="rId15" imgW="368140" imgH="203112" progId="Equation.3">
                  <p:embed/>
                  <p:pic>
                    <p:nvPicPr>
                      <p:cNvPr id="24595" name="Object 19">
                        <a:extLst>
                          <a:ext uri="{FF2B5EF4-FFF2-40B4-BE49-F238E27FC236}">
                            <a16:creationId xmlns="" xmlns:a16="http://schemas.microsoft.com/office/drawing/2014/main" id="{BE1E415D-20E6-45E1-8F40-486F97219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86088"/>
                        <a:ext cx="838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>
            <a:extLst>
              <a:ext uri="{FF2B5EF4-FFF2-40B4-BE49-F238E27FC236}">
                <a16:creationId xmlns="" xmlns:a16="http://schemas.microsoft.com/office/drawing/2014/main" id="{102432E3-352B-4F0B-9F00-1C7BB4CA3E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19488"/>
          <a:ext cx="1219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7" imgW="583947" imgH="241195" progId="Equation.3">
                  <p:embed/>
                </p:oleObj>
              </mc:Choice>
              <mc:Fallback>
                <p:oleObj name="Equation" r:id="rId17" imgW="583947" imgH="241195" progId="Equation.3">
                  <p:embed/>
                  <p:pic>
                    <p:nvPicPr>
                      <p:cNvPr id="24594" name="Object 18">
                        <a:extLst>
                          <a:ext uri="{FF2B5EF4-FFF2-40B4-BE49-F238E27FC236}">
                            <a16:creationId xmlns="" xmlns:a16="http://schemas.microsoft.com/office/drawing/2014/main" id="{102432E3-352B-4F0B-9F00-1C7BB4CA3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19488"/>
                        <a:ext cx="1219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>
            <a:extLst>
              <a:ext uri="{FF2B5EF4-FFF2-40B4-BE49-F238E27FC236}">
                <a16:creationId xmlns="" xmlns:a16="http://schemas.microsoft.com/office/drawing/2014/main" id="{974CF5B4-E091-4B0A-919E-7D91C1C2A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589338"/>
          <a:ext cx="1828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9" imgW="977476" imgH="203112" progId="Equation.3">
                  <p:embed/>
                </p:oleObj>
              </mc:Choice>
              <mc:Fallback>
                <p:oleObj name="Equation" r:id="rId19" imgW="977476" imgH="203112" progId="Equation.3">
                  <p:embed/>
                  <p:pic>
                    <p:nvPicPr>
                      <p:cNvPr id="24593" name="Object 17">
                        <a:extLst>
                          <a:ext uri="{FF2B5EF4-FFF2-40B4-BE49-F238E27FC236}">
                            <a16:creationId xmlns="" xmlns:a16="http://schemas.microsoft.com/office/drawing/2014/main" id="{974CF5B4-E091-4B0A-919E-7D91C1C2A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9338"/>
                        <a:ext cx="18288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>
            <a:extLst>
              <a:ext uri="{FF2B5EF4-FFF2-40B4-BE49-F238E27FC236}">
                <a16:creationId xmlns="" xmlns:a16="http://schemas.microsoft.com/office/drawing/2014/main" id="{C7F987BE-1D46-4591-A03D-7328A035C6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19488"/>
          <a:ext cx="838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21" imgW="368140" imgH="203112" progId="Equation.3">
                  <p:embed/>
                </p:oleObj>
              </mc:Choice>
              <mc:Fallback>
                <p:oleObj name="Equation" r:id="rId21" imgW="368140" imgH="203112" progId="Equation.3">
                  <p:embed/>
                  <p:pic>
                    <p:nvPicPr>
                      <p:cNvPr id="24592" name="Object 16">
                        <a:extLst>
                          <a:ext uri="{FF2B5EF4-FFF2-40B4-BE49-F238E27FC236}">
                            <a16:creationId xmlns="" xmlns:a16="http://schemas.microsoft.com/office/drawing/2014/main" id="{C7F987BE-1D46-4591-A03D-7328A035C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19488"/>
                        <a:ext cx="838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Rectangle 20">
            <a:extLst>
              <a:ext uri="{FF2B5EF4-FFF2-40B4-BE49-F238E27FC236}">
                <a16:creationId xmlns="" xmlns:a16="http://schemas.microsoft.com/office/drawing/2014/main" id="{FEAD2861-6C76-4D7C-901E-A69313A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153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Tentukan </a:t>
            </a:r>
            <a:endParaRPr lang="en-US" altLang="en-US" sz="2400"/>
          </a:p>
        </p:txBody>
      </p:sp>
      <p:sp>
        <p:nvSpPr>
          <p:cNvPr id="24597" name="Rectangle 21">
            <a:extLst>
              <a:ext uri="{FF2B5EF4-FFF2-40B4-BE49-F238E27FC236}">
                <a16:creationId xmlns="" xmlns:a16="http://schemas.microsoft.com/office/drawing/2014/main" id="{C6F2D346-31EC-4222-8161-A5A2C76D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86088"/>
            <a:ext cx="450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beserta domain dan range-nya!</a:t>
            </a:r>
            <a:endParaRPr lang="en-US" altLang="en-US" sz="2400"/>
          </a:p>
        </p:txBody>
      </p:sp>
      <p:sp>
        <p:nvSpPr>
          <p:cNvPr id="24598" name="Rectangle 22">
            <a:extLst>
              <a:ext uri="{FF2B5EF4-FFF2-40B4-BE49-F238E27FC236}">
                <a16:creationId xmlns="" xmlns:a16="http://schemas.microsoft.com/office/drawing/2014/main" id="{F4803BAD-979B-40E7-895B-103D7680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052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=</a:t>
            </a:r>
            <a:endParaRPr lang="en-US" altLang="en-US" sz="2400"/>
          </a:p>
        </p:txBody>
      </p:sp>
      <p:sp>
        <p:nvSpPr>
          <p:cNvPr id="24599" name="Rectangle 23">
            <a:extLst>
              <a:ext uri="{FF2B5EF4-FFF2-40B4-BE49-F238E27FC236}">
                <a16:creationId xmlns="" xmlns:a16="http://schemas.microsoft.com/office/drawing/2014/main" id="{9AB97292-5E28-4005-B76B-2CEC945DA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1948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, sehingga </a:t>
            </a:r>
            <a:endParaRPr lang="en-US" altLang="en-US" sz="2400"/>
          </a:p>
        </p:txBody>
      </p:sp>
      <p:sp>
        <p:nvSpPr>
          <p:cNvPr id="24600" name="Rectangle 24">
            <a:extLst>
              <a:ext uri="{FF2B5EF4-FFF2-40B4-BE49-F238E27FC236}">
                <a16:creationId xmlns="" xmlns:a16="http://schemas.microsoft.com/office/drawing/2014/main" id="{A013CA3D-97D6-4C35-8530-6C9D8591B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19488"/>
            <a:ext cx="153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Times New Roman" panose="02020603050405020304" pitchFamily="18" charset="0"/>
              </a:rPr>
              <a:t>terdefinisi</a:t>
            </a:r>
            <a:endParaRPr lang="en-US" altLang="en-US" sz="2400"/>
          </a:p>
        </p:txBody>
      </p:sp>
      <p:graphicFrame>
        <p:nvGraphicFramePr>
          <p:cNvPr id="24604" name="Object 28">
            <a:extLst>
              <a:ext uri="{FF2B5EF4-FFF2-40B4-BE49-F238E27FC236}">
                <a16:creationId xmlns="" xmlns:a16="http://schemas.microsoft.com/office/drawing/2014/main" id="{B0EA8457-477D-46DC-9C1C-3847FA3AB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981450"/>
          <a:ext cx="838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22" imgW="368140" imgH="203112" progId="Equation.3">
                  <p:embed/>
                </p:oleObj>
              </mc:Choice>
              <mc:Fallback>
                <p:oleObj name="Equation" r:id="rId22" imgW="368140" imgH="203112" progId="Equation.3">
                  <p:embed/>
                  <p:pic>
                    <p:nvPicPr>
                      <p:cNvPr id="24604" name="Object 28">
                        <a:extLst>
                          <a:ext uri="{FF2B5EF4-FFF2-40B4-BE49-F238E27FC236}">
                            <a16:creationId xmlns="" xmlns:a16="http://schemas.microsoft.com/office/drawing/2014/main" id="{B0EA8457-477D-46DC-9C1C-3847FA3AB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81450"/>
                        <a:ext cx="838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27">
            <a:extLst>
              <a:ext uri="{FF2B5EF4-FFF2-40B4-BE49-F238E27FC236}">
                <a16:creationId xmlns="" xmlns:a16="http://schemas.microsoft.com/office/drawing/2014/main" id="{A4202864-5CEF-4BFF-83E7-4B6A894A7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410075"/>
          <a:ext cx="3352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23" imgW="1663700" imgH="279400" progId="Equation.3">
                  <p:embed/>
                </p:oleObj>
              </mc:Choice>
              <mc:Fallback>
                <p:oleObj name="Equation" r:id="rId23" imgW="1663700" imgH="279400" progId="Equation.3">
                  <p:embed/>
                  <p:pic>
                    <p:nvPicPr>
                      <p:cNvPr id="24603" name="Object 27">
                        <a:extLst>
                          <a:ext uri="{FF2B5EF4-FFF2-40B4-BE49-F238E27FC236}">
                            <a16:creationId xmlns="" xmlns:a16="http://schemas.microsoft.com/office/drawing/2014/main" id="{A4202864-5CEF-4BFF-83E7-4B6A894A7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0075"/>
                        <a:ext cx="33528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>
            <a:extLst>
              <a:ext uri="{FF2B5EF4-FFF2-40B4-BE49-F238E27FC236}">
                <a16:creationId xmlns="" xmlns:a16="http://schemas.microsoft.com/office/drawing/2014/main" id="{E8B378D5-1B5E-4AD2-9043-893AFD60F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5043488"/>
          <a:ext cx="2462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25" imgW="1219200" imgH="279400" progId="Equation.3">
                  <p:embed/>
                </p:oleObj>
              </mc:Choice>
              <mc:Fallback>
                <p:oleObj name="Equation" r:id="rId25" imgW="1219200" imgH="279400" progId="Equation.3">
                  <p:embed/>
                  <p:pic>
                    <p:nvPicPr>
                      <p:cNvPr id="24601" name="Object 25">
                        <a:extLst>
                          <a:ext uri="{FF2B5EF4-FFF2-40B4-BE49-F238E27FC236}">
                            <a16:creationId xmlns="" xmlns:a16="http://schemas.microsoft.com/office/drawing/2014/main" id="{E8B378D5-1B5E-4AD2-9043-893AFD60F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5043488"/>
                        <a:ext cx="2462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Rectangle 29">
            <a:extLst>
              <a:ext uri="{FF2B5EF4-FFF2-40B4-BE49-F238E27FC236}">
                <a16:creationId xmlns="" xmlns:a16="http://schemas.microsoft.com/office/drawing/2014/main" id="{B4364EC4-BC86-4AE2-BF60-7BB208445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a. Domain </a:t>
            </a:r>
            <a:endParaRPr lang="en-US" altLang="en-US" sz="2400"/>
          </a:p>
        </p:txBody>
      </p:sp>
      <p:sp>
        <p:nvSpPr>
          <p:cNvPr id="31770" name="Rectangle 30">
            <a:extLst>
              <a:ext uri="{FF2B5EF4-FFF2-40B4-BE49-F238E27FC236}">
                <a16:creationId xmlns="" xmlns:a16="http://schemas.microsoft.com/office/drawing/2014/main" id="{E7447B3E-3FAD-421C-82D8-12A15B4E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1771" name="Rectangle 31">
            <a:extLst>
              <a:ext uri="{FF2B5EF4-FFF2-40B4-BE49-F238E27FC236}">
                <a16:creationId xmlns="" xmlns:a16="http://schemas.microsoft.com/office/drawing/2014/main" id="{C9A96EFF-2A36-4ADD-931E-B0323F52B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3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1772" name="Rectangle 32">
            <a:extLst>
              <a:ext uri="{FF2B5EF4-FFF2-40B4-BE49-F238E27FC236}">
                <a16:creationId xmlns="" xmlns:a16="http://schemas.microsoft.com/office/drawing/2014/main" id="{8A66649F-2E95-4021-BF7A-AE522E7A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43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610" name="Object 34">
            <a:extLst>
              <a:ext uri="{FF2B5EF4-FFF2-40B4-BE49-F238E27FC236}">
                <a16:creationId xmlns="" xmlns:a16="http://schemas.microsoft.com/office/drawing/2014/main" id="{1D114753-6067-41EF-8E00-6DBEB210D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562600"/>
          <a:ext cx="12049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27" imgW="558558" imgH="177723" progId="Equation.3">
                  <p:embed/>
                </p:oleObj>
              </mc:Choice>
              <mc:Fallback>
                <p:oleObj name="Equation" r:id="rId27" imgW="558558" imgH="177723" progId="Equation.3">
                  <p:embed/>
                  <p:pic>
                    <p:nvPicPr>
                      <p:cNvPr id="24610" name="Object 34">
                        <a:extLst>
                          <a:ext uri="{FF2B5EF4-FFF2-40B4-BE49-F238E27FC236}">
                            <a16:creationId xmlns="" xmlns:a16="http://schemas.microsoft.com/office/drawing/2014/main" id="{1D114753-6067-41EF-8E00-6DBEB210D0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62600"/>
                        <a:ext cx="12049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33">
            <a:extLst>
              <a:ext uri="{FF2B5EF4-FFF2-40B4-BE49-F238E27FC236}">
                <a16:creationId xmlns="" xmlns:a16="http://schemas.microsoft.com/office/drawing/2014/main" id="{95F07C27-401D-473D-BCA4-27DD20E91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562600"/>
          <a:ext cx="609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29" imgW="291847" imgH="177646" progId="Equation.3">
                  <p:embed/>
                </p:oleObj>
              </mc:Choice>
              <mc:Fallback>
                <p:oleObj name="Equation" r:id="rId29" imgW="291847" imgH="177646" progId="Equation.3">
                  <p:embed/>
                  <p:pic>
                    <p:nvPicPr>
                      <p:cNvPr id="24609" name="Object 33">
                        <a:extLst>
                          <a:ext uri="{FF2B5EF4-FFF2-40B4-BE49-F238E27FC236}">
                            <a16:creationId xmlns="" xmlns:a16="http://schemas.microsoft.com/office/drawing/2014/main" id="{95F07C27-401D-473D-BCA4-27DD20E91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62600"/>
                        <a:ext cx="6096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5" name="Rectangle 35">
            <a:extLst>
              <a:ext uri="{FF2B5EF4-FFF2-40B4-BE49-F238E27FC236}">
                <a16:creationId xmlns="" xmlns:a16="http://schemas.microsoft.com/office/drawing/2014/main" id="{B4029760-F712-489A-A7EB-6F8BF1CA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1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1776" name="Rectangle 36">
            <a:extLst>
              <a:ext uri="{FF2B5EF4-FFF2-40B4-BE49-F238E27FC236}">
                <a16:creationId xmlns="" xmlns:a16="http://schemas.microsoft.com/office/drawing/2014/main" id="{A0C70018-745F-409C-9876-D0D74EC06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2475"/>
            <a:ext cx="26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4596" grpId="0"/>
      <p:bldP spid="24597" grpId="0"/>
      <p:bldP spid="24598" grpId="0"/>
      <p:bldP spid="24599" grpId="0"/>
      <p:bldP spid="24600" grpId="0"/>
      <p:bldP spid="246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="" xmlns:a16="http://schemas.microsoft.com/office/drawing/2014/main" id="{1475B641-6121-4D66-81A2-5B8CE481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F93846-670C-4AEA-ADEC-5498678C470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2535" name="Rectangle 2">
            <a:extLst>
              <a:ext uri="{FF2B5EF4-FFF2-40B4-BE49-F238E27FC236}">
                <a16:creationId xmlns="" xmlns:a16="http://schemas.microsoft.com/office/drawing/2014/main" id="{3DF9CAB3-4802-4833-B33C-CC673D312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25606" name="Object 6">
            <a:extLst>
              <a:ext uri="{FF2B5EF4-FFF2-40B4-BE49-F238E27FC236}">
                <a16:creationId xmlns="" xmlns:a16="http://schemas.microsoft.com/office/drawing/2014/main" id="{E4ACA922-4F9F-42D4-A32F-A187C6C50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265238"/>
          <a:ext cx="7620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368140" imgH="203112" progId="Equation.3">
                  <p:embed/>
                </p:oleObj>
              </mc:Choice>
              <mc:Fallback>
                <p:oleObj name="Equation" r:id="rId3" imgW="368140" imgH="203112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="" xmlns:a16="http://schemas.microsoft.com/office/drawing/2014/main" id="{E4ACA922-4F9F-42D4-A32F-A187C6C50E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65238"/>
                        <a:ext cx="7620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="" xmlns:a16="http://schemas.microsoft.com/office/drawing/2014/main" id="{05CDEE03-E50E-49EA-A671-7415FDFCD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752600"/>
          <a:ext cx="3962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5" imgW="1930400" imgH="279400" progId="Equation.3">
                  <p:embed/>
                </p:oleObj>
              </mc:Choice>
              <mc:Fallback>
                <p:oleObj name="Equation" r:id="rId5" imgW="1930400" imgH="279400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="" xmlns:a16="http://schemas.microsoft.com/office/drawing/2014/main" id="{05CDEE03-E50E-49EA-A671-7415FDFCD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3962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>
            <a:extLst>
              <a:ext uri="{FF2B5EF4-FFF2-40B4-BE49-F238E27FC236}">
                <a16:creationId xmlns="" xmlns:a16="http://schemas.microsoft.com/office/drawing/2014/main" id="{F574817B-70EA-41D8-90F7-D4E51B2BF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362200"/>
          <a:ext cx="2971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7" imgW="1497950" imgH="253890" progId="Equation.3">
                  <p:embed/>
                </p:oleObj>
              </mc:Choice>
              <mc:Fallback>
                <p:oleObj name="Equation" r:id="rId7" imgW="1497950" imgH="25389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="" xmlns:a16="http://schemas.microsoft.com/office/drawing/2014/main" id="{F574817B-70EA-41D8-90F7-D4E51B2BFA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2971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>
            <a:extLst>
              <a:ext uri="{FF2B5EF4-FFF2-40B4-BE49-F238E27FC236}">
                <a16:creationId xmlns="" xmlns:a16="http://schemas.microsoft.com/office/drawing/2014/main" id="{C889062D-0C40-40A3-9601-FB997B771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1506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b. Range </a:t>
            </a:r>
            <a:endParaRPr lang="en-US" altLang="en-US" sz="2400"/>
          </a:p>
        </p:txBody>
      </p:sp>
      <p:sp>
        <p:nvSpPr>
          <p:cNvPr id="32776" name="Rectangle 8">
            <a:extLst>
              <a:ext uri="{FF2B5EF4-FFF2-40B4-BE49-F238E27FC236}">
                <a16:creationId xmlns="" xmlns:a16="http://schemas.microsoft.com/office/drawing/2014/main" id="{414E89F1-305E-466F-8245-E53DDD97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0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610" name="Object 10">
            <a:extLst>
              <a:ext uri="{FF2B5EF4-FFF2-40B4-BE49-F238E27FC236}">
                <a16:creationId xmlns="" xmlns:a16="http://schemas.microsoft.com/office/drawing/2014/main" id="{B68F7506-D7C3-4AA3-AF29-D2DA7D1EB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974975"/>
          <a:ext cx="16700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9" imgW="825142" imgH="177723" progId="Equation.3">
                  <p:embed/>
                </p:oleObj>
              </mc:Choice>
              <mc:Fallback>
                <p:oleObj name="Equation" r:id="rId9" imgW="825142" imgH="177723" progId="Equation.3">
                  <p:embed/>
                  <p:pic>
                    <p:nvPicPr>
                      <p:cNvPr id="25610" name="Object 10">
                        <a:extLst>
                          <a:ext uri="{FF2B5EF4-FFF2-40B4-BE49-F238E27FC236}">
                            <a16:creationId xmlns="" xmlns:a16="http://schemas.microsoft.com/office/drawing/2014/main" id="{B68F7506-D7C3-4AA3-AF29-D2DA7D1EB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4975"/>
                        <a:ext cx="16700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5" name="Rectangle 2">
            <a:extLst>
              <a:ext uri="{FF2B5EF4-FFF2-40B4-BE49-F238E27FC236}">
                <a16:creationId xmlns="" xmlns:a16="http://schemas.microsoft.com/office/drawing/2014/main" id="{FA81D718-126C-424E-B1EF-259F2C06DD6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Soal Latihan</a:t>
            </a:r>
          </a:p>
        </p:txBody>
      </p:sp>
      <p:graphicFrame>
        <p:nvGraphicFramePr>
          <p:cNvPr id="89091" name="Object 3">
            <a:extLst>
              <a:ext uri="{FF2B5EF4-FFF2-40B4-BE49-F238E27FC236}">
                <a16:creationId xmlns="" xmlns:a16="http://schemas.microsoft.com/office/drawing/2014/main" id="{F989C0E7-F7A6-48D1-8C4C-76B03E49EAD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762000" y="32766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1066337" imgH="444307" progId="Equation.3">
                  <p:embed/>
                </p:oleObj>
              </mc:Choice>
              <mc:Fallback>
                <p:oleObj name="Equation" r:id="rId3" imgW="1066337" imgH="444307" progId="Equation.3">
                  <p:embed/>
                  <p:pic>
                    <p:nvPicPr>
                      <p:cNvPr id="89091" name="Object 3">
                        <a:extLst>
                          <a:ext uri="{FF2B5EF4-FFF2-40B4-BE49-F238E27FC236}">
                            <a16:creationId xmlns="" xmlns:a16="http://schemas.microsoft.com/office/drawing/2014/main" id="{F989C0E7-F7A6-48D1-8C4C-76B03E49EAD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>
            <a:extLst>
              <a:ext uri="{FF2B5EF4-FFF2-40B4-BE49-F238E27FC236}">
                <a16:creationId xmlns="" xmlns:a16="http://schemas.microsoft.com/office/drawing/2014/main" id="{CABD7BD7-A0FD-4B28-B1AA-51B9DEB6116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2743200"/>
          <a:ext cx="1981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5" imgW="1168400" imgH="241300" progId="Equation.3">
                  <p:embed/>
                </p:oleObj>
              </mc:Choice>
              <mc:Fallback>
                <p:oleObj name="Equation" r:id="rId5" imgW="1168400" imgH="24130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="" xmlns:a16="http://schemas.microsoft.com/office/drawing/2014/main" id="{CABD7BD7-A0FD-4B28-B1AA-51B9DEB6116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1981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="" xmlns:a16="http://schemas.microsoft.com/office/drawing/2014/main" id="{5405952E-4100-4B21-BD86-B3AD9A4279F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5800" y="4138613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7" imgW="977476" imgH="253890" progId="Equation.3">
                  <p:embed/>
                </p:oleObj>
              </mc:Choice>
              <mc:Fallback>
                <p:oleObj name="Equation" r:id="rId7" imgW="977476" imgH="253890" progId="Equation.3">
                  <p:embed/>
                  <p:pic>
                    <p:nvPicPr>
                      <p:cNvPr id="89093" name="Object 5">
                        <a:extLst>
                          <a:ext uri="{FF2B5EF4-FFF2-40B4-BE49-F238E27FC236}">
                            <a16:creationId xmlns="" xmlns:a16="http://schemas.microsoft.com/office/drawing/2014/main" id="{5405952E-4100-4B21-BD86-B3AD9A4279F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38613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8" name="Object 20">
            <a:extLst>
              <a:ext uri="{FF2B5EF4-FFF2-40B4-BE49-F238E27FC236}">
                <a16:creationId xmlns="" xmlns:a16="http://schemas.microsoft.com/office/drawing/2014/main" id="{5F476420-B4DA-4A46-ACDB-2305B79AF89A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57613" y="4114800"/>
          <a:ext cx="18700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9" imgW="1117600" imgH="292100" progId="Equation.3">
                  <p:embed/>
                </p:oleObj>
              </mc:Choice>
              <mc:Fallback>
                <p:oleObj name="Equation" r:id="rId9" imgW="1117600" imgH="292100" progId="Equation.3">
                  <p:embed/>
                  <p:pic>
                    <p:nvPicPr>
                      <p:cNvPr id="89108" name="Object 20">
                        <a:extLst>
                          <a:ext uri="{FF2B5EF4-FFF2-40B4-BE49-F238E27FC236}">
                            <a16:creationId xmlns="" xmlns:a16="http://schemas.microsoft.com/office/drawing/2014/main" id="{5F476420-B4DA-4A46-ACDB-2305B79AF89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4114800"/>
                        <a:ext cx="18700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Slide Number Placeholder 8">
            <a:extLst>
              <a:ext uri="{FF2B5EF4-FFF2-40B4-BE49-F238E27FC236}">
                <a16:creationId xmlns="" xmlns:a16="http://schemas.microsoft.com/office/drawing/2014/main" id="{5B00178E-799D-4831-8B7B-D83C90EA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C0AB9A-894D-4881-959A-D7360B477755}" type="slidenum">
              <a:rPr lang="en-US" altLang="en-US"/>
              <a:pPr/>
              <a:t>26</a:t>
            </a:fld>
            <a:endParaRPr lang="en-US" altLang="en-US"/>
          </a:p>
        </p:txBody>
      </p:sp>
      <p:graphicFrame>
        <p:nvGraphicFramePr>
          <p:cNvPr id="89095" name="Object 7">
            <a:extLst>
              <a:ext uri="{FF2B5EF4-FFF2-40B4-BE49-F238E27FC236}">
                <a16:creationId xmlns="" xmlns:a16="http://schemas.microsoft.com/office/drawing/2014/main" id="{323AAD11-FC77-4E9A-863E-B0494D888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352800"/>
          <a:ext cx="22621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11" imgW="1218671" imgH="266584" progId="Equation.3">
                  <p:embed/>
                </p:oleObj>
              </mc:Choice>
              <mc:Fallback>
                <p:oleObj name="Equation" r:id="rId11" imgW="1218671" imgH="266584" progId="Equation.3">
                  <p:embed/>
                  <p:pic>
                    <p:nvPicPr>
                      <p:cNvPr id="89095" name="Object 7">
                        <a:extLst>
                          <a:ext uri="{FF2B5EF4-FFF2-40B4-BE49-F238E27FC236}">
                            <a16:creationId xmlns="" xmlns:a16="http://schemas.microsoft.com/office/drawing/2014/main" id="{323AAD11-FC77-4E9A-863E-B0494D888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2800"/>
                        <a:ext cx="22621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>
            <a:extLst>
              <a:ext uri="{FF2B5EF4-FFF2-40B4-BE49-F238E27FC236}">
                <a16:creationId xmlns="" xmlns:a16="http://schemas.microsoft.com/office/drawing/2014/main" id="{2AAADC8B-0F1E-431C-8187-ECFB89322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2514600"/>
          <a:ext cx="2032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13" imgW="1066337" imgH="393529" progId="Equation.3">
                  <p:embed/>
                </p:oleObj>
              </mc:Choice>
              <mc:Fallback>
                <p:oleObj name="Equation" r:id="rId13" imgW="1066337" imgH="393529" progId="Equation.3">
                  <p:embed/>
                  <p:pic>
                    <p:nvPicPr>
                      <p:cNvPr id="89096" name="Object 8">
                        <a:extLst>
                          <a:ext uri="{FF2B5EF4-FFF2-40B4-BE49-F238E27FC236}">
                            <a16:creationId xmlns="" xmlns:a16="http://schemas.microsoft.com/office/drawing/2014/main" id="{2AAADC8B-0F1E-431C-8187-ECFB89322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514600"/>
                        <a:ext cx="2032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9">
            <a:extLst>
              <a:ext uri="{FF2B5EF4-FFF2-40B4-BE49-F238E27FC236}">
                <a16:creationId xmlns="" xmlns:a16="http://schemas.microsoft.com/office/drawing/2014/main" id="{1AC4342E-CF4F-4A4F-9C08-F56BE904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2163763"/>
            <a:ext cx="35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</a:t>
            </a:r>
            <a:endParaRPr lang="en-US" altLang="en-US"/>
          </a:p>
        </p:txBody>
      </p:sp>
      <p:sp>
        <p:nvSpPr>
          <p:cNvPr id="89099" name="Rectangle 11">
            <a:extLst>
              <a:ext uri="{FF2B5EF4-FFF2-40B4-BE49-F238E27FC236}">
                <a16:creationId xmlns="" xmlns:a16="http://schemas.microsoft.com/office/drawing/2014/main" id="{05017FBF-0DB3-4C63-B6F3-AF42DF5D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643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 sz="2000">
                <a:cs typeface="Times New Roman" panose="02020603050405020304" pitchFamily="18" charset="0"/>
              </a:rPr>
              <a:t>Apakah </a:t>
            </a:r>
            <a:r>
              <a:rPr lang="it-IT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 o g</a:t>
            </a:r>
            <a:r>
              <a:rPr lang="it-IT" altLang="en-US" sz="2000">
                <a:cs typeface="Times New Roman" panose="02020603050405020304" pitchFamily="18" charset="0"/>
              </a:rPr>
              <a:t> terdefinisi? Bila ya, tentukan rumusan dari </a:t>
            </a:r>
          </a:p>
          <a:p>
            <a:pPr eaLnBrk="1" hangingPunct="1"/>
            <a:r>
              <a:rPr lang="it-IT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 o g</a:t>
            </a:r>
            <a:r>
              <a:rPr lang="it-IT" altLang="en-US" sz="2000">
                <a:cs typeface="Times New Roman" panose="02020603050405020304" pitchFamily="18" charset="0"/>
              </a:rPr>
              <a:t> dan domain dari </a:t>
            </a:r>
            <a:r>
              <a:rPr lang="it-IT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 o g</a:t>
            </a:r>
            <a:r>
              <a:rPr lang="it-IT" altLang="en-US" sz="2000">
                <a:cs typeface="Times New Roman" panose="02020603050405020304" pitchFamily="18" charset="0"/>
              </a:rPr>
              <a:t>.</a:t>
            </a:r>
            <a:endParaRPr lang="en-US" altLang="en-US" sz="2000"/>
          </a:p>
        </p:txBody>
      </p:sp>
      <p:graphicFrame>
        <p:nvGraphicFramePr>
          <p:cNvPr id="89100" name="Object 12">
            <a:extLst>
              <a:ext uri="{FF2B5EF4-FFF2-40B4-BE49-F238E27FC236}">
                <a16:creationId xmlns="" xmlns:a16="http://schemas.microsoft.com/office/drawing/2014/main" id="{D3B2030B-2486-4C29-976D-4511B6DCC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984375"/>
          <a:ext cx="1762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15" imgW="927100" imgH="241300" progId="Equation.3">
                  <p:embed/>
                </p:oleObj>
              </mc:Choice>
              <mc:Fallback>
                <p:oleObj name="Equation" r:id="rId15" imgW="927100" imgH="241300" progId="Equation.3">
                  <p:embed/>
                  <p:pic>
                    <p:nvPicPr>
                      <p:cNvPr id="89100" name="Object 12">
                        <a:extLst>
                          <a:ext uri="{FF2B5EF4-FFF2-40B4-BE49-F238E27FC236}">
                            <a16:creationId xmlns="" xmlns:a16="http://schemas.microsoft.com/office/drawing/2014/main" id="{D3B2030B-2486-4C29-976D-4511B6DCC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4375"/>
                        <a:ext cx="1762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>
            <a:extLst>
              <a:ext uri="{FF2B5EF4-FFF2-40B4-BE49-F238E27FC236}">
                <a16:creationId xmlns="" xmlns:a16="http://schemas.microsoft.com/office/drawing/2014/main" id="{3130908A-1DFC-4CC3-8955-1C29A1446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9812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17" imgW="609336" imgH="253890" progId="Equation.3">
                  <p:embed/>
                </p:oleObj>
              </mc:Choice>
              <mc:Fallback>
                <p:oleObj name="Equation" r:id="rId17" imgW="609336" imgH="253890" progId="Equation.3">
                  <p:embed/>
                  <p:pic>
                    <p:nvPicPr>
                      <p:cNvPr id="89101" name="Object 13">
                        <a:extLst>
                          <a:ext uri="{FF2B5EF4-FFF2-40B4-BE49-F238E27FC236}">
                            <a16:creationId xmlns="" xmlns:a16="http://schemas.microsoft.com/office/drawing/2014/main" id="{3130908A-1DFC-4CC3-8955-1C29A1446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121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3" name="Text Box 15">
            <a:extLst>
              <a:ext uri="{FF2B5EF4-FFF2-40B4-BE49-F238E27FC236}">
                <a16:creationId xmlns="" xmlns:a16="http://schemas.microsoft.com/office/drawing/2014/main" id="{CE83B1A9-B75F-4072-A18A-23F63E95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89104" name="Text Box 16">
            <a:extLst>
              <a:ext uri="{FF2B5EF4-FFF2-40B4-BE49-F238E27FC236}">
                <a16:creationId xmlns="" xmlns:a16="http://schemas.microsoft.com/office/drawing/2014/main" id="{67F99A00-1845-4726-AEA2-A7297DE4E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89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89107" name="Text Box 19">
            <a:extLst>
              <a:ext uri="{FF2B5EF4-FFF2-40B4-BE49-F238E27FC236}">
                <a16:creationId xmlns="" xmlns:a16="http://schemas.microsoft.com/office/drawing/2014/main" id="{F5121E09-009A-4600-AC3A-393DC6F3E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41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89109" name="Text Box 21">
            <a:extLst>
              <a:ext uri="{FF2B5EF4-FFF2-40B4-BE49-F238E27FC236}">
                <a16:creationId xmlns="" xmlns:a16="http://schemas.microsoft.com/office/drawing/2014/main" id="{382D49E6-8EDA-4F5B-A44D-DB8DBF41A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767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graphicFrame>
        <p:nvGraphicFramePr>
          <p:cNvPr id="89112" name="Object 24">
            <a:extLst>
              <a:ext uri="{FF2B5EF4-FFF2-40B4-BE49-F238E27FC236}">
                <a16:creationId xmlns="" xmlns:a16="http://schemas.microsoft.com/office/drawing/2014/main" id="{AAE23875-A899-4578-9FF8-3963F4628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4741863"/>
          <a:ext cx="24050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19" imgW="1295400" imgH="228600" progId="Equation.3">
                  <p:embed/>
                </p:oleObj>
              </mc:Choice>
              <mc:Fallback>
                <p:oleObj name="Equation" r:id="rId19" imgW="1295400" imgH="228600" progId="Equation.3">
                  <p:embed/>
                  <p:pic>
                    <p:nvPicPr>
                      <p:cNvPr id="89112" name="Object 24">
                        <a:extLst>
                          <a:ext uri="{FF2B5EF4-FFF2-40B4-BE49-F238E27FC236}">
                            <a16:creationId xmlns="" xmlns:a16="http://schemas.microsoft.com/office/drawing/2014/main" id="{AAE23875-A899-4578-9FF8-3963F4628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741863"/>
                        <a:ext cx="24050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3" name="Object 25">
            <a:extLst>
              <a:ext uri="{FF2B5EF4-FFF2-40B4-BE49-F238E27FC236}">
                <a16:creationId xmlns="" xmlns:a16="http://schemas.microsoft.com/office/drawing/2014/main" id="{F9043BC7-B9D4-496C-8C19-BF094D121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75" y="4633913"/>
          <a:ext cx="22209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21" imgW="1168400" imgH="241300" progId="Equation.3">
                  <p:embed/>
                </p:oleObj>
              </mc:Choice>
              <mc:Fallback>
                <p:oleObj name="Equation" r:id="rId21" imgW="1168400" imgH="241300" progId="Equation.3">
                  <p:embed/>
                  <p:pic>
                    <p:nvPicPr>
                      <p:cNvPr id="89113" name="Object 25">
                        <a:extLst>
                          <a:ext uri="{FF2B5EF4-FFF2-40B4-BE49-F238E27FC236}">
                            <a16:creationId xmlns="" xmlns:a16="http://schemas.microsoft.com/office/drawing/2014/main" id="{F9043BC7-B9D4-496C-8C19-BF094D121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633913"/>
                        <a:ext cx="22209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/>
      <p:bldP spid="89103" grpId="0"/>
      <p:bldP spid="89104" grpId="0"/>
      <p:bldP spid="89107" grpId="0"/>
      <p:bldP spid="89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="" xmlns:a16="http://schemas.microsoft.com/office/drawing/2014/main" id="{C60322DA-9A12-4ECB-A60F-FBD6C1A5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566A64-5C37-4825-BC71-A674FC60BAE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4581" name="Rectangle 2">
            <a:extLst>
              <a:ext uri="{FF2B5EF4-FFF2-40B4-BE49-F238E27FC236}">
                <a16:creationId xmlns="" xmlns:a16="http://schemas.microsoft.com/office/drawing/2014/main" id="{49BE928D-5284-4B1B-8DA5-AF1BF1650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/>
              <a:t>Grafik dari fungsi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="" xmlns:a16="http://schemas.microsoft.com/office/drawing/2014/main" id="{39826F61-90CB-47A1-8BA2-6708C05BD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4143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1. Garis Lurus</a:t>
            </a:r>
            <a:endParaRPr lang="en-US" altLang="en-US" sz="2400"/>
          </a:p>
        </p:txBody>
      </p:sp>
      <p:graphicFrame>
        <p:nvGraphicFramePr>
          <p:cNvPr id="26629" name="Object 5">
            <a:extLst>
              <a:ext uri="{FF2B5EF4-FFF2-40B4-BE49-F238E27FC236}">
                <a16:creationId xmlns="" xmlns:a16="http://schemas.microsoft.com/office/drawing/2014/main" id="{3324DE10-F95F-4CF3-AF2F-F39E8A2586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05000"/>
          <a:ext cx="1524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3" imgW="698197" imgH="177723" progId="Equation.3">
                  <p:embed/>
                </p:oleObj>
              </mc:Choice>
              <mc:Fallback>
                <p:oleObj name="Equation" r:id="rId3" imgW="698197" imgH="177723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="" xmlns:a16="http://schemas.microsoft.com/office/drawing/2014/main" id="{3324DE10-F95F-4CF3-AF2F-F39E8A2586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1524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>
            <a:extLst>
              <a:ext uri="{FF2B5EF4-FFF2-40B4-BE49-F238E27FC236}">
                <a16:creationId xmlns="" xmlns:a16="http://schemas.microsoft.com/office/drawing/2014/main" id="{B7A097ED-4824-454D-8FD7-7AADFA74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8400"/>
            <a:ext cx="593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persamaan garis lurus yang melewati (0,c)</a:t>
            </a:r>
            <a:endParaRPr lang="en-US" altLang="en-US" sz="2400"/>
          </a:p>
        </p:txBody>
      </p:sp>
      <p:sp>
        <p:nvSpPr>
          <p:cNvPr id="34823" name="Rectangle 9">
            <a:extLst>
              <a:ext uri="{FF2B5EF4-FFF2-40B4-BE49-F238E27FC236}">
                <a16:creationId xmlns="" xmlns:a16="http://schemas.microsoft.com/office/drawing/2014/main" id="{879D9188-00D2-4C8E-A091-740B7887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632" name="Object 8">
            <a:extLst>
              <a:ext uri="{FF2B5EF4-FFF2-40B4-BE49-F238E27FC236}">
                <a16:creationId xmlns="" xmlns:a16="http://schemas.microsoft.com/office/drawing/2014/main" id="{771395DE-1EBE-455E-825D-4AF7B1DE9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63913"/>
          <a:ext cx="1295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5" imgW="583947" imgH="203112" progId="Equation.3">
                  <p:embed/>
                </p:oleObj>
              </mc:Choice>
              <mc:Fallback>
                <p:oleObj name="Equation" r:id="rId5" imgW="583947" imgH="203112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="" xmlns:a16="http://schemas.microsoft.com/office/drawing/2014/main" id="{771395DE-1EBE-455E-825D-4AF7B1DE9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63913"/>
                        <a:ext cx="1295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Line 11">
            <a:extLst>
              <a:ext uri="{FF2B5EF4-FFF2-40B4-BE49-F238E27FC236}">
                <a16:creationId xmlns="" xmlns:a16="http://schemas.microsoft.com/office/drawing/2014/main" id="{30405551-DD2B-48B8-BDC6-C0AE1E668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60925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Line 12">
            <a:extLst>
              <a:ext uri="{FF2B5EF4-FFF2-40B4-BE49-F238E27FC236}">
                <a16:creationId xmlns="" xmlns:a16="http://schemas.microsoft.com/office/drawing/2014/main" id="{0A8D0E19-9828-4ED5-9A02-9D9BE243F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3124200"/>
            <a:ext cx="0" cy="2895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="" xmlns:a16="http://schemas.microsoft.com/office/drawing/2014/main" id="{CB7D891E-FD82-4A50-91B4-DB6EFE7EE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3700" y="3124200"/>
            <a:ext cx="2305050" cy="2316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Text Box 14">
            <a:extLst>
              <a:ext uri="{FF2B5EF4-FFF2-40B4-BE49-F238E27FC236}">
                <a16:creationId xmlns="" xmlns:a16="http://schemas.microsoft.com/office/drawing/2014/main" id="{B27D9353-B666-41A1-930A-C622E4632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3895725"/>
            <a:ext cx="4191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3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="" xmlns:a16="http://schemas.microsoft.com/office/drawing/2014/main" id="{EB50267E-FA42-4FE6-9FC8-3151E5FAC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413" y="4813300"/>
            <a:ext cx="62865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-3</a:t>
            </a:r>
          </a:p>
        </p:txBody>
      </p:sp>
      <p:sp>
        <p:nvSpPr>
          <p:cNvPr id="34830" name="Text Box 16">
            <a:extLst>
              <a:ext uri="{FF2B5EF4-FFF2-40B4-BE49-F238E27FC236}">
                <a16:creationId xmlns="" xmlns:a16="http://schemas.microsoft.com/office/drawing/2014/main" id="{7C52EBDD-61FA-43DD-B2E3-F87B50AEE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31718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6642" name="Rectangle 18">
            <a:extLst>
              <a:ext uri="{FF2B5EF4-FFF2-40B4-BE49-F238E27FC236}">
                <a16:creationId xmlns="" xmlns:a16="http://schemas.microsoft.com/office/drawing/2014/main" id="{F8072081-D5A2-41F1-A860-2A934E9A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1268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contoh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/>
      <p:bldP spid="26638" grpId="0"/>
      <p:bldP spid="26639" grpId="0"/>
      <p:bldP spid="266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="" xmlns:a16="http://schemas.microsoft.com/office/drawing/2014/main" id="{37133532-32E9-43BB-88CE-5C353AA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0D219C-AA4D-4755-A3A5-FC5164A07CE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5609" name="Rectangle 2">
            <a:extLst>
              <a:ext uri="{FF2B5EF4-FFF2-40B4-BE49-F238E27FC236}">
                <a16:creationId xmlns="" xmlns:a16="http://schemas.microsoft.com/office/drawing/2014/main" id="{047710E5-0FE1-4AC0-8BBF-EFA5E93C1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Garis Lurus</a:t>
            </a:r>
          </a:p>
        </p:txBody>
      </p:sp>
      <p:graphicFrame>
        <p:nvGraphicFramePr>
          <p:cNvPr id="27655" name="Object 7">
            <a:extLst>
              <a:ext uri="{FF2B5EF4-FFF2-40B4-BE49-F238E27FC236}">
                <a16:creationId xmlns="" xmlns:a16="http://schemas.microsoft.com/office/drawing/2014/main" id="{82515AAD-842D-45B2-8497-E38A7B536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447800"/>
          <a:ext cx="2667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3" imgW="1218671" imgH="215806" progId="Equation.3">
                  <p:embed/>
                </p:oleObj>
              </mc:Choice>
              <mc:Fallback>
                <p:oleObj name="Equation" r:id="rId3" imgW="1218671" imgH="215806" progId="Equation.3">
                  <p:embed/>
                  <p:pic>
                    <p:nvPicPr>
                      <p:cNvPr id="27655" name="Object 7">
                        <a:extLst>
                          <a:ext uri="{FF2B5EF4-FFF2-40B4-BE49-F238E27FC236}">
                            <a16:creationId xmlns="" xmlns:a16="http://schemas.microsoft.com/office/drawing/2014/main" id="{82515AAD-842D-45B2-8497-E38A7B536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2667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="" xmlns:a16="http://schemas.microsoft.com/office/drawing/2014/main" id="{BCF78415-52E5-49CF-9D77-FB0579B5E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039938"/>
          <a:ext cx="990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5" imgW="457002" imgH="215806" progId="Equation.3">
                  <p:embed/>
                </p:oleObj>
              </mc:Choice>
              <mc:Fallback>
                <p:oleObj name="Equation" r:id="rId5" imgW="457002" imgH="215806" progId="Equation.3">
                  <p:embed/>
                  <p:pic>
                    <p:nvPicPr>
                      <p:cNvPr id="27654" name="Object 6">
                        <a:extLst>
                          <a:ext uri="{FF2B5EF4-FFF2-40B4-BE49-F238E27FC236}">
                            <a16:creationId xmlns="" xmlns:a16="http://schemas.microsoft.com/office/drawing/2014/main" id="{BCF78415-52E5-49CF-9D77-FB0579B5E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39938"/>
                        <a:ext cx="9906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="" xmlns:a16="http://schemas.microsoft.com/office/drawing/2014/main" id="{DACF3315-E787-4E02-8D00-5164588BAF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590800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Equation" r:id="rId7" imgW="1117115" imgH="444307" progId="Equation.3">
                  <p:embed/>
                </p:oleObj>
              </mc:Choice>
              <mc:Fallback>
                <p:oleObj name="Equation" r:id="rId7" imgW="1117115" imgH="444307" progId="Equation.3">
                  <p:embed/>
                  <p:pic>
                    <p:nvPicPr>
                      <p:cNvPr id="27653" name="Object 5">
                        <a:extLst>
                          <a:ext uri="{FF2B5EF4-FFF2-40B4-BE49-F238E27FC236}">
                            <a16:creationId xmlns="" xmlns:a16="http://schemas.microsoft.com/office/drawing/2014/main" id="{DACF3315-E787-4E02-8D00-5164588BAF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220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>
            <a:extLst>
              <a:ext uri="{FF2B5EF4-FFF2-40B4-BE49-F238E27FC236}">
                <a16:creationId xmlns="" xmlns:a16="http://schemas.microsoft.com/office/drawing/2014/main" id="{A4C7EB09-ADA7-4226-B230-7271D905F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67125"/>
          <a:ext cx="2209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9" imgW="1079032" imgH="215806" progId="Equation.3">
                  <p:embed/>
                </p:oleObj>
              </mc:Choice>
              <mc:Fallback>
                <p:oleObj name="Equation" r:id="rId9" imgW="1079032" imgH="215806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="" xmlns:a16="http://schemas.microsoft.com/office/drawing/2014/main" id="{A4C7EB09-ADA7-4226-B230-7271D905F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67125"/>
                        <a:ext cx="2209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>
            <a:extLst>
              <a:ext uri="{FF2B5EF4-FFF2-40B4-BE49-F238E27FC236}">
                <a16:creationId xmlns="" xmlns:a16="http://schemas.microsoft.com/office/drawing/2014/main" id="{60FE8752-CAF2-4E61-8083-5193CA0D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43113"/>
            <a:ext cx="437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Persamaan garis lurus melalui </a:t>
            </a:r>
            <a:endParaRPr lang="en-US" altLang="en-US" sz="2400"/>
          </a:p>
        </p:txBody>
      </p:sp>
      <p:sp>
        <p:nvSpPr>
          <p:cNvPr id="27659" name="Rectangle 11">
            <a:extLst>
              <a:ext uri="{FF2B5EF4-FFF2-40B4-BE49-F238E27FC236}">
                <a16:creationId xmlns="" xmlns:a16="http://schemas.microsoft.com/office/drawing/2014/main" id="{936D1775-809E-4C94-9A59-BC982001B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3671888"/>
            <a:ext cx="437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Persamaan garis lurus melalui </a:t>
            </a:r>
            <a:endParaRPr lang="en-US" altLang="en-US" sz="2400"/>
          </a:p>
        </p:txBody>
      </p:sp>
      <p:graphicFrame>
        <p:nvGraphicFramePr>
          <p:cNvPr id="27662" name="Object 14">
            <a:extLst>
              <a:ext uri="{FF2B5EF4-FFF2-40B4-BE49-F238E27FC236}">
                <a16:creationId xmlns="" xmlns:a16="http://schemas.microsoft.com/office/drawing/2014/main" id="{33BE1E8C-57A8-4B29-8178-89D0C75D3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53000"/>
          <a:ext cx="2209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11" imgW="1028700" imgH="228600" progId="Equation.3">
                  <p:embed/>
                </p:oleObj>
              </mc:Choice>
              <mc:Fallback>
                <p:oleObj name="Equation" r:id="rId11" imgW="1028700" imgH="228600" progId="Equation.3">
                  <p:embed/>
                  <p:pic>
                    <p:nvPicPr>
                      <p:cNvPr id="27662" name="Object 14">
                        <a:extLst>
                          <a:ext uri="{FF2B5EF4-FFF2-40B4-BE49-F238E27FC236}">
                            <a16:creationId xmlns="" xmlns:a16="http://schemas.microsoft.com/office/drawing/2014/main" id="{33BE1E8C-57A8-4B29-8178-89D0C75D3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2209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>
            <a:extLst>
              <a:ext uri="{FF2B5EF4-FFF2-40B4-BE49-F238E27FC236}">
                <a16:creationId xmlns="" xmlns:a16="http://schemas.microsoft.com/office/drawing/2014/main" id="{D19BEBA9-C043-46C9-96AB-1A585C37E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486400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13" imgW="850531" imgH="203112" progId="Equation.3">
                  <p:embed/>
                </p:oleObj>
              </mc:Choice>
              <mc:Fallback>
                <p:oleObj name="Equation" r:id="rId13" imgW="850531" imgH="203112" progId="Equation.3">
                  <p:embed/>
                  <p:pic>
                    <p:nvPicPr>
                      <p:cNvPr id="27661" name="Object 13">
                        <a:extLst>
                          <a:ext uri="{FF2B5EF4-FFF2-40B4-BE49-F238E27FC236}">
                            <a16:creationId xmlns="" xmlns:a16="http://schemas.microsoft.com/office/drawing/2014/main" id="{D19BEBA9-C043-46C9-96AB-1A585C37E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86400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Rectangle 15">
            <a:extLst>
              <a:ext uri="{FF2B5EF4-FFF2-40B4-BE49-F238E27FC236}">
                <a16:creationId xmlns="" xmlns:a16="http://schemas.microsoft.com/office/drawing/2014/main" id="{588FE9D6-8F83-4BA7-9816-680CC6398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65638"/>
            <a:ext cx="514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2. Grafik fungsi kuadrat (parabola)</a:t>
            </a:r>
            <a:endParaRPr lang="en-US" altLang="en-US" sz="2400"/>
          </a:p>
        </p:txBody>
      </p:sp>
      <p:sp>
        <p:nvSpPr>
          <p:cNvPr id="27664" name="Rectangle 16">
            <a:extLst>
              <a:ext uri="{FF2B5EF4-FFF2-40B4-BE49-F238E27FC236}">
                <a16:creationId xmlns="" xmlns:a16="http://schemas.microsoft.com/office/drawing/2014/main" id="{EE50198C-0CD1-4696-BE88-4C6041A6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72113"/>
            <a:ext cx="2163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Diskriminan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27659" grpId="0"/>
      <p:bldP spid="27663" grpId="0"/>
      <p:bldP spid="276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="" xmlns:a16="http://schemas.microsoft.com/office/drawing/2014/main" id="{8D8D9C0B-9EB6-43F2-ADE4-B91FD4A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DBFDD7-E081-4530-AF83-A173D2F3465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="" xmlns:a16="http://schemas.microsoft.com/office/drawing/2014/main" id="{24101DEC-09A9-4D08-B733-5F300C946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Grafik Fungsi Kuadrat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="" xmlns:a16="http://schemas.microsoft.com/office/drawing/2014/main" id="{F6A781E9-DC50-4FD4-85B2-53D78DFB9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7313"/>
            <a:ext cx="215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Titik puncak = </a:t>
            </a:r>
            <a:endParaRPr lang="en-US" altLang="en-US" sz="2400"/>
          </a:p>
        </p:txBody>
      </p:sp>
      <p:graphicFrame>
        <p:nvGraphicFramePr>
          <p:cNvPr id="28676" name="Object 4">
            <a:extLst>
              <a:ext uri="{FF2B5EF4-FFF2-40B4-BE49-F238E27FC236}">
                <a16:creationId xmlns="" xmlns:a16="http://schemas.microsoft.com/office/drawing/2014/main" id="{A032680A-27C8-47D8-9D91-09D962852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200150"/>
          <a:ext cx="1676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3" imgW="837836" imgH="431613" progId="Equation.3">
                  <p:embed/>
                </p:oleObj>
              </mc:Choice>
              <mc:Fallback>
                <p:oleObj name="Equation" r:id="rId3" imgW="837836" imgH="431613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="" xmlns:a16="http://schemas.microsoft.com/office/drawing/2014/main" id="{A032680A-27C8-47D8-9D91-09D962852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00150"/>
                        <a:ext cx="1676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AutoShape 8">
            <a:extLst>
              <a:ext uri="{FF2B5EF4-FFF2-40B4-BE49-F238E27FC236}">
                <a16:creationId xmlns="" xmlns:a16="http://schemas.microsoft.com/office/drawing/2014/main" id="{994A4D67-F14B-4FB5-9F52-53A0810C8A2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2286000"/>
            <a:ext cx="59436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="" xmlns:a16="http://schemas.microsoft.com/office/drawing/2014/main" id="{6543D9E9-E14E-440E-BDEF-5375364D3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413" y="4130675"/>
            <a:ext cx="5245100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Freeform 11">
            <a:extLst>
              <a:ext uri="{FF2B5EF4-FFF2-40B4-BE49-F238E27FC236}">
                <a16:creationId xmlns="" xmlns:a16="http://schemas.microsoft.com/office/drawing/2014/main" id="{DF6F7CE7-19C2-48AA-89A5-1DA5611CAB61}"/>
              </a:ext>
            </a:extLst>
          </p:cNvPr>
          <p:cNvSpPr>
            <a:spLocks/>
          </p:cNvSpPr>
          <p:nvPr/>
        </p:nvSpPr>
        <p:spPr bwMode="auto">
          <a:xfrm>
            <a:off x="6630988" y="4092575"/>
            <a:ext cx="111125" cy="74613"/>
          </a:xfrm>
          <a:custGeom>
            <a:avLst/>
            <a:gdLst>
              <a:gd name="T0" fmla="*/ 0 w 70"/>
              <a:gd name="T1" fmla="*/ 0 h 47"/>
              <a:gd name="T2" fmla="*/ 2147483647 w 70"/>
              <a:gd name="T3" fmla="*/ 2147483647 h 47"/>
              <a:gd name="T4" fmla="*/ 0 w 70"/>
              <a:gd name="T5" fmla="*/ 2147483647 h 47"/>
              <a:gd name="T6" fmla="*/ 0 w 70"/>
              <a:gd name="T7" fmla="*/ 0 h 47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47"/>
              <a:gd name="T14" fmla="*/ 70 w 70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47">
                <a:moveTo>
                  <a:pt x="0" y="0"/>
                </a:moveTo>
                <a:lnTo>
                  <a:pt x="70" y="24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Freeform 12">
            <a:extLst>
              <a:ext uri="{FF2B5EF4-FFF2-40B4-BE49-F238E27FC236}">
                <a16:creationId xmlns="" xmlns:a16="http://schemas.microsoft.com/office/drawing/2014/main" id="{03CCF809-D593-406B-A48E-F9A962382FDF}"/>
              </a:ext>
            </a:extLst>
          </p:cNvPr>
          <p:cNvSpPr>
            <a:spLocks/>
          </p:cNvSpPr>
          <p:nvPr/>
        </p:nvSpPr>
        <p:spPr bwMode="auto">
          <a:xfrm>
            <a:off x="1881188" y="3400425"/>
            <a:ext cx="1216025" cy="1338263"/>
          </a:xfrm>
          <a:custGeom>
            <a:avLst/>
            <a:gdLst>
              <a:gd name="T0" fmla="*/ 2147483647 w 766"/>
              <a:gd name="T1" fmla="*/ 0 h 843"/>
              <a:gd name="T2" fmla="*/ 2147483647 w 766"/>
              <a:gd name="T3" fmla="*/ 2147483647 h 843"/>
              <a:gd name="T4" fmla="*/ 2147483647 w 766"/>
              <a:gd name="T5" fmla="*/ 2147483647 h 843"/>
              <a:gd name="T6" fmla="*/ 2147483647 w 766"/>
              <a:gd name="T7" fmla="*/ 2147483647 h 843"/>
              <a:gd name="T8" fmla="*/ 2147483647 w 766"/>
              <a:gd name="T9" fmla="*/ 2147483647 h 843"/>
              <a:gd name="T10" fmla="*/ 2147483647 w 766"/>
              <a:gd name="T11" fmla="*/ 2147483647 h 843"/>
              <a:gd name="T12" fmla="*/ 2147483647 w 766"/>
              <a:gd name="T13" fmla="*/ 2147483647 h 843"/>
              <a:gd name="T14" fmla="*/ 2147483647 w 766"/>
              <a:gd name="T15" fmla="*/ 2147483647 h 843"/>
              <a:gd name="T16" fmla="*/ 2147483647 w 766"/>
              <a:gd name="T17" fmla="*/ 2147483647 h 843"/>
              <a:gd name="T18" fmla="*/ 2147483647 w 766"/>
              <a:gd name="T19" fmla="*/ 2147483647 h 843"/>
              <a:gd name="T20" fmla="*/ 2147483647 w 766"/>
              <a:gd name="T21" fmla="*/ 2147483647 h 843"/>
              <a:gd name="T22" fmla="*/ 2147483647 w 766"/>
              <a:gd name="T23" fmla="*/ 2147483647 h 843"/>
              <a:gd name="T24" fmla="*/ 2147483647 w 766"/>
              <a:gd name="T25" fmla="*/ 2147483647 h 843"/>
              <a:gd name="T26" fmla="*/ 2147483647 w 766"/>
              <a:gd name="T27" fmla="*/ 2147483647 h 843"/>
              <a:gd name="T28" fmla="*/ 2147483647 w 766"/>
              <a:gd name="T29" fmla="*/ 2147483647 h 843"/>
              <a:gd name="T30" fmla="*/ 2147483647 w 766"/>
              <a:gd name="T31" fmla="*/ 2147483647 h 843"/>
              <a:gd name="T32" fmla="*/ 0 w 766"/>
              <a:gd name="T33" fmla="*/ 0 h 8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6"/>
              <a:gd name="T52" fmla="*/ 0 h 843"/>
              <a:gd name="T53" fmla="*/ 766 w 766"/>
              <a:gd name="T54" fmla="*/ 843 h 84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6" h="843">
                <a:moveTo>
                  <a:pt x="766" y="0"/>
                </a:moveTo>
                <a:lnTo>
                  <a:pt x="718" y="197"/>
                </a:lnTo>
                <a:lnTo>
                  <a:pt x="670" y="369"/>
                </a:lnTo>
                <a:lnTo>
                  <a:pt x="622" y="514"/>
                </a:lnTo>
                <a:lnTo>
                  <a:pt x="575" y="632"/>
                </a:lnTo>
                <a:lnTo>
                  <a:pt x="527" y="725"/>
                </a:lnTo>
                <a:lnTo>
                  <a:pt x="479" y="791"/>
                </a:lnTo>
                <a:lnTo>
                  <a:pt x="431" y="830"/>
                </a:lnTo>
                <a:lnTo>
                  <a:pt x="383" y="843"/>
                </a:lnTo>
                <a:lnTo>
                  <a:pt x="336" y="830"/>
                </a:lnTo>
                <a:lnTo>
                  <a:pt x="288" y="791"/>
                </a:lnTo>
                <a:lnTo>
                  <a:pt x="239" y="725"/>
                </a:lnTo>
                <a:lnTo>
                  <a:pt x="192" y="632"/>
                </a:lnTo>
                <a:lnTo>
                  <a:pt x="144" y="514"/>
                </a:lnTo>
                <a:lnTo>
                  <a:pt x="96" y="369"/>
                </a:lnTo>
                <a:lnTo>
                  <a:pt x="48" y="197"/>
                </a:lnTo>
                <a:lnTo>
                  <a:pt x="0" y="0"/>
                </a:lnTo>
              </a:path>
            </a:pathLst>
          </a:cu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Freeform 13">
            <a:extLst>
              <a:ext uri="{FF2B5EF4-FFF2-40B4-BE49-F238E27FC236}">
                <a16:creationId xmlns="" xmlns:a16="http://schemas.microsoft.com/office/drawing/2014/main" id="{6C17C442-83A8-4D0B-81BE-D8BB5811E6B7}"/>
              </a:ext>
            </a:extLst>
          </p:cNvPr>
          <p:cNvSpPr>
            <a:spLocks/>
          </p:cNvSpPr>
          <p:nvPr/>
        </p:nvSpPr>
        <p:spPr bwMode="auto">
          <a:xfrm>
            <a:off x="3462338" y="2790825"/>
            <a:ext cx="1214437" cy="1339850"/>
          </a:xfrm>
          <a:custGeom>
            <a:avLst/>
            <a:gdLst>
              <a:gd name="T0" fmla="*/ 2147483647 w 765"/>
              <a:gd name="T1" fmla="*/ 0 h 844"/>
              <a:gd name="T2" fmla="*/ 2147483647 w 765"/>
              <a:gd name="T3" fmla="*/ 2147483647 h 844"/>
              <a:gd name="T4" fmla="*/ 2147483647 w 765"/>
              <a:gd name="T5" fmla="*/ 2147483647 h 844"/>
              <a:gd name="T6" fmla="*/ 2147483647 w 765"/>
              <a:gd name="T7" fmla="*/ 2147483647 h 844"/>
              <a:gd name="T8" fmla="*/ 2147483647 w 765"/>
              <a:gd name="T9" fmla="*/ 2147483647 h 844"/>
              <a:gd name="T10" fmla="*/ 2147483647 w 765"/>
              <a:gd name="T11" fmla="*/ 2147483647 h 844"/>
              <a:gd name="T12" fmla="*/ 2147483647 w 765"/>
              <a:gd name="T13" fmla="*/ 2147483647 h 844"/>
              <a:gd name="T14" fmla="*/ 2147483647 w 765"/>
              <a:gd name="T15" fmla="*/ 2147483647 h 844"/>
              <a:gd name="T16" fmla="*/ 2147483647 w 765"/>
              <a:gd name="T17" fmla="*/ 2147483647 h 844"/>
              <a:gd name="T18" fmla="*/ 2147483647 w 765"/>
              <a:gd name="T19" fmla="*/ 2147483647 h 844"/>
              <a:gd name="T20" fmla="*/ 2147483647 w 765"/>
              <a:gd name="T21" fmla="*/ 2147483647 h 844"/>
              <a:gd name="T22" fmla="*/ 2147483647 w 765"/>
              <a:gd name="T23" fmla="*/ 2147483647 h 844"/>
              <a:gd name="T24" fmla="*/ 2147483647 w 765"/>
              <a:gd name="T25" fmla="*/ 2147483647 h 844"/>
              <a:gd name="T26" fmla="*/ 2147483647 w 765"/>
              <a:gd name="T27" fmla="*/ 2147483647 h 844"/>
              <a:gd name="T28" fmla="*/ 2147483647 w 765"/>
              <a:gd name="T29" fmla="*/ 2147483647 h 844"/>
              <a:gd name="T30" fmla="*/ 2147483647 w 765"/>
              <a:gd name="T31" fmla="*/ 2147483647 h 844"/>
              <a:gd name="T32" fmla="*/ 0 w 765"/>
              <a:gd name="T33" fmla="*/ 0 h 8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5"/>
              <a:gd name="T52" fmla="*/ 0 h 844"/>
              <a:gd name="T53" fmla="*/ 765 w 765"/>
              <a:gd name="T54" fmla="*/ 844 h 84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5" h="844">
                <a:moveTo>
                  <a:pt x="765" y="0"/>
                </a:moveTo>
                <a:lnTo>
                  <a:pt x="717" y="198"/>
                </a:lnTo>
                <a:lnTo>
                  <a:pt x="669" y="370"/>
                </a:lnTo>
                <a:lnTo>
                  <a:pt x="622" y="514"/>
                </a:lnTo>
                <a:lnTo>
                  <a:pt x="574" y="633"/>
                </a:lnTo>
                <a:lnTo>
                  <a:pt x="526" y="725"/>
                </a:lnTo>
                <a:lnTo>
                  <a:pt x="478" y="791"/>
                </a:lnTo>
                <a:lnTo>
                  <a:pt x="430" y="831"/>
                </a:lnTo>
                <a:lnTo>
                  <a:pt x="383" y="844"/>
                </a:lnTo>
                <a:lnTo>
                  <a:pt x="335" y="831"/>
                </a:lnTo>
                <a:lnTo>
                  <a:pt x="287" y="791"/>
                </a:lnTo>
                <a:lnTo>
                  <a:pt x="239" y="725"/>
                </a:lnTo>
                <a:lnTo>
                  <a:pt x="191" y="633"/>
                </a:lnTo>
                <a:lnTo>
                  <a:pt x="143" y="514"/>
                </a:lnTo>
                <a:lnTo>
                  <a:pt x="95" y="370"/>
                </a:lnTo>
                <a:lnTo>
                  <a:pt x="47" y="198"/>
                </a:lnTo>
                <a:lnTo>
                  <a:pt x="0" y="0"/>
                </a:lnTo>
              </a:path>
            </a:pathLst>
          </a:cu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Freeform 14">
            <a:extLst>
              <a:ext uri="{FF2B5EF4-FFF2-40B4-BE49-F238E27FC236}">
                <a16:creationId xmlns="" xmlns:a16="http://schemas.microsoft.com/office/drawing/2014/main" id="{1CEBBF13-66D5-4765-BD04-D8BE7264F3A5}"/>
              </a:ext>
            </a:extLst>
          </p:cNvPr>
          <p:cNvSpPr>
            <a:spLocks/>
          </p:cNvSpPr>
          <p:nvPr/>
        </p:nvSpPr>
        <p:spPr bwMode="auto">
          <a:xfrm>
            <a:off x="5162550" y="2305050"/>
            <a:ext cx="1216025" cy="1338263"/>
          </a:xfrm>
          <a:custGeom>
            <a:avLst/>
            <a:gdLst>
              <a:gd name="T0" fmla="*/ 2147483647 w 766"/>
              <a:gd name="T1" fmla="*/ 0 h 843"/>
              <a:gd name="T2" fmla="*/ 2147483647 w 766"/>
              <a:gd name="T3" fmla="*/ 2147483647 h 843"/>
              <a:gd name="T4" fmla="*/ 2147483647 w 766"/>
              <a:gd name="T5" fmla="*/ 2147483647 h 843"/>
              <a:gd name="T6" fmla="*/ 2147483647 w 766"/>
              <a:gd name="T7" fmla="*/ 2147483647 h 843"/>
              <a:gd name="T8" fmla="*/ 2147483647 w 766"/>
              <a:gd name="T9" fmla="*/ 2147483647 h 843"/>
              <a:gd name="T10" fmla="*/ 2147483647 w 766"/>
              <a:gd name="T11" fmla="*/ 2147483647 h 843"/>
              <a:gd name="T12" fmla="*/ 2147483647 w 766"/>
              <a:gd name="T13" fmla="*/ 2147483647 h 843"/>
              <a:gd name="T14" fmla="*/ 2147483647 w 766"/>
              <a:gd name="T15" fmla="*/ 2147483647 h 843"/>
              <a:gd name="T16" fmla="*/ 2147483647 w 766"/>
              <a:gd name="T17" fmla="*/ 2147483647 h 843"/>
              <a:gd name="T18" fmla="*/ 2147483647 w 766"/>
              <a:gd name="T19" fmla="*/ 2147483647 h 843"/>
              <a:gd name="T20" fmla="*/ 2147483647 w 766"/>
              <a:gd name="T21" fmla="*/ 2147483647 h 843"/>
              <a:gd name="T22" fmla="*/ 2147483647 w 766"/>
              <a:gd name="T23" fmla="*/ 2147483647 h 843"/>
              <a:gd name="T24" fmla="*/ 2147483647 w 766"/>
              <a:gd name="T25" fmla="*/ 2147483647 h 843"/>
              <a:gd name="T26" fmla="*/ 2147483647 w 766"/>
              <a:gd name="T27" fmla="*/ 2147483647 h 843"/>
              <a:gd name="T28" fmla="*/ 2147483647 w 766"/>
              <a:gd name="T29" fmla="*/ 2147483647 h 843"/>
              <a:gd name="T30" fmla="*/ 2147483647 w 766"/>
              <a:gd name="T31" fmla="*/ 2147483647 h 843"/>
              <a:gd name="T32" fmla="*/ 0 w 766"/>
              <a:gd name="T33" fmla="*/ 0 h 8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6"/>
              <a:gd name="T52" fmla="*/ 0 h 843"/>
              <a:gd name="T53" fmla="*/ 766 w 766"/>
              <a:gd name="T54" fmla="*/ 843 h 84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6" h="843">
                <a:moveTo>
                  <a:pt x="766" y="0"/>
                </a:moveTo>
                <a:lnTo>
                  <a:pt x="718" y="197"/>
                </a:lnTo>
                <a:lnTo>
                  <a:pt x="670" y="369"/>
                </a:lnTo>
                <a:lnTo>
                  <a:pt x="622" y="514"/>
                </a:lnTo>
                <a:lnTo>
                  <a:pt x="575" y="632"/>
                </a:lnTo>
                <a:lnTo>
                  <a:pt x="526" y="725"/>
                </a:lnTo>
                <a:lnTo>
                  <a:pt x="479" y="791"/>
                </a:lnTo>
                <a:lnTo>
                  <a:pt x="431" y="830"/>
                </a:lnTo>
                <a:lnTo>
                  <a:pt x="383" y="843"/>
                </a:lnTo>
                <a:lnTo>
                  <a:pt x="335" y="830"/>
                </a:lnTo>
                <a:lnTo>
                  <a:pt x="287" y="791"/>
                </a:lnTo>
                <a:lnTo>
                  <a:pt x="240" y="725"/>
                </a:lnTo>
                <a:lnTo>
                  <a:pt x="192" y="632"/>
                </a:lnTo>
                <a:lnTo>
                  <a:pt x="144" y="514"/>
                </a:lnTo>
                <a:lnTo>
                  <a:pt x="96" y="369"/>
                </a:lnTo>
                <a:lnTo>
                  <a:pt x="48" y="197"/>
                </a:lnTo>
                <a:lnTo>
                  <a:pt x="0" y="0"/>
                </a:lnTo>
              </a:path>
            </a:pathLst>
          </a:cu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5">
            <a:extLst>
              <a:ext uri="{FF2B5EF4-FFF2-40B4-BE49-F238E27FC236}">
                <a16:creationId xmlns="" xmlns:a16="http://schemas.microsoft.com/office/drawing/2014/main" id="{9613A7B9-2EB1-403F-967B-1E28599CA197}"/>
              </a:ext>
            </a:extLst>
          </p:cNvPr>
          <p:cNvGrpSpPr>
            <a:grpSpLocks/>
          </p:cNvGrpSpPr>
          <p:nvPr/>
        </p:nvGrpSpPr>
        <p:grpSpPr bwMode="auto">
          <a:xfrm>
            <a:off x="2262188" y="4957763"/>
            <a:ext cx="455612" cy="288925"/>
            <a:chOff x="1425" y="3123"/>
            <a:chExt cx="287" cy="182"/>
          </a:xfrm>
        </p:grpSpPr>
        <p:sp>
          <p:nvSpPr>
            <p:cNvPr id="36891" name="Rectangle 15">
              <a:extLst>
                <a:ext uri="{FF2B5EF4-FFF2-40B4-BE49-F238E27FC236}">
                  <a16:creationId xmlns="" xmlns:a16="http://schemas.microsoft.com/office/drawing/2014/main" id="{6AB24EBF-B784-4BA0-AF8D-7460461BA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3123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36892" name="Rectangle 16">
              <a:extLst>
                <a:ext uri="{FF2B5EF4-FFF2-40B4-BE49-F238E27FC236}">
                  <a16:creationId xmlns="" xmlns:a16="http://schemas.microsoft.com/office/drawing/2014/main" id="{4AFE9417-BEC9-4090-8B98-D4678CBD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" y="3123"/>
              <a:ext cx="1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</a:rPr>
                <a:t>&gt;0</a:t>
              </a:r>
              <a:endParaRPr lang="en-US" altLang="en-US"/>
            </a:p>
          </p:txBody>
        </p:sp>
      </p:grpSp>
      <p:grpSp>
        <p:nvGrpSpPr>
          <p:cNvPr id="3" name="Group 26">
            <a:extLst>
              <a:ext uri="{FF2B5EF4-FFF2-40B4-BE49-F238E27FC236}">
                <a16:creationId xmlns="" xmlns:a16="http://schemas.microsoft.com/office/drawing/2014/main" id="{83D35789-02C6-42C3-8B3F-23829DFEB570}"/>
              </a:ext>
            </a:extLst>
          </p:cNvPr>
          <p:cNvGrpSpPr>
            <a:grpSpLocks/>
          </p:cNvGrpSpPr>
          <p:nvPr/>
        </p:nvGrpSpPr>
        <p:grpSpPr bwMode="auto">
          <a:xfrm>
            <a:off x="3841750" y="4957763"/>
            <a:ext cx="455613" cy="288925"/>
            <a:chOff x="2420" y="3123"/>
            <a:chExt cx="287" cy="182"/>
          </a:xfrm>
        </p:grpSpPr>
        <p:sp>
          <p:nvSpPr>
            <p:cNvPr id="36889" name="Rectangle 17">
              <a:extLst>
                <a:ext uri="{FF2B5EF4-FFF2-40B4-BE49-F238E27FC236}">
                  <a16:creationId xmlns="" xmlns:a16="http://schemas.microsoft.com/office/drawing/2014/main" id="{2C8BDB72-094A-4819-8589-F474860CB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123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36890" name="Rectangle 18">
              <a:extLst>
                <a:ext uri="{FF2B5EF4-FFF2-40B4-BE49-F238E27FC236}">
                  <a16:creationId xmlns="" xmlns:a16="http://schemas.microsoft.com/office/drawing/2014/main" id="{2430C172-EC4F-46E2-B337-450A982B4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3123"/>
              <a:ext cx="1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</a:rPr>
                <a:t>=0</a:t>
              </a:r>
              <a:endParaRPr lang="en-US" altLang="en-US"/>
            </a:p>
          </p:txBody>
        </p:sp>
      </p:grpSp>
      <p:grpSp>
        <p:nvGrpSpPr>
          <p:cNvPr id="4" name="Group 27">
            <a:extLst>
              <a:ext uri="{FF2B5EF4-FFF2-40B4-BE49-F238E27FC236}">
                <a16:creationId xmlns="" xmlns:a16="http://schemas.microsoft.com/office/drawing/2014/main" id="{8AFE8BAD-5C78-4EEB-929A-A9B1DFB049E7}"/>
              </a:ext>
            </a:extLst>
          </p:cNvPr>
          <p:cNvGrpSpPr>
            <a:grpSpLocks/>
          </p:cNvGrpSpPr>
          <p:nvPr/>
        </p:nvGrpSpPr>
        <p:grpSpPr bwMode="auto">
          <a:xfrm>
            <a:off x="5540375" y="4957763"/>
            <a:ext cx="455613" cy="288925"/>
            <a:chOff x="3490" y="3123"/>
            <a:chExt cx="287" cy="182"/>
          </a:xfrm>
        </p:grpSpPr>
        <p:sp>
          <p:nvSpPr>
            <p:cNvPr id="36887" name="Rectangle 19">
              <a:extLst>
                <a:ext uri="{FF2B5EF4-FFF2-40B4-BE49-F238E27FC236}">
                  <a16:creationId xmlns="" xmlns:a16="http://schemas.microsoft.com/office/drawing/2014/main" id="{2F2D5A40-AB67-4A35-85B0-1AB8CF99C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3123"/>
              <a:ext cx="1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</a:rPr>
                <a:t>D</a:t>
              </a:r>
              <a:endParaRPr lang="en-US" altLang="en-US"/>
            </a:p>
          </p:txBody>
        </p:sp>
        <p:sp>
          <p:nvSpPr>
            <p:cNvPr id="36888" name="Rectangle 20">
              <a:extLst>
                <a:ext uri="{FF2B5EF4-FFF2-40B4-BE49-F238E27FC236}">
                  <a16:creationId xmlns="" xmlns:a16="http://schemas.microsoft.com/office/drawing/2014/main" id="{3518A042-AD29-4C83-B7C8-66B32328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3123"/>
              <a:ext cx="1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</a:rPr>
                <a:t>&lt;0</a:t>
              </a:r>
              <a:endParaRPr lang="en-US" altLang="en-US"/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="" xmlns:a16="http://schemas.microsoft.com/office/drawing/2014/main" id="{EEDDE3F7-BF96-44EA-AE87-D13DDF21467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667000"/>
            <a:ext cx="473075" cy="419100"/>
            <a:chOff x="759" y="1833"/>
            <a:chExt cx="298" cy="264"/>
          </a:xfrm>
        </p:grpSpPr>
        <p:sp>
          <p:nvSpPr>
            <p:cNvPr id="36885" name="Rectangle 21">
              <a:extLst>
                <a:ext uri="{FF2B5EF4-FFF2-40B4-BE49-F238E27FC236}">
                  <a16:creationId xmlns="" xmlns:a16="http://schemas.microsoft.com/office/drawing/2014/main" id="{2AFEBC44-7EBC-4A1D-A580-DF6A38308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183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en-US"/>
            </a:p>
          </p:txBody>
        </p:sp>
        <p:sp>
          <p:nvSpPr>
            <p:cNvPr id="36886" name="Rectangle 22">
              <a:extLst>
                <a:ext uri="{FF2B5EF4-FFF2-40B4-BE49-F238E27FC236}">
                  <a16:creationId xmlns="" xmlns:a16="http://schemas.microsoft.com/office/drawing/2014/main" id="{79508F34-FE88-4F9A-BA66-C49F0C405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915"/>
              <a:ext cx="1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</a:rPr>
                <a:t>&gt;0</a:t>
              </a:r>
              <a:endParaRPr lang="en-US" altLang="en-US"/>
            </a:p>
          </p:txBody>
        </p:sp>
      </p:grpSp>
      <p:sp>
        <p:nvSpPr>
          <p:cNvPr id="28695" name="Rectangle 23">
            <a:extLst>
              <a:ext uri="{FF2B5EF4-FFF2-40B4-BE49-F238E27FC236}">
                <a16:creationId xmlns="" xmlns:a16="http://schemas.microsoft.com/office/drawing/2014/main" id="{6907C44D-BF48-4C70-A7AE-5548F0BE5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5" y="4225925"/>
            <a:ext cx="134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700" name="Line 28">
            <a:extLst>
              <a:ext uri="{FF2B5EF4-FFF2-40B4-BE49-F238E27FC236}">
                <a16:creationId xmlns="" xmlns:a16="http://schemas.microsoft.com/office/drawing/2014/main" id="{89148AF0-9AF9-4781-8C17-6D06A8A0C7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1981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9">
            <a:extLst>
              <a:ext uri="{FF2B5EF4-FFF2-40B4-BE49-F238E27FC236}">
                <a16:creationId xmlns="" xmlns:a16="http://schemas.microsoft.com/office/drawing/2014/main" id="{18A50547-7859-41DA-8BE1-68647BEF59A3}"/>
              </a:ext>
            </a:extLst>
          </p:cNvPr>
          <p:cNvGrpSpPr>
            <a:grpSpLocks/>
          </p:cNvGrpSpPr>
          <p:nvPr/>
        </p:nvGrpSpPr>
        <p:grpSpPr bwMode="auto">
          <a:xfrm>
            <a:off x="1401763" y="1981200"/>
            <a:ext cx="198437" cy="404813"/>
            <a:chOff x="759" y="1833"/>
            <a:chExt cx="125" cy="255"/>
          </a:xfrm>
        </p:grpSpPr>
        <p:sp>
          <p:nvSpPr>
            <p:cNvPr id="36883" name="Rectangle 30">
              <a:extLst>
                <a:ext uri="{FF2B5EF4-FFF2-40B4-BE49-F238E27FC236}">
                  <a16:creationId xmlns="" xmlns:a16="http://schemas.microsoft.com/office/drawing/2014/main" id="{0D5797DC-32BE-415F-AC7C-F90A68FC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" y="1833"/>
              <a:ext cx="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  <p:sp>
          <p:nvSpPr>
            <p:cNvPr id="36884" name="Rectangle 31">
              <a:extLst>
                <a:ext uri="{FF2B5EF4-FFF2-40B4-BE49-F238E27FC236}">
                  <a16:creationId xmlns="" xmlns:a16="http://schemas.microsoft.com/office/drawing/2014/main" id="{A009AA3F-BAE8-4869-95D6-BC426C5CD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1915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id-ID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="" xmlns:a16="http://schemas.microsoft.com/office/drawing/2014/main" id="{64E03EC5-967A-464E-9520-FC8785D8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1AC38D-294C-41D8-98D4-5BF07A88181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="" xmlns:a16="http://schemas.microsoft.com/office/drawing/2014/main" id="{191A1F25-DD4B-4585-91A2-29946DBCD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Pengertian Fungsi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874D9168-D245-4525-8393-B15E1A9D4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672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/>
              <a:t>Jika </a:t>
            </a:r>
            <a:r>
              <a:rPr lang="en-US" altLang="en-US" sz="2400" i="1"/>
              <a:t>f</a:t>
            </a:r>
            <a:r>
              <a:rPr lang="en-US" altLang="en-US" sz="2400"/>
              <a:t> adalah fungsi dari </a:t>
            </a:r>
            <a:r>
              <a:rPr lang="en-US" altLang="en-US" sz="2400" i="1"/>
              <a:t>A</a:t>
            </a:r>
            <a:r>
              <a:rPr lang="en-US" altLang="en-US" sz="2400"/>
              <a:t> ke </a:t>
            </a:r>
            <a:r>
              <a:rPr lang="en-US" altLang="en-US" sz="2400" i="1"/>
              <a:t>B</a:t>
            </a:r>
            <a:r>
              <a:rPr lang="en-US" altLang="en-US" sz="2400"/>
              <a:t>  kita menuliskan 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750C4BA0-C834-4730-ADA4-85CBED53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76400"/>
            <a:ext cx="247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/>
              <a:t> </a:t>
            </a:r>
            <a:r>
              <a:rPr lang="en-US" altLang="en-US" sz="2400" i="1"/>
              <a:t>f</a:t>
            </a:r>
            <a:r>
              <a:rPr lang="en-US" altLang="en-US" sz="2400"/>
              <a:t> : 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  <a:r>
              <a:rPr lang="en-US" altLang="en-US" sz="2400" i="1">
                <a:sym typeface="Symbol" panose="05050102010706020507" pitchFamily="18" charset="2"/>
              </a:rPr>
              <a:t>B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="" xmlns:a16="http://schemas.microsoft.com/office/drawing/2014/main" id="{E262887C-B2E9-4902-B657-828F3BB0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492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/>
              <a:t>yang artinya </a:t>
            </a:r>
            <a:r>
              <a:rPr lang="en-US" altLang="en-US" sz="2400" i="1"/>
              <a:t>f</a:t>
            </a:r>
            <a:r>
              <a:rPr lang="en-US" altLang="en-US" sz="2400"/>
              <a:t> </a:t>
            </a:r>
            <a:r>
              <a:rPr lang="en-US" altLang="en-US" sz="2400" b="1"/>
              <a:t>memetakan</a:t>
            </a:r>
            <a:r>
              <a:rPr lang="en-US" altLang="en-US" sz="2400"/>
              <a:t> </a:t>
            </a:r>
            <a:r>
              <a:rPr lang="en-US" altLang="en-US" sz="2400" i="1"/>
              <a:t>A</a:t>
            </a:r>
            <a:r>
              <a:rPr lang="en-US" altLang="en-US" sz="2400"/>
              <a:t> ke </a:t>
            </a:r>
            <a:r>
              <a:rPr lang="en-US" altLang="en-US" sz="2400" i="1"/>
              <a:t>B</a:t>
            </a:r>
            <a:r>
              <a:rPr lang="en-US" altLang="en-US" sz="2400"/>
              <a:t>. 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="" xmlns:a16="http://schemas.microsoft.com/office/drawing/2014/main" id="{83A4F7BF-51AC-4900-8CDA-DDD550217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7302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A</a:t>
            </a:r>
            <a:r>
              <a:rPr lang="en-US" altLang="en-US" sz="2400"/>
              <a:t> disebut </a:t>
            </a:r>
            <a:r>
              <a:rPr lang="en-US" altLang="en-US" sz="2400" b="1"/>
              <a:t>daerah asal</a:t>
            </a:r>
            <a:r>
              <a:rPr lang="en-US" altLang="en-US" sz="2400"/>
              <a:t> (</a:t>
            </a:r>
            <a:r>
              <a:rPr lang="en-US" altLang="en-US" sz="2400" i="1"/>
              <a:t>domain</a:t>
            </a:r>
            <a:r>
              <a:rPr lang="en-US" altLang="en-US" sz="2400"/>
              <a:t>) dari </a:t>
            </a:r>
            <a:r>
              <a:rPr lang="en-US" altLang="en-US" sz="2400" i="1"/>
              <a:t>f</a:t>
            </a:r>
            <a:r>
              <a:rPr lang="en-US" altLang="en-US" sz="2400"/>
              <a:t> dan </a:t>
            </a:r>
            <a:r>
              <a:rPr lang="en-US" altLang="en-US" sz="2400" i="1"/>
              <a:t>B</a:t>
            </a:r>
            <a:r>
              <a:rPr lang="en-US" altLang="en-US" sz="2400"/>
              <a:t> disebut </a:t>
            </a:r>
          </a:p>
          <a:p>
            <a:pPr eaLnBrk="1" hangingPunct="1"/>
            <a:r>
              <a:rPr lang="en-US" altLang="en-US" sz="2400" i="1"/>
              <a:t>codomain</a:t>
            </a:r>
            <a:r>
              <a:rPr lang="en-US" altLang="en-US" sz="2400"/>
              <a:t> dari </a:t>
            </a:r>
            <a:r>
              <a:rPr lang="en-US" altLang="en-US" sz="2400" i="1"/>
              <a:t>f</a:t>
            </a:r>
            <a:r>
              <a:rPr lang="en-US" altLang="en-US" sz="2400"/>
              <a:t>.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="" xmlns:a16="http://schemas.microsoft.com/office/drawing/2014/main" id="{9826DCBD-36E0-4C04-A96F-57F252F79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524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Relasi di bawah ini merupakan fungsi</a:t>
            </a:r>
          </a:p>
        </p:txBody>
      </p:sp>
      <p:sp>
        <p:nvSpPr>
          <p:cNvPr id="4126" name="Oval 30">
            <a:extLst>
              <a:ext uri="{FF2B5EF4-FFF2-40B4-BE49-F238E27FC236}">
                <a16:creationId xmlns="" xmlns:a16="http://schemas.microsoft.com/office/drawing/2014/main" id="{41D4862C-2A26-4D71-ADAA-4F041DC1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335463"/>
            <a:ext cx="1143000" cy="19431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127" name="Text Box 31">
            <a:extLst>
              <a:ext uri="{FF2B5EF4-FFF2-40B4-BE49-F238E27FC236}">
                <a16:creationId xmlns="" xmlns:a16="http://schemas.microsoft.com/office/drawing/2014/main" id="{E8BAAD6F-7F91-4AC4-BB92-2C6ED51C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49580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a</a:t>
            </a:r>
            <a:endParaRPr lang="en-US" altLang="en-US"/>
          </a:p>
        </p:txBody>
      </p:sp>
      <p:sp>
        <p:nvSpPr>
          <p:cNvPr id="4128" name="Text Box 32">
            <a:extLst>
              <a:ext uri="{FF2B5EF4-FFF2-40B4-BE49-F238E27FC236}">
                <a16:creationId xmlns="" xmlns:a16="http://schemas.microsoft.com/office/drawing/2014/main" id="{DA4B4DCD-48E3-4E99-AE30-68B156BD2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7926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</a:t>
            </a:r>
            <a:endParaRPr lang="en-US" altLang="en-US"/>
          </a:p>
        </p:txBody>
      </p:sp>
      <p:sp>
        <p:nvSpPr>
          <p:cNvPr id="4129" name="Text Box 33">
            <a:extLst>
              <a:ext uri="{FF2B5EF4-FFF2-40B4-BE49-F238E27FC236}">
                <a16:creationId xmlns="" xmlns:a16="http://schemas.microsoft.com/office/drawing/2014/main" id="{EE2D63A0-807A-40B2-8389-36CCB043A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1355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u</a:t>
            </a:r>
            <a:endParaRPr lang="en-US" altLang="en-US"/>
          </a:p>
        </p:txBody>
      </p:sp>
      <p:sp>
        <p:nvSpPr>
          <p:cNvPr id="4130" name="Text Box 34">
            <a:extLst>
              <a:ext uri="{FF2B5EF4-FFF2-40B4-BE49-F238E27FC236}">
                <a16:creationId xmlns="" xmlns:a16="http://schemas.microsoft.com/office/drawing/2014/main" id="{4E5D8AAC-5C2D-490C-BB4D-5EA8DC71C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4784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e</a:t>
            </a:r>
            <a:endParaRPr lang="en-US" altLang="en-US"/>
          </a:p>
        </p:txBody>
      </p:sp>
      <p:sp>
        <p:nvSpPr>
          <p:cNvPr id="10254" name="Text Box 35">
            <a:extLst>
              <a:ext uri="{FF2B5EF4-FFF2-40B4-BE49-F238E27FC236}">
                <a16:creationId xmlns="" xmlns:a16="http://schemas.microsoft.com/office/drawing/2014/main" id="{CB363225-1005-41E7-A6BB-8002B4260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021263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i</a:t>
            </a:r>
            <a:endParaRPr lang="en-US" altLang="en-US"/>
          </a:p>
        </p:txBody>
      </p:sp>
      <p:sp>
        <p:nvSpPr>
          <p:cNvPr id="4132" name="Text Box 36">
            <a:extLst>
              <a:ext uri="{FF2B5EF4-FFF2-40B4-BE49-F238E27FC236}">
                <a16:creationId xmlns="" xmlns:a16="http://schemas.microsoft.com/office/drawing/2014/main" id="{8199E076-9E18-4B06-8B20-341C48688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8213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</a:t>
            </a:r>
            <a:endParaRPr lang="en-US" altLang="en-US"/>
          </a:p>
        </p:txBody>
      </p:sp>
      <p:sp>
        <p:nvSpPr>
          <p:cNvPr id="4133" name="Oval 37">
            <a:extLst>
              <a:ext uri="{FF2B5EF4-FFF2-40B4-BE49-F238E27FC236}">
                <a16:creationId xmlns="" xmlns:a16="http://schemas.microsoft.com/office/drawing/2014/main" id="{DE20BF03-994E-4323-8E23-A75A0FEA3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35463"/>
            <a:ext cx="1143000" cy="19431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134" name="Text Box 38">
            <a:extLst>
              <a:ext uri="{FF2B5EF4-FFF2-40B4-BE49-F238E27FC236}">
                <a16:creationId xmlns="" xmlns:a16="http://schemas.microsoft.com/office/drawing/2014/main" id="{9B2F4860-AF15-4958-8A55-655E9436B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449763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1</a:t>
            </a:r>
            <a:endParaRPr lang="en-US" altLang="en-US"/>
          </a:p>
        </p:txBody>
      </p:sp>
      <p:sp>
        <p:nvSpPr>
          <p:cNvPr id="4135" name="Text Box 39">
            <a:extLst>
              <a:ext uri="{FF2B5EF4-FFF2-40B4-BE49-F238E27FC236}">
                <a16:creationId xmlns="" xmlns:a16="http://schemas.microsoft.com/office/drawing/2014/main" id="{B3CE06EE-2E8F-4D0D-B83A-0FE1A09F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47926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2</a:t>
            </a:r>
            <a:endParaRPr lang="en-US" altLang="en-US"/>
          </a:p>
        </p:txBody>
      </p:sp>
      <p:sp>
        <p:nvSpPr>
          <p:cNvPr id="4136" name="Text Box 40">
            <a:extLst>
              <a:ext uri="{FF2B5EF4-FFF2-40B4-BE49-F238E27FC236}">
                <a16:creationId xmlns="" xmlns:a16="http://schemas.microsoft.com/office/drawing/2014/main" id="{76C8BE1D-E686-413C-AA42-1C210D990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1355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3</a:t>
            </a:r>
            <a:endParaRPr lang="en-US" altLang="en-US"/>
          </a:p>
        </p:txBody>
      </p:sp>
      <p:sp>
        <p:nvSpPr>
          <p:cNvPr id="4137" name="Text Box 41">
            <a:extLst>
              <a:ext uri="{FF2B5EF4-FFF2-40B4-BE49-F238E27FC236}">
                <a16:creationId xmlns="" xmlns:a16="http://schemas.microsoft.com/office/drawing/2014/main" id="{F5C54847-B44E-489E-B326-2D9F6A202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4784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4</a:t>
            </a:r>
            <a:endParaRPr lang="en-US" altLang="en-US"/>
          </a:p>
        </p:txBody>
      </p:sp>
      <p:sp>
        <p:nvSpPr>
          <p:cNvPr id="4139" name="Text Box 43">
            <a:extLst>
              <a:ext uri="{FF2B5EF4-FFF2-40B4-BE49-F238E27FC236}">
                <a16:creationId xmlns="" xmlns:a16="http://schemas.microsoft.com/office/drawing/2014/main" id="{8D313E74-90DC-4FF3-B381-577BAF6F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821363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5</a:t>
            </a:r>
            <a:endParaRPr lang="en-US" altLang="en-US"/>
          </a:p>
        </p:txBody>
      </p:sp>
      <p:sp>
        <p:nvSpPr>
          <p:cNvPr id="4140" name="Line 44">
            <a:extLst>
              <a:ext uri="{FF2B5EF4-FFF2-40B4-BE49-F238E27FC236}">
                <a16:creationId xmlns="" xmlns:a16="http://schemas.microsoft.com/office/drawing/2014/main" id="{F7939C69-41AF-44A3-ADE3-509D5AD16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4602163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1" name="Line 45">
            <a:extLst>
              <a:ext uri="{FF2B5EF4-FFF2-40B4-BE49-F238E27FC236}">
                <a16:creationId xmlns="" xmlns:a16="http://schemas.microsoft.com/office/drawing/2014/main" id="{192C6877-075F-4BEF-9ABB-EC6DBB870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0300" y="4957763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2" name="Line 46">
            <a:extLst>
              <a:ext uri="{FF2B5EF4-FFF2-40B4-BE49-F238E27FC236}">
                <a16:creationId xmlns="" xmlns:a16="http://schemas.microsoft.com/office/drawing/2014/main" id="{926BDD3D-4E3C-4316-965E-457883A5A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5287963"/>
            <a:ext cx="2095500" cy="46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Line 47">
            <a:extLst>
              <a:ext uri="{FF2B5EF4-FFF2-40B4-BE49-F238E27FC236}">
                <a16:creationId xmlns="" xmlns:a16="http://schemas.microsoft.com/office/drawing/2014/main" id="{C8BB153E-E0E5-4083-BFB6-8383856B0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5313363"/>
            <a:ext cx="205740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4" name="Line 48">
            <a:extLst>
              <a:ext uri="{FF2B5EF4-FFF2-40B4-BE49-F238E27FC236}">
                <a16:creationId xmlns="" xmlns:a16="http://schemas.microsoft.com/office/drawing/2014/main" id="{4F5231D1-560F-4178-98D2-F3583C724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5935663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5" name="Text Box 49">
            <a:extLst>
              <a:ext uri="{FF2B5EF4-FFF2-40B4-BE49-F238E27FC236}">
                <a16:creationId xmlns="" xmlns:a16="http://schemas.microsoft.com/office/drawing/2014/main" id="{9069F59C-54E5-4317-BD75-BDE43B543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03860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A</a:t>
            </a:r>
            <a:endParaRPr lang="en-US" altLang="en-US"/>
          </a:p>
        </p:txBody>
      </p:sp>
      <p:sp>
        <p:nvSpPr>
          <p:cNvPr id="4146" name="Text Box 50">
            <a:extLst>
              <a:ext uri="{FF2B5EF4-FFF2-40B4-BE49-F238E27FC236}">
                <a16:creationId xmlns="" xmlns:a16="http://schemas.microsoft.com/office/drawing/2014/main" id="{403CB928-8426-4E11-BAFD-B85BE2DC7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038600"/>
            <a:ext cx="228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B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2" grpId="0"/>
      <p:bldP spid="4103" grpId="0"/>
      <p:bldP spid="4104" grpId="0"/>
      <p:bldP spid="4126" grpId="0" animBg="1"/>
      <p:bldP spid="4127" grpId="0"/>
      <p:bldP spid="4128" grpId="0"/>
      <p:bldP spid="4129" grpId="0"/>
      <p:bldP spid="4130" grpId="0"/>
      <p:bldP spid="4132" grpId="0"/>
      <p:bldP spid="4133" grpId="0" animBg="1"/>
      <p:bldP spid="4134" grpId="0"/>
      <p:bldP spid="4135" grpId="0"/>
      <p:bldP spid="4136" grpId="0"/>
      <p:bldP spid="4137" grpId="0"/>
      <p:bldP spid="4139" grpId="0"/>
      <p:bldP spid="4145" grpId="0"/>
      <p:bldP spid="41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="" xmlns:a16="http://schemas.microsoft.com/office/drawing/2014/main" id="{B32FD7AB-ECD7-44D2-8BFC-7C31AF9C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4E4A3C-8051-45C0-AFFB-45F8227740B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7654" name="Rectangle 2">
            <a:extLst>
              <a:ext uri="{FF2B5EF4-FFF2-40B4-BE49-F238E27FC236}">
                <a16:creationId xmlns="" xmlns:a16="http://schemas.microsoft.com/office/drawing/2014/main" id="{19CD4EBE-7149-44A1-B553-826113363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Grafik Fungsi Kuadrat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="" xmlns:a16="http://schemas.microsoft.com/office/drawing/2014/main" id="{5516059A-2E17-4CA9-B009-F33CBF437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350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Gambarlah grafik fungsi </a:t>
            </a:r>
            <a:endParaRPr lang="en-US" altLang="en-US" sz="2400"/>
          </a:p>
        </p:txBody>
      </p:sp>
      <p:graphicFrame>
        <p:nvGraphicFramePr>
          <p:cNvPr id="29700" name="Object 4">
            <a:extLst>
              <a:ext uri="{FF2B5EF4-FFF2-40B4-BE49-F238E27FC236}">
                <a16:creationId xmlns="" xmlns:a16="http://schemas.microsoft.com/office/drawing/2014/main" id="{731EB273-B033-4D1A-9C9B-1C15E8085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600200"/>
          <a:ext cx="1905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3" imgW="863225" imgH="228501" progId="Equation.3">
                  <p:embed/>
                </p:oleObj>
              </mc:Choice>
              <mc:Fallback>
                <p:oleObj name="Equation" r:id="rId3" imgW="863225" imgH="228501" progId="Equation.3">
                  <p:embed/>
                  <p:pic>
                    <p:nvPicPr>
                      <p:cNvPr id="29700" name="Object 4">
                        <a:extLst>
                          <a:ext uri="{FF2B5EF4-FFF2-40B4-BE49-F238E27FC236}">
                            <a16:creationId xmlns="" xmlns:a16="http://schemas.microsoft.com/office/drawing/2014/main" id="{731EB273-B033-4D1A-9C9B-1C15E8085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1905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>
            <a:extLst>
              <a:ext uri="{FF2B5EF4-FFF2-40B4-BE49-F238E27FC236}">
                <a16:creationId xmlns="" xmlns:a16="http://schemas.microsoft.com/office/drawing/2014/main" id="{F4906692-2326-494E-8217-83EDDF70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133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Contoh :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="" xmlns:a16="http://schemas.microsoft.com/office/drawing/2014/main" id="{12193B3A-AE79-4451-9CD8-BFFCDBD20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65350"/>
            <a:ext cx="220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a</a:t>
            </a:r>
            <a:r>
              <a:rPr lang="en-US" altLang="en-US" sz="2400"/>
              <a:t> =1  jadi </a:t>
            </a:r>
            <a:r>
              <a:rPr lang="en-US" altLang="en-US" sz="2400" i="1"/>
              <a:t>a</a:t>
            </a:r>
            <a:r>
              <a:rPr lang="en-US" altLang="en-US" sz="2400"/>
              <a:t> &gt; 0</a:t>
            </a:r>
          </a:p>
        </p:txBody>
      </p:sp>
      <p:graphicFrame>
        <p:nvGraphicFramePr>
          <p:cNvPr id="29705" name="Object 9">
            <a:extLst>
              <a:ext uri="{FF2B5EF4-FFF2-40B4-BE49-F238E27FC236}">
                <a16:creationId xmlns="" xmlns:a16="http://schemas.microsoft.com/office/drawing/2014/main" id="{F678CF10-2C5C-43B6-8973-D3471F305C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19400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5" imgW="850531" imgH="203112" progId="Equation.3">
                  <p:embed/>
                </p:oleObj>
              </mc:Choice>
              <mc:Fallback>
                <p:oleObj name="Equation" r:id="rId5" imgW="850531" imgH="203112" progId="Equation.3">
                  <p:embed/>
                  <p:pic>
                    <p:nvPicPr>
                      <p:cNvPr id="29705" name="Object 9">
                        <a:extLst>
                          <a:ext uri="{FF2B5EF4-FFF2-40B4-BE49-F238E27FC236}">
                            <a16:creationId xmlns="" xmlns:a16="http://schemas.microsoft.com/office/drawing/2014/main" id="{F678CF10-2C5C-43B6-8973-D3471F305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>
            <a:extLst>
              <a:ext uri="{FF2B5EF4-FFF2-40B4-BE49-F238E27FC236}">
                <a16:creationId xmlns="" xmlns:a16="http://schemas.microsoft.com/office/drawing/2014/main" id="{23C8A7E6-A4C1-427C-9FEA-C8F786BC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429000"/>
          <a:ext cx="1066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7" imgW="520474" imgH="190417" progId="Equation.3">
                  <p:embed/>
                </p:oleObj>
              </mc:Choice>
              <mc:Fallback>
                <p:oleObj name="Equation" r:id="rId7" imgW="520474" imgH="190417" progId="Equation.3">
                  <p:embed/>
                  <p:pic>
                    <p:nvPicPr>
                      <p:cNvPr id="29704" name="Object 8">
                        <a:extLst>
                          <a:ext uri="{FF2B5EF4-FFF2-40B4-BE49-F238E27FC236}">
                            <a16:creationId xmlns="" xmlns:a16="http://schemas.microsoft.com/office/drawing/2014/main" id="{23C8A7E6-A4C1-427C-9FEA-C8F786BC6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1066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0">
            <a:extLst>
              <a:ext uri="{FF2B5EF4-FFF2-40B4-BE49-F238E27FC236}">
                <a16:creationId xmlns="" xmlns:a16="http://schemas.microsoft.com/office/drawing/2014/main" id="{19EFDC1A-E2B4-42C7-B54C-1FDB6CF7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68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7899" name="Rectangle 11">
            <a:extLst>
              <a:ext uri="{FF2B5EF4-FFF2-40B4-BE49-F238E27FC236}">
                <a16:creationId xmlns="" xmlns:a16="http://schemas.microsoft.com/office/drawing/2014/main" id="{9FA787D3-8483-4D44-A60D-DA157760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8638"/>
            <a:ext cx="35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</a:t>
            </a:r>
            <a:endParaRPr lang="en-US" altLang="en-US"/>
          </a:p>
        </p:txBody>
      </p:sp>
      <p:sp>
        <p:nvSpPr>
          <p:cNvPr id="29708" name="Rectangle 12">
            <a:extLst>
              <a:ext uri="{FF2B5EF4-FFF2-40B4-BE49-F238E27FC236}">
                <a16:creationId xmlns="" xmlns:a16="http://schemas.microsoft.com/office/drawing/2014/main" id="{B4180CF2-4861-4AF6-8923-E923B46A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-3 &lt; 0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710" name="Rectangle 14">
            <a:extLst>
              <a:ext uri="{FF2B5EF4-FFF2-40B4-BE49-F238E27FC236}">
                <a16:creationId xmlns="" xmlns:a16="http://schemas.microsoft.com/office/drawing/2014/main" id="{E538C52E-3A1B-4461-829A-68C07DBA3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407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 grafik menghadap ke atas</a:t>
            </a:r>
          </a:p>
        </p:txBody>
      </p:sp>
      <p:sp>
        <p:nvSpPr>
          <p:cNvPr id="29711" name="Rectangle 15">
            <a:extLst>
              <a:ext uri="{FF2B5EF4-FFF2-40B4-BE49-F238E27FC236}">
                <a16:creationId xmlns="" xmlns:a16="http://schemas.microsoft.com/office/drawing/2014/main" id="{0DEC8C08-C400-45D3-8328-0A0BE8518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62400"/>
            <a:ext cx="436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 tidak menyinggung sumbu </a:t>
            </a:r>
            <a:r>
              <a:rPr lang="en-US" altLang="en-US" sz="2400" i="1">
                <a:sym typeface="Symbol" panose="05050102010706020507" pitchFamily="18" charset="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3" grpId="0"/>
      <p:bldP spid="29708" grpId="0"/>
      <p:bldP spid="29710" grpId="0"/>
      <p:bldP spid="297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E9D2DFED-6387-49C7-A434-E3346F476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520950"/>
          </a:xfrm>
        </p:spPr>
        <p:txBody>
          <a:bodyPr/>
          <a:lstStyle/>
          <a:p>
            <a:r>
              <a:rPr lang="en-US" altLang="en-US" sz="2400"/>
              <a:t>Titik potong dengan sumbu koordinat</a:t>
            </a:r>
          </a:p>
          <a:p>
            <a:pPr lvl="1"/>
            <a:r>
              <a:rPr lang="en-US" altLang="en-US" sz="2300"/>
              <a:t>Karena D&lt;0, maka titik potong dengan sumbu </a:t>
            </a:r>
            <a:r>
              <a:rPr lang="en-US" altLang="en-US" sz="2300" i="1"/>
              <a:t>x</a:t>
            </a:r>
            <a:r>
              <a:rPr lang="en-US" altLang="en-US" sz="2300"/>
              <a:t> tidak ada</a:t>
            </a:r>
          </a:p>
          <a:p>
            <a:pPr lvl="1"/>
            <a:r>
              <a:rPr lang="en-US" altLang="en-US" sz="2300"/>
              <a:t>Titik potong dengan sumbu </a:t>
            </a:r>
            <a:r>
              <a:rPr lang="en-US" altLang="en-US" sz="2300" i="1"/>
              <a:t>y</a:t>
            </a:r>
            <a:r>
              <a:rPr lang="en-US" altLang="en-US" sz="2300"/>
              <a:t> </a:t>
            </a:r>
            <a:endParaRPr lang="en-US" altLang="en-US" sz="2300" i="1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300" i="1"/>
              <a:t>    x</a:t>
            </a:r>
            <a:r>
              <a:rPr lang="en-US" altLang="en-US" sz="2300"/>
              <a:t> = 0 </a:t>
            </a:r>
            <a:r>
              <a:rPr lang="en-US" altLang="en-US" sz="2300">
                <a:sym typeface="Symbol" panose="05050102010706020507" pitchFamily="18" charset="2"/>
              </a:rPr>
              <a:t></a:t>
            </a:r>
            <a:r>
              <a:rPr lang="en-US" altLang="en-US" sz="2300"/>
              <a:t> </a:t>
            </a:r>
            <a:r>
              <a:rPr lang="en-US" altLang="en-US" sz="2300" i="1"/>
              <a:t>y</a:t>
            </a:r>
            <a:r>
              <a:rPr lang="en-US" altLang="en-US" sz="2300"/>
              <a:t> = 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300"/>
              <a:t>    dengan demikian grafik melalui (0,1)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="" xmlns:a16="http://schemas.microsoft.com/office/drawing/2014/main" id="{0FCF758E-8FF0-474C-AD7D-7CB26A3A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124747-7DB3-462F-A7C9-1812ED14DA6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8677" name="Rectangle 2">
            <a:extLst>
              <a:ext uri="{FF2B5EF4-FFF2-40B4-BE49-F238E27FC236}">
                <a16:creationId xmlns="" xmlns:a16="http://schemas.microsoft.com/office/drawing/2014/main" id="{16420BC8-5136-4F1B-9864-707DA51CC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Grafik Fungsi Kuadrat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="" xmlns:a16="http://schemas.microsoft.com/office/drawing/2014/main" id="{F0E3FFB5-58D2-4133-9353-16945693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3400"/>
            <a:ext cx="234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>
                <a:cs typeface="Times New Roman" panose="02020603050405020304" pitchFamily="18" charset="0"/>
              </a:rPr>
              <a:t> Titik puncak = </a:t>
            </a:r>
            <a:endParaRPr lang="en-US" altLang="en-US" sz="2400"/>
          </a:p>
        </p:txBody>
      </p:sp>
      <p:graphicFrame>
        <p:nvGraphicFramePr>
          <p:cNvPr id="30724" name="Object 4">
            <a:extLst>
              <a:ext uri="{FF2B5EF4-FFF2-40B4-BE49-F238E27FC236}">
                <a16:creationId xmlns="" xmlns:a16="http://schemas.microsoft.com/office/drawing/2014/main" id="{6042CE2E-BA2F-4C66-B2E3-B3C9B605C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114800"/>
          <a:ext cx="1676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3" imgW="837836" imgH="431613" progId="Equation.3">
                  <p:embed/>
                </p:oleObj>
              </mc:Choice>
              <mc:Fallback>
                <p:oleObj name="Equation" r:id="rId3" imgW="837836" imgH="431613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="" xmlns:a16="http://schemas.microsoft.com/office/drawing/2014/main" id="{6042CE2E-BA2F-4C66-B2E3-B3C9B605C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14800"/>
                        <a:ext cx="1676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>
            <a:extLst>
              <a:ext uri="{FF2B5EF4-FFF2-40B4-BE49-F238E27FC236}">
                <a16:creationId xmlns="" xmlns:a16="http://schemas.microsoft.com/office/drawing/2014/main" id="{3C98134A-41C1-4609-9837-CF47BEC6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0726" name="Object 6">
            <a:extLst>
              <a:ext uri="{FF2B5EF4-FFF2-40B4-BE49-F238E27FC236}">
                <a16:creationId xmlns="" xmlns:a16="http://schemas.microsoft.com/office/drawing/2014/main" id="{E39EE60A-2176-480D-880F-414CF416A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05400"/>
          <a:ext cx="1371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5" imgW="698197" imgH="431613" progId="Equation.3">
                  <p:embed/>
                </p:oleObj>
              </mc:Choice>
              <mc:Fallback>
                <p:oleObj name="Equation" r:id="rId5" imgW="698197" imgH="431613" progId="Equation.3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="" xmlns:a16="http://schemas.microsoft.com/office/drawing/2014/main" id="{E39EE60A-2176-480D-880F-414CF416A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13716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="" xmlns:a16="http://schemas.microsoft.com/office/drawing/2014/main" id="{51288E2E-D0C3-4ABD-8B3C-3A2BE67A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05036D-585D-4294-ABC5-F37F8F0BCA7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9703" name="Rectangle 2">
            <a:extLst>
              <a:ext uri="{FF2B5EF4-FFF2-40B4-BE49-F238E27FC236}">
                <a16:creationId xmlns="" xmlns:a16="http://schemas.microsoft.com/office/drawing/2014/main" id="{162D9887-0856-408D-895C-A484C9776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Grafik Fungsi Kuadrat</a:t>
            </a:r>
          </a:p>
        </p:txBody>
      </p:sp>
      <p:sp>
        <p:nvSpPr>
          <p:cNvPr id="31750" name="Line 6">
            <a:extLst>
              <a:ext uri="{FF2B5EF4-FFF2-40B4-BE49-F238E27FC236}">
                <a16:creationId xmlns="" xmlns:a16="http://schemas.microsoft.com/office/drawing/2014/main" id="{2A6F00DD-A746-4149-A670-D73040985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371600"/>
            <a:ext cx="0" cy="4572000"/>
          </a:xfrm>
          <a:prstGeom prst="line">
            <a:avLst/>
          </a:prstGeom>
          <a:noFill/>
          <a:ln w="57150">
            <a:solidFill>
              <a:srgbClr val="99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1753" name="Object 9">
            <a:extLst>
              <a:ext uri="{FF2B5EF4-FFF2-40B4-BE49-F238E27FC236}">
                <a16:creationId xmlns="" xmlns:a16="http://schemas.microsoft.com/office/drawing/2014/main" id="{82ECF7A8-DC2F-4046-A5A7-5F778561C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057400"/>
          <a:ext cx="2133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3" imgW="1016000" imgH="228600" progId="Equation.3">
                  <p:embed/>
                </p:oleObj>
              </mc:Choice>
              <mc:Fallback>
                <p:oleObj name="Equation" r:id="rId3" imgW="1016000" imgH="228600" progId="Equation.3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="" xmlns:a16="http://schemas.microsoft.com/office/drawing/2014/main" id="{82ECF7A8-DC2F-4046-A5A7-5F778561C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2133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>
            <a:extLst>
              <a:ext uri="{FF2B5EF4-FFF2-40B4-BE49-F238E27FC236}">
                <a16:creationId xmlns="" xmlns:a16="http://schemas.microsoft.com/office/drawing/2014/main" id="{71C584FB-C0E2-4719-984D-F3F6885C87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743200"/>
          <a:ext cx="16764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5" imgW="837836" imgH="431613" progId="Equation.3">
                  <p:embed/>
                </p:oleObj>
              </mc:Choice>
              <mc:Fallback>
                <p:oleObj name="Equation" r:id="rId5" imgW="837836" imgH="431613" progId="Equation.3">
                  <p:embed/>
                  <p:pic>
                    <p:nvPicPr>
                      <p:cNvPr id="31752" name="Object 8">
                        <a:extLst>
                          <a:ext uri="{FF2B5EF4-FFF2-40B4-BE49-F238E27FC236}">
                            <a16:creationId xmlns="" xmlns:a16="http://schemas.microsoft.com/office/drawing/2014/main" id="{71C584FB-C0E2-4719-984D-F3F6885C8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743200"/>
                        <a:ext cx="1676400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>
            <a:extLst>
              <a:ext uri="{FF2B5EF4-FFF2-40B4-BE49-F238E27FC236}">
                <a16:creationId xmlns="" xmlns:a16="http://schemas.microsoft.com/office/drawing/2014/main" id="{7EB3524C-D46D-4BF3-8036-B739941A2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657600"/>
          <a:ext cx="801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7" imgW="342751" imgH="393529" progId="Equation.3">
                  <p:embed/>
                </p:oleObj>
              </mc:Choice>
              <mc:Fallback>
                <p:oleObj name="Equation" r:id="rId7" imgW="342751" imgH="393529" progId="Equation.3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="" xmlns:a16="http://schemas.microsoft.com/office/drawing/2014/main" id="{7EB3524C-D46D-4BF3-8036-B739941A22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657600"/>
                        <a:ext cx="801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>
            <a:extLst>
              <a:ext uri="{FF2B5EF4-FFF2-40B4-BE49-F238E27FC236}">
                <a16:creationId xmlns="" xmlns:a16="http://schemas.microsoft.com/office/drawing/2014/main" id="{2AE312F0-919D-4B49-A028-CF6C126F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493838"/>
            <a:ext cx="377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Untuk persamaan kuadrat </a:t>
            </a:r>
            <a:endParaRPr lang="en-US" altLang="en-US" sz="2400"/>
          </a:p>
        </p:txBody>
      </p:sp>
      <p:sp>
        <p:nvSpPr>
          <p:cNvPr id="31755" name="Rectangle 11">
            <a:extLst>
              <a:ext uri="{FF2B5EF4-FFF2-40B4-BE49-F238E27FC236}">
                <a16:creationId xmlns="" xmlns:a16="http://schemas.microsoft.com/office/drawing/2014/main" id="{43755B5C-141C-4445-8E46-B727E453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215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Titik puncak = </a:t>
            </a:r>
            <a:endParaRPr lang="en-US" altLang="en-US" sz="2400"/>
          </a:p>
        </p:txBody>
      </p:sp>
      <p:sp>
        <p:nvSpPr>
          <p:cNvPr id="31756" name="Rectangle 12">
            <a:extLst>
              <a:ext uri="{FF2B5EF4-FFF2-40B4-BE49-F238E27FC236}">
                <a16:creationId xmlns="" xmlns:a16="http://schemas.microsoft.com/office/drawing/2014/main" id="{21BAA8BF-CCD4-49E0-A82C-B022559D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886200"/>
            <a:ext cx="247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Sumbu simetri = </a:t>
            </a:r>
            <a:endParaRPr lang="en-US" altLang="en-US" sz="2400"/>
          </a:p>
        </p:txBody>
      </p:sp>
      <p:sp>
        <p:nvSpPr>
          <p:cNvPr id="31757" name="Rectangle 13">
            <a:extLst>
              <a:ext uri="{FF2B5EF4-FFF2-40B4-BE49-F238E27FC236}">
                <a16:creationId xmlns="" xmlns:a16="http://schemas.microsoft.com/office/drawing/2014/main" id="{37852D47-24B6-4447-8BA9-74393A50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309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Gambar grafik fungsi </a:t>
            </a:r>
            <a:endParaRPr lang="en-US" altLang="en-US" sz="2400"/>
          </a:p>
        </p:txBody>
      </p:sp>
      <p:graphicFrame>
        <p:nvGraphicFramePr>
          <p:cNvPr id="31758" name="Object 14">
            <a:extLst>
              <a:ext uri="{FF2B5EF4-FFF2-40B4-BE49-F238E27FC236}">
                <a16:creationId xmlns="" xmlns:a16="http://schemas.microsoft.com/office/drawing/2014/main" id="{A88E36B8-AD69-439F-8011-C92FE54B2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752600"/>
          <a:ext cx="1905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9" imgW="863225" imgH="228501" progId="Equation.3">
                  <p:embed/>
                </p:oleObj>
              </mc:Choice>
              <mc:Fallback>
                <p:oleObj name="Equation" r:id="rId9" imgW="863225" imgH="228501" progId="Equation.3">
                  <p:embed/>
                  <p:pic>
                    <p:nvPicPr>
                      <p:cNvPr id="31758" name="Object 14">
                        <a:extLst>
                          <a:ext uri="{FF2B5EF4-FFF2-40B4-BE49-F238E27FC236}">
                            <a16:creationId xmlns="" xmlns:a16="http://schemas.microsoft.com/office/drawing/2014/main" id="{A88E36B8-AD69-439F-8011-C92FE54B2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2600"/>
                        <a:ext cx="19050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5" name="AutoShape 41">
            <a:extLst>
              <a:ext uri="{FF2B5EF4-FFF2-40B4-BE49-F238E27FC236}">
                <a16:creationId xmlns="" xmlns:a16="http://schemas.microsoft.com/office/drawing/2014/main" id="{DB1E5C69-D23C-431E-B999-7E9F3920A8F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0525" y="2438400"/>
            <a:ext cx="3368675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7" name="Line 43">
            <a:extLst>
              <a:ext uri="{FF2B5EF4-FFF2-40B4-BE49-F238E27FC236}">
                <a16:creationId xmlns="" xmlns:a16="http://schemas.microsoft.com/office/drawing/2014/main" id="{AB82DA21-4672-4813-8BBB-AE4F34F54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4854575"/>
            <a:ext cx="3197225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8" name="Freeform 44">
            <a:extLst>
              <a:ext uri="{FF2B5EF4-FFF2-40B4-BE49-F238E27FC236}">
                <a16:creationId xmlns="" xmlns:a16="http://schemas.microsoft.com/office/drawing/2014/main" id="{C79746EF-B970-49EA-935B-D886A1FC7A8F}"/>
              </a:ext>
            </a:extLst>
          </p:cNvPr>
          <p:cNvSpPr>
            <a:spLocks/>
          </p:cNvSpPr>
          <p:nvPr/>
        </p:nvSpPr>
        <p:spPr bwMode="auto">
          <a:xfrm>
            <a:off x="3598863" y="4805363"/>
            <a:ext cx="142875" cy="96837"/>
          </a:xfrm>
          <a:custGeom>
            <a:avLst/>
            <a:gdLst>
              <a:gd name="T0" fmla="*/ 0 w 90"/>
              <a:gd name="T1" fmla="*/ 0 h 61"/>
              <a:gd name="T2" fmla="*/ 2147483647 w 90"/>
              <a:gd name="T3" fmla="*/ 2147483647 h 61"/>
              <a:gd name="T4" fmla="*/ 0 w 90"/>
              <a:gd name="T5" fmla="*/ 2147483647 h 61"/>
              <a:gd name="T6" fmla="*/ 0 w 90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  <a:gd name="T12" fmla="*/ 0 w 90"/>
              <a:gd name="T13" fmla="*/ 0 h 61"/>
              <a:gd name="T14" fmla="*/ 90 w 90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" h="61">
                <a:moveTo>
                  <a:pt x="0" y="0"/>
                </a:moveTo>
                <a:lnTo>
                  <a:pt x="90" y="31"/>
                </a:lnTo>
                <a:lnTo>
                  <a:pt x="0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9" name="Line 45">
            <a:extLst>
              <a:ext uri="{FF2B5EF4-FFF2-40B4-BE49-F238E27FC236}">
                <a16:creationId xmlns="" xmlns:a16="http://schemas.microsoft.com/office/drawing/2014/main" id="{9F7FD94B-F5F1-4F09-8530-EC33D6ADE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587625"/>
            <a:ext cx="1587" cy="3332163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0" name="Freeform 46">
            <a:extLst>
              <a:ext uri="{FF2B5EF4-FFF2-40B4-BE49-F238E27FC236}">
                <a16:creationId xmlns="" xmlns:a16="http://schemas.microsoft.com/office/drawing/2014/main" id="{D8B5395F-4039-4560-9514-CE645B431089}"/>
              </a:ext>
            </a:extLst>
          </p:cNvPr>
          <p:cNvSpPr>
            <a:spLocks/>
          </p:cNvSpPr>
          <p:nvPr/>
        </p:nvSpPr>
        <p:spPr bwMode="auto">
          <a:xfrm>
            <a:off x="2362200" y="2455863"/>
            <a:ext cx="96838" cy="142875"/>
          </a:xfrm>
          <a:custGeom>
            <a:avLst/>
            <a:gdLst>
              <a:gd name="T0" fmla="*/ 0 w 61"/>
              <a:gd name="T1" fmla="*/ 2147483647 h 90"/>
              <a:gd name="T2" fmla="*/ 2147483647 w 61"/>
              <a:gd name="T3" fmla="*/ 0 h 90"/>
              <a:gd name="T4" fmla="*/ 2147483647 w 61"/>
              <a:gd name="T5" fmla="*/ 2147483647 h 90"/>
              <a:gd name="T6" fmla="*/ 0 w 61"/>
              <a:gd name="T7" fmla="*/ 2147483647 h 90"/>
              <a:gd name="T8" fmla="*/ 0 60000 65536"/>
              <a:gd name="T9" fmla="*/ 0 60000 65536"/>
              <a:gd name="T10" fmla="*/ 0 60000 65536"/>
              <a:gd name="T11" fmla="*/ 0 60000 65536"/>
              <a:gd name="T12" fmla="*/ 0 w 61"/>
              <a:gd name="T13" fmla="*/ 0 h 90"/>
              <a:gd name="T14" fmla="*/ 61 w 61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" h="90">
                <a:moveTo>
                  <a:pt x="0" y="90"/>
                </a:moveTo>
                <a:lnTo>
                  <a:pt x="31" y="0"/>
                </a:lnTo>
                <a:lnTo>
                  <a:pt x="61" y="90"/>
                </a:lnTo>
                <a:lnTo>
                  <a:pt x="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1" name="Freeform 47">
            <a:extLst>
              <a:ext uri="{FF2B5EF4-FFF2-40B4-BE49-F238E27FC236}">
                <a16:creationId xmlns="" xmlns:a16="http://schemas.microsoft.com/office/drawing/2014/main" id="{9BC6E951-31D1-467E-A773-78A4FCC85770}"/>
              </a:ext>
            </a:extLst>
          </p:cNvPr>
          <p:cNvSpPr>
            <a:spLocks/>
          </p:cNvSpPr>
          <p:nvPr/>
        </p:nvSpPr>
        <p:spPr bwMode="auto">
          <a:xfrm>
            <a:off x="946150" y="2922588"/>
            <a:ext cx="1863725" cy="1127125"/>
          </a:xfrm>
          <a:custGeom>
            <a:avLst/>
            <a:gdLst>
              <a:gd name="T0" fmla="*/ 2147483647 w 1174"/>
              <a:gd name="T1" fmla="*/ 0 h 710"/>
              <a:gd name="T2" fmla="*/ 2147483647 w 1174"/>
              <a:gd name="T3" fmla="*/ 2147483647 h 710"/>
              <a:gd name="T4" fmla="*/ 2147483647 w 1174"/>
              <a:gd name="T5" fmla="*/ 2147483647 h 710"/>
              <a:gd name="T6" fmla="*/ 2147483647 w 1174"/>
              <a:gd name="T7" fmla="*/ 2147483647 h 710"/>
              <a:gd name="T8" fmla="*/ 2147483647 w 1174"/>
              <a:gd name="T9" fmla="*/ 2147483647 h 710"/>
              <a:gd name="T10" fmla="*/ 2147483647 w 1174"/>
              <a:gd name="T11" fmla="*/ 2147483647 h 710"/>
              <a:gd name="T12" fmla="*/ 2147483647 w 1174"/>
              <a:gd name="T13" fmla="*/ 2147483647 h 710"/>
              <a:gd name="T14" fmla="*/ 2147483647 w 1174"/>
              <a:gd name="T15" fmla="*/ 2147483647 h 710"/>
              <a:gd name="T16" fmla="*/ 2147483647 w 1174"/>
              <a:gd name="T17" fmla="*/ 2147483647 h 710"/>
              <a:gd name="T18" fmla="*/ 2147483647 w 1174"/>
              <a:gd name="T19" fmla="*/ 2147483647 h 710"/>
              <a:gd name="T20" fmla="*/ 2147483647 w 1174"/>
              <a:gd name="T21" fmla="*/ 2147483647 h 710"/>
              <a:gd name="T22" fmla="*/ 2147483647 w 1174"/>
              <a:gd name="T23" fmla="*/ 2147483647 h 710"/>
              <a:gd name="T24" fmla="*/ 2147483647 w 1174"/>
              <a:gd name="T25" fmla="*/ 2147483647 h 710"/>
              <a:gd name="T26" fmla="*/ 2147483647 w 1174"/>
              <a:gd name="T27" fmla="*/ 2147483647 h 710"/>
              <a:gd name="T28" fmla="*/ 2147483647 w 1174"/>
              <a:gd name="T29" fmla="*/ 2147483647 h 710"/>
              <a:gd name="T30" fmla="*/ 0 w 1174"/>
              <a:gd name="T31" fmla="*/ 0 h 7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74"/>
              <a:gd name="T49" fmla="*/ 0 h 710"/>
              <a:gd name="T50" fmla="*/ 1174 w 1174"/>
              <a:gd name="T51" fmla="*/ 710 h 710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74" h="710">
                <a:moveTo>
                  <a:pt x="1174" y="0"/>
                </a:moveTo>
                <a:lnTo>
                  <a:pt x="1096" y="177"/>
                </a:lnTo>
                <a:lnTo>
                  <a:pt x="1018" y="329"/>
                </a:lnTo>
                <a:lnTo>
                  <a:pt x="939" y="456"/>
                </a:lnTo>
                <a:lnTo>
                  <a:pt x="861" y="558"/>
                </a:lnTo>
                <a:lnTo>
                  <a:pt x="783" y="634"/>
                </a:lnTo>
                <a:lnTo>
                  <a:pt x="704" y="684"/>
                </a:lnTo>
                <a:lnTo>
                  <a:pt x="626" y="710"/>
                </a:lnTo>
                <a:lnTo>
                  <a:pt x="548" y="710"/>
                </a:lnTo>
                <a:lnTo>
                  <a:pt x="470" y="684"/>
                </a:lnTo>
                <a:lnTo>
                  <a:pt x="391" y="634"/>
                </a:lnTo>
                <a:lnTo>
                  <a:pt x="313" y="558"/>
                </a:lnTo>
                <a:lnTo>
                  <a:pt x="235" y="456"/>
                </a:lnTo>
                <a:lnTo>
                  <a:pt x="156" y="329"/>
                </a:lnTo>
                <a:lnTo>
                  <a:pt x="78" y="177"/>
                </a:lnTo>
                <a:lnTo>
                  <a:pt x="0" y="0"/>
                </a:lnTo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2" name="Rectangle 48">
            <a:extLst>
              <a:ext uri="{FF2B5EF4-FFF2-40B4-BE49-F238E27FC236}">
                <a16:creationId xmlns="" xmlns:a16="http://schemas.microsoft.com/office/drawing/2014/main" id="{4ADCFA27-799F-443E-9E96-A6E225525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4891088"/>
            <a:ext cx="2365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>
                <a:solidFill>
                  <a:srgbClr val="000000"/>
                </a:solidFill>
              </a:rPr>
              <a:t>-1</a:t>
            </a:r>
            <a:endParaRPr lang="en-US" altLang="en-US"/>
          </a:p>
        </p:txBody>
      </p:sp>
      <p:sp>
        <p:nvSpPr>
          <p:cNvPr id="31793" name="Rectangle 49">
            <a:extLst>
              <a:ext uri="{FF2B5EF4-FFF2-40B4-BE49-F238E27FC236}">
                <a16:creationId xmlns="" xmlns:a16="http://schemas.microsoft.com/office/drawing/2014/main" id="{D8FB6DEA-0D73-49A2-B007-7884908D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429000"/>
            <a:ext cx="1476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1794" name="Line 50">
            <a:extLst>
              <a:ext uri="{FF2B5EF4-FFF2-40B4-BE49-F238E27FC236}">
                <a16:creationId xmlns="" xmlns:a16="http://schemas.microsoft.com/office/drawing/2014/main" id="{45231B74-0D6A-4A9E-AA78-0FC99019C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4613" y="4787900"/>
            <a:ext cx="1587" cy="12700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5" name="Line 51">
            <a:extLst>
              <a:ext uri="{FF2B5EF4-FFF2-40B4-BE49-F238E27FC236}">
                <a16:creationId xmlns="" xmlns:a16="http://schemas.microsoft.com/office/drawing/2014/main" id="{3E8E4D2C-BAF5-4318-9A00-E8A94ADAE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013" y="4787900"/>
            <a:ext cx="1587" cy="12700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96" name="Line 52">
            <a:extLst>
              <a:ext uri="{FF2B5EF4-FFF2-40B4-BE49-F238E27FC236}">
                <a16:creationId xmlns="" xmlns:a16="http://schemas.microsoft.com/office/drawing/2014/main" id="{690CD868-4827-47D9-BC8C-7314D3D4B2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3150" y="3671888"/>
            <a:ext cx="150813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57">
            <a:extLst>
              <a:ext uri="{FF2B5EF4-FFF2-40B4-BE49-F238E27FC236}">
                <a16:creationId xmlns="" xmlns:a16="http://schemas.microsoft.com/office/drawing/2014/main" id="{0529D87A-A6FB-43A8-9506-3F5A8B139FA2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4943475"/>
            <a:ext cx="509588" cy="419100"/>
            <a:chOff x="1016" y="3114"/>
            <a:chExt cx="321" cy="264"/>
          </a:xfrm>
        </p:grpSpPr>
        <p:sp>
          <p:nvSpPr>
            <p:cNvPr id="39968" name="Line 53">
              <a:extLst>
                <a:ext uri="{FF2B5EF4-FFF2-40B4-BE49-F238E27FC236}">
                  <a16:creationId xmlns="" xmlns:a16="http://schemas.microsoft.com/office/drawing/2014/main" id="{B3537FB9-64DD-4FE0-BC6C-B28921051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0" y="3173"/>
              <a:ext cx="147" cy="1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Rectangle 54">
              <a:extLst>
                <a:ext uri="{FF2B5EF4-FFF2-40B4-BE49-F238E27FC236}">
                  <a16:creationId xmlns="" xmlns:a16="http://schemas.microsoft.com/office/drawing/2014/main" id="{54E8937D-E736-4F31-9F75-183F9A520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324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39970" name="Rectangle 55">
              <a:extLst>
                <a:ext uri="{FF2B5EF4-FFF2-40B4-BE49-F238E27FC236}">
                  <a16:creationId xmlns="" xmlns:a16="http://schemas.microsoft.com/office/drawing/2014/main" id="{D20642F6-5BBF-4B96-8484-4CD02485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315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39971" name="Rectangle 56">
              <a:extLst>
                <a:ext uri="{FF2B5EF4-FFF2-40B4-BE49-F238E27FC236}">
                  <a16:creationId xmlns="" xmlns:a16="http://schemas.microsoft.com/office/drawing/2014/main" id="{5B59A324-FBD0-4251-B448-92DEA871A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114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</p:grpSp>
      <p:grpSp>
        <p:nvGrpSpPr>
          <p:cNvPr id="3" name="Group 61">
            <a:extLst>
              <a:ext uri="{FF2B5EF4-FFF2-40B4-BE49-F238E27FC236}">
                <a16:creationId xmlns="" xmlns:a16="http://schemas.microsoft.com/office/drawing/2014/main" id="{326DB3C9-215E-4FBF-85E2-660A6745BD5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886200"/>
            <a:ext cx="303213" cy="381000"/>
            <a:chOff x="1664" y="2498"/>
            <a:chExt cx="191" cy="240"/>
          </a:xfrm>
        </p:grpSpPr>
        <p:sp>
          <p:nvSpPr>
            <p:cNvPr id="39965" name="Line 58">
              <a:extLst>
                <a:ext uri="{FF2B5EF4-FFF2-40B4-BE49-F238E27FC236}">
                  <a16:creationId xmlns="" xmlns:a16="http://schemas.microsoft.com/office/drawing/2014/main" id="{0AF162D6-B0EA-4A6C-BDBC-6B88A41ED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4" y="2515"/>
              <a:ext cx="191" cy="1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Rectangle 59">
              <a:extLst>
                <a:ext uri="{FF2B5EF4-FFF2-40B4-BE49-F238E27FC236}">
                  <a16:creationId xmlns="" xmlns:a16="http://schemas.microsoft.com/office/drawing/2014/main" id="{43F79285-627F-4886-B79C-AD6045CD1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2594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39967" name="Rectangle 60">
              <a:extLst>
                <a:ext uri="{FF2B5EF4-FFF2-40B4-BE49-F238E27FC236}">
                  <a16:creationId xmlns="" xmlns:a16="http://schemas.microsoft.com/office/drawing/2014/main" id="{EEF55140-9C00-47F4-95E9-9C2070C9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498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</p:grpSp>
      <p:sp>
        <p:nvSpPr>
          <p:cNvPr id="31806" name="Line 62">
            <a:extLst>
              <a:ext uri="{FF2B5EF4-FFF2-40B4-BE49-F238E27FC236}">
                <a16:creationId xmlns="" xmlns:a16="http://schemas.microsoft.com/office/drawing/2014/main" id="{63D28FB3-7AB4-4582-9009-321AA4F80D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3150" y="4054475"/>
            <a:ext cx="150813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07" name="Freeform 63">
            <a:extLst>
              <a:ext uri="{FF2B5EF4-FFF2-40B4-BE49-F238E27FC236}">
                <a16:creationId xmlns="" xmlns:a16="http://schemas.microsoft.com/office/drawing/2014/main" id="{39FA9836-592F-4815-BA8E-7EBEAC7A809D}"/>
              </a:ext>
            </a:extLst>
          </p:cNvPr>
          <p:cNvSpPr>
            <a:spLocks noEditPoints="1"/>
          </p:cNvSpPr>
          <p:nvPr/>
        </p:nvSpPr>
        <p:spPr bwMode="auto">
          <a:xfrm>
            <a:off x="1873250" y="4048125"/>
            <a:ext cx="17463" cy="806450"/>
          </a:xfrm>
          <a:custGeom>
            <a:avLst/>
            <a:gdLst>
              <a:gd name="T0" fmla="*/ 2147483647 w 22"/>
              <a:gd name="T1" fmla="*/ 2147483647 h 985"/>
              <a:gd name="T2" fmla="*/ 2147483647 w 22"/>
              <a:gd name="T3" fmla="*/ 2147483647 h 985"/>
              <a:gd name="T4" fmla="*/ 2147483647 w 22"/>
              <a:gd name="T5" fmla="*/ 2147483647 h 985"/>
              <a:gd name="T6" fmla="*/ 2147483647 w 22"/>
              <a:gd name="T7" fmla="*/ 2147483647 h 985"/>
              <a:gd name="T8" fmla="*/ 0 w 22"/>
              <a:gd name="T9" fmla="*/ 2147483647 h 985"/>
              <a:gd name="T10" fmla="*/ 2147483647 w 22"/>
              <a:gd name="T11" fmla="*/ 0 h 985"/>
              <a:gd name="T12" fmla="*/ 2147483647 w 22"/>
              <a:gd name="T13" fmla="*/ 2147483647 h 985"/>
              <a:gd name="T14" fmla="*/ 2147483647 w 22"/>
              <a:gd name="T15" fmla="*/ 2147483647 h 985"/>
              <a:gd name="T16" fmla="*/ 2147483647 w 22"/>
              <a:gd name="T17" fmla="*/ 2147483647 h 985"/>
              <a:gd name="T18" fmla="*/ 2147483647 w 22"/>
              <a:gd name="T19" fmla="*/ 2147483647 h 985"/>
              <a:gd name="T20" fmla="*/ 2147483647 w 22"/>
              <a:gd name="T21" fmla="*/ 2147483647 h 985"/>
              <a:gd name="T22" fmla="*/ 2147483647 w 22"/>
              <a:gd name="T23" fmla="*/ 2147483647 h 985"/>
              <a:gd name="T24" fmla="*/ 2147483647 w 22"/>
              <a:gd name="T25" fmla="*/ 2147483647 h 985"/>
              <a:gd name="T26" fmla="*/ 2147483647 w 22"/>
              <a:gd name="T27" fmla="*/ 2147483647 h 985"/>
              <a:gd name="T28" fmla="*/ 2147483647 w 22"/>
              <a:gd name="T29" fmla="*/ 2147483647 h 985"/>
              <a:gd name="T30" fmla="*/ 2147483647 w 22"/>
              <a:gd name="T31" fmla="*/ 2147483647 h 985"/>
              <a:gd name="T32" fmla="*/ 2147483647 w 22"/>
              <a:gd name="T33" fmla="*/ 2147483647 h 985"/>
              <a:gd name="T34" fmla="*/ 2147483647 w 22"/>
              <a:gd name="T35" fmla="*/ 2147483647 h 985"/>
              <a:gd name="T36" fmla="*/ 2147483647 w 22"/>
              <a:gd name="T37" fmla="*/ 2147483647 h 985"/>
              <a:gd name="T38" fmla="*/ 2147483647 w 22"/>
              <a:gd name="T39" fmla="*/ 2147483647 h 985"/>
              <a:gd name="T40" fmla="*/ 2147483647 w 22"/>
              <a:gd name="T41" fmla="*/ 2147483647 h 985"/>
              <a:gd name="T42" fmla="*/ 2147483647 w 22"/>
              <a:gd name="T43" fmla="*/ 2147483647 h 985"/>
              <a:gd name="T44" fmla="*/ 2147483647 w 22"/>
              <a:gd name="T45" fmla="*/ 2147483647 h 985"/>
              <a:gd name="T46" fmla="*/ 2147483647 w 22"/>
              <a:gd name="T47" fmla="*/ 2147483647 h 985"/>
              <a:gd name="T48" fmla="*/ 2147483647 w 22"/>
              <a:gd name="T49" fmla="*/ 2147483647 h 985"/>
              <a:gd name="T50" fmla="*/ 2147483647 w 22"/>
              <a:gd name="T51" fmla="*/ 2147483647 h 985"/>
              <a:gd name="T52" fmla="*/ 2147483647 w 22"/>
              <a:gd name="T53" fmla="*/ 2147483647 h 985"/>
              <a:gd name="T54" fmla="*/ 2147483647 w 22"/>
              <a:gd name="T55" fmla="*/ 2147483647 h 985"/>
              <a:gd name="T56" fmla="*/ 2147483647 w 22"/>
              <a:gd name="T57" fmla="*/ 2147483647 h 985"/>
              <a:gd name="T58" fmla="*/ 2147483647 w 22"/>
              <a:gd name="T59" fmla="*/ 2147483647 h 985"/>
              <a:gd name="T60" fmla="*/ 2147483647 w 22"/>
              <a:gd name="T61" fmla="*/ 2147483647 h 985"/>
              <a:gd name="T62" fmla="*/ 2147483647 w 22"/>
              <a:gd name="T63" fmla="*/ 2147483647 h 985"/>
              <a:gd name="T64" fmla="*/ 2147483647 w 22"/>
              <a:gd name="T65" fmla="*/ 2147483647 h 985"/>
              <a:gd name="T66" fmla="*/ 2147483647 w 22"/>
              <a:gd name="T67" fmla="*/ 2147483647 h 985"/>
              <a:gd name="T68" fmla="*/ 2147483647 w 22"/>
              <a:gd name="T69" fmla="*/ 2147483647 h 985"/>
              <a:gd name="T70" fmla="*/ 2147483647 w 22"/>
              <a:gd name="T71" fmla="*/ 2147483647 h 985"/>
              <a:gd name="T72" fmla="*/ 2147483647 w 22"/>
              <a:gd name="T73" fmla="*/ 2147483647 h 985"/>
              <a:gd name="T74" fmla="*/ 2147483647 w 22"/>
              <a:gd name="T75" fmla="*/ 2147483647 h 985"/>
              <a:gd name="T76" fmla="*/ 2147483647 w 22"/>
              <a:gd name="T77" fmla="*/ 2147483647 h 985"/>
              <a:gd name="T78" fmla="*/ 2147483647 w 22"/>
              <a:gd name="T79" fmla="*/ 2147483647 h 985"/>
              <a:gd name="T80" fmla="*/ 2147483647 w 22"/>
              <a:gd name="T81" fmla="*/ 2147483647 h 985"/>
              <a:gd name="T82" fmla="*/ 2147483647 w 22"/>
              <a:gd name="T83" fmla="*/ 2147483647 h 98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2"/>
              <a:gd name="T127" fmla="*/ 0 h 985"/>
              <a:gd name="T128" fmla="*/ 22 w 22"/>
              <a:gd name="T129" fmla="*/ 985 h 98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2" h="985">
                <a:moveTo>
                  <a:pt x="16" y="8"/>
                </a:moveTo>
                <a:lnTo>
                  <a:pt x="17" y="120"/>
                </a:lnTo>
                <a:cubicBezTo>
                  <a:pt x="17" y="125"/>
                  <a:pt x="13" y="128"/>
                  <a:pt x="9" y="128"/>
                </a:cubicBezTo>
                <a:cubicBezTo>
                  <a:pt x="4" y="128"/>
                  <a:pt x="1" y="125"/>
                  <a:pt x="1" y="121"/>
                </a:cubicBezTo>
                <a:lnTo>
                  <a:pt x="0" y="9"/>
                </a:lnTo>
                <a:cubicBezTo>
                  <a:pt x="0" y="4"/>
                  <a:pt x="3" y="0"/>
                  <a:pt x="8" y="0"/>
                </a:cubicBezTo>
                <a:cubicBezTo>
                  <a:pt x="12" y="0"/>
                  <a:pt x="16" y="4"/>
                  <a:pt x="16" y="8"/>
                </a:cubicBezTo>
                <a:close/>
                <a:moveTo>
                  <a:pt x="17" y="200"/>
                </a:moveTo>
                <a:lnTo>
                  <a:pt x="18" y="312"/>
                </a:lnTo>
                <a:cubicBezTo>
                  <a:pt x="18" y="317"/>
                  <a:pt x="14" y="320"/>
                  <a:pt x="10" y="320"/>
                </a:cubicBezTo>
                <a:cubicBezTo>
                  <a:pt x="6" y="320"/>
                  <a:pt x="2" y="317"/>
                  <a:pt x="2" y="313"/>
                </a:cubicBezTo>
                <a:lnTo>
                  <a:pt x="1" y="201"/>
                </a:lnTo>
                <a:cubicBezTo>
                  <a:pt x="1" y="196"/>
                  <a:pt x="5" y="192"/>
                  <a:pt x="9" y="192"/>
                </a:cubicBezTo>
                <a:cubicBezTo>
                  <a:pt x="14" y="192"/>
                  <a:pt x="17" y="196"/>
                  <a:pt x="17" y="200"/>
                </a:cubicBezTo>
                <a:close/>
                <a:moveTo>
                  <a:pt x="18" y="392"/>
                </a:moveTo>
                <a:lnTo>
                  <a:pt x="19" y="504"/>
                </a:lnTo>
                <a:cubicBezTo>
                  <a:pt x="19" y="509"/>
                  <a:pt x="16" y="512"/>
                  <a:pt x="11" y="512"/>
                </a:cubicBezTo>
                <a:cubicBezTo>
                  <a:pt x="7" y="512"/>
                  <a:pt x="3" y="509"/>
                  <a:pt x="3" y="505"/>
                </a:cubicBezTo>
                <a:lnTo>
                  <a:pt x="2" y="393"/>
                </a:lnTo>
                <a:cubicBezTo>
                  <a:pt x="2" y="388"/>
                  <a:pt x="6" y="384"/>
                  <a:pt x="10" y="384"/>
                </a:cubicBezTo>
                <a:cubicBezTo>
                  <a:pt x="15" y="384"/>
                  <a:pt x="18" y="388"/>
                  <a:pt x="18" y="392"/>
                </a:cubicBezTo>
                <a:close/>
                <a:moveTo>
                  <a:pt x="20" y="584"/>
                </a:moveTo>
                <a:lnTo>
                  <a:pt x="21" y="696"/>
                </a:lnTo>
                <a:cubicBezTo>
                  <a:pt x="21" y="701"/>
                  <a:pt x="17" y="704"/>
                  <a:pt x="13" y="704"/>
                </a:cubicBezTo>
                <a:cubicBezTo>
                  <a:pt x="8" y="704"/>
                  <a:pt x="5" y="701"/>
                  <a:pt x="5" y="697"/>
                </a:cubicBezTo>
                <a:lnTo>
                  <a:pt x="4" y="585"/>
                </a:lnTo>
                <a:cubicBezTo>
                  <a:pt x="4" y="580"/>
                  <a:pt x="7" y="576"/>
                  <a:pt x="12" y="576"/>
                </a:cubicBezTo>
                <a:cubicBezTo>
                  <a:pt x="16" y="576"/>
                  <a:pt x="20" y="580"/>
                  <a:pt x="20" y="584"/>
                </a:cubicBezTo>
                <a:close/>
                <a:moveTo>
                  <a:pt x="21" y="776"/>
                </a:moveTo>
                <a:lnTo>
                  <a:pt x="22" y="888"/>
                </a:lnTo>
                <a:cubicBezTo>
                  <a:pt x="22" y="893"/>
                  <a:pt x="18" y="896"/>
                  <a:pt x="14" y="896"/>
                </a:cubicBezTo>
                <a:cubicBezTo>
                  <a:pt x="9" y="896"/>
                  <a:pt x="6" y="893"/>
                  <a:pt x="6" y="888"/>
                </a:cubicBezTo>
                <a:lnTo>
                  <a:pt x="5" y="776"/>
                </a:lnTo>
                <a:cubicBezTo>
                  <a:pt x="5" y="772"/>
                  <a:pt x="9" y="768"/>
                  <a:pt x="13" y="768"/>
                </a:cubicBezTo>
                <a:cubicBezTo>
                  <a:pt x="17" y="768"/>
                  <a:pt x="21" y="772"/>
                  <a:pt x="21" y="776"/>
                </a:cubicBezTo>
                <a:close/>
                <a:moveTo>
                  <a:pt x="22" y="968"/>
                </a:moveTo>
                <a:lnTo>
                  <a:pt x="22" y="977"/>
                </a:lnTo>
                <a:cubicBezTo>
                  <a:pt x="22" y="981"/>
                  <a:pt x="19" y="985"/>
                  <a:pt x="15" y="985"/>
                </a:cubicBezTo>
                <a:cubicBezTo>
                  <a:pt x="10" y="985"/>
                  <a:pt x="6" y="982"/>
                  <a:pt x="6" y="977"/>
                </a:cubicBezTo>
                <a:lnTo>
                  <a:pt x="6" y="968"/>
                </a:lnTo>
                <a:cubicBezTo>
                  <a:pt x="6" y="964"/>
                  <a:pt x="10" y="960"/>
                  <a:pt x="14" y="960"/>
                </a:cubicBezTo>
                <a:cubicBezTo>
                  <a:pt x="19" y="960"/>
                  <a:pt x="22" y="964"/>
                  <a:pt x="22" y="968"/>
                </a:cubicBez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808" name="Freeform 64">
            <a:extLst>
              <a:ext uri="{FF2B5EF4-FFF2-40B4-BE49-F238E27FC236}">
                <a16:creationId xmlns="" xmlns:a16="http://schemas.microsoft.com/office/drawing/2014/main" id="{F2B4CC94-5227-4895-A1B1-0F3274F02A49}"/>
              </a:ext>
            </a:extLst>
          </p:cNvPr>
          <p:cNvSpPr>
            <a:spLocks noEditPoints="1"/>
          </p:cNvSpPr>
          <p:nvPr/>
        </p:nvSpPr>
        <p:spPr bwMode="auto">
          <a:xfrm>
            <a:off x="1866900" y="4038600"/>
            <a:ext cx="555625" cy="14288"/>
          </a:xfrm>
          <a:custGeom>
            <a:avLst/>
            <a:gdLst>
              <a:gd name="T0" fmla="*/ 2147483647 w 679"/>
              <a:gd name="T1" fmla="*/ 0 h 17"/>
              <a:gd name="T2" fmla="*/ 2147483647 w 679"/>
              <a:gd name="T3" fmla="*/ 0 h 17"/>
              <a:gd name="T4" fmla="*/ 2147483647 w 679"/>
              <a:gd name="T5" fmla="*/ 2147483647 h 17"/>
              <a:gd name="T6" fmla="*/ 2147483647 w 679"/>
              <a:gd name="T7" fmla="*/ 2147483647 h 17"/>
              <a:gd name="T8" fmla="*/ 2147483647 w 679"/>
              <a:gd name="T9" fmla="*/ 2147483647 h 17"/>
              <a:gd name="T10" fmla="*/ 0 w 679"/>
              <a:gd name="T11" fmla="*/ 2147483647 h 17"/>
              <a:gd name="T12" fmla="*/ 2147483647 w 679"/>
              <a:gd name="T13" fmla="*/ 0 h 17"/>
              <a:gd name="T14" fmla="*/ 2147483647 w 679"/>
              <a:gd name="T15" fmla="*/ 0 h 17"/>
              <a:gd name="T16" fmla="*/ 2147483647 w 679"/>
              <a:gd name="T17" fmla="*/ 0 h 17"/>
              <a:gd name="T18" fmla="*/ 2147483647 w 679"/>
              <a:gd name="T19" fmla="*/ 2147483647 h 17"/>
              <a:gd name="T20" fmla="*/ 2147483647 w 679"/>
              <a:gd name="T21" fmla="*/ 2147483647 h 17"/>
              <a:gd name="T22" fmla="*/ 2147483647 w 679"/>
              <a:gd name="T23" fmla="*/ 2147483647 h 17"/>
              <a:gd name="T24" fmla="*/ 2147483647 w 679"/>
              <a:gd name="T25" fmla="*/ 2147483647 h 17"/>
              <a:gd name="T26" fmla="*/ 2147483647 w 679"/>
              <a:gd name="T27" fmla="*/ 0 h 17"/>
              <a:gd name="T28" fmla="*/ 2147483647 w 679"/>
              <a:gd name="T29" fmla="*/ 0 h 17"/>
              <a:gd name="T30" fmla="*/ 2147483647 w 679"/>
              <a:gd name="T31" fmla="*/ 0 h 17"/>
              <a:gd name="T32" fmla="*/ 2147483647 w 679"/>
              <a:gd name="T33" fmla="*/ 2147483647 h 17"/>
              <a:gd name="T34" fmla="*/ 2147483647 w 679"/>
              <a:gd name="T35" fmla="*/ 2147483647 h 17"/>
              <a:gd name="T36" fmla="*/ 2147483647 w 679"/>
              <a:gd name="T37" fmla="*/ 2147483647 h 17"/>
              <a:gd name="T38" fmla="*/ 2147483647 w 679"/>
              <a:gd name="T39" fmla="*/ 2147483647 h 17"/>
              <a:gd name="T40" fmla="*/ 2147483647 w 679"/>
              <a:gd name="T41" fmla="*/ 0 h 17"/>
              <a:gd name="T42" fmla="*/ 2147483647 w 679"/>
              <a:gd name="T43" fmla="*/ 2147483647 h 17"/>
              <a:gd name="T44" fmla="*/ 2147483647 w 679"/>
              <a:gd name="T45" fmla="*/ 2147483647 h 17"/>
              <a:gd name="T46" fmla="*/ 2147483647 w 679"/>
              <a:gd name="T47" fmla="*/ 2147483647 h 17"/>
              <a:gd name="T48" fmla="*/ 2147483647 w 679"/>
              <a:gd name="T49" fmla="*/ 2147483647 h 17"/>
              <a:gd name="T50" fmla="*/ 2147483647 w 679"/>
              <a:gd name="T51" fmla="*/ 2147483647 h 17"/>
              <a:gd name="T52" fmla="*/ 2147483647 w 679"/>
              <a:gd name="T53" fmla="*/ 2147483647 h 17"/>
              <a:gd name="T54" fmla="*/ 2147483647 w 679"/>
              <a:gd name="T55" fmla="*/ 2147483647 h 1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679"/>
              <a:gd name="T85" fmla="*/ 0 h 17"/>
              <a:gd name="T86" fmla="*/ 679 w 679"/>
              <a:gd name="T87" fmla="*/ 17 h 1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679" h="17">
                <a:moveTo>
                  <a:pt x="8" y="0"/>
                </a:moveTo>
                <a:lnTo>
                  <a:pt x="120" y="0"/>
                </a:lnTo>
                <a:cubicBezTo>
                  <a:pt x="124" y="0"/>
                  <a:pt x="128" y="4"/>
                  <a:pt x="128" y="8"/>
                </a:cubicBezTo>
                <a:cubicBezTo>
                  <a:pt x="128" y="13"/>
                  <a:pt x="124" y="16"/>
                  <a:pt x="120" y="16"/>
                </a:cubicBezTo>
                <a:lnTo>
                  <a:pt x="8" y="16"/>
                </a:lnTo>
                <a:cubicBezTo>
                  <a:pt x="3" y="16"/>
                  <a:pt x="0" y="13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200" y="0"/>
                </a:moveTo>
                <a:lnTo>
                  <a:pt x="312" y="0"/>
                </a:lnTo>
                <a:cubicBezTo>
                  <a:pt x="316" y="0"/>
                  <a:pt x="320" y="4"/>
                  <a:pt x="320" y="8"/>
                </a:cubicBezTo>
                <a:cubicBezTo>
                  <a:pt x="320" y="13"/>
                  <a:pt x="316" y="16"/>
                  <a:pt x="312" y="16"/>
                </a:cubicBezTo>
                <a:lnTo>
                  <a:pt x="200" y="16"/>
                </a:lnTo>
                <a:cubicBezTo>
                  <a:pt x="195" y="16"/>
                  <a:pt x="192" y="13"/>
                  <a:pt x="192" y="8"/>
                </a:cubicBezTo>
                <a:cubicBezTo>
                  <a:pt x="192" y="4"/>
                  <a:pt x="195" y="0"/>
                  <a:pt x="200" y="0"/>
                </a:cubicBezTo>
                <a:close/>
                <a:moveTo>
                  <a:pt x="392" y="0"/>
                </a:moveTo>
                <a:lnTo>
                  <a:pt x="504" y="0"/>
                </a:lnTo>
                <a:cubicBezTo>
                  <a:pt x="508" y="0"/>
                  <a:pt x="512" y="4"/>
                  <a:pt x="512" y="8"/>
                </a:cubicBezTo>
                <a:cubicBezTo>
                  <a:pt x="512" y="13"/>
                  <a:pt x="508" y="16"/>
                  <a:pt x="504" y="16"/>
                </a:cubicBezTo>
                <a:lnTo>
                  <a:pt x="392" y="16"/>
                </a:lnTo>
                <a:cubicBezTo>
                  <a:pt x="387" y="16"/>
                  <a:pt x="384" y="13"/>
                  <a:pt x="384" y="8"/>
                </a:cubicBezTo>
                <a:cubicBezTo>
                  <a:pt x="384" y="4"/>
                  <a:pt x="387" y="0"/>
                  <a:pt x="392" y="0"/>
                </a:cubicBezTo>
                <a:close/>
                <a:moveTo>
                  <a:pt x="584" y="1"/>
                </a:moveTo>
                <a:lnTo>
                  <a:pt x="671" y="1"/>
                </a:lnTo>
                <a:cubicBezTo>
                  <a:pt x="676" y="1"/>
                  <a:pt x="679" y="4"/>
                  <a:pt x="679" y="9"/>
                </a:cubicBezTo>
                <a:cubicBezTo>
                  <a:pt x="679" y="13"/>
                  <a:pt x="676" y="17"/>
                  <a:pt x="671" y="17"/>
                </a:cubicBezTo>
                <a:lnTo>
                  <a:pt x="584" y="17"/>
                </a:lnTo>
                <a:cubicBezTo>
                  <a:pt x="579" y="17"/>
                  <a:pt x="576" y="13"/>
                  <a:pt x="576" y="9"/>
                </a:cubicBezTo>
                <a:cubicBezTo>
                  <a:pt x="576" y="4"/>
                  <a:pt x="579" y="1"/>
                  <a:pt x="584" y="1"/>
                </a:cubicBez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4" grpId="0"/>
      <p:bldP spid="31755" grpId="0"/>
      <p:bldP spid="31756" grpId="0"/>
      <p:bldP spid="31757" grpId="0"/>
      <p:bldP spid="31792" grpId="0"/>
      <p:bldP spid="317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="" xmlns:a16="http://schemas.microsoft.com/office/drawing/2014/main" id="{9BFD8E36-DF60-47F9-AFB5-5D231181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382AF5-F0CE-494C-AFD9-9C673398AA50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0725" name="Rectangle 2">
            <a:extLst>
              <a:ext uri="{FF2B5EF4-FFF2-40B4-BE49-F238E27FC236}">
                <a16:creationId xmlns="" xmlns:a16="http://schemas.microsoft.com/office/drawing/2014/main" id="{3FCF16FD-B25D-4CA8-A249-991885709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Grafik Fungsi Majemuk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="" xmlns:a16="http://schemas.microsoft.com/office/drawing/2014/main" id="{644F0188-3BE1-440F-8A0A-0A5EBA34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387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3. Grafik Fungsi Majemuk</a:t>
            </a:r>
            <a:endParaRPr lang="en-US" altLang="en-US" sz="2400"/>
          </a:p>
        </p:txBody>
      </p:sp>
      <p:graphicFrame>
        <p:nvGraphicFramePr>
          <p:cNvPr id="32772" name="Object 4">
            <a:extLst>
              <a:ext uri="{FF2B5EF4-FFF2-40B4-BE49-F238E27FC236}">
                <a16:creationId xmlns="" xmlns:a16="http://schemas.microsoft.com/office/drawing/2014/main" id="{D96068A9-B0F7-4003-B2E6-CC1957C8A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286000"/>
          <a:ext cx="1295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622030" imgH="253890" progId="Equation.3">
                  <p:embed/>
                </p:oleObj>
              </mc:Choice>
              <mc:Fallback>
                <p:oleObj name="Equation" r:id="rId3" imgW="622030" imgH="25389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="" xmlns:a16="http://schemas.microsoft.com/office/drawing/2014/main" id="{D96068A9-B0F7-4003-B2E6-CC1957C8A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86000"/>
                        <a:ext cx="12954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6">
            <a:extLst>
              <a:ext uri="{FF2B5EF4-FFF2-40B4-BE49-F238E27FC236}">
                <a16:creationId xmlns="" xmlns:a16="http://schemas.microsoft.com/office/drawing/2014/main" id="{2958F1EC-6B7F-4BAC-8A9C-B836FF8F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143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Contoh :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="" xmlns:a16="http://schemas.microsoft.com/office/drawing/2014/main" id="{C71B6BB4-4B55-4A16-8053-AAF55654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9175"/>
            <a:ext cx="384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1. Gambarkan grafik fungsi</a:t>
            </a:r>
          </a:p>
        </p:txBody>
      </p:sp>
      <p:sp>
        <p:nvSpPr>
          <p:cNvPr id="40968" name="Rectangle 9">
            <a:extLst>
              <a:ext uri="{FF2B5EF4-FFF2-40B4-BE49-F238E27FC236}">
                <a16:creationId xmlns="" xmlns:a16="http://schemas.microsoft.com/office/drawing/2014/main" id="{B9DFFBAF-6B37-4531-B0AD-FA529292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32776" name="Object 8">
            <a:extLst>
              <a:ext uri="{FF2B5EF4-FFF2-40B4-BE49-F238E27FC236}">
                <a16:creationId xmlns="" xmlns:a16="http://schemas.microsoft.com/office/drawing/2014/main" id="{5FB1837F-E558-4018-A3E4-6BC9B5740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895600"/>
          <a:ext cx="2438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5" imgW="1117600" imgH="457200" progId="Equation.3">
                  <p:embed/>
                </p:oleObj>
              </mc:Choice>
              <mc:Fallback>
                <p:oleObj name="Equation" r:id="rId5" imgW="1117600" imgH="457200" progId="Equation.3">
                  <p:embed/>
                  <p:pic>
                    <p:nvPicPr>
                      <p:cNvPr id="32776" name="Object 8">
                        <a:extLst>
                          <a:ext uri="{FF2B5EF4-FFF2-40B4-BE49-F238E27FC236}">
                            <a16:creationId xmlns="" xmlns:a16="http://schemas.microsoft.com/office/drawing/2014/main" id="{5FB1837F-E558-4018-A3E4-6BC9B5740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24384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AutoShape 21">
            <a:extLst>
              <a:ext uri="{FF2B5EF4-FFF2-40B4-BE49-F238E27FC236}">
                <a16:creationId xmlns="" xmlns:a16="http://schemas.microsoft.com/office/drawing/2014/main" id="{52FBE862-8955-432C-A848-E351CF44A43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733800" y="2971800"/>
            <a:ext cx="37338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Line 23">
            <a:extLst>
              <a:ext uri="{FF2B5EF4-FFF2-40B4-BE49-F238E27FC236}">
                <a16:creationId xmlns="" xmlns:a16="http://schemas.microsoft.com/office/drawing/2014/main" id="{91B64EA9-770B-4AE5-8BC5-78A7FEEE9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5310188"/>
            <a:ext cx="3257550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Freeform 24">
            <a:extLst>
              <a:ext uri="{FF2B5EF4-FFF2-40B4-BE49-F238E27FC236}">
                <a16:creationId xmlns="" xmlns:a16="http://schemas.microsoft.com/office/drawing/2014/main" id="{5193826B-5249-4ABC-BBB1-03D4B8C5BF19}"/>
              </a:ext>
            </a:extLst>
          </p:cNvPr>
          <p:cNvSpPr>
            <a:spLocks/>
          </p:cNvSpPr>
          <p:nvPr/>
        </p:nvSpPr>
        <p:spPr bwMode="auto">
          <a:xfrm>
            <a:off x="7150100" y="5260975"/>
            <a:ext cx="146050" cy="96838"/>
          </a:xfrm>
          <a:custGeom>
            <a:avLst/>
            <a:gdLst>
              <a:gd name="T0" fmla="*/ 0 w 92"/>
              <a:gd name="T1" fmla="*/ 0 h 61"/>
              <a:gd name="T2" fmla="*/ 2147483647 w 92"/>
              <a:gd name="T3" fmla="*/ 2147483647 h 61"/>
              <a:gd name="T4" fmla="*/ 0 w 92"/>
              <a:gd name="T5" fmla="*/ 2147483647 h 61"/>
              <a:gd name="T6" fmla="*/ 0 w 92"/>
              <a:gd name="T7" fmla="*/ 0 h 61"/>
              <a:gd name="T8" fmla="*/ 0 60000 65536"/>
              <a:gd name="T9" fmla="*/ 0 60000 65536"/>
              <a:gd name="T10" fmla="*/ 0 60000 65536"/>
              <a:gd name="T11" fmla="*/ 0 60000 65536"/>
              <a:gd name="T12" fmla="*/ 0 w 92"/>
              <a:gd name="T13" fmla="*/ 0 h 61"/>
              <a:gd name="T14" fmla="*/ 92 w 92"/>
              <a:gd name="T15" fmla="*/ 61 h 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" h="61">
                <a:moveTo>
                  <a:pt x="0" y="0"/>
                </a:moveTo>
                <a:lnTo>
                  <a:pt x="92" y="31"/>
                </a:lnTo>
                <a:lnTo>
                  <a:pt x="0" y="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Line 25">
            <a:extLst>
              <a:ext uri="{FF2B5EF4-FFF2-40B4-BE49-F238E27FC236}">
                <a16:creationId xmlns="" xmlns:a16="http://schemas.microsoft.com/office/drawing/2014/main" id="{43C07245-5FAC-4316-8F76-3D24F13E5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0" y="3278188"/>
            <a:ext cx="1588" cy="284321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Freeform 26">
            <a:extLst>
              <a:ext uri="{FF2B5EF4-FFF2-40B4-BE49-F238E27FC236}">
                <a16:creationId xmlns="" xmlns:a16="http://schemas.microsoft.com/office/drawing/2014/main" id="{2444D7C6-FA16-416C-856A-1740AE7C5313}"/>
              </a:ext>
            </a:extLst>
          </p:cNvPr>
          <p:cNvSpPr>
            <a:spLocks/>
          </p:cNvSpPr>
          <p:nvPr/>
        </p:nvSpPr>
        <p:spPr bwMode="auto">
          <a:xfrm>
            <a:off x="5551488" y="3143250"/>
            <a:ext cx="98425" cy="146050"/>
          </a:xfrm>
          <a:custGeom>
            <a:avLst/>
            <a:gdLst>
              <a:gd name="T0" fmla="*/ 0 w 62"/>
              <a:gd name="T1" fmla="*/ 2147483647 h 92"/>
              <a:gd name="T2" fmla="*/ 2147483647 w 62"/>
              <a:gd name="T3" fmla="*/ 0 h 92"/>
              <a:gd name="T4" fmla="*/ 2147483647 w 62"/>
              <a:gd name="T5" fmla="*/ 2147483647 h 92"/>
              <a:gd name="T6" fmla="*/ 0 w 62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62"/>
              <a:gd name="T13" fmla="*/ 0 h 92"/>
              <a:gd name="T14" fmla="*/ 62 w 62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" h="92">
                <a:moveTo>
                  <a:pt x="0" y="92"/>
                </a:moveTo>
                <a:lnTo>
                  <a:pt x="31" y="0"/>
                </a:lnTo>
                <a:lnTo>
                  <a:pt x="62" y="92"/>
                </a:lnTo>
                <a:lnTo>
                  <a:pt x="0" y="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Rectangle 27">
            <a:extLst>
              <a:ext uri="{FF2B5EF4-FFF2-40B4-BE49-F238E27FC236}">
                <a16:creationId xmlns="" xmlns:a16="http://schemas.microsoft.com/office/drawing/2014/main" id="{371C0566-B827-4481-B900-153D90BE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4478338"/>
            <a:ext cx="4222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 i="1">
                <a:solidFill>
                  <a:srgbClr val="000000"/>
                </a:solidFill>
              </a:rPr>
              <a:t>y=x</a:t>
            </a:r>
            <a:endParaRPr lang="en-US" altLang="en-US"/>
          </a:p>
        </p:txBody>
      </p:sp>
      <p:sp>
        <p:nvSpPr>
          <p:cNvPr id="32796" name="Rectangle 28">
            <a:extLst>
              <a:ext uri="{FF2B5EF4-FFF2-40B4-BE49-F238E27FC236}">
                <a16:creationId xmlns="" xmlns:a16="http://schemas.microsoft.com/office/drawing/2014/main" id="{B65018AD-2067-4C92-8AE3-C704017D6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4344988"/>
            <a:ext cx="511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100" i="1">
                <a:solidFill>
                  <a:srgbClr val="000000"/>
                </a:solidFill>
              </a:rPr>
              <a:t>y=-x</a:t>
            </a:r>
            <a:endParaRPr lang="en-US" altLang="en-US"/>
          </a:p>
        </p:txBody>
      </p:sp>
      <p:sp>
        <p:nvSpPr>
          <p:cNvPr id="32805" name="Line 37">
            <a:extLst>
              <a:ext uri="{FF2B5EF4-FFF2-40B4-BE49-F238E27FC236}">
                <a16:creationId xmlns="" xmlns:a16="http://schemas.microsoft.com/office/drawing/2014/main" id="{9BAAEAD1-FB17-46CD-8505-AEAE4FF164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0700" y="3956050"/>
            <a:ext cx="1355725" cy="135413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Line 38">
            <a:extLst>
              <a:ext uri="{FF2B5EF4-FFF2-40B4-BE49-F238E27FC236}">
                <a16:creationId xmlns="" xmlns:a16="http://schemas.microsoft.com/office/drawing/2014/main" id="{F88474F0-AD95-4FBF-A4A3-E754272C53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44975" y="3956050"/>
            <a:ext cx="1355725" cy="135413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/>
      <p:bldP spid="32775" grpId="0"/>
      <p:bldP spid="32795" grpId="0"/>
      <p:bldP spid="327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="" xmlns:a16="http://schemas.microsoft.com/office/drawing/2014/main" id="{BC467501-18D1-449E-ADBB-E4908F5B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812DCE-0928-40A6-AA0B-22774FAB226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1752" name="Rectangle 2">
            <a:extLst>
              <a:ext uri="{FF2B5EF4-FFF2-40B4-BE49-F238E27FC236}">
                <a16:creationId xmlns="" xmlns:a16="http://schemas.microsoft.com/office/drawing/2014/main" id="{7BDFAEE5-B89B-461B-B999-A7B3F8784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Grafik Fungsi Majemuk</a:t>
            </a: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="" xmlns:a16="http://schemas.microsoft.com/office/drawing/2014/main" id="{8C015344-315B-460D-9D64-BA089D32B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06600"/>
          <a:ext cx="27432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320800" imgH="457200" progId="Equation.3">
                  <p:embed/>
                </p:oleObj>
              </mc:Choice>
              <mc:Fallback>
                <p:oleObj name="Equation" r:id="rId3" imgW="1320800" imgH="457200" progId="Equation.3">
                  <p:embed/>
                  <p:pic>
                    <p:nvPicPr>
                      <p:cNvPr id="33799" name="Object 7">
                        <a:extLst>
                          <a:ext uri="{FF2B5EF4-FFF2-40B4-BE49-F238E27FC236}">
                            <a16:creationId xmlns="" xmlns:a16="http://schemas.microsoft.com/office/drawing/2014/main" id="{8C015344-315B-460D-9D64-BA089D32B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06600"/>
                        <a:ext cx="27432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>
            <a:extLst>
              <a:ext uri="{FF2B5EF4-FFF2-40B4-BE49-F238E27FC236}">
                <a16:creationId xmlns="" xmlns:a16="http://schemas.microsoft.com/office/drawing/2014/main" id="{7A6D2150-BBE1-4988-99B8-4B703FA50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54400"/>
          <a:ext cx="838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5" imgW="342751" imgH="203112" progId="Equation.3">
                  <p:embed/>
                </p:oleObj>
              </mc:Choice>
              <mc:Fallback>
                <p:oleObj name="Equation" r:id="rId5" imgW="342751" imgH="203112" progId="Equation.3">
                  <p:embed/>
                  <p:pic>
                    <p:nvPicPr>
                      <p:cNvPr id="33798" name="Object 6">
                        <a:extLst>
                          <a:ext uri="{FF2B5EF4-FFF2-40B4-BE49-F238E27FC236}">
                            <a16:creationId xmlns="" xmlns:a16="http://schemas.microsoft.com/office/drawing/2014/main" id="{7A6D2150-BBE1-4988-99B8-4B703FA508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54400"/>
                        <a:ext cx="838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>
            <a:extLst>
              <a:ext uri="{FF2B5EF4-FFF2-40B4-BE49-F238E27FC236}">
                <a16:creationId xmlns="" xmlns:a16="http://schemas.microsoft.com/office/drawing/2014/main" id="{E22BCEFE-3D3E-4C08-BD00-37CC2E4E7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940175"/>
          <a:ext cx="685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7" imgW="355138" imgH="177569" progId="Equation.3">
                  <p:embed/>
                </p:oleObj>
              </mc:Choice>
              <mc:Fallback>
                <p:oleObj name="Equation" r:id="rId7" imgW="355138" imgH="177569" progId="Equation.3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="" xmlns:a16="http://schemas.microsoft.com/office/drawing/2014/main" id="{E22BCEFE-3D3E-4C08-BD00-37CC2E4E75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40175"/>
                        <a:ext cx="685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="" xmlns:a16="http://schemas.microsoft.com/office/drawing/2014/main" id="{FDF93B3B-A054-4534-8755-0AEB82281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3688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9" imgW="596641" imgH="203112" progId="Equation.3">
                  <p:embed/>
                </p:oleObj>
              </mc:Choice>
              <mc:Fallback>
                <p:oleObj name="Equation" r:id="rId9" imgW="596641" imgH="203112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="" xmlns:a16="http://schemas.microsoft.com/office/drawing/2014/main" id="{FDF93B3B-A054-4534-8755-0AEB82281F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6880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>
            <a:extLst>
              <a:ext uri="{FF2B5EF4-FFF2-40B4-BE49-F238E27FC236}">
                <a16:creationId xmlns="" xmlns:a16="http://schemas.microsoft.com/office/drawing/2014/main" id="{9813928F-05BB-4C84-8518-A1D30AF0D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73200"/>
            <a:ext cx="384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2. Gambarkan grafik fungsi</a:t>
            </a:r>
            <a:endParaRPr lang="en-US" altLang="en-US" sz="2400"/>
          </a:p>
        </p:txBody>
      </p:sp>
      <p:sp>
        <p:nvSpPr>
          <p:cNvPr id="33801" name="Rectangle 9">
            <a:extLst>
              <a:ext uri="{FF2B5EF4-FFF2-40B4-BE49-F238E27FC236}">
                <a16:creationId xmlns="" xmlns:a16="http://schemas.microsoft.com/office/drawing/2014/main" id="{5369C0A4-2906-447B-A9FA-28CBEA8D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2982913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Grafiknya terdiri dari 2</a:t>
            </a:r>
            <a:endParaRPr lang="en-US" altLang="en-US" sz="2400"/>
          </a:p>
        </p:txBody>
      </p:sp>
      <p:sp>
        <p:nvSpPr>
          <p:cNvPr id="33802" name="Rectangle 10">
            <a:extLst>
              <a:ext uri="{FF2B5EF4-FFF2-40B4-BE49-F238E27FC236}">
                <a16:creationId xmlns="" xmlns:a16="http://schemas.microsoft.com/office/drawing/2014/main" id="{D5C10F7E-4C24-4A9D-AE75-5AC45272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116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untuk </a:t>
            </a:r>
            <a:endParaRPr lang="en-US" altLang="en-US" sz="2400"/>
          </a:p>
        </p:txBody>
      </p:sp>
      <p:sp>
        <p:nvSpPr>
          <p:cNvPr id="33803" name="Rectangle 11">
            <a:extLst>
              <a:ext uri="{FF2B5EF4-FFF2-40B4-BE49-F238E27FC236}">
                <a16:creationId xmlns="" xmlns:a16="http://schemas.microsoft.com/office/drawing/2014/main" id="{8635D439-3B4E-4CAB-99B6-EF21C93C9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3911600"/>
            <a:ext cx="160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dan garis </a:t>
            </a:r>
            <a:endParaRPr lang="en-US" altLang="en-US" sz="2400"/>
          </a:p>
        </p:txBody>
      </p:sp>
      <p:sp>
        <p:nvSpPr>
          <p:cNvPr id="33804" name="Rectangle 12">
            <a:extLst>
              <a:ext uri="{FF2B5EF4-FFF2-40B4-BE49-F238E27FC236}">
                <a16:creationId xmlns="" xmlns:a16="http://schemas.microsoft.com/office/drawing/2014/main" id="{F26B0DD7-5D8E-4DEC-8E16-A603544F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926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untuk </a:t>
            </a:r>
            <a:endParaRPr lang="en-US" altLang="en-US" sz="2400"/>
          </a:p>
        </p:txBody>
      </p:sp>
      <p:graphicFrame>
        <p:nvGraphicFramePr>
          <p:cNvPr id="33805" name="Object 13">
            <a:extLst>
              <a:ext uri="{FF2B5EF4-FFF2-40B4-BE49-F238E27FC236}">
                <a16:creationId xmlns="" xmlns:a16="http://schemas.microsoft.com/office/drawing/2014/main" id="{181CA33E-0A54-40A0-AE9B-E9BE941BA9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368800"/>
          <a:ext cx="762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11" imgW="368140" imgH="177723" progId="Equation.3">
                  <p:embed/>
                </p:oleObj>
              </mc:Choice>
              <mc:Fallback>
                <p:oleObj name="Equation" r:id="rId11" imgW="368140" imgH="177723" progId="Equation.3">
                  <p:embed/>
                  <p:pic>
                    <p:nvPicPr>
                      <p:cNvPr id="33805" name="Object 13">
                        <a:extLst>
                          <a:ext uri="{FF2B5EF4-FFF2-40B4-BE49-F238E27FC236}">
                            <a16:creationId xmlns="" xmlns:a16="http://schemas.microsoft.com/office/drawing/2014/main" id="{181CA33E-0A54-40A0-AE9B-E9BE941BA9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68800"/>
                        <a:ext cx="762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17">
            <a:extLst>
              <a:ext uri="{FF2B5EF4-FFF2-40B4-BE49-F238E27FC236}">
                <a16:creationId xmlns="" xmlns:a16="http://schemas.microsoft.com/office/drawing/2014/main" id="{1A2F1C25-7E0C-4B4F-AD2C-5EADB8CC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57575"/>
            <a:ext cx="118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bagian,</a:t>
            </a:r>
          </a:p>
        </p:txBody>
      </p:sp>
      <p:sp>
        <p:nvSpPr>
          <p:cNvPr id="33810" name="Rectangle 18">
            <a:extLst>
              <a:ext uri="{FF2B5EF4-FFF2-40B4-BE49-F238E27FC236}">
                <a16:creationId xmlns="" xmlns:a16="http://schemas.microsoft.com/office/drawing/2014/main" id="{7922CECE-E9A0-4A72-A767-5493082D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57575"/>
            <a:ext cx="157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yaitu garis</a:t>
            </a:r>
          </a:p>
        </p:txBody>
      </p:sp>
      <p:sp>
        <p:nvSpPr>
          <p:cNvPr id="42000" name="AutoShape 21">
            <a:extLst>
              <a:ext uri="{FF2B5EF4-FFF2-40B4-BE49-F238E27FC236}">
                <a16:creationId xmlns="" xmlns:a16="http://schemas.microsoft.com/office/drawing/2014/main" id="{7C789A93-9799-48DA-80D5-1E89E486359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72000" y="1998663"/>
            <a:ext cx="38100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23">
            <a:extLst>
              <a:ext uri="{FF2B5EF4-FFF2-40B4-BE49-F238E27FC236}">
                <a16:creationId xmlns="" xmlns:a16="http://schemas.microsoft.com/office/drawing/2014/main" id="{F432C7AC-E8B8-4772-87B2-880E5C8DE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813" y="4383088"/>
            <a:ext cx="3548062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4">
            <a:extLst>
              <a:ext uri="{FF2B5EF4-FFF2-40B4-BE49-F238E27FC236}">
                <a16:creationId xmlns="" xmlns:a16="http://schemas.microsoft.com/office/drawing/2014/main" id="{F208C072-FD5E-4573-AF35-9FAAEC93E0F7}"/>
              </a:ext>
            </a:extLst>
          </p:cNvPr>
          <p:cNvSpPr>
            <a:spLocks/>
          </p:cNvSpPr>
          <p:nvPr/>
        </p:nvSpPr>
        <p:spPr bwMode="auto">
          <a:xfrm>
            <a:off x="8131175" y="4329113"/>
            <a:ext cx="158750" cy="106362"/>
          </a:xfrm>
          <a:custGeom>
            <a:avLst/>
            <a:gdLst>
              <a:gd name="T0" fmla="*/ 0 w 100"/>
              <a:gd name="T1" fmla="*/ 0 h 67"/>
              <a:gd name="T2" fmla="*/ 2147483647 w 100"/>
              <a:gd name="T3" fmla="*/ 2147483647 h 67"/>
              <a:gd name="T4" fmla="*/ 0 w 100"/>
              <a:gd name="T5" fmla="*/ 2147483647 h 67"/>
              <a:gd name="T6" fmla="*/ 0 w 100"/>
              <a:gd name="T7" fmla="*/ 0 h 67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67"/>
              <a:gd name="T14" fmla="*/ 100 w 100"/>
              <a:gd name="T15" fmla="*/ 67 h 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67">
                <a:moveTo>
                  <a:pt x="0" y="0"/>
                </a:moveTo>
                <a:lnTo>
                  <a:pt x="100" y="34"/>
                </a:lnTo>
                <a:lnTo>
                  <a:pt x="0" y="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5">
            <a:extLst>
              <a:ext uri="{FF2B5EF4-FFF2-40B4-BE49-F238E27FC236}">
                <a16:creationId xmlns="" xmlns:a16="http://schemas.microsoft.com/office/drawing/2014/main" id="{CC70A23C-E0FB-4F6C-8EA2-83B83BE72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163763"/>
            <a:ext cx="1587" cy="310515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Freeform 26">
            <a:extLst>
              <a:ext uri="{FF2B5EF4-FFF2-40B4-BE49-F238E27FC236}">
                <a16:creationId xmlns="" xmlns:a16="http://schemas.microsoft.com/office/drawing/2014/main" id="{C8B8563F-AB71-4507-B508-EC7BAB98FEA9}"/>
              </a:ext>
            </a:extLst>
          </p:cNvPr>
          <p:cNvSpPr>
            <a:spLocks/>
          </p:cNvSpPr>
          <p:nvPr/>
        </p:nvSpPr>
        <p:spPr bwMode="auto">
          <a:xfrm>
            <a:off x="6391275" y="2017713"/>
            <a:ext cx="106363" cy="158750"/>
          </a:xfrm>
          <a:custGeom>
            <a:avLst/>
            <a:gdLst>
              <a:gd name="T0" fmla="*/ 0 w 67"/>
              <a:gd name="T1" fmla="*/ 2147483647 h 100"/>
              <a:gd name="T2" fmla="*/ 2147483647 w 67"/>
              <a:gd name="T3" fmla="*/ 0 h 100"/>
              <a:gd name="T4" fmla="*/ 2147483647 w 67"/>
              <a:gd name="T5" fmla="*/ 2147483647 h 100"/>
              <a:gd name="T6" fmla="*/ 0 w 67"/>
              <a:gd name="T7" fmla="*/ 2147483647 h 100"/>
              <a:gd name="T8" fmla="*/ 0 60000 65536"/>
              <a:gd name="T9" fmla="*/ 0 60000 65536"/>
              <a:gd name="T10" fmla="*/ 0 60000 65536"/>
              <a:gd name="T11" fmla="*/ 0 60000 65536"/>
              <a:gd name="T12" fmla="*/ 0 w 67"/>
              <a:gd name="T13" fmla="*/ 0 h 100"/>
              <a:gd name="T14" fmla="*/ 67 w 67"/>
              <a:gd name="T15" fmla="*/ 100 h 1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" h="100">
                <a:moveTo>
                  <a:pt x="0" y="100"/>
                </a:moveTo>
                <a:lnTo>
                  <a:pt x="33" y="0"/>
                </a:lnTo>
                <a:lnTo>
                  <a:pt x="67" y="100"/>
                </a:lnTo>
                <a:lnTo>
                  <a:pt x="0" y="1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30">
            <a:extLst>
              <a:ext uri="{FF2B5EF4-FFF2-40B4-BE49-F238E27FC236}">
                <a16:creationId xmlns="" xmlns:a16="http://schemas.microsoft.com/office/drawing/2014/main" id="{50D6BB70-7FA5-49C7-A279-CAAA2D0DD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9050" y="3200400"/>
            <a:ext cx="166688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Line 32">
            <a:extLst>
              <a:ext uri="{FF2B5EF4-FFF2-40B4-BE49-F238E27FC236}">
                <a16:creationId xmlns="" xmlns:a16="http://schemas.microsoft.com/office/drawing/2014/main" id="{CFFCE37C-1BA2-4347-9778-97C188379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5700" y="4095750"/>
            <a:ext cx="2044700" cy="0"/>
          </a:xfrm>
          <a:prstGeom prst="line">
            <a:avLst/>
          </a:prstGeom>
          <a:noFill/>
          <a:ln w="11176" cap="rnd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Line 33">
            <a:extLst>
              <a:ext uri="{FF2B5EF4-FFF2-40B4-BE49-F238E27FC236}">
                <a16:creationId xmlns="" xmlns:a16="http://schemas.microsoft.com/office/drawing/2014/main" id="{D8FD2A98-2F3B-408A-AE59-720E14178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4213" y="4314825"/>
            <a:ext cx="1587" cy="1412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Line 35">
            <a:extLst>
              <a:ext uri="{FF2B5EF4-FFF2-40B4-BE49-F238E27FC236}">
                <a16:creationId xmlns="" xmlns:a16="http://schemas.microsoft.com/office/drawing/2014/main" id="{931D0017-2148-4945-AC9D-035FFC6678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8025" y="2655888"/>
            <a:ext cx="525463" cy="52546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Freeform 36">
            <a:extLst>
              <a:ext uri="{FF2B5EF4-FFF2-40B4-BE49-F238E27FC236}">
                <a16:creationId xmlns="" xmlns:a16="http://schemas.microsoft.com/office/drawing/2014/main" id="{73271A2B-47B2-45EC-8688-9E412448CE03}"/>
              </a:ext>
            </a:extLst>
          </p:cNvPr>
          <p:cNvSpPr>
            <a:spLocks/>
          </p:cNvSpPr>
          <p:nvPr/>
        </p:nvSpPr>
        <p:spPr bwMode="auto">
          <a:xfrm>
            <a:off x="6989763" y="3155950"/>
            <a:ext cx="88900" cy="87313"/>
          </a:xfrm>
          <a:custGeom>
            <a:avLst/>
            <a:gdLst>
              <a:gd name="T0" fmla="*/ 2147483647 w 56"/>
              <a:gd name="T1" fmla="*/ 2147483647 h 55"/>
              <a:gd name="T2" fmla="*/ 2147483647 w 56"/>
              <a:gd name="T3" fmla="*/ 2147483647 h 55"/>
              <a:gd name="T4" fmla="*/ 2147483647 w 56"/>
              <a:gd name="T5" fmla="*/ 2147483647 h 55"/>
              <a:gd name="T6" fmla="*/ 2147483647 w 56"/>
              <a:gd name="T7" fmla="*/ 2147483647 h 55"/>
              <a:gd name="T8" fmla="*/ 2147483647 w 56"/>
              <a:gd name="T9" fmla="*/ 2147483647 h 55"/>
              <a:gd name="T10" fmla="*/ 2147483647 w 56"/>
              <a:gd name="T11" fmla="*/ 2147483647 h 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"/>
              <a:gd name="T19" fmla="*/ 0 h 55"/>
              <a:gd name="T20" fmla="*/ 56 w 56"/>
              <a:gd name="T21" fmla="*/ 55 h 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" h="55">
                <a:moveTo>
                  <a:pt x="46" y="10"/>
                </a:moveTo>
                <a:cubicBezTo>
                  <a:pt x="36" y="0"/>
                  <a:pt x="20" y="0"/>
                  <a:pt x="10" y="10"/>
                </a:cubicBezTo>
                <a:cubicBezTo>
                  <a:pt x="0" y="19"/>
                  <a:pt x="0" y="36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20" y="55"/>
                  <a:pt x="36" y="55"/>
                  <a:pt x="46" y="45"/>
                </a:cubicBezTo>
                <a:cubicBezTo>
                  <a:pt x="56" y="36"/>
                  <a:pt x="56" y="19"/>
                  <a:pt x="46" y="10"/>
                </a:cubicBezTo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2">
            <a:extLst>
              <a:ext uri="{FF2B5EF4-FFF2-40B4-BE49-F238E27FC236}">
                <a16:creationId xmlns="" xmlns:a16="http://schemas.microsoft.com/office/drawing/2014/main" id="{C81984F9-1517-4744-9976-145C5DDAF045}"/>
              </a:ext>
            </a:extLst>
          </p:cNvPr>
          <p:cNvGrpSpPr>
            <a:grpSpLocks/>
          </p:cNvGrpSpPr>
          <p:nvPr/>
        </p:nvGrpSpPr>
        <p:grpSpPr bwMode="auto">
          <a:xfrm>
            <a:off x="7397750" y="2906713"/>
            <a:ext cx="911225" cy="333375"/>
            <a:chOff x="4660" y="1831"/>
            <a:chExt cx="574" cy="210"/>
          </a:xfrm>
        </p:grpSpPr>
        <p:sp>
          <p:nvSpPr>
            <p:cNvPr id="42016" name="Rectangle 37">
              <a:extLst>
                <a:ext uri="{FF2B5EF4-FFF2-40B4-BE49-F238E27FC236}">
                  <a16:creationId xmlns="" xmlns:a16="http://schemas.microsoft.com/office/drawing/2014/main" id="{56EA1BB2-4CF1-425C-9B14-4D7C1B223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849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2017" name="Rectangle 38">
              <a:extLst>
                <a:ext uri="{FF2B5EF4-FFF2-40B4-BE49-F238E27FC236}">
                  <a16:creationId xmlns="" xmlns:a16="http://schemas.microsoft.com/office/drawing/2014/main" id="{387FC0FD-1990-462F-82CC-48F450A9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" y="183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42018" name="Rectangle 39">
              <a:extLst>
                <a:ext uri="{FF2B5EF4-FFF2-40B4-BE49-F238E27FC236}">
                  <a16:creationId xmlns="" xmlns:a16="http://schemas.microsoft.com/office/drawing/2014/main" id="{913349A8-5D25-4940-819A-17374B28A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831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  <p:sp>
          <p:nvSpPr>
            <p:cNvPr id="42019" name="Rectangle 40">
              <a:extLst>
                <a:ext uri="{FF2B5EF4-FFF2-40B4-BE49-F238E27FC236}">
                  <a16:creationId xmlns="" xmlns:a16="http://schemas.microsoft.com/office/drawing/2014/main" id="{9626A4E3-ACAA-47BB-88F5-4FB491EF3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849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42020" name="Rectangle 41">
              <a:extLst>
                <a:ext uri="{FF2B5EF4-FFF2-40B4-BE49-F238E27FC236}">
                  <a16:creationId xmlns="" xmlns:a16="http://schemas.microsoft.com/office/drawing/2014/main" id="{C51B4104-79FE-490D-BC37-18E861160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1849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</p:grpSp>
      <p:sp>
        <p:nvSpPr>
          <p:cNvPr id="33835" name="Rectangle 43">
            <a:extLst>
              <a:ext uri="{FF2B5EF4-FFF2-40B4-BE49-F238E27FC236}">
                <a16:creationId xmlns="" xmlns:a16="http://schemas.microsoft.com/office/drawing/2014/main" id="{6A5B3FF5-1985-4C15-AFEE-6533F7BA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3" y="453072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grpSp>
        <p:nvGrpSpPr>
          <p:cNvPr id="3" name="Group 48">
            <a:extLst>
              <a:ext uri="{FF2B5EF4-FFF2-40B4-BE49-F238E27FC236}">
                <a16:creationId xmlns="" xmlns:a16="http://schemas.microsoft.com/office/drawing/2014/main" id="{3EC3BA80-6040-4D8E-AE40-18E442A6F16A}"/>
              </a:ext>
            </a:extLst>
          </p:cNvPr>
          <p:cNvGrpSpPr>
            <a:grpSpLocks/>
          </p:cNvGrpSpPr>
          <p:nvPr/>
        </p:nvGrpSpPr>
        <p:grpSpPr bwMode="auto">
          <a:xfrm>
            <a:off x="7332663" y="3748088"/>
            <a:ext cx="558800" cy="366712"/>
            <a:chOff x="4619" y="2361"/>
            <a:chExt cx="352" cy="231"/>
          </a:xfrm>
        </p:grpSpPr>
        <p:sp>
          <p:nvSpPr>
            <p:cNvPr id="42013" name="Rectangle 45">
              <a:extLst>
                <a:ext uri="{FF2B5EF4-FFF2-40B4-BE49-F238E27FC236}">
                  <a16:creationId xmlns="" xmlns:a16="http://schemas.microsoft.com/office/drawing/2014/main" id="{BC257522-CC51-457D-ABB6-8B8A4FB66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381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2014" name="Rectangle 46">
              <a:extLst>
                <a:ext uri="{FF2B5EF4-FFF2-40B4-BE49-F238E27FC236}">
                  <a16:creationId xmlns="" xmlns:a16="http://schemas.microsoft.com/office/drawing/2014/main" id="{B19A43C2-A23F-4C98-BC51-0DB15E21D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" y="2361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  <p:sp>
          <p:nvSpPr>
            <p:cNvPr id="42015" name="Rectangle 47">
              <a:extLst>
                <a:ext uri="{FF2B5EF4-FFF2-40B4-BE49-F238E27FC236}">
                  <a16:creationId xmlns="" xmlns:a16="http://schemas.microsoft.com/office/drawing/2014/main" id="{5018BDF7-A786-4830-99D9-8E573419D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381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/>
      <p:bldP spid="33801" grpId="0"/>
      <p:bldP spid="33802" grpId="0"/>
      <p:bldP spid="33803" grpId="0"/>
      <p:bldP spid="33804" grpId="0"/>
      <p:bldP spid="33809" grpId="0"/>
      <p:bldP spid="33810" grpId="0"/>
      <p:bldP spid="338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="" xmlns:a16="http://schemas.microsoft.com/office/drawing/2014/main" id="{9B787B75-A764-4929-8A3A-EE284E74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C00DED-E49A-4ECF-9835-B0E4AB61C92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2773" name="Rectangle 2">
            <a:extLst>
              <a:ext uri="{FF2B5EF4-FFF2-40B4-BE49-F238E27FC236}">
                <a16:creationId xmlns="" xmlns:a16="http://schemas.microsoft.com/office/drawing/2014/main" id="{703ED949-656D-46D8-9061-915894CE6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Grafik Fungsi Majemuk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="" xmlns:a16="http://schemas.microsoft.com/office/drawing/2014/main" id="{4EB489C3-2B3D-4312-8C59-49AA3343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443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3. Gambarkan grafik dari fungsi</a:t>
            </a:r>
            <a:endParaRPr lang="en-US" altLang="en-US" sz="2400"/>
          </a:p>
        </p:txBody>
      </p:sp>
      <p:graphicFrame>
        <p:nvGraphicFramePr>
          <p:cNvPr id="34820" name="Object 4">
            <a:extLst>
              <a:ext uri="{FF2B5EF4-FFF2-40B4-BE49-F238E27FC236}">
                <a16:creationId xmlns="" xmlns:a16="http://schemas.microsoft.com/office/drawing/2014/main" id="{621F9E99-D739-4159-BAE8-0EDCB13EF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81200"/>
          <a:ext cx="1752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3" imgW="889000" imgH="419100" progId="Equation.3">
                  <p:embed/>
                </p:oleObj>
              </mc:Choice>
              <mc:Fallback>
                <p:oleObj name="Equation" r:id="rId3" imgW="889000" imgH="419100" progId="Equation.3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="" xmlns:a16="http://schemas.microsoft.com/office/drawing/2014/main" id="{621F9E99-D739-4159-BAE8-0EDCB13EF0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17526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>
            <a:extLst>
              <a:ext uri="{FF2B5EF4-FFF2-40B4-BE49-F238E27FC236}">
                <a16:creationId xmlns="" xmlns:a16="http://schemas.microsoft.com/office/drawing/2014/main" id="{E25C1525-6D67-4408-9E6F-55E19460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33713"/>
            <a:ext cx="6761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x</a:t>
            </a:r>
            <a:r>
              <a:rPr lang="en-US" altLang="en-US" sz="2400">
                <a:cs typeface="Times New Roman" panose="02020603050405020304" pitchFamily="18" charset="0"/>
              </a:rPr>
              <a:t>) terdefinisi untuk setiap </a:t>
            </a:r>
            <a:r>
              <a:rPr lang="en-US" altLang="en-US" sz="2400" i="1">
                <a:cs typeface="Times New Roman" panose="02020603050405020304" pitchFamily="18" charset="0"/>
              </a:rPr>
              <a:t>x</a:t>
            </a:r>
            <a:r>
              <a:rPr lang="en-US" altLang="en-US" sz="2400">
                <a:cs typeface="Times New Roman" panose="02020603050405020304" pitchFamily="18" charset="0"/>
              </a:rPr>
              <a:t> kecuali 2, </a:t>
            </a:r>
            <a:r>
              <a:rPr lang="en-US" altLang="en-US" sz="2400"/>
              <a:t>sehingga 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="" xmlns:a16="http://schemas.microsoft.com/office/drawing/2014/main" id="{F6476CB4-66AB-40E1-A80E-86B73A819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36950"/>
            <a:ext cx="7392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domain dari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adalah semua bilangan riil kecuali 2  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="" xmlns:a16="http://schemas.microsoft.com/office/drawing/2014/main" id="{A324DE2B-22D1-49BA-B873-B6D8C0A9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70350"/>
            <a:ext cx="620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Fungsi 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x</a:t>
            </a:r>
            <a:r>
              <a:rPr lang="en-US" altLang="en-US" sz="2400"/>
              <a:t>) dapat diuraikan sebagai berikut : </a:t>
            </a:r>
          </a:p>
        </p:txBody>
      </p:sp>
      <p:graphicFrame>
        <p:nvGraphicFramePr>
          <p:cNvPr id="34825" name="Object 9">
            <a:extLst>
              <a:ext uri="{FF2B5EF4-FFF2-40B4-BE49-F238E27FC236}">
                <a16:creationId xmlns="" xmlns:a16="http://schemas.microsoft.com/office/drawing/2014/main" id="{FBEBC703-3928-4256-8A93-B16AA51F9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482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5" imgW="1295400" imgH="419100" progId="Equation.3">
                  <p:embed/>
                </p:oleObj>
              </mc:Choice>
              <mc:Fallback>
                <p:oleObj name="Equation" r:id="rId5" imgW="1295400" imgH="419100" progId="Equation.3">
                  <p:embed/>
                  <p:pic>
                    <p:nvPicPr>
                      <p:cNvPr id="34825" name="Object 9">
                        <a:extLst>
                          <a:ext uri="{FF2B5EF4-FFF2-40B4-BE49-F238E27FC236}">
                            <a16:creationId xmlns="" xmlns:a16="http://schemas.microsoft.com/office/drawing/2014/main" id="{FBEBC703-3928-4256-8A93-B16AA51F97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34822" grpId="0"/>
      <p:bldP spid="34823" grpId="0"/>
      <p:bldP spid="348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="" xmlns:a16="http://schemas.microsoft.com/office/drawing/2014/main" id="{2389557C-BB85-470C-9263-E78F04DF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1D0A36-99C0-4155-B643-D70FBD0BFEEC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3798" name="Rectangle 2">
            <a:extLst>
              <a:ext uri="{FF2B5EF4-FFF2-40B4-BE49-F238E27FC236}">
                <a16:creationId xmlns="" xmlns:a16="http://schemas.microsoft.com/office/drawing/2014/main" id="{2399D0B6-A081-4AF8-891B-F25462497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Grafik Fungsi Majemuk</a:t>
            </a: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="" xmlns:a16="http://schemas.microsoft.com/office/drawing/2014/main" id="{8B580A29-2B82-476F-A74D-6C678CF8C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219200"/>
          <a:ext cx="16764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Equation" r:id="rId3" imgW="787058" imgH="215806" progId="Equation.3">
                  <p:embed/>
                </p:oleObj>
              </mc:Choice>
              <mc:Fallback>
                <p:oleObj name="Equation" r:id="rId3" imgW="787058" imgH="215806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="" xmlns:a16="http://schemas.microsoft.com/office/drawing/2014/main" id="{8B580A29-2B82-476F-A74D-6C678CF8C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16764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>
            <a:extLst>
              <a:ext uri="{FF2B5EF4-FFF2-40B4-BE49-F238E27FC236}">
                <a16:creationId xmlns="" xmlns:a16="http://schemas.microsoft.com/office/drawing/2014/main" id="{044DC189-D859-4030-B4CF-D90DBEA32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219200"/>
          <a:ext cx="838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5" imgW="368140" imgH="177723" progId="Equation.3">
                  <p:embed/>
                </p:oleObj>
              </mc:Choice>
              <mc:Fallback>
                <p:oleObj name="Equation" r:id="rId5" imgW="368140" imgH="177723" progId="Equation.3">
                  <p:embed/>
                  <p:pic>
                    <p:nvPicPr>
                      <p:cNvPr id="35844" name="Object 4">
                        <a:extLst>
                          <a:ext uri="{FF2B5EF4-FFF2-40B4-BE49-F238E27FC236}">
                            <a16:creationId xmlns="" xmlns:a16="http://schemas.microsoft.com/office/drawing/2014/main" id="{044DC189-D859-4030-B4CF-D90DBEA32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838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>
            <a:extLst>
              <a:ext uri="{FF2B5EF4-FFF2-40B4-BE49-F238E27FC236}">
                <a16:creationId xmlns="" xmlns:a16="http://schemas.microsoft.com/office/drawing/2014/main" id="{CF6CA70F-705C-4728-B714-61E66A5CC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04913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atau </a:t>
            </a:r>
            <a:endParaRPr lang="en-US" altLang="en-US" sz="2400"/>
          </a:p>
        </p:txBody>
      </p:sp>
      <p:sp>
        <p:nvSpPr>
          <p:cNvPr id="35847" name="Rectangle 7">
            <a:extLst>
              <a:ext uri="{FF2B5EF4-FFF2-40B4-BE49-F238E27FC236}">
                <a16:creationId xmlns="" xmlns:a16="http://schemas.microsoft.com/office/drawing/2014/main" id="{9B84AEB4-3C22-4456-80B9-B93C34839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192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, jika </a:t>
            </a:r>
            <a:endParaRPr lang="en-US" altLang="en-US" sz="2400"/>
          </a:p>
        </p:txBody>
      </p:sp>
      <p:sp>
        <p:nvSpPr>
          <p:cNvPr id="35848" name="Rectangle 8">
            <a:extLst>
              <a:ext uri="{FF2B5EF4-FFF2-40B4-BE49-F238E27FC236}">
                <a16:creationId xmlns="" xmlns:a16="http://schemas.microsoft.com/office/drawing/2014/main" id="{52031051-12E8-428A-8875-16DDC1B05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729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Range dari </a:t>
            </a:r>
            <a:r>
              <a:rPr lang="en-US" altLang="en-US" sz="2400" i="1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cs typeface="Times New Roman" panose="02020603050405020304" pitchFamily="18" charset="0"/>
              </a:rPr>
              <a:t>x</a:t>
            </a:r>
            <a:r>
              <a:rPr lang="en-US" altLang="en-US" sz="2400">
                <a:cs typeface="Times New Roman" panose="02020603050405020304" pitchFamily="18" charset="0"/>
              </a:rPr>
              <a:t>) adalah semua bilangan riil kecuali 4.</a:t>
            </a:r>
            <a:r>
              <a:rPr lang="en-US" altLang="en-US" sz="2400"/>
              <a:t> 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="" xmlns:a16="http://schemas.microsoft.com/office/drawing/2014/main" id="{9080318C-33F2-4608-9FAF-8187717B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71713"/>
            <a:ext cx="664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Jadi grafiknya terdiri dari semua titik pada garis </a:t>
            </a:r>
            <a:endParaRPr lang="en-US" altLang="en-US" sz="2400"/>
          </a:p>
        </p:txBody>
      </p:sp>
      <p:graphicFrame>
        <p:nvGraphicFramePr>
          <p:cNvPr id="35849" name="Object 9">
            <a:extLst>
              <a:ext uri="{FF2B5EF4-FFF2-40B4-BE49-F238E27FC236}">
                <a16:creationId xmlns="" xmlns:a16="http://schemas.microsoft.com/office/drawing/2014/main" id="{D77531F1-0A30-4EA1-AACE-FFBADF5D9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22860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7" imgW="596641" imgH="203112" progId="Equation.3">
                  <p:embed/>
                </p:oleObj>
              </mc:Choice>
              <mc:Fallback>
                <p:oleObj name="Equation" r:id="rId7" imgW="596641" imgH="203112" progId="Equation.3">
                  <p:embed/>
                  <p:pic>
                    <p:nvPicPr>
                      <p:cNvPr id="35849" name="Object 9">
                        <a:extLst>
                          <a:ext uri="{FF2B5EF4-FFF2-40B4-BE49-F238E27FC236}">
                            <a16:creationId xmlns="" xmlns:a16="http://schemas.microsoft.com/office/drawing/2014/main" id="{D77531F1-0A30-4EA1-AACE-FFBADF5D9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286000"/>
                        <a:ext cx="144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>
            <a:extLst>
              <a:ext uri="{FF2B5EF4-FFF2-40B4-BE49-F238E27FC236}">
                <a16:creationId xmlns="" xmlns:a16="http://schemas.microsoft.com/office/drawing/2014/main" id="{2DAA83B9-0798-4D45-BE19-254D9507A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0511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kecuali titik (2,4).</a:t>
            </a:r>
            <a:endParaRPr lang="en-US" altLang="en-US" sz="2400"/>
          </a:p>
        </p:txBody>
      </p:sp>
      <p:sp>
        <p:nvSpPr>
          <p:cNvPr id="44044" name="Rectangle 13">
            <a:extLst>
              <a:ext uri="{FF2B5EF4-FFF2-40B4-BE49-F238E27FC236}">
                <a16:creationId xmlns="" xmlns:a16="http://schemas.microsoft.com/office/drawing/2014/main" id="{972727D2-E52E-468E-B49B-C4C121227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4045" name="AutoShape 14">
            <a:extLst>
              <a:ext uri="{FF2B5EF4-FFF2-40B4-BE49-F238E27FC236}">
                <a16:creationId xmlns="" xmlns:a16="http://schemas.microsoft.com/office/drawing/2014/main" id="{E38611EE-FF9B-4553-8FBC-14643691CD3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86000" y="2971800"/>
            <a:ext cx="36576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>
            <a:extLst>
              <a:ext uri="{FF2B5EF4-FFF2-40B4-BE49-F238E27FC236}">
                <a16:creationId xmlns="" xmlns:a16="http://schemas.microsoft.com/office/drawing/2014/main" id="{AF22697F-CE71-4454-8BE5-85F960261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262563"/>
            <a:ext cx="3190875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Freeform 17">
            <a:extLst>
              <a:ext uri="{FF2B5EF4-FFF2-40B4-BE49-F238E27FC236}">
                <a16:creationId xmlns="" xmlns:a16="http://schemas.microsoft.com/office/drawing/2014/main" id="{B60F4B74-17F4-4495-946F-6B15CD55F58B}"/>
              </a:ext>
            </a:extLst>
          </p:cNvPr>
          <p:cNvSpPr>
            <a:spLocks/>
          </p:cNvSpPr>
          <p:nvPr/>
        </p:nvSpPr>
        <p:spPr bwMode="auto">
          <a:xfrm>
            <a:off x="5632450" y="5213350"/>
            <a:ext cx="144463" cy="95250"/>
          </a:xfrm>
          <a:custGeom>
            <a:avLst/>
            <a:gdLst>
              <a:gd name="T0" fmla="*/ 0 w 91"/>
              <a:gd name="T1" fmla="*/ 0 h 60"/>
              <a:gd name="T2" fmla="*/ 2147483647 w 91"/>
              <a:gd name="T3" fmla="*/ 2147483647 h 60"/>
              <a:gd name="T4" fmla="*/ 0 w 91"/>
              <a:gd name="T5" fmla="*/ 2147483647 h 60"/>
              <a:gd name="T6" fmla="*/ 0 w 91"/>
              <a:gd name="T7" fmla="*/ 0 h 60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60"/>
              <a:gd name="T14" fmla="*/ 91 w 91"/>
              <a:gd name="T15" fmla="*/ 60 h 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60">
                <a:moveTo>
                  <a:pt x="0" y="0"/>
                </a:moveTo>
                <a:lnTo>
                  <a:pt x="91" y="31"/>
                </a:lnTo>
                <a:lnTo>
                  <a:pt x="0" y="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>
            <a:extLst>
              <a:ext uri="{FF2B5EF4-FFF2-40B4-BE49-F238E27FC236}">
                <a16:creationId xmlns="" xmlns:a16="http://schemas.microsoft.com/office/drawing/2014/main" id="{1AF963F1-1B1F-4F77-9580-D3BA261FC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271838"/>
            <a:ext cx="1588" cy="278606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Freeform 19">
            <a:extLst>
              <a:ext uri="{FF2B5EF4-FFF2-40B4-BE49-F238E27FC236}">
                <a16:creationId xmlns="" xmlns:a16="http://schemas.microsoft.com/office/drawing/2014/main" id="{B8B90260-68C7-4953-A76E-5D08099ABC32}"/>
              </a:ext>
            </a:extLst>
          </p:cNvPr>
          <p:cNvSpPr>
            <a:spLocks/>
          </p:cNvSpPr>
          <p:nvPr/>
        </p:nvSpPr>
        <p:spPr bwMode="auto">
          <a:xfrm>
            <a:off x="4067175" y="3140075"/>
            <a:ext cx="95250" cy="142875"/>
          </a:xfrm>
          <a:custGeom>
            <a:avLst/>
            <a:gdLst>
              <a:gd name="T0" fmla="*/ 0 w 60"/>
              <a:gd name="T1" fmla="*/ 2147483647 h 90"/>
              <a:gd name="T2" fmla="*/ 2147483647 w 60"/>
              <a:gd name="T3" fmla="*/ 0 h 90"/>
              <a:gd name="T4" fmla="*/ 2147483647 w 60"/>
              <a:gd name="T5" fmla="*/ 2147483647 h 90"/>
              <a:gd name="T6" fmla="*/ 0 w 60"/>
              <a:gd name="T7" fmla="*/ 2147483647 h 90"/>
              <a:gd name="T8" fmla="*/ 0 60000 65536"/>
              <a:gd name="T9" fmla="*/ 0 60000 65536"/>
              <a:gd name="T10" fmla="*/ 0 60000 65536"/>
              <a:gd name="T11" fmla="*/ 0 60000 65536"/>
              <a:gd name="T12" fmla="*/ 0 w 60"/>
              <a:gd name="T13" fmla="*/ 0 h 90"/>
              <a:gd name="T14" fmla="*/ 60 w 60"/>
              <a:gd name="T15" fmla="*/ 90 h 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" h="90">
                <a:moveTo>
                  <a:pt x="0" y="90"/>
                </a:moveTo>
                <a:lnTo>
                  <a:pt x="30" y="0"/>
                </a:lnTo>
                <a:lnTo>
                  <a:pt x="60" y="90"/>
                </a:lnTo>
                <a:lnTo>
                  <a:pt x="0" y="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21">
            <a:extLst>
              <a:ext uri="{FF2B5EF4-FFF2-40B4-BE49-F238E27FC236}">
                <a16:creationId xmlns="" xmlns:a16="http://schemas.microsoft.com/office/drawing/2014/main" id="{90B5EE3C-2EF9-4B3B-981B-C48795EC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4575" y="5195888"/>
            <a:ext cx="1588" cy="12700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23">
            <a:extLst>
              <a:ext uri="{FF2B5EF4-FFF2-40B4-BE49-F238E27FC236}">
                <a16:creationId xmlns="" xmlns:a16="http://schemas.microsoft.com/office/drawing/2014/main" id="{B2AFEA25-50FF-40E8-A307-FE3585956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9713" y="4732338"/>
            <a:ext cx="147637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Line 24">
            <a:extLst>
              <a:ext uri="{FF2B5EF4-FFF2-40B4-BE49-F238E27FC236}">
                <a16:creationId xmlns="" xmlns:a16="http://schemas.microsoft.com/office/drawing/2014/main" id="{F9CD8526-3B75-4B57-AAAA-A42E64EEF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1213" y="4192588"/>
            <a:ext cx="1295400" cy="129381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Line 25">
            <a:extLst>
              <a:ext uri="{FF2B5EF4-FFF2-40B4-BE49-F238E27FC236}">
                <a16:creationId xmlns="" xmlns:a16="http://schemas.microsoft.com/office/drawing/2014/main" id="{38DBCDC9-C964-4260-A62C-9632BDF0E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13" y="5200650"/>
            <a:ext cx="1587" cy="12700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27">
            <a:extLst>
              <a:ext uri="{FF2B5EF4-FFF2-40B4-BE49-F238E27FC236}">
                <a16:creationId xmlns="" xmlns:a16="http://schemas.microsoft.com/office/drawing/2014/main" id="{96DC85D5-B534-4C75-BD83-FB979550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689350"/>
            <a:ext cx="473075" cy="473075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8" name="Freeform 28">
            <a:extLst>
              <a:ext uri="{FF2B5EF4-FFF2-40B4-BE49-F238E27FC236}">
                <a16:creationId xmlns="" xmlns:a16="http://schemas.microsoft.com/office/drawing/2014/main" id="{69272188-2389-4C89-9C1F-A8CAA28C6E54}"/>
              </a:ext>
            </a:extLst>
          </p:cNvPr>
          <p:cNvSpPr>
            <a:spLocks/>
          </p:cNvSpPr>
          <p:nvPr/>
        </p:nvSpPr>
        <p:spPr bwMode="auto">
          <a:xfrm>
            <a:off x="4624388" y="4144963"/>
            <a:ext cx="77787" cy="77787"/>
          </a:xfrm>
          <a:custGeom>
            <a:avLst/>
            <a:gdLst>
              <a:gd name="T0" fmla="*/ 2147483647 w 49"/>
              <a:gd name="T1" fmla="*/ 2147483647 h 49"/>
              <a:gd name="T2" fmla="*/ 2147483647 w 49"/>
              <a:gd name="T3" fmla="*/ 2147483647 h 49"/>
              <a:gd name="T4" fmla="*/ 2147483647 w 49"/>
              <a:gd name="T5" fmla="*/ 2147483647 h 49"/>
              <a:gd name="T6" fmla="*/ 2147483647 w 49"/>
              <a:gd name="T7" fmla="*/ 2147483647 h 49"/>
              <a:gd name="T8" fmla="*/ 2147483647 w 49"/>
              <a:gd name="T9" fmla="*/ 2147483647 h 49"/>
              <a:gd name="T10" fmla="*/ 2147483647 w 49"/>
              <a:gd name="T11" fmla="*/ 2147483647 h 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"/>
              <a:gd name="T19" fmla="*/ 0 h 49"/>
              <a:gd name="T20" fmla="*/ 49 w 49"/>
              <a:gd name="T21" fmla="*/ 49 h 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" h="49">
                <a:moveTo>
                  <a:pt x="40" y="9"/>
                </a:moveTo>
                <a:cubicBezTo>
                  <a:pt x="31" y="0"/>
                  <a:pt x="18" y="0"/>
                  <a:pt x="8" y="9"/>
                </a:cubicBezTo>
                <a:cubicBezTo>
                  <a:pt x="0" y="18"/>
                  <a:pt x="0" y="3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8" y="49"/>
                  <a:pt x="31" y="49"/>
                  <a:pt x="40" y="41"/>
                </a:cubicBezTo>
                <a:cubicBezTo>
                  <a:pt x="49" y="32"/>
                  <a:pt x="49" y="18"/>
                  <a:pt x="40" y="9"/>
                </a:cubicBezTo>
              </a:path>
            </a:pathLst>
          </a:cu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4">
            <a:extLst>
              <a:ext uri="{FF2B5EF4-FFF2-40B4-BE49-F238E27FC236}">
                <a16:creationId xmlns="" xmlns:a16="http://schemas.microsoft.com/office/drawing/2014/main" id="{38233C59-73B8-4118-BE38-BFDB6BAB0BD3}"/>
              </a:ext>
            </a:extLst>
          </p:cNvPr>
          <p:cNvGrpSpPr>
            <a:grpSpLocks/>
          </p:cNvGrpSpPr>
          <p:nvPr/>
        </p:nvGrpSpPr>
        <p:grpSpPr bwMode="auto">
          <a:xfrm>
            <a:off x="4892675" y="3943350"/>
            <a:ext cx="808038" cy="301625"/>
            <a:chOff x="3082" y="2484"/>
            <a:chExt cx="509" cy="190"/>
          </a:xfrm>
        </p:grpSpPr>
        <p:sp>
          <p:nvSpPr>
            <p:cNvPr id="44062" name="Rectangle 29">
              <a:extLst>
                <a:ext uri="{FF2B5EF4-FFF2-40B4-BE49-F238E27FC236}">
                  <a16:creationId xmlns="" xmlns:a16="http://schemas.microsoft.com/office/drawing/2014/main" id="{5012150A-031E-44F0-8B97-76DDBA8A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250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4063" name="Rectangle 30">
              <a:extLst>
                <a:ext uri="{FF2B5EF4-FFF2-40B4-BE49-F238E27FC236}">
                  <a16:creationId xmlns="" xmlns:a16="http://schemas.microsoft.com/office/drawing/2014/main" id="{71BCA948-310E-457C-BE22-F3A569D9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8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44064" name="Rectangle 31">
              <a:extLst>
                <a:ext uri="{FF2B5EF4-FFF2-40B4-BE49-F238E27FC236}">
                  <a16:creationId xmlns="" xmlns:a16="http://schemas.microsoft.com/office/drawing/2014/main" id="{2C46CAC5-6D00-4421-B209-DED8E082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" y="248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  <p:sp>
          <p:nvSpPr>
            <p:cNvPr id="44065" name="Rectangle 32">
              <a:extLst>
                <a:ext uri="{FF2B5EF4-FFF2-40B4-BE49-F238E27FC236}">
                  <a16:creationId xmlns="" xmlns:a16="http://schemas.microsoft.com/office/drawing/2014/main" id="{B99D3C88-C632-45BB-B859-21E05A530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" y="2501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44066" name="Rectangle 33">
              <a:extLst>
                <a:ext uri="{FF2B5EF4-FFF2-40B4-BE49-F238E27FC236}">
                  <a16:creationId xmlns="" xmlns:a16="http://schemas.microsoft.com/office/drawing/2014/main" id="{D95C661D-90ED-4127-A8E7-089E9EB6A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" y="2501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</p:grpSp>
      <p:sp>
        <p:nvSpPr>
          <p:cNvPr id="35875" name="Rectangle 35">
            <a:extLst>
              <a:ext uri="{FF2B5EF4-FFF2-40B4-BE49-F238E27FC236}">
                <a16:creationId xmlns="" xmlns:a16="http://schemas.microsoft.com/office/drawing/2014/main" id="{3D39EAE6-41B5-43F1-BFCD-E47B1EF0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75" y="540067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5876" name="Line 36">
            <a:extLst>
              <a:ext uri="{FF2B5EF4-FFF2-40B4-BE49-F238E27FC236}">
                <a16:creationId xmlns="" xmlns:a16="http://schemas.microsoft.com/office/drawing/2014/main" id="{E078AB6B-6390-4512-8415-21A42D978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0188" y="4200525"/>
            <a:ext cx="149225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8" name="Rectangle 38">
            <a:extLst>
              <a:ext uri="{FF2B5EF4-FFF2-40B4-BE49-F238E27FC236}">
                <a16:creationId xmlns="" xmlns:a16="http://schemas.microsoft.com/office/drawing/2014/main" id="{8CBBA61B-B99E-46DF-AF57-6A95639C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108450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5879" name="Freeform 39">
            <a:extLst>
              <a:ext uri="{FF2B5EF4-FFF2-40B4-BE49-F238E27FC236}">
                <a16:creationId xmlns="" xmlns:a16="http://schemas.microsoft.com/office/drawing/2014/main" id="{DE799401-5EAA-4D9B-A6A1-B591CD0D1A00}"/>
              </a:ext>
            </a:extLst>
          </p:cNvPr>
          <p:cNvSpPr>
            <a:spLocks noEditPoints="1"/>
          </p:cNvSpPr>
          <p:nvPr/>
        </p:nvSpPr>
        <p:spPr bwMode="auto">
          <a:xfrm>
            <a:off x="4108450" y="4192588"/>
            <a:ext cx="419100" cy="12700"/>
          </a:xfrm>
          <a:custGeom>
            <a:avLst/>
            <a:gdLst>
              <a:gd name="T0" fmla="*/ 2147483647 w 512"/>
              <a:gd name="T1" fmla="*/ 0 h 16"/>
              <a:gd name="T2" fmla="*/ 2147483647 w 512"/>
              <a:gd name="T3" fmla="*/ 0 h 16"/>
              <a:gd name="T4" fmla="*/ 2147483647 w 512"/>
              <a:gd name="T5" fmla="*/ 2147483647 h 16"/>
              <a:gd name="T6" fmla="*/ 2147483647 w 512"/>
              <a:gd name="T7" fmla="*/ 2147483647 h 16"/>
              <a:gd name="T8" fmla="*/ 2147483647 w 512"/>
              <a:gd name="T9" fmla="*/ 2147483647 h 16"/>
              <a:gd name="T10" fmla="*/ 0 w 512"/>
              <a:gd name="T11" fmla="*/ 2147483647 h 16"/>
              <a:gd name="T12" fmla="*/ 2147483647 w 512"/>
              <a:gd name="T13" fmla="*/ 0 h 16"/>
              <a:gd name="T14" fmla="*/ 2147483647 w 512"/>
              <a:gd name="T15" fmla="*/ 0 h 16"/>
              <a:gd name="T16" fmla="*/ 2147483647 w 512"/>
              <a:gd name="T17" fmla="*/ 0 h 16"/>
              <a:gd name="T18" fmla="*/ 2147483647 w 512"/>
              <a:gd name="T19" fmla="*/ 2147483647 h 16"/>
              <a:gd name="T20" fmla="*/ 2147483647 w 512"/>
              <a:gd name="T21" fmla="*/ 2147483647 h 16"/>
              <a:gd name="T22" fmla="*/ 2147483647 w 512"/>
              <a:gd name="T23" fmla="*/ 2147483647 h 16"/>
              <a:gd name="T24" fmla="*/ 2147483647 w 512"/>
              <a:gd name="T25" fmla="*/ 2147483647 h 16"/>
              <a:gd name="T26" fmla="*/ 2147483647 w 512"/>
              <a:gd name="T27" fmla="*/ 0 h 16"/>
              <a:gd name="T28" fmla="*/ 2147483647 w 512"/>
              <a:gd name="T29" fmla="*/ 0 h 16"/>
              <a:gd name="T30" fmla="*/ 2147483647 w 512"/>
              <a:gd name="T31" fmla="*/ 0 h 16"/>
              <a:gd name="T32" fmla="*/ 2147483647 w 512"/>
              <a:gd name="T33" fmla="*/ 2147483647 h 16"/>
              <a:gd name="T34" fmla="*/ 2147483647 w 512"/>
              <a:gd name="T35" fmla="*/ 2147483647 h 16"/>
              <a:gd name="T36" fmla="*/ 2147483647 w 512"/>
              <a:gd name="T37" fmla="*/ 2147483647 h 16"/>
              <a:gd name="T38" fmla="*/ 2147483647 w 512"/>
              <a:gd name="T39" fmla="*/ 2147483647 h 16"/>
              <a:gd name="T40" fmla="*/ 2147483647 w 512"/>
              <a:gd name="T41" fmla="*/ 0 h 1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512"/>
              <a:gd name="T64" fmla="*/ 0 h 16"/>
              <a:gd name="T65" fmla="*/ 512 w 512"/>
              <a:gd name="T66" fmla="*/ 16 h 1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512" h="16">
                <a:moveTo>
                  <a:pt x="8" y="0"/>
                </a:moveTo>
                <a:lnTo>
                  <a:pt x="120" y="0"/>
                </a:lnTo>
                <a:cubicBezTo>
                  <a:pt x="124" y="0"/>
                  <a:pt x="128" y="4"/>
                  <a:pt x="128" y="8"/>
                </a:cubicBezTo>
                <a:cubicBezTo>
                  <a:pt x="128" y="13"/>
                  <a:pt x="124" y="16"/>
                  <a:pt x="120" y="16"/>
                </a:cubicBezTo>
                <a:lnTo>
                  <a:pt x="8" y="16"/>
                </a:lnTo>
                <a:cubicBezTo>
                  <a:pt x="3" y="16"/>
                  <a:pt x="0" y="13"/>
                  <a:pt x="0" y="8"/>
                </a:cubicBezTo>
                <a:cubicBezTo>
                  <a:pt x="0" y="4"/>
                  <a:pt x="3" y="0"/>
                  <a:pt x="8" y="0"/>
                </a:cubicBezTo>
                <a:close/>
                <a:moveTo>
                  <a:pt x="200" y="0"/>
                </a:moveTo>
                <a:lnTo>
                  <a:pt x="312" y="0"/>
                </a:lnTo>
                <a:cubicBezTo>
                  <a:pt x="316" y="0"/>
                  <a:pt x="320" y="4"/>
                  <a:pt x="320" y="8"/>
                </a:cubicBezTo>
                <a:cubicBezTo>
                  <a:pt x="320" y="13"/>
                  <a:pt x="316" y="16"/>
                  <a:pt x="312" y="16"/>
                </a:cubicBezTo>
                <a:lnTo>
                  <a:pt x="200" y="16"/>
                </a:lnTo>
                <a:cubicBezTo>
                  <a:pt x="195" y="16"/>
                  <a:pt x="192" y="13"/>
                  <a:pt x="192" y="8"/>
                </a:cubicBezTo>
                <a:cubicBezTo>
                  <a:pt x="192" y="4"/>
                  <a:pt x="195" y="0"/>
                  <a:pt x="200" y="0"/>
                </a:cubicBezTo>
                <a:close/>
                <a:moveTo>
                  <a:pt x="392" y="0"/>
                </a:moveTo>
                <a:lnTo>
                  <a:pt x="504" y="0"/>
                </a:lnTo>
                <a:cubicBezTo>
                  <a:pt x="508" y="0"/>
                  <a:pt x="512" y="4"/>
                  <a:pt x="512" y="8"/>
                </a:cubicBezTo>
                <a:cubicBezTo>
                  <a:pt x="512" y="13"/>
                  <a:pt x="508" y="16"/>
                  <a:pt x="504" y="16"/>
                </a:cubicBezTo>
                <a:lnTo>
                  <a:pt x="392" y="16"/>
                </a:lnTo>
                <a:cubicBezTo>
                  <a:pt x="387" y="16"/>
                  <a:pt x="384" y="13"/>
                  <a:pt x="384" y="8"/>
                </a:cubicBezTo>
                <a:cubicBezTo>
                  <a:pt x="384" y="4"/>
                  <a:pt x="387" y="0"/>
                  <a:pt x="392" y="0"/>
                </a:cubicBez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80" name="Freeform 40">
            <a:extLst>
              <a:ext uri="{FF2B5EF4-FFF2-40B4-BE49-F238E27FC236}">
                <a16:creationId xmlns="" xmlns:a16="http://schemas.microsoft.com/office/drawing/2014/main" id="{3989411A-8249-48A1-A79A-765FE8A1F1C6}"/>
              </a:ext>
            </a:extLst>
          </p:cNvPr>
          <p:cNvSpPr>
            <a:spLocks noEditPoints="1"/>
          </p:cNvSpPr>
          <p:nvPr/>
        </p:nvSpPr>
        <p:spPr bwMode="auto">
          <a:xfrm>
            <a:off x="4648200" y="4232275"/>
            <a:ext cx="19050" cy="1008063"/>
          </a:xfrm>
          <a:custGeom>
            <a:avLst/>
            <a:gdLst>
              <a:gd name="T0" fmla="*/ 2147483647 w 22"/>
              <a:gd name="T1" fmla="*/ 2147483647 h 1235"/>
              <a:gd name="T2" fmla="*/ 2147483647 w 22"/>
              <a:gd name="T3" fmla="*/ 2147483647 h 1235"/>
              <a:gd name="T4" fmla="*/ 2147483647 w 22"/>
              <a:gd name="T5" fmla="*/ 2147483647 h 1235"/>
              <a:gd name="T6" fmla="*/ 2147483647 w 22"/>
              <a:gd name="T7" fmla="*/ 2147483647 h 1235"/>
              <a:gd name="T8" fmla="*/ 2147483647 w 22"/>
              <a:gd name="T9" fmla="*/ 2147483647 h 1235"/>
              <a:gd name="T10" fmla="*/ 2147483647 w 22"/>
              <a:gd name="T11" fmla="*/ 0 h 1235"/>
              <a:gd name="T12" fmla="*/ 2147483647 w 22"/>
              <a:gd name="T13" fmla="*/ 2147483647 h 1235"/>
              <a:gd name="T14" fmla="*/ 2147483647 w 22"/>
              <a:gd name="T15" fmla="*/ 2147483647 h 1235"/>
              <a:gd name="T16" fmla="*/ 2147483647 w 22"/>
              <a:gd name="T17" fmla="*/ 2147483647 h 1235"/>
              <a:gd name="T18" fmla="*/ 2147483647 w 22"/>
              <a:gd name="T19" fmla="*/ 2147483647 h 1235"/>
              <a:gd name="T20" fmla="*/ 2147483647 w 22"/>
              <a:gd name="T21" fmla="*/ 2147483647 h 1235"/>
              <a:gd name="T22" fmla="*/ 2147483647 w 22"/>
              <a:gd name="T23" fmla="*/ 2147483647 h 1235"/>
              <a:gd name="T24" fmla="*/ 2147483647 w 22"/>
              <a:gd name="T25" fmla="*/ 2147483647 h 1235"/>
              <a:gd name="T26" fmla="*/ 2147483647 w 22"/>
              <a:gd name="T27" fmla="*/ 2147483647 h 1235"/>
              <a:gd name="T28" fmla="*/ 2147483647 w 22"/>
              <a:gd name="T29" fmla="*/ 2147483647 h 1235"/>
              <a:gd name="T30" fmla="*/ 2147483647 w 22"/>
              <a:gd name="T31" fmla="*/ 2147483647 h 1235"/>
              <a:gd name="T32" fmla="*/ 2147483647 w 22"/>
              <a:gd name="T33" fmla="*/ 2147483647 h 1235"/>
              <a:gd name="T34" fmla="*/ 2147483647 w 22"/>
              <a:gd name="T35" fmla="*/ 2147483647 h 1235"/>
              <a:gd name="T36" fmla="*/ 2147483647 w 22"/>
              <a:gd name="T37" fmla="*/ 2147483647 h 1235"/>
              <a:gd name="T38" fmla="*/ 2147483647 w 22"/>
              <a:gd name="T39" fmla="*/ 2147483647 h 1235"/>
              <a:gd name="T40" fmla="*/ 2147483647 w 22"/>
              <a:gd name="T41" fmla="*/ 2147483647 h 1235"/>
              <a:gd name="T42" fmla="*/ 2147483647 w 22"/>
              <a:gd name="T43" fmla="*/ 2147483647 h 1235"/>
              <a:gd name="T44" fmla="*/ 2147483647 w 22"/>
              <a:gd name="T45" fmla="*/ 2147483647 h 1235"/>
              <a:gd name="T46" fmla="*/ 2147483647 w 22"/>
              <a:gd name="T47" fmla="*/ 2147483647 h 1235"/>
              <a:gd name="T48" fmla="*/ 2147483647 w 22"/>
              <a:gd name="T49" fmla="*/ 2147483647 h 1235"/>
              <a:gd name="T50" fmla="*/ 2147483647 w 22"/>
              <a:gd name="T51" fmla="*/ 2147483647 h 1235"/>
              <a:gd name="T52" fmla="*/ 2147483647 w 22"/>
              <a:gd name="T53" fmla="*/ 2147483647 h 1235"/>
              <a:gd name="T54" fmla="*/ 2147483647 w 22"/>
              <a:gd name="T55" fmla="*/ 2147483647 h 1235"/>
              <a:gd name="T56" fmla="*/ 2147483647 w 22"/>
              <a:gd name="T57" fmla="*/ 2147483647 h 1235"/>
              <a:gd name="T58" fmla="*/ 2147483647 w 22"/>
              <a:gd name="T59" fmla="*/ 2147483647 h 1235"/>
              <a:gd name="T60" fmla="*/ 2147483647 w 22"/>
              <a:gd name="T61" fmla="*/ 2147483647 h 1235"/>
              <a:gd name="T62" fmla="*/ 2147483647 w 22"/>
              <a:gd name="T63" fmla="*/ 2147483647 h 1235"/>
              <a:gd name="T64" fmla="*/ 2147483647 w 22"/>
              <a:gd name="T65" fmla="*/ 2147483647 h 1235"/>
              <a:gd name="T66" fmla="*/ 2147483647 w 22"/>
              <a:gd name="T67" fmla="*/ 2147483647 h 1235"/>
              <a:gd name="T68" fmla="*/ 2147483647 w 22"/>
              <a:gd name="T69" fmla="*/ 2147483647 h 1235"/>
              <a:gd name="T70" fmla="*/ 2147483647 w 22"/>
              <a:gd name="T71" fmla="*/ 2147483647 h 1235"/>
              <a:gd name="T72" fmla="*/ 2147483647 w 22"/>
              <a:gd name="T73" fmla="*/ 2147483647 h 1235"/>
              <a:gd name="T74" fmla="*/ 2147483647 w 22"/>
              <a:gd name="T75" fmla="*/ 2147483647 h 1235"/>
              <a:gd name="T76" fmla="*/ 2147483647 w 22"/>
              <a:gd name="T77" fmla="*/ 2147483647 h 1235"/>
              <a:gd name="T78" fmla="*/ 2147483647 w 22"/>
              <a:gd name="T79" fmla="*/ 2147483647 h 1235"/>
              <a:gd name="T80" fmla="*/ 2147483647 w 22"/>
              <a:gd name="T81" fmla="*/ 2147483647 h 1235"/>
              <a:gd name="T82" fmla="*/ 2147483647 w 22"/>
              <a:gd name="T83" fmla="*/ 2147483647 h 1235"/>
              <a:gd name="T84" fmla="*/ 2147483647 w 22"/>
              <a:gd name="T85" fmla="*/ 2147483647 h 1235"/>
              <a:gd name="T86" fmla="*/ 2147483647 w 22"/>
              <a:gd name="T87" fmla="*/ 2147483647 h 1235"/>
              <a:gd name="T88" fmla="*/ 2147483647 w 22"/>
              <a:gd name="T89" fmla="*/ 2147483647 h 1235"/>
              <a:gd name="T90" fmla="*/ 0 w 22"/>
              <a:gd name="T91" fmla="*/ 2147483647 h 1235"/>
              <a:gd name="T92" fmla="*/ 2147483647 w 22"/>
              <a:gd name="T93" fmla="*/ 2147483647 h 1235"/>
              <a:gd name="T94" fmla="*/ 2147483647 w 22"/>
              <a:gd name="T95" fmla="*/ 2147483647 h 1235"/>
              <a:gd name="T96" fmla="*/ 2147483647 w 22"/>
              <a:gd name="T97" fmla="*/ 2147483647 h 12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2"/>
              <a:gd name="T148" fmla="*/ 0 h 1235"/>
              <a:gd name="T149" fmla="*/ 22 w 22"/>
              <a:gd name="T150" fmla="*/ 1235 h 123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2" h="1235">
                <a:moveTo>
                  <a:pt x="22" y="8"/>
                </a:moveTo>
                <a:lnTo>
                  <a:pt x="22" y="120"/>
                </a:lnTo>
                <a:cubicBezTo>
                  <a:pt x="22" y="124"/>
                  <a:pt x="19" y="128"/>
                  <a:pt x="14" y="128"/>
                </a:cubicBezTo>
                <a:cubicBezTo>
                  <a:pt x="10" y="128"/>
                  <a:pt x="6" y="124"/>
                  <a:pt x="6" y="120"/>
                </a:cubicBezTo>
                <a:lnTo>
                  <a:pt x="6" y="8"/>
                </a:lnTo>
                <a:cubicBezTo>
                  <a:pt x="6" y="3"/>
                  <a:pt x="10" y="0"/>
                  <a:pt x="14" y="0"/>
                </a:cubicBezTo>
                <a:cubicBezTo>
                  <a:pt x="19" y="0"/>
                  <a:pt x="22" y="3"/>
                  <a:pt x="22" y="8"/>
                </a:cubicBezTo>
                <a:close/>
                <a:moveTo>
                  <a:pt x="22" y="200"/>
                </a:moveTo>
                <a:lnTo>
                  <a:pt x="22" y="312"/>
                </a:lnTo>
                <a:cubicBezTo>
                  <a:pt x="22" y="316"/>
                  <a:pt x="19" y="320"/>
                  <a:pt x="14" y="320"/>
                </a:cubicBezTo>
                <a:cubicBezTo>
                  <a:pt x="10" y="320"/>
                  <a:pt x="6" y="316"/>
                  <a:pt x="6" y="312"/>
                </a:cubicBezTo>
                <a:lnTo>
                  <a:pt x="6" y="200"/>
                </a:lnTo>
                <a:cubicBezTo>
                  <a:pt x="6" y="195"/>
                  <a:pt x="10" y="192"/>
                  <a:pt x="14" y="192"/>
                </a:cubicBezTo>
                <a:cubicBezTo>
                  <a:pt x="19" y="192"/>
                  <a:pt x="22" y="195"/>
                  <a:pt x="22" y="200"/>
                </a:cubicBezTo>
                <a:close/>
                <a:moveTo>
                  <a:pt x="22" y="392"/>
                </a:moveTo>
                <a:lnTo>
                  <a:pt x="22" y="504"/>
                </a:lnTo>
                <a:cubicBezTo>
                  <a:pt x="22" y="508"/>
                  <a:pt x="19" y="512"/>
                  <a:pt x="14" y="512"/>
                </a:cubicBezTo>
                <a:cubicBezTo>
                  <a:pt x="10" y="512"/>
                  <a:pt x="6" y="508"/>
                  <a:pt x="6" y="504"/>
                </a:cubicBezTo>
                <a:lnTo>
                  <a:pt x="6" y="392"/>
                </a:lnTo>
                <a:cubicBezTo>
                  <a:pt x="6" y="387"/>
                  <a:pt x="10" y="384"/>
                  <a:pt x="14" y="384"/>
                </a:cubicBezTo>
                <a:cubicBezTo>
                  <a:pt x="19" y="384"/>
                  <a:pt x="22" y="387"/>
                  <a:pt x="22" y="392"/>
                </a:cubicBezTo>
                <a:close/>
                <a:moveTo>
                  <a:pt x="22" y="584"/>
                </a:moveTo>
                <a:lnTo>
                  <a:pt x="22" y="696"/>
                </a:lnTo>
                <a:cubicBezTo>
                  <a:pt x="22" y="700"/>
                  <a:pt x="19" y="704"/>
                  <a:pt x="14" y="704"/>
                </a:cubicBezTo>
                <a:cubicBezTo>
                  <a:pt x="10" y="704"/>
                  <a:pt x="6" y="700"/>
                  <a:pt x="6" y="696"/>
                </a:cubicBezTo>
                <a:lnTo>
                  <a:pt x="6" y="584"/>
                </a:lnTo>
                <a:cubicBezTo>
                  <a:pt x="6" y="579"/>
                  <a:pt x="10" y="576"/>
                  <a:pt x="14" y="576"/>
                </a:cubicBezTo>
                <a:cubicBezTo>
                  <a:pt x="19" y="576"/>
                  <a:pt x="22" y="579"/>
                  <a:pt x="22" y="584"/>
                </a:cubicBezTo>
                <a:close/>
                <a:moveTo>
                  <a:pt x="22" y="776"/>
                </a:moveTo>
                <a:lnTo>
                  <a:pt x="22" y="888"/>
                </a:lnTo>
                <a:cubicBezTo>
                  <a:pt x="22" y="892"/>
                  <a:pt x="19" y="896"/>
                  <a:pt x="14" y="896"/>
                </a:cubicBezTo>
                <a:cubicBezTo>
                  <a:pt x="10" y="896"/>
                  <a:pt x="6" y="892"/>
                  <a:pt x="6" y="888"/>
                </a:cubicBezTo>
                <a:lnTo>
                  <a:pt x="6" y="776"/>
                </a:lnTo>
                <a:cubicBezTo>
                  <a:pt x="6" y="771"/>
                  <a:pt x="10" y="768"/>
                  <a:pt x="14" y="768"/>
                </a:cubicBezTo>
                <a:cubicBezTo>
                  <a:pt x="19" y="768"/>
                  <a:pt x="22" y="771"/>
                  <a:pt x="22" y="776"/>
                </a:cubicBezTo>
                <a:close/>
                <a:moveTo>
                  <a:pt x="21" y="968"/>
                </a:moveTo>
                <a:lnTo>
                  <a:pt x="19" y="1080"/>
                </a:lnTo>
                <a:cubicBezTo>
                  <a:pt x="19" y="1084"/>
                  <a:pt x="15" y="1088"/>
                  <a:pt x="11" y="1088"/>
                </a:cubicBezTo>
                <a:cubicBezTo>
                  <a:pt x="6" y="1087"/>
                  <a:pt x="3" y="1084"/>
                  <a:pt x="3" y="1079"/>
                </a:cubicBezTo>
                <a:lnTo>
                  <a:pt x="5" y="967"/>
                </a:lnTo>
                <a:cubicBezTo>
                  <a:pt x="6" y="963"/>
                  <a:pt x="9" y="960"/>
                  <a:pt x="14" y="960"/>
                </a:cubicBezTo>
                <a:cubicBezTo>
                  <a:pt x="18" y="960"/>
                  <a:pt x="22" y="963"/>
                  <a:pt x="21" y="968"/>
                </a:cubicBezTo>
                <a:close/>
                <a:moveTo>
                  <a:pt x="17" y="1160"/>
                </a:moveTo>
                <a:lnTo>
                  <a:pt x="16" y="1227"/>
                </a:lnTo>
                <a:cubicBezTo>
                  <a:pt x="16" y="1231"/>
                  <a:pt x="12" y="1235"/>
                  <a:pt x="8" y="1235"/>
                </a:cubicBezTo>
                <a:cubicBezTo>
                  <a:pt x="3" y="1235"/>
                  <a:pt x="0" y="1231"/>
                  <a:pt x="0" y="1227"/>
                </a:cubicBezTo>
                <a:lnTo>
                  <a:pt x="1" y="1159"/>
                </a:lnTo>
                <a:cubicBezTo>
                  <a:pt x="1" y="1155"/>
                  <a:pt x="5" y="1151"/>
                  <a:pt x="9" y="1152"/>
                </a:cubicBezTo>
                <a:cubicBezTo>
                  <a:pt x="14" y="1152"/>
                  <a:pt x="17" y="1155"/>
                  <a:pt x="17" y="1160"/>
                </a:cubicBez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35848" grpId="0"/>
      <p:bldP spid="35850" grpId="0"/>
      <p:bldP spid="35851" grpId="0"/>
      <p:bldP spid="35875" grpId="0"/>
      <p:bldP spid="358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="" xmlns:a16="http://schemas.microsoft.com/office/drawing/2014/main" id="{35E13E32-249C-4265-9985-FA33E6E4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2D82F3-5345-47BD-A4A0-BEB5346FE86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4821" name="Rectangle 2">
            <a:extLst>
              <a:ext uri="{FF2B5EF4-FFF2-40B4-BE49-F238E27FC236}">
                <a16:creationId xmlns="" xmlns:a16="http://schemas.microsoft.com/office/drawing/2014/main" id="{40127BCB-3037-4A80-BAB1-90A376FA4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Grafik Fungsi Majemuk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="" xmlns:a16="http://schemas.microsoft.com/office/drawing/2014/main" id="{08F9CF2A-1F53-474B-A364-B96FD40A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443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3. Gambarkan grafik dari fungsi</a:t>
            </a:r>
            <a:endParaRPr lang="en-US" altLang="en-US" sz="2400"/>
          </a:p>
        </p:txBody>
      </p:sp>
      <p:graphicFrame>
        <p:nvGraphicFramePr>
          <p:cNvPr id="36872" name="Object 8">
            <a:extLst>
              <a:ext uri="{FF2B5EF4-FFF2-40B4-BE49-F238E27FC236}">
                <a16:creationId xmlns="" xmlns:a16="http://schemas.microsoft.com/office/drawing/2014/main" id="{6167BAB2-3C99-41E1-886B-6BAAF333B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81200"/>
          <a:ext cx="1752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tion" r:id="rId3" imgW="863225" imgH="253890" progId="Equation.3">
                  <p:embed/>
                </p:oleObj>
              </mc:Choice>
              <mc:Fallback>
                <p:oleObj name="Equation" r:id="rId3" imgW="863225" imgH="253890" progId="Equation.3">
                  <p:embed/>
                  <p:pic>
                    <p:nvPicPr>
                      <p:cNvPr id="36872" name="Object 8">
                        <a:extLst>
                          <a:ext uri="{FF2B5EF4-FFF2-40B4-BE49-F238E27FC236}">
                            <a16:creationId xmlns="" xmlns:a16="http://schemas.microsoft.com/office/drawing/2014/main" id="{6167BAB2-3C99-41E1-886B-6BAAF333B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17526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="" xmlns:a16="http://schemas.microsoft.com/office/drawing/2014/main" id="{3DC71569-78FD-4E11-A2F7-850A5B7F0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125" y="3276600"/>
          <a:ext cx="25971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Equation" r:id="rId5" imgW="1422400" imgH="457200" progId="Equation.3">
                  <p:embed/>
                </p:oleObj>
              </mc:Choice>
              <mc:Fallback>
                <p:oleObj name="Equation" r:id="rId5" imgW="1422400" imgH="457200" progId="Equation.3">
                  <p:embed/>
                  <p:pic>
                    <p:nvPicPr>
                      <p:cNvPr id="36871" name="Object 7">
                        <a:extLst>
                          <a:ext uri="{FF2B5EF4-FFF2-40B4-BE49-F238E27FC236}">
                            <a16:creationId xmlns="" xmlns:a16="http://schemas.microsoft.com/office/drawing/2014/main" id="{3DC71569-78FD-4E11-A2F7-850A5B7F0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276600"/>
                        <a:ext cx="25971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Rectangle 9">
            <a:extLst>
              <a:ext uri="{FF2B5EF4-FFF2-40B4-BE49-F238E27FC236}">
                <a16:creationId xmlns="" xmlns:a16="http://schemas.microsoft.com/office/drawing/2014/main" id="{0F58031E-6828-4A6E-BA4C-3C4C533E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6874" name="Rectangle 10">
            <a:extLst>
              <a:ext uri="{FF2B5EF4-FFF2-40B4-BE49-F238E27FC236}">
                <a16:creationId xmlns="" xmlns:a16="http://schemas.microsoft.com/office/drawing/2014/main" id="{F862168A-C344-4858-B363-679A7DAC9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36838"/>
            <a:ext cx="240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Kita definisikan :</a:t>
            </a:r>
            <a:endParaRPr lang="en-US" altLang="en-US" sz="2400"/>
          </a:p>
        </p:txBody>
      </p:sp>
      <p:sp>
        <p:nvSpPr>
          <p:cNvPr id="45065" name="Rectangle 12">
            <a:extLst>
              <a:ext uri="{FF2B5EF4-FFF2-40B4-BE49-F238E27FC236}">
                <a16:creationId xmlns="" xmlns:a16="http://schemas.microsoft.com/office/drawing/2014/main" id="{45CD2A6D-BC16-4A4D-A67F-FF5D28BF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5066" name="AutoShape 13">
            <a:extLst>
              <a:ext uri="{FF2B5EF4-FFF2-40B4-BE49-F238E27FC236}">
                <a16:creationId xmlns="" xmlns:a16="http://schemas.microsoft.com/office/drawing/2014/main" id="{CCF6B47D-1D80-4767-8EBC-BF5BF5D0751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810000" y="2286000"/>
            <a:ext cx="43434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15">
            <a:extLst>
              <a:ext uri="{FF2B5EF4-FFF2-40B4-BE49-F238E27FC236}">
                <a16:creationId xmlns="" xmlns:a16="http://schemas.microsoft.com/office/drawing/2014/main" id="{455925CA-C7A2-4949-A707-B145B9CE8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4783138"/>
            <a:ext cx="3835400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Freeform 16">
            <a:extLst>
              <a:ext uri="{FF2B5EF4-FFF2-40B4-BE49-F238E27FC236}">
                <a16:creationId xmlns="" xmlns:a16="http://schemas.microsoft.com/office/drawing/2014/main" id="{8B85BF02-5D4F-4414-B8E4-7DB32F6FD1FE}"/>
              </a:ext>
            </a:extLst>
          </p:cNvPr>
          <p:cNvSpPr>
            <a:spLocks/>
          </p:cNvSpPr>
          <p:nvPr/>
        </p:nvSpPr>
        <p:spPr bwMode="auto">
          <a:xfrm>
            <a:off x="7815263" y="4730750"/>
            <a:ext cx="155575" cy="103188"/>
          </a:xfrm>
          <a:custGeom>
            <a:avLst/>
            <a:gdLst>
              <a:gd name="T0" fmla="*/ 0 w 98"/>
              <a:gd name="T1" fmla="*/ 0 h 65"/>
              <a:gd name="T2" fmla="*/ 2147483647 w 98"/>
              <a:gd name="T3" fmla="*/ 2147483647 h 65"/>
              <a:gd name="T4" fmla="*/ 0 w 98"/>
              <a:gd name="T5" fmla="*/ 2147483647 h 65"/>
              <a:gd name="T6" fmla="*/ 0 w 98"/>
              <a:gd name="T7" fmla="*/ 0 h 65"/>
              <a:gd name="T8" fmla="*/ 0 60000 65536"/>
              <a:gd name="T9" fmla="*/ 0 60000 65536"/>
              <a:gd name="T10" fmla="*/ 0 60000 65536"/>
              <a:gd name="T11" fmla="*/ 0 60000 65536"/>
              <a:gd name="T12" fmla="*/ 0 w 98"/>
              <a:gd name="T13" fmla="*/ 0 h 65"/>
              <a:gd name="T14" fmla="*/ 98 w 98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" h="65">
                <a:moveTo>
                  <a:pt x="0" y="0"/>
                </a:moveTo>
                <a:lnTo>
                  <a:pt x="98" y="33"/>
                </a:lnTo>
                <a:lnTo>
                  <a:pt x="0" y="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17">
            <a:extLst>
              <a:ext uri="{FF2B5EF4-FFF2-40B4-BE49-F238E27FC236}">
                <a16:creationId xmlns="" xmlns:a16="http://schemas.microsoft.com/office/drawing/2014/main" id="{4EC1D7B3-8E0A-45FF-B501-7A4A6607C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2613025"/>
            <a:ext cx="1588" cy="30368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18">
            <a:extLst>
              <a:ext uri="{FF2B5EF4-FFF2-40B4-BE49-F238E27FC236}">
                <a16:creationId xmlns="" xmlns:a16="http://schemas.microsoft.com/office/drawing/2014/main" id="{7396D07A-C77D-418A-88EB-88334486F9CF}"/>
              </a:ext>
            </a:extLst>
          </p:cNvPr>
          <p:cNvSpPr>
            <a:spLocks/>
          </p:cNvSpPr>
          <p:nvPr/>
        </p:nvSpPr>
        <p:spPr bwMode="auto">
          <a:xfrm>
            <a:off x="5748338" y="2468563"/>
            <a:ext cx="104775" cy="155575"/>
          </a:xfrm>
          <a:custGeom>
            <a:avLst/>
            <a:gdLst>
              <a:gd name="T0" fmla="*/ 0 w 66"/>
              <a:gd name="T1" fmla="*/ 2147483647 h 98"/>
              <a:gd name="T2" fmla="*/ 2147483647 w 66"/>
              <a:gd name="T3" fmla="*/ 0 h 98"/>
              <a:gd name="T4" fmla="*/ 2147483647 w 66"/>
              <a:gd name="T5" fmla="*/ 2147483647 h 98"/>
              <a:gd name="T6" fmla="*/ 0 w 66"/>
              <a:gd name="T7" fmla="*/ 2147483647 h 98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98"/>
              <a:gd name="T14" fmla="*/ 66 w 66"/>
              <a:gd name="T15" fmla="*/ 98 h 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98">
                <a:moveTo>
                  <a:pt x="0" y="98"/>
                </a:moveTo>
                <a:lnTo>
                  <a:pt x="33" y="0"/>
                </a:lnTo>
                <a:lnTo>
                  <a:pt x="66" y="98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9">
            <a:extLst>
              <a:ext uri="{FF2B5EF4-FFF2-40B4-BE49-F238E27FC236}">
                <a16:creationId xmlns="" xmlns:a16="http://schemas.microsoft.com/office/drawing/2014/main" id="{72C8F54D-EE39-4938-AC5B-2E746E79D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4710113"/>
            <a:ext cx="1588" cy="13811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21">
            <a:extLst>
              <a:ext uri="{FF2B5EF4-FFF2-40B4-BE49-F238E27FC236}">
                <a16:creationId xmlns="" xmlns:a16="http://schemas.microsoft.com/office/drawing/2014/main" id="{450F1135-6317-4C60-9A69-B83D6A0625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288" y="3048000"/>
            <a:ext cx="161925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Line 24">
            <a:extLst>
              <a:ext uri="{FF2B5EF4-FFF2-40B4-BE49-F238E27FC236}">
                <a16:creationId xmlns="" xmlns:a16="http://schemas.microsoft.com/office/drawing/2014/main" id="{081B9AA9-63A9-4B7F-B912-A944732E7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0163" y="4716463"/>
            <a:ext cx="1587" cy="138112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Rectangle 25">
            <a:extLst>
              <a:ext uri="{FF2B5EF4-FFF2-40B4-BE49-F238E27FC236}">
                <a16:creationId xmlns="" xmlns:a16="http://schemas.microsoft.com/office/drawing/2014/main" id="{8247008E-E772-46D7-B0CC-F4FD724E0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150" y="2911475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grpSp>
        <p:nvGrpSpPr>
          <p:cNvPr id="2" name="Group 31">
            <a:extLst>
              <a:ext uri="{FF2B5EF4-FFF2-40B4-BE49-F238E27FC236}">
                <a16:creationId xmlns="" xmlns:a16="http://schemas.microsoft.com/office/drawing/2014/main" id="{E77E1C37-6299-4582-BD3D-921014C8E758}"/>
              </a:ext>
            </a:extLst>
          </p:cNvPr>
          <p:cNvGrpSpPr>
            <a:grpSpLocks/>
          </p:cNvGrpSpPr>
          <p:nvPr/>
        </p:nvGrpSpPr>
        <p:grpSpPr bwMode="auto">
          <a:xfrm>
            <a:off x="5187950" y="4724400"/>
            <a:ext cx="511175" cy="487363"/>
            <a:chOff x="3268" y="2961"/>
            <a:chExt cx="322" cy="307"/>
          </a:xfrm>
        </p:grpSpPr>
        <p:sp>
          <p:nvSpPr>
            <p:cNvPr id="45096" name="Line 27">
              <a:extLst>
                <a:ext uri="{FF2B5EF4-FFF2-40B4-BE49-F238E27FC236}">
                  <a16:creationId xmlns="" xmlns:a16="http://schemas.microsoft.com/office/drawing/2014/main" id="{844C2FCE-B7DA-4CD9-A2A0-4BB669F15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031"/>
              <a:ext cx="144" cy="1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Rectangle 28">
              <a:extLst>
                <a:ext uri="{FF2B5EF4-FFF2-40B4-BE49-F238E27FC236}">
                  <a16:creationId xmlns="" xmlns:a16="http://schemas.microsoft.com/office/drawing/2014/main" id="{A801026C-25A9-4EE2-B1A1-CFD5ACD2B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3114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45098" name="Rectangle 29">
              <a:extLst>
                <a:ext uri="{FF2B5EF4-FFF2-40B4-BE49-F238E27FC236}">
                  <a16:creationId xmlns="" xmlns:a16="http://schemas.microsoft.com/office/drawing/2014/main" id="{7454E85F-B232-422D-A199-1F82A5C26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3015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5099" name="Rectangle 30">
              <a:extLst>
                <a:ext uri="{FF2B5EF4-FFF2-40B4-BE49-F238E27FC236}">
                  <a16:creationId xmlns="" xmlns:a16="http://schemas.microsoft.com/office/drawing/2014/main" id="{96C65F30-F404-477C-8788-73522BE8A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29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</p:grpSp>
      <p:sp>
        <p:nvSpPr>
          <p:cNvPr id="36898" name="Line 34">
            <a:extLst>
              <a:ext uri="{FF2B5EF4-FFF2-40B4-BE49-F238E27FC236}">
                <a16:creationId xmlns="" xmlns:a16="http://schemas.microsoft.com/office/drawing/2014/main" id="{E9BEAABF-8C04-4C63-896D-42889EA66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9188" y="3048000"/>
            <a:ext cx="868362" cy="260191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Line 35">
            <a:extLst>
              <a:ext uri="{FF2B5EF4-FFF2-40B4-BE49-F238E27FC236}">
                <a16:creationId xmlns="" xmlns:a16="http://schemas.microsoft.com/office/drawing/2014/main" id="{E95ED314-8135-44F9-A010-2EF72DF51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3048000"/>
            <a:ext cx="868362" cy="260191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9">
            <a:extLst>
              <a:ext uri="{FF2B5EF4-FFF2-40B4-BE49-F238E27FC236}">
                <a16:creationId xmlns="" xmlns:a16="http://schemas.microsoft.com/office/drawing/2014/main" id="{CE79F6DC-4DF6-4580-90F6-09D0230C69E1}"/>
              </a:ext>
            </a:extLst>
          </p:cNvPr>
          <p:cNvGrpSpPr>
            <a:grpSpLocks/>
          </p:cNvGrpSpPr>
          <p:nvPr/>
        </p:nvGrpSpPr>
        <p:grpSpPr bwMode="auto">
          <a:xfrm>
            <a:off x="6108700" y="4856163"/>
            <a:ext cx="225425" cy="401637"/>
            <a:chOff x="3848" y="3033"/>
            <a:chExt cx="142" cy="253"/>
          </a:xfrm>
        </p:grpSpPr>
        <p:sp>
          <p:nvSpPr>
            <p:cNvPr id="45093" name="Line 36">
              <a:extLst>
                <a:ext uri="{FF2B5EF4-FFF2-40B4-BE49-F238E27FC236}">
                  <a16:creationId xmlns="" xmlns:a16="http://schemas.microsoft.com/office/drawing/2014/main" id="{8CFB7A08-C6F0-4486-BF96-95D96F3E7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8" y="3049"/>
              <a:ext cx="138" cy="19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37">
              <a:extLst>
                <a:ext uri="{FF2B5EF4-FFF2-40B4-BE49-F238E27FC236}">
                  <a16:creationId xmlns="" xmlns:a16="http://schemas.microsoft.com/office/drawing/2014/main" id="{EB495F42-DC22-459A-8208-F1103BB96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13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45095" name="Rectangle 38">
              <a:extLst>
                <a:ext uri="{FF2B5EF4-FFF2-40B4-BE49-F238E27FC236}">
                  <a16:creationId xmlns="" xmlns:a16="http://schemas.microsoft.com/office/drawing/2014/main" id="{8C6AC2FF-BAED-4F21-898C-9F08255F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303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="" xmlns:a16="http://schemas.microsoft.com/office/drawing/2014/main" id="{F9E1CABC-282B-4B0B-8835-EA3196B2A3D8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3959225"/>
            <a:ext cx="862013" cy="314325"/>
            <a:chOff x="2858" y="2494"/>
            <a:chExt cx="543" cy="198"/>
          </a:xfrm>
        </p:grpSpPr>
        <p:sp>
          <p:nvSpPr>
            <p:cNvPr id="45087" name="Rectangle 40">
              <a:extLst>
                <a:ext uri="{FF2B5EF4-FFF2-40B4-BE49-F238E27FC236}">
                  <a16:creationId xmlns="" xmlns:a16="http://schemas.microsoft.com/office/drawing/2014/main" id="{41680451-BC36-4DF0-9CD9-3B8F216E7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510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45088" name="Rectangle 41">
              <a:extLst>
                <a:ext uri="{FF2B5EF4-FFF2-40B4-BE49-F238E27FC236}">
                  <a16:creationId xmlns="" xmlns:a16="http://schemas.microsoft.com/office/drawing/2014/main" id="{2CF852CF-0759-4C18-866B-65D486461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510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  <p:sp>
          <p:nvSpPr>
            <p:cNvPr id="45089" name="Rectangle 42">
              <a:extLst>
                <a:ext uri="{FF2B5EF4-FFF2-40B4-BE49-F238E27FC236}">
                  <a16:creationId xmlns="" xmlns:a16="http://schemas.microsoft.com/office/drawing/2014/main" id="{D596F090-14DE-4681-8341-1A31D66B9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2510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45090" name="Rectangle 43">
              <a:extLst>
                <a:ext uri="{FF2B5EF4-FFF2-40B4-BE49-F238E27FC236}">
                  <a16:creationId xmlns="" xmlns:a16="http://schemas.microsoft.com/office/drawing/2014/main" id="{2ABC7D59-941F-43D9-8570-ED31D24D9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2510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5091" name="Rectangle 44">
              <a:extLst>
                <a:ext uri="{FF2B5EF4-FFF2-40B4-BE49-F238E27FC236}">
                  <a16:creationId xmlns="" xmlns:a16="http://schemas.microsoft.com/office/drawing/2014/main" id="{1BC08A73-668A-42CA-A841-43A814778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494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45092" name="Rectangle 45">
              <a:extLst>
                <a:ext uri="{FF2B5EF4-FFF2-40B4-BE49-F238E27FC236}">
                  <a16:creationId xmlns="" xmlns:a16="http://schemas.microsoft.com/office/drawing/2014/main" id="{2E38C184-6741-42B6-8469-D74E7BEE8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494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="" xmlns:a16="http://schemas.microsoft.com/office/drawing/2014/main" id="{3D34FAD3-4BAF-41B7-81EF-F365F023051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959225"/>
            <a:ext cx="892175" cy="314325"/>
            <a:chOff x="4088" y="2494"/>
            <a:chExt cx="562" cy="198"/>
          </a:xfrm>
        </p:grpSpPr>
        <p:sp>
          <p:nvSpPr>
            <p:cNvPr id="45081" name="Rectangle 47">
              <a:extLst>
                <a:ext uri="{FF2B5EF4-FFF2-40B4-BE49-F238E27FC236}">
                  <a16:creationId xmlns="" xmlns:a16="http://schemas.microsoft.com/office/drawing/2014/main" id="{E9767C56-9CEC-4A0D-B3B5-0EDA3F874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" y="2510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45082" name="Rectangle 48">
              <a:extLst>
                <a:ext uri="{FF2B5EF4-FFF2-40B4-BE49-F238E27FC236}">
                  <a16:creationId xmlns="" xmlns:a16="http://schemas.microsoft.com/office/drawing/2014/main" id="{B6CF5A2C-C76A-4AA0-948A-14A5A5A11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2510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  <p:sp>
          <p:nvSpPr>
            <p:cNvPr id="45083" name="Rectangle 49">
              <a:extLst>
                <a:ext uri="{FF2B5EF4-FFF2-40B4-BE49-F238E27FC236}">
                  <a16:creationId xmlns="" xmlns:a16="http://schemas.microsoft.com/office/drawing/2014/main" id="{79A5E9FA-F2B9-434D-8EFC-B07CB885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2510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45084" name="Rectangle 50">
              <a:extLst>
                <a:ext uri="{FF2B5EF4-FFF2-40B4-BE49-F238E27FC236}">
                  <a16:creationId xmlns="" xmlns:a16="http://schemas.microsoft.com/office/drawing/2014/main" id="{DD35EFA8-972E-45F3-9577-6696DE894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" y="2510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5085" name="Rectangle 51">
              <a:extLst>
                <a:ext uri="{FF2B5EF4-FFF2-40B4-BE49-F238E27FC236}">
                  <a16:creationId xmlns="" xmlns:a16="http://schemas.microsoft.com/office/drawing/2014/main" id="{27345226-C343-4F61-8947-389A9296C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" y="2494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  <p:sp>
          <p:nvSpPr>
            <p:cNvPr id="45086" name="Rectangle 52">
              <a:extLst>
                <a:ext uri="{FF2B5EF4-FFF2-40B4-BE49-F238E27FC236}">
                  <a16:creationId xmlns="" xmlns:a16="http://schemas.microsoft.com/office/drawing/2014/main" id="{D2C18FF0-1A43-45C9-83FD-C7147EEB5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2494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4" grpId="0"/>
      <p:bldP spid="368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="" xmlns:a16="http://schemas.microsoft.com/office/drawing/2014/main" id="{BA315E20-24DC-41FB-BC88-059612C0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4628D0-489F-486F-B15D-18264C908B4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5852" name="Rectangle 2">
            <a:extLst>
              <a:ext uri="{FF2B5EF4-FFF2-40B4-BE49-F238E27FC236}">
                <a16:creationId xmlns="" xmlns:a16="http://schemas.microsoft.com/office/drawing/2014/main" id="{7A6EBFAC-27DB-4959-AD4F-4C9A144A0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Translasi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44035" name="Object 3">
            <a:extLst>
              <a:ext uri="{FF2B5EF4-FFF2-40B4-BE49-F238E27FC236}">
                <a16:creationId xmlns="" xmlns:a16="http://schemas.microsoft.com/office/drawing/2014/main" id="{8DBA7880-7D00-408D-B8F7-4EDED735E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1905000"/>
          <a:ext cx="154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3" imgW="774364" imgH="215806" progId="Equation.3">
                  <p:embed/>
                </p:oleObj>
              </mc:Choice>
              <mc:Fallback>
                <p:oleObj name="Equation" r:id="rId3" imgW="774364" imgH="215806" progId="Equation.3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="" xmlns:a16="http://schemas.microsoft.com/office/drawing/2014/main" id="{8DBA7880-7D00-408D-B8F7-4EDED735E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905000"/>
                        <a:ext cx="154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="" xmlns:a16="http://schemas.microsoft.com/office/drawing/2014/main" id="{7052D9CA-BD39-44AA-B279-EBAF19864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4538" y="2376488"/>
          <a:ext cx="990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Equation" r:id="rId5" imgW="571252" imgH="215806" progId="Equation.3">
                  <p:embed/>
                </p:oleObj>
              </mc:Choice>
              <mc:Fallback>
                <p:oleObj name="Equation" r:id="rId5" imgW="571252" imgH="215806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="" xmlns:a16="http://schemas.microsoft.com/office/drawing/2014/main" id="{7052D9CA-BD39-44AA-B279-EBAF19864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376488"/>
                        <a:ext cx="990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="" xmlns:a16="http://schemas.microsoft.com/office/drawing/2014/main" id="{A7274866-9BE7-48D4-9D40-594C3A5C26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2952750"/>
          <a:ext cx="1574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Equation" r:id="rId7" imgW="787058" imgH="215806" progId="Equation.3">
                  <p:embed/>
                </p:oleObj>
              </mc:Choice>
              <mc:Fallback>
                <p:oleObj name="Equation" r:id="rId7" imgW="787058" imgH="215806" progId="Equation.3">
                  <p:embed/>
                  <p:pic>
                    <p:nvPicPr>
                      <p:cNvPr id="44037" name="Object 5">
                        <a:extLst>
                          <a:ext uri="{FF2B5EF4-FFF2-40B4-BE49-F238E27FC236}">
                            <a16:creationId xmlns="" xmlns:a16="http://schemas.microsoft.com/office/drawing/2014/main" id="{A7274866-9BE7-48D4-9D40-594C3A5C26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952750"/>
                        <a:ext cx="1574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="" xmlns:a16="http://schemas.microsoft.com/office/drawing/2014/main" id="{0881D462-8DFE-40EF-AF9F-48BCEAE49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40113"/>
          <a:ext cx="9906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Equation" r:id="rId9" imgW="571252" imgH="215806" progId="Equation.3">
                  <p:embed/>
                </p:oleObj>
              </mc:Choice>
              <mc:Fallback>
                <p:oleObj name="Equation" r:id="rId9" imgW="571252" imgH="215806" progId="Equation.3">
                  <p:embed/>
                  <p:pic>
                    <p:nvPicPr>
                      <p:cNvPr id="44038" name="Object 6">
                        <a:extLst>
                          <a:ext uri="{FF2B5EF4-FFF2-40B4-BE49-F238E27FC236}">
                            <a16:creationId xmlns="" xmlns:a16="http://schemas.microsoft.com/office/drawing/2014/main" id="{0881D462-8DFE-40EF-AF9F-48BCEAE49E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40113"/>
                        <a:ext cx="9906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="" xmlns:a16="http://schemas.microsoft.com/office/drawing/2014/main" id="{F75BFE56-81F7-4BE7-B701-F847FDB90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3943350"/>
          <a:ext cx="1624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Equation" r:id="rId11" imgW="774364" imgH="215806" progId="Equation.3">
                  <p:embed/>
                </p:oleObj>
              </mc:Choice>
              <mc:Fallback>
                <p:oleObj name="Equation" r:id="rId11" imgW="774364" imgH="215806" progId="Equation.3">
                  <p:embed/>
                  <p:pic>
                    <p:nvPicPr>
                      <p:cNvPr id="44039" name="Object 7">
                        <a:extLst>
                          <a:ext uri="{FF2B5EF4-FFF2-40B4-BE49-F238E27FC236}">
                            <a16:creationId xmlns="" xmlns:a16="http://schemas.microsoft.com/office/drawing/2014/main" id="{F75BFE56-81F7-4BE7-B701-F847FDB90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3943350"/>
                        <a:ext cx="1624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="" xmlns:a16="http://schemas.microsoft.com/office/drawing/2014/main" id="{BA40B9C7-2966-43C7-A9D4-61745E6A3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552950"/>
          <a:ext cx="990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Equation" r:id="rId13" imgW="571252" imgH="215806" progId="Equation.3">
                  <p:embed/>
                </p:oleObj>
              </mc:Choice>
              <mc:Fallback>
                <p:oleObj name="Equation" r:id="rId13" imgW="571252" imgH="215806" progId="Equation.3">
                  <p:embed/>
                  <p:pic>
                    <p:nvPicPr>
                      <p:cNvPr id="44040" name="Object 8">
                        <a:extLst>
                          <a:ext uri="{FF2B5EF4-FFF2-40B4-BE49-F238E27FC236}">
                            <a16:creationId xmlns="" xmlns:a16="http://schemas.microsoft.com/office/drawing/2014/main" id="{BA40B9C7-2966-43C7-A9D4-61745E6A38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52950"/>
                        <a:ext cx="990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="" xmlns:a16="http://schemas.microsoft.com/office/drawing/2014/main" id="{6D8B5BA6-C131-4584-A0B4-41831EA8D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5010150"/>
          <a:ext cx="1549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Equation" r:id="rId15" imgW="774364" imgH="215806" progId="Equation.3">
                  <p:embed/>
                </p:oleObj>
              </mc:Choice>
              <mc:Fallback>
                <p:oleObj name="Equation" r:id="rId15" imgW="774364" imgH="215806" progId="Equation.3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="" xmlns:a16="http://schemas.microsoft.com/office/drawing/2014/main" id="{6D8B5BA6-C131-4584-A0B4-41831EA8D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010150"/>
                        <a:ext cx="15494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>
            <a:extLst>
              <a:ext uri="{FF2B5EF4-FFF2-40B4-BE49-F238E27FC236}">
                <a16:creationId xmlns="" xmlns:a16="http://schemas.microsoft.com/office/drawing/2014/main" id="{F5C5435B-EC39-4D07-AE15-4706DD238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481638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Equation" r:id="rId17" imgW="571252" imgH="215806" progId="Equation.3">
                  <p:embed/>
                </p:oleObj>
              </mc:Choice>
              <mc:Fallback>
                <p:oleObj name="Equation" r:id="rId17" imgW="571252" imgH="215806" progId="Equation.3">
                  <p:embed/>
                  <p:pic>
                    <p:nvPicPr>
                      <p:cNvPr id="44042" name="Object 10">
                        <a:extLst>
                          <a:ext uri="{FF2B5EF4-FFF2-40B4-BE49-F238E27FC236}">
                            <a16:creationId xmlns="" xmlns:a16="http://schemas.microsoft.com/office/drawing/2014/main" id="{F5C5435B-EC39-4D07-AE15-4706DD238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1638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Rectangle 11">
            <a:extLst>
              <a:ext uri="{FF2B5EF4-FFF2-40B4-BE49-F238E27FC236}">
                <a16:creationId xmlns="" xmlns:a16="http://schemas.microsoft.com/office/drawing/2014/main" id="{D46FEFCD-9A34-4F74-B4CC-A89E9F4D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59025"/>
            <a:ext cx="1265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cs typeface="Times New Roman" panose="02020603050405020304" pitchFamily="18" charset="0"/>
              </a:rPr>
              <a:t> grafik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044" name="Rectangle 12">
            <a:extLst>
              <a:ext uri="{FF2B5EF4-FFF2-40B4-BE49-F238E27FC236}">
                <a16:creationId xmlns="" xmlns:a16="http://schemas.microsoft.com/office/drawing/2014/main" id="{2D95B8FD-D607-4588-B65A-3821FE2AD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59025"/>
            <a:ext cx="491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mengalami pergeseran sejauh </a:t>
            </a:r>
            <a:r>
              <a:rPr lang="en-US" altLang="en-US" sz="2000" i="1">
                <a:cs typeface="Times New Roman" panose="02020603050405020304" pitchFamily="18" charset="0"/>
              </a:rPr>
              <a:t>a</a:t>
            </a:r>
            <a:r>
              <a:rPr lang="en-US" altLang="en-US" sz="2000">
                <a:cs typeface="Times New Roman" panose="02020603050405020304" pitchFamily="18" charset="0"/>
              </a:rPr>
              <a:t> ke kanan</a:t>
            </a:r>
            <a:endParaRPr lang="en-US" altLang="en-US" sz="2000"/>
          </a:p>
        </p:txBody>
      </p:sp>
      <p:sp>
        <p:nvSpPr>
          <p:cNvPr id="44045" name="Rectangle 13">
            <a:extLst>
              <a:ext uri="{FF2B5EF4-FFF2-40B4-BE49-F238E27FC236}">
                <a16:creationId xmlns="" xmlns:a16="http://schemas.microsoft.com/office/drawing/2014/main" id="{4AC34569-A6B3-4896-8E84-17AAED658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5825"/>
            <a:ext cx="1265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cs typeface="Times New Roman" panose="02020603050405020304" pitchFamily="18" charset="0"/>
              </a:rPr>
              <a:t> grafik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046" name="Rectangle 14">
            <a:extLst>
              <a:ext uri="{FF2B5EF4-FFF2-40B4-BE49-F238E27FC236}">
                <a16:creationId xmlns="" xmlns:a16="http://schemas.microsoft.com/office/drawing/2014/main" id="{41A23609-064A-4B06-AE01-935381725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09950"/>
            <a:ext cx="454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mengalami pergeseran sejauh </a:t>
            </a:r>
            <a:r>
              <a:rPr lang="en-US" altLang="en-US" sz="2000" i="1">
                <a:cs typeface="Times New Roman" panose="02020603050405020304" pitchFamily="18" charset="0"/>
              </a:rPr>
              <a:t>a</a:t>
            </a:r>
            <a:r>
              <a:rPr lang="en-US" altLang="en-US" sz="2000">
                <a:cs typeface="Times New Roman" panose="02020603050405020304" pitchFamily="18" charset="0"/>
              </a:rPr>
              <a:t> ke kiri</a:t>
            </a:r>
            <a:endParaRPr lang="en-US" altLang="en-US" sz="2000"/>
          </a:p>
        </p:txBody>
      </p:sp>
      <p:sp>
        <p:nvSpPr>
          <p:cNvPr id="44047" name="Rectangle 15">
            <a:extLst>
              <a:ext uri="{FF2B5EF4-FFF2-40B4-BE49-F238E27FC236}">
                <a16:creationId xmlns="" xmlns:a16="http://schemas.microsoft.com/office/drawing/2014/main" id="{7BBDC317-7A54-44F1-8D37-C506CF832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04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cs typeface="Times New Roman" panose="02020603050405020304" pitchFamily="18" charset="0"/>
              </a:rPr>
              <a:t> grafik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048" name="Rectangle 16">
            <a:extLst>
              <a:ext uri="{FF2B5EF4-FFF2-40B4-BE49-F238E27FC236}">
                <a16:creationId xmlns="" xmlns:a16="http://schemas.microsoft.com/office/drawing/2014/main" id="{73520DC2-1F9D-444C-9508-CB32E20F4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37075"/>
            <a:ext cx="469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mengalami pergeseran sejauh </a:t>
            </a:r>
            <a:r>
              <a:rPr lang="en-US" altLang="en-US" sz="2000" i="1">
                <a:cs typeface="Times New Roman" panose="02020603050405020304" pitchFamily="18" charset="0"/>
              </a:rPr>
              <a:t>h</a:t>
            </a:r>
            <a:r>
              <a:rPr lang="en-US" altLang="en-US" sz="2000">
                <a:cs typeface="Times New Roman" panose="02020603050405020304" pitchFamily="18" charset="0"/>
              </a:rPr>
              <a:t> ke atas</a:t>
            </a:r>
            <a:endParaRPr lang="en-US" altLang="en-US" sz="2000"/>
          </a:p>
        </p:txBody>
      </p:sp>
      <p:sp>
        <p:nvSpPr>
          <p:cNvPr id="44049" name="Rectangle 17">
            <a:extLst>
              <a:ext uri="{FF2B5EF4-FFF2-40B4-BE49-F238E27FC236}">
                <a16:creationId xmlns="" xmlns:a16="http://schemas.microsoft.com/office/drawing/2014/main" id="{1F10A4BB-AC6E-4C5E-9A67-9CB731D3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83225"/>
            <a:ext cx="1265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cs typeface="Times New Roman" panose="02020603050405020304" pitchFamily="18" charset="0"/>
              </a:rPr>
              <a:t> grafik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099" name="Rectangle 18">
            <a:extLst>
              <a:ext uri="{FF2B5EF4-FFF2-40B4-BE49-F238E27FC236}">
                <a16:creationId xmlns="" xmlns:a16="http://schemas.microsoft.com/office/drawing/2014/main" id="{0F57CACF-6C3E-43F2-80C4-0AEDDA74E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7650163"/>
            <a:ext cx="3043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mengalami pergeseran sejauh </a:t>
            </a:r>
            <a:r>
              <a:rPr lang="en-US" altLang="en-US" sz="1200" i="1">
                <a:cs typeface="Times New Roman" panose="02020603050405020304" pitchFamily="18" charset="0"/>
              </a:rPr>
              <a:t>a</a:t>
            </a:r>
            <a:r>
              <a:rPr lang="en-US" altLang="en-US" sz="1200">
                <a:cs typeface="Times New Roman" panose="02020603050405020304" pitchFamily="18" charset="0"/>
              </a:rPr>
              <a:t> ke bawah</a:t>
            </a:r>
            <a:endParaRPr lang="en-US" altLang="en-US"/>
          </a:p>
        </p:txBody>
      </p:sp>
      <p:sp>
        <p:nvSpPr>
          <p:cNvPr id="44051" name="Rectangle 19">
            <a:extLst>
              <a:ext uri="{FF2B5EF4-FFF2-40B4-BE49-F238E27FC236}">
                <a16:creationId xmlns="" xmlns:a16="http://schemas.microsoft.com/office/drawing/2014/main" id="{4A15B7C7-20C7-439A-964E-E3F9476FC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33513"/>
            <a:ext cx="542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Untuk fungsi yang dinyatakan sebagai </a:t>
            </a:r>
            <a:endParaRPr lang="en-US" altLang="en-US" sz="2400"/>
          </a:p>
        </p:txBody>
      </p:sp>
      <p:graphicFrame>
        <p:nvGraphicFramePr>
          <p:cNvPr id="44052" name="Object 20">
            <a:extLst>
              <a:ext uri="{FF2B5EF4-FFF2-40B4-BE49-F238E27FC236}">
                <a16:creationId xmlns="" xmlns:a16="http://schemas.microsoft.com/office/drawing/2014/main" id="{3850E9F7-F7C3-4DBE-877A-B4E20E09E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371600"/>
          <a:ext cx="1295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9" name="Equation" r:id="rId19" imgW="571252" imgH="215806" progId="Equation.3">
                  <p:embed/>
                </p:oleObj>
              </mc:Choice>
              <mc:Fallback>
                <p:oleObj name="Equation" r:id="rId19" imgW="571252" imgH="215806" progId="Equation.3">
                  <p:embed/>
                  <p:pic>
                    <p:nvPicPr>
                      <p:cNvPr id="44052" name="Object 20">
                        <a:extLst>
                          <a:ext uri="{FF2B5EF4-FFF2-40B4-BE49-F238E27FC236}">
                            <a16:creationId xmlns="" xmlns:a16="http://schemas.microsoft.com/office/drawing/2014/main" id="{3850E9F7-F7C3-4DBE-877A-B4E20E09E7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71600"/>
                        <a:ext cx="1295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Rectangle 21">
            <a:extLst>
              <a:ext uri="{FF2B5EF4-FFF2-40B4-BE49-F238E27FC236}">
                <a16:creationId xmlns="" xmlns:a16="http://schemas.microsoft.com/office/drawing/2014/main" id="{C1AA6C9E-8BD7-452E-A6AE-8187B5A3D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53063"/>
            <a:ext cx="496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mengalami pergeseran sejauh </a:t>
            </a:r>
            <a:r>
              <a:rPr lang="en-US" altLang="en-US" sz="2000" i="1"/>
              <a:t>h</a:t>
            </a:r>
            <a:r>
              <a:rPr lang="en-US" altLang="en-US" sz="2000"/>
              <a:t> ke bawah</a:t>
            </a:r>
          </a:p>
        </p:txBody>
      </p:sp>
      <p:sp>
        <p:nvSpPr>
          <p:cNvPr id="44054" name="Text Box 22">
            <a:extLst>
              <a:ext uri="{FF2B5EF4-FFF2-40B4-BE49-F238E27FC236}">
                <a16:creationId xmlns="" xmlns:a16="http://schemas.microsoft.com/office/drawing/2014/main" id="{AFDA3D16-D756-4304-B5A5-71A95472C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371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, h</a:t>
            </a:r>
            <a:r>
              <a:rPr lang="en-US" altLang="en-US"/>
              <a:t> &gt; 0</a:t>
            </a:r>
          </a:p>
        </p:txBody>
      </p:sp>
      <p:sp>
        <p:nvSpPr>
          <p:cNvPr id="46104" name="Text Box 23">
            <a:extLst>
              <a:ext uri="{FF2B5EF4-FFF2-40B4-BE49-F238E27FC236}">
                <a16:creationId xmlns="" xmlns:a16="http://schemas.microsoft.com/office/drawing/2014/main" id="{34E76A74-2993-4858-8BA3-366EB98BF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46208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/>
              <a:t>&gt;0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/>
      <p:bldP spid="44044" grpId="0"/>
      <p:bldP spid="44045" grpId="0"/>
      <p:bldP spid="44046" grpId="0"/>
      <p:bldP spid="44047" grpId="0"/>
      <p:bldP spid="44048" grpId="0"/>
      <p:bldP spid="44049" grpId="0"/>
      <p:bldP spid="44051" grpId="0"/>
      <p:bldP spid="44053" grpId="0"/>
      <p:bldP spid="440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="" xmlns:a16="http://schemas.microsoft.com/office/drawing/2014/main" id="{19690B1E-F823-4944-A650-DB571D4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6C66C1-4FD8-475D-9791-08A0A841FD7E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7107" name="Footer Placeholder 4">
            <a:extLst>
              <a:ext uri="{FF2B5EF4-FFF2-40B4-BE49-F238E27FC236}">
                <a16:creationId xmlns="" xmlns:a16="http://schemas.microsoft.com/office/drawing/2014/main" id="{8BFC1A24-CA24-457E-83FD-EAF2933E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 1114 Kalkulus I</a:t>
            </a:r>
          </a:p>
        </p:txBody>
      </p:sp>
      <p:sp>
        <p:nvSpPr>
          <p:cNvPr id="36877" name="Rectangle 2">
            <a:extLst>
              <a:ext uri="{FF2B5EF4-FFF2-40B4-BE49-F238E27FC236}">
                <a16:creationId xmlns="" xmlns:a16="http://schemas.microsoft.com/office/drawing/2014/main" id="{87E3C0BD-00B6-4E32-9D46-025CFBA60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Translasi</a:t>
            </a:r>
            <a:endParaRPr>
              <a:solidFill>
                <a:schemeClr val="tx1"/>
              </a:solidFill>
            </a:endParaRPr>
          </a:p>
        </p:txBody>
      </p:sp>
      <p:graphicFrame>
        <p:nvGraphicFramePr>
          <p:cNvPr id="37899" name="Object 11">
            <a:extLst>
              <a:ext uri="{FF2B5EF4-FFF2-40B4-BE49-F238E27FC236}">
                <a16:creationId xmlns="" xmlns:a16="http://schemas.microsoft.com/office/drawing/2014/main" id="{518FE532-DDCE-4E63-9A46-90446EE75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1905000"/>
          <a:ext cx="154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3" imgW="774364" imgH="215806" progId="Equation.3">
                  <p:embed/>
                </p:oleObj>
              </mc:Choice>
              <mc:Fallback>
                <p:oleObj name="Equation" r:id="rId3" imgW="774364" imgH="215806" progId="Equation.3">
                  <p:embed/>
                  <p:pic>
                    <p:nvPicPr>
                      <p:cNvPr id="37899" name="Object 11">
                        <a:extLst>
                          <a:ext uri="{FF2B5EF4-FFF2-40B4-BE49-F238E27FC236}">
                            <a16:creationId xmlns="" xmlns:a16="http://schemas.microsoft.com/office/drawing/2014/main" id="{518FE532-DDCE-4E63-9A46-90446EE75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905000"/>
                        <a:ext cx="154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>
            <a:extLst>
              <a:ext uri="{FF2B5EF4-FFF2-40B4-BE49-F238E27FC236}">
                <a16:creationId xmlns="" xmlns:a16="http://schemas.microsoft.com/office/drawing/2014/main" id="{5A3202D6-00DE-4F2E-9822-E156906BB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4538" y="2376488"/>
          <a:ext cx="990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5" imgW="571252" imgH="215806" progId="Equation.3">
                  <p:embed/>
                </p:oleObj>
              </mc:Choice>
              <mc:Fallback>
                <p:oleObj name="Equation" r:id="rId5" imgW="571252" imgH="215806" progId="Equation.3">
                  <p:embed/>
                  <p:pic>
                    <p:nvPicPr>
                      <p:cNvPr id="37898" name="Object 10">
                        <a:extLst>
                          <a:ext uri="{FF2B5EF4-FFF2-40B4-BE49-F238E27FC236}">
                            <a16:creationId xmlns="" xmlns:a16="http://schemas.microsoft.com/office/drawing/2014/main" id="{5A3202D6-00DE-4F2E-9822-E156906BB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376488"/>
                        <a:ext cx="9906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>
            <a:extLst>
              <a:ext uri="{FF2B5EF4-FFF2-40B4-BE49-F238E27FC236}">
                <a16:creationId xmlns="" xmlns:a16="http://schemas.microsoft.com/office/drawing/2014/main" id="{1315A81C-4E8A-44FB-B0B3-3142A206F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2952750"/>
          <a:ext cx="15748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7" imgW="787058" imgH="215806" progId="Equation.3">
                  <p:embed/>
                </p:oleObj>
              </mc:Choice>
              <mc:Fallback>
                <p:oleObj name="Equation" r:id="rId7" imgW="787058" imgH="215806" progId="Equation.3">
                  <p:embed/>
                  <p:pic>
                    <p:nvPicPr>
                      <p:cNvPr id="37897" name="Object 9">
                        <a:extLst>
                          <a:ext uri="{FF2B5EF4-FFF2-40B4-BE49-F238E27FC236}">
                            <a16:creationId xmlns="" xmlns:a16="http://schemas.microsoft.com/office/drawing/2014/main" id="{1315A81C-4E8A-44FB-B0B3-3142A206F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952750"/>
                        <a:ext cx="15748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>
            <a:extLst>
              <a:ext uri="{FF2B5EF4-FFF2-40B4-BE49-F238E27FC236}">
                <a16:creationId xmlns="" xmlns:a16="http://schemas.microsoft.com/office/drawing/2014/main" id="{133F3E9D-3D0C-4C8E-B773-B4E84625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40113"/>
          <a:ext cx="9906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9" imgW="571252" imgH="215806" progId="Equation.3">
                  <p:embed/>
                </p:oleObj>
              </mc:Choice>
              <mc:Fallback>
                <p:oleObj name="Equation" r:id="rId9" imgW="571252" imgH="215806" progId="Equation.3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="" xmlns:a16="http://schemas.microsoft.com/office/drawing/2014/main" id="{133F3E9D-3D0C-4C8E-B773-B4E846252B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40113"/>
                        <a:ext cx="9906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>
            <a:extLst>
              <a:ext uri="{FF2B5EF4-FFF2-40B4-BE49-F238E27FC236}">
                <a16:creationId xmlns="" xmlns:a16="http://schemas.microsoft.com/office/drawing/2014/main" id="{B07832EB-2139-4807-B77B-1B78BF1FF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" y="394335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11" imgW="787058" imgH="215806" progId="Equation.3">
                  <p:embed/>
                </p:oleObj>
              </mc:Choice>
              <mc:Fallback>
                <p:oleObj name="Equation" r:id="rId11" imgW="787058" imgH="215806" progId="Equation.3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="" xmlns:a16="http://schemas.microsoft.com/office/drawing/2014/main" id="{B07832EB-2139-4807-B77B-1B78BF1FFC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3943350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>
            <a:extLst>
              <a:ext uri="{FF2B5EF4-FFF2-40B4-BE49-F238E27FC236}">
                <a16:creationId xmlns="" xmlns:a16="http://schemas.microsoft.com/office/drawing/2014/main" id="{E9342FD9-746B-4D07-8364-67E2CFC76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552950"/>
          <a:ext cx="990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13" imgW="571252" imgH="215806" progId="Equation.3">
                  <p:embed/>
                </p:oleObj>
              </mc:Choice>
              <mc:Fallback>
                <p:oleObj name="Equation" r:id="rId13" imgW="571252" imgH="215806" progId="Equation.3">
                  <p:embed/>
                  <p:pic>
                    <p:nvPicPr>
                      <p:cNvPr id="37894" name="Object 6">
                        <a:extLst>
                          <a:ext uri="{FF2B5EF4-FFF2-40B4-BE49-F238E27FC236}">
                            <a16:creationId xmlns="" xmlns:a16="http://schemas.microsoft.com/office/drawing/2014/main" id="{E9342FD9-746B-4D07-8364-67E2CFC76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52950"/>
                        <a:ext cx="990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="" xmlns:a16="http://schemas.microsoft.com/office/drawing/2014/main" id="{800538C2-1CB1-4DC9-A2DD-B41140F45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" y="5010150"/>
          <a:ext cx="1549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15" imgW="774364" imgH="215806" progId="Equation.3">
                  <p:embed/>
                </p:oleObj>
              </mc:Choice>
              <mc:Fallback>
                <p:oleObj name="Equation" r:id="rId15" imgW="774364" imgH="215806" progId="Equation.3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="" xmlns:a16="http://schemas.microsoft.com/office/drawing/2014/main" id="{800538C2-1CB1-4DC9-A2DD-B41140F45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5010150"/>
                        <a:ext cx="15494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>
            <a:extLst>
              <a:ext uri="{FF2B5EF4-FFF2-40B4-BE49-F238E27FC236}">
                <a16:creationId xmlns="" xmlns:a16="http://schemas.microsoft.com/office/drawing/2014/main" id="{CCC26E23-4666-45C6-8E3F-28492280A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481638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17" imgW="571252" imgH="215806" progId="Equation.3">
                  <p:embed/>
                </p:oleObj>
              </mc:Choice>
              <mc:Fallback>
                <p:oleObj name="Equation" r:id="rId17" imgW="571252" imgH="215806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="" xmlns:a16="http://schemas.microsoft.com/office/drawing/2014/main" id="{CCC26E23-4666-45C6-8E3F-28492280AC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1638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Rectangle 13">
            <a:extLst>
              <a:ext uri="{FF2B5EF4-FFF2-40B4-BE49-F238E27FC236}">
                <a16:creationId xmlns="" xmlns:a16="http://schemas.microsoft.com/office/drawing/2014/main" id="{EC4281D2-93AC-4681-8711-675FB7B2B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59025"/>
            <a:ext cx="1265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cs typeface="Times New Roman" panose="02020603050405020304" pitchFamily="18" charset="0"/>
              </a:rPr>
              <a:t> grafik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02" name="Rectangle 14">
            <a:extLst>
              <a:ext uri="{FF2B5EF4-FFF2-40B4-BE49-F238E27FC236}">
                <a16:creationId xmlns="" xmlns:a16="http://schemas.microsoft.com/office/drawing/2014/main" id="{2ADA8133-1FE5-43A5-A31D-1798FF23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59025"/>
            <a:ext cx="469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mengalami pergeseran sejauh </a:t>
            </a:r>
            <a:r>
              <a:rPr lang="en-US" altLang="en-US" sz="2000" i="1">
                <a:cs typeface="Times New Roman" panose="02020603050405020304" pitchFamily="18" charset="0"/>
              </a:rPr>
              <a:t>a</a:t>
            </a:r>
            <a:r>
              <a:rPr lang="en-US" altLang="en-US" sz="2000">
                <a:cs typeface="Times New Roman" panose="02020603050405020304" pitchFamily="18" charset="0"/>
              </a:rPr>
              <a:t> ke atas</a:t>
            </a:r>
            <a:endParaRPr lang="en-US" altLang="en-US" sz="2000"/>
          </a:p>
        </p:txBody>
      </p:sp>
      <p:sp>
        <p:nvSpPr>
          <p:cNvPr id="37903" name="Rectangle 15">
            <a:extLst>
              <a:ext uri="{FF2B5EF4-FFF2-40B4-BE49-F238E27FC236}">
                <a16:creationId xmlns="" xmlns:a16="http://schemas.microsoft.com/office/drawing/2014/main" id="{037B7E18-82E2-41BE-9C13-53693AEF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5825"/>
            <a:ext cx="1265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cs typeface="Times New Roman" panose="02020603050405020304" pitchFamily="18" charset="0"/>
              </a:rPr>
              <a:t> grafik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04" name="Rectangle 16">
            <a:extLst>
              <a:ext uri="{FF2B5EF4-FFF2-40B4-BE49-F238E27FC236}">
                <a16:creationId xmlns="" xmlns:a16="http://schemas.microsoft.com/office/drawing/2014/main" id="{D251264F-EA18-4FDF-81B8-88C3A803A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09950"/>
            <a:ext cx="496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mengalami pergeseran sejauh </a:t>
            </a:r>
            <a:r>
              <a:rPr lang="en-US" altLang="en-US" sz="2000" i="1">
                <a:cs typeface="Times New Roman" panose="02020603050405020304" pitchFamily="18" charset="0"/>
              </a:rPr>
              <a:t>a</a:t>
            </a:r>
            <a:r>
              <a:rPr lang="en-US" altLang="en-US" sz="2000">
                <a:cs typeface="Times New Roman" panose="02020603050405020304" pitchFamily="18" charset="0"/>
              </a:rPr>
              <a:t> ke bawah</a:t>
            </a:r>
            <a:endParaRPr lang="en-US" altLang="en-US" sz="2000"/>
          </a:p>
        </p:txBody>
      </p:sp>
      <p:sp>
        <p:nvSpPr>
          <p:cNvPr id="37905" name="Rectangle 17">
            <a:extLst>
              <a:ext uri="{FF2B5EF4-FFF2-40B4-BE49-F238E27FC236}">
                <a16:creationId xmlns="" xmlns:a16="http://schemas.microsoft.com/office/drawing/2014/main" id="{D2BBB852-7018-4783-A1A7-ADF3CA745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7041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cs typeface="Times New Roman" panose="02020603050405020304" pitchFamily="18" charset="0"/>
              </a:rPr>
              <a:t> grafik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906" name="Rectangle 18">
            <a:extLst>
              <a:ext uri="{FF2B5EF4-FFF2-40B4-BE49-F238E27FC236}">
                <a16:creationId xmlns="" xmlns:a16="http://schemas.microsoft.com/office/drawing/2014/main" id="{0052E703-07C8-4E4D-AD81-54C7EF9E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37075"/>
            <a:ext cx="4911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mengalami pergeseran sejauh </a:t>
            </a:r>
            <a:r>
              <a:rPr lang="en-US" altLang="en-US" sz="2000" i="1">
                <a:cs typeface="Times New Roman" panose="02020603050405020304" pitchFamily="18" charset="0"/>
              </a:rPr>
              <a:t>a</a:t>
            </a:r>
            <a:r>
              <a:rPr lang="en-US" altLang="en-US" sz="2000">
                <a:cs typeface="Times New Roman" panose="02020603050405020304" pitchFamily="18" charset="0"/>
              </a:rPr>
              <a:t> ke kanan</a:t>
            </a:r>
            <a:endParaRPr lang="en-US" altLang="en-US" sz="2000"/>
          </a:p>
        </p:txBody>
      </p:sp>
      <p:sp>
        <p:nvSpPr>
          <p:cNvPr id="37907" name="Rectangle 19">
            <a:extLst>
              <a:ext uri="{FF2B5EF4-FFF2-40B4-BE49-F238E27FC236}">
                <a16:creationId xmlns="" xmlns:a16="http://schemas.microsoft.com/office/drawing/2014/main" id="{76C6518F-DABC-4ECC-8A1A-4267E7BE6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83225"/>
            <a:ext cx="1265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>
                <a:cs typeface="Times New Roman" panose="02020603050405020304" pitchFamily="18" charset="0"/>
              </a:rPr>
              <a:t> grafik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124" name="Rectangle 20">
            <a:extLst>
              <a:ext uri="{FF2B5EF4-FFF2-40B4-BE49-F238E27FC236}">
                <a16:creationId xmlns="" xmlns:a16="http://schemas.microsoft.com/office/drawing/2014/main" id="{18FF7B04-CF6D-4908-BDC3-8FB70342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7650163"/>
            <a:ext cx="30432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mengalami pergeseran sejauh </a:t>
            </a:r>
            <a:r>
              <a:rPr lang="en-US" altLang="en-US" sz="1200" i="1">
                <a:cs typeface="Times New Roman" panose="02020603050405020304" pitchFamily="18" charset="0"/>
              </a:rPr>
              <a:t>a</a:t>
            </a:r>
            <a:r>
              <a:rPr lang="en-US" altLang="en-US" sz="1200">
                <a:cs typeface="Times New Roman" panose="02020603050405020304" pitchFamily="18" charset="0"/>
              </a:rPr>
              <a:t> ke bawah</a:t>
            </a:r>
            <a:endParaRPr lang="en-US" altLang="en-US"/>
          </a:p>
        </p:txBody>
      </p:sp>
      <p:sp>
        <p:nvSpPr>
          <p:cNvPr id="37910" name="Rectangle 22">
            <a:extLst>
              <a:ext uri="{FF2B5EF4-FFF2-40B4-BE49-F238E27FC236}">
                <a16:creationId xmlns="" xmlns:a16="http://schemas.microsoft.com/office/drawing/2014/main" id="{B00509A6-93CC-4706-BB2A-C54D59D6B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33513"/>
            <a:ext cx="542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Untuk fungsi yang dinyatakan sebagai </a:t>
            </a:r>
            <a:endParaRPr lang="en-US" altLang="en-US" sz="2400"/>
          </a:p>
        </p:txBody>
      </p:sp>
      <p:graphicFrame>
        <p:nvGraphicFramePr>
          <p:cNvPr id="37909" name="Object 21">
            <a:extLst>
              <a:ext uri="{FF2B5EF4-FFF2-40B4-BE49-F238E27FC236}">
                <a16:creationId xmlns="" xmlns:a16="http://schemas.microsoft.com/office/drawing/2014/main" id="{AC05D360-D2DD-471E-A3DC-3F1B2C832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371600"/>
          <a:ext cx="1295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19" imgW="571252" imgH="215806" progId="Equation.3">
                  <p:embed/>
                </p:oleObj>
              </mc:Choice>
              <mc:Fallback>
                <p:oleObj name="Equation" r:id="rId19" imgW="571252" imgH="215806" progId="Equation.3">
                  <p:embed/>
                  <p:pic>
                    <p:nvPicPr>
                      <p:cNvPr id="37909" name="Object 21">
                        <a:extLst>
                          <a:ext uri="{FF2B5EF4-FFF2-40B4-BE49-F238E27FC236}">
                            <a16:creationId xmlns="" xmlns:a16="http://schemas.microsoft.com/office/drawing/2014/main" id="{AC05D360-D2DD-471E-A3DC-3F1B2C832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71600"/>
                        <a:ext cx="1295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Rectangle 23">
            <a:extLst>
              <a:ext uri="{FF2B5EF4-FFF2-40B4-BE49-F238E27FC236}">
                <a16:creationId xmlns="" xmlns:a16="http://schemas.microsoft.com/office/drawing/2014/main" id="{8C7A44E0-4565-401C-9680-27B6D099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53063"/>
            <a:ext cx="454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mengalami pergeseran sejauh </a:t>
            </a:r>
            <a:r>
              <a:rPr lang="en-US" altLang="en-US" sz="2000" i="1"/>
              <a:t>a</a:t>
            </a:r>
            <a:r>
              <a:rPr lang="en-US" altLang="en-US" sz="2000"/>
              <a:t> ke kiri</a:t>
            </a:r>
          </a:p>
        </p:txBody>
      </p:sp>
      <p:sp>
        <p:nvSpPr>
          <p:cNvPr id="37912" name="Text Box 24">
            <a:extLst>
              <a:ext uri="{FF2B5EF4-FFF2-40B4-BE49-F238E27FC236}">
                <a16:creationId xmlns="" xmlns:a16="http://schemas.microsoft.com/office/drawing/2014/main" id="{0E2EAAF9-F1A5-4599-8F1D-B7EDCD875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371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</a:rPr>
              <a:t>, a</a:t>
            </a:r>
            <a:r>
              <a:rPr lang="en-US" altLang="en-US"/>
              <a:t> &gt;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1" grpId="0"/>
      <p:bldP spid="37902" grpId="0"/>
      <p:bldP spid="37903" grpId="0"/>
      <p:bldP spid="37904" grpId="0"/>
      <p:bldP spid="37905" grpId="0"/>
      <p:bldP spid="37906" grpId="0"/>
      <p:bldP spid="37907" grpId="0"/>
      <p:bldP spid="37910" grpId="0"/>
      <p:bldP spid="37911" grpId="0"/>
      <p:bldP spid="379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="" xmlns:a16="http://schemas.microsoft.com/office/drawing/2014/main" id="{853A99E8-D324-44CC-99E6-786D4077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3C2CF2-8FCF-4676-9750-5AA7654AAAF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="" xmlns:a16="http://schemas.microsoft.com/office/drawing/2014/main" id="{9EE0F3B1-6134-47E8-B11A-DD23A2486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Pengertian Fungsi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98D5B2DB-E595-41CD-918E-6143E3C0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7475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Relasi di bawah ini bukan merupakan fungsi :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="" xmlns:a16="http://schemas.microsoft.com/office/drawing/2014/main" id="{CFCD5D2D-94DE-4D02-9673-ABC02857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68538"/>
            <a:ext cx="1277938" cy="2379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127" name="Text Box 7">
            <a:extLst>
              <a:ext uri="{FF2B5EF4-FFF2-40B4-BE49-F238E27FC236}">
                <a16:creationId xmlns="" xmlns:a16="http://schemas.microsoft.com/office/drawing/2014/main" id="{0B2B32B4-0B0D-4BA1-AFB0-EF85DD452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2408238"/>
            <a:ext cx="2555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1">
                <a:latin typeface="Times New Roman" panose="02020603050405020304" pitchFamily="18" charset="0"/>
              </a:rPr>
              <a:t>a</a:t>
            </a:r>
            <a:endParaRPr lang="en-US" altLang="en-US" i="1">
              <a:latin typeface="Times New Roman" panose="02020603050405020304" pitchFamily="18" charset="0"/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="" xmlns:a16="http://schemas.microsoft.com/office/drawing/2014/main" id="{43766BEE-44DD-4876-8C08-85C589EC9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2828925"/>
            <a:ext cx="384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i</a:t>
            </a:r>
            <a:endParaRPr lang="en-US" altLang="en-US"/>
          </a:p>
        </p:txBody>
      </p:sp>
      <p:sp>
        <p:nvSpPr>
          <p:cNvPr id="5129" name="Text Box 9">
            <a:extLst>
              <a:ext uri="{FF2B5EF4-FFF2-40B4-BE49-F238E27FC236}">
                <a16:creationId xmlns="" xmlns:a16="http://schemas.microsoft.com/office/drawing/2014/main" id="{AB052D39-AB70-4A7F-BFAF-0A4109FB8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3248025"/>
            <a:ext cx="3841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u</a:t>
            </a:r>
            <a:endParaRPr lang="en-US" altLang="en-US"/>
          </a:p>
        </p:txBody>
      </p:sp>
      <p:sp>
        <p:nvSpPr>
          <p:cNvPr id="5130" name="Text Box 10">
            <a:extLst>
              <a:ext uri="{FF2B5EF4-FFF2-40B4-BE49-F238E27FC236}">
                <a16:creationId xmlns="" xmlns:a16="http://schemas.microsoft.com/office/drawing/2014/main" id="{8303A323-50F7-42B7-A66C-79F5FFDF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3668713"/>
            <a:ext cx="384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e</a:t>
            </a:r>
            <a:endParaRPr lang="en-US" altLang="en-US"/>
          </a:p>
        </p:txBody>
      </p:sp>
      <p:sp>
        <p:nvSpPr>
          <p:cNvPr id="5132" name="Text Box 12">
            <a:extLst>
              <a:ext uri="{FF2B5EF4-FFF2-40B4-BE49-F238E27FC236}">
                <a16:creationId xmlns="" xmlns:a16="http://schemas.microsoft.com/office/drawing/2014/main" id="{D0D369FA-2B66-4ABF-B101-DC94434C1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4087813"/>
            <a:ext cx="3841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o</a:t>
            </a:r>
            <a:endParaRPr lang="en-US" altLang="en-US"/>
          </a:p>
        </p:txBody>
      </p:sp>
      <p:sp>
        <p:nvSpPr>
          <p:cNvPr id="5133" name="Oval 13">
            <a:extLst>
              <a:ext uri="{FF2B5EF4-FFF2-40B4-BE49-F238E27FC236}">
                <a16:creationId xmlns="" xmlns:a16="http://schemas.microsoft.com/office/drawing/2014/main" id="{4E93799B-DFBB-46F7-8AD0-5EA84FB6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68538"/>
            <a:ext cx="1277938" cy="23796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134" name="Text Box 14">
            <a:extLst>
              <a:ext uri="{FF2B5EF4-FFF2-40B4-BE49-F238E27FC236}">
                <a16:creationId xmlns="" xmlns:a16="http://schemas.microsoft.com/office/drawing/2014/main" id="{DA030A43-9AD6-4836-A5BD-53CCC7EE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408238"/>
            <a:ext cx="2555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1</a:t>
            </a:r>
            <a:endParaRPr lang="en-US" altLang="en-US"/>
          </a:p>
        </p:txBody>
      </p:sp>
      <p:sp>
        <p:nvSpPr>
          <p:cNvPr id="5135" name="Text Box 15">
            <a:extLst>
              <a:ext uri="{FF2B5EF4-FFF2-40B4-BE49-F238E27FC236}">
                <a16:creationId xmlns="" xmlns:a16="http://schemas.microsoft.com/office/drawing/2014/main" id="{2B841CB8-D202-4388-AA1F-8B07E82B3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2828925"/>
            <a:ext cx="384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2</a:t>
            </a:r>
            <a:endParaRPr lang="en-US" altLang="en-US"/>
          </a:p>
        </p:txBody>
      </p:sp>
      <p:sp>
        <p:nvSpPr>
          <p:cNvPr id="5136" name="Text Box 16">
            <a:extLst>
              <a:ext uri="{FF2B5EF4-FFF2-40B4-BE49-F238E27FC236}">
                <a16:creationId xmlns="" xmlns:a16="http://schemas.microsoft.com/office/drawing/2014/main" id="{946A2B72-7259-46D7-9F2F-1E5226359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248025"/>
            <a:ext cx="38417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3</a:t>
            </a:r>
            <a:endParaRPr lang="en-US" altLang="en-US"/>
          </a:p>
        </p:txBody>
      </p:sp>
      <p:sp>
        <p:nvSpPr>
          <p:cNvPr id="5137" name="Text Box 17">
            <a:extLst>
              <a:ext uri="{FF2B5EF4-FFF2-40B4-BE49-F238E27FC236}">
                <a16:creationId xmlns="" xmlns:a16="http://schemas.microsoft.com/office/drawing/2014/main" id="{A74C3F45-6EF7-497E-A0E2-E2E749D03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668713"/>
            <a:ext cx="3841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4</a:t>
            </a:r>
            <a:endParaRPr lang="en-US" altLang="en-US"/>
          </a:p>
        </p:txBody>
      </p:sp>
      <p:sp>
        <p:nvSpPr>
          <p:cNvPr id="5139" name="Text Box 19">
            <a:extLst>
              <a:ext uri="{FF2B5EF4-FFF2-40B4-BE49-F238E27FC236}">
                <a16:creationId xmlns="" xmlns:a16="http://schemas.microsoft.com/office/drawing/2014/main" id="{278313A3-3823-4C31-8C6D-6C8E46369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4087813"/>
            <a:ext cx="3841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5</a:t>
            </a:r>
            <a:endParaRPr lang="en-US" altLang="en-US"/>
          </a:p>
        </p:txBody>
      </p:sp>
      <p:sp>
        <p:nvSpPr>
          <p:cNvPr id="5140" name="Line 20">
            <a:extLst>
              <a:ext uri="{FF2B5EF4-FFF2-40B4-BE49-F238E27FC236}">
                <a16:creationId xmlns="" xmlns:a16="http://schemas.microsoft.com/office/drawing/2014/main" id="{B111A572-B8C4-4112-9179-756ECBA9F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595563"/>
            <a:ext cx="2300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1">
            <a:extLst>
              <a:ext uri="{FF2B5EF4-FFF2-40B4-BE49-F238E27FC236}">
                <a16:creationId xmlns="" xmlns:a16="http://schemas.microsoft.com/office/drawing/2014/main" id="{1CEED3A7-7788-4B57-A0FC-7E0BAFA0C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2595563"/>
            <a:ext cx="2300287" cy="839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2">
            <a:extLst>
              <a:ext uri="{FF2B5EF4-FFF2-40B4-BE49-F238E27FC236}">
                <a16:creationId xmlns="" xmlns:a16="http://schemas.microsoft.com/office/drawing/2014/main" id="{6960B1D7-0BDA-423B-9F5D-1C7BEA96C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3435350"/>
            <a:ext cx="2300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3">
            <a:extLst>
              <a:ext uri="{FF2B5EF4-FFF2-40B4-BE49-F238E27FC236}">
                <a16:creationId xmlns="" xmlns:a16="http://schemas.microsoft.com/office/drawing/2014/main" id="{87E63C76-A6D1-4B57-A711-9754B0910D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3563" y="3030538"/>
            <a:ext cx="2300287" cy="1260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Line 24">
            <a:extLst>
              <a:ext uri="{FF2B5EF4-FFF2-40B4-BE49-F238E27FC236}">
                <a16:creationId xmlns="" xmlns:a16="http://schemas.microsoft.com/office/drawing/2014/main" id="{7B484C7C-53BF-4E19-81DF-C5D4F81A5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3563" y="3870325"/>
            <a:ext cx="2300287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5" name="Text Box 25">
            <a:extLst>
              <a:ext uri="{FF2B5EF4-FFF2-40B4-BE49-F238E27FC236}">
                <a16:creationId xmlns="" xmlns:a16="http://schemas.microsoft.com/office/drawing/2014/main" id="{A2B2F190-E06C-410D-9020-6D903D546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1905000"/>
            <a:ext cx="255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A</a:t>
            </a:r>
            <a:endParaRPr lang="en-US" altLang="en-US"/>
          </a:p>
        </p:txBody>
      </p:sp>
      <p:sp>
        <p:nvSpPr>
          <p:cNvPr id="5146" name="Text Box 26">
            <a:extLst>
              <a:ext uri="{FF2B5EF4-FFF2-40B4-BE49-F238E27FC236}">
                <a16:creationId xmlns="" xmlns:a16="http://schemas.microsoft.com/office/drawing/2014/main" id="{EA017DD0-44D3-4875-81A5-FFCC8D91F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1905000"/>
            <a:ext cx="2555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B</a:t>
            </a:r>
            <a:endParaRPr lang="en-US" altLang="en-US"/>
          </a:p>
        </p:txBody>
      </p:sp>
      <p:sp>
        <p:nvSpPr>
          <p:cNvPr id="5148" name="Rectangle 28">
            <a:extLst>
              <a:ext uri="{FF2B5EF4-FFF2-40B4-BE49-F238E27FC236}">
                <a16:creationId xmlns="" xmlns:a16="http://schemas.microsoft.com/office/drawing/2014/main" id="{1074B737-089B-418E-ADE6-6EB8B4FC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56150"/>
            <a:ext cx="82883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Himpunan yang berisi semua nilai pemetaan </a:t>
            </a:r>
            <a:r>
              <a:rPr lang="en-US" altLang="en-US" sz="2400" i="1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 disebut </a:t>
            </a:r>
          </a:p>
          <a:p>
            <a:pPr eaLnBrk="1" hangingPunct="1"/>
            <a:r>
              <a:rPr lang="en-US" altLang="en-US" sz="2400" b="1">
                <a:cs typeface="Times New Roman" panose="02020603050405020304" pitchFamily="18" charset="0"/>
              </a:rPr>
              <a:t>jelajah</a:t>
            </a:r>
            <a:r>
              <a:rPr lang="en-US" altLang="en-US" sz="2400">
                <a:cs typeface="Times New Roman" panose="02020603050405020304" pitchFamily="18" charset="0"/>
              </a:rPr>
              <a:t> (</a:t>
            </a:r>
            <a:r>
              <a:rPr lang="en-US" altLang="en-US" sz="2400" i="1">
                <a:cs typeface="Times New Roman" panose="02020603050405020304" pitchFamily="18" charset="0"/>
              </a:rPr>
              <a:t>range</a:t>
            </a:r>
            <a:r>
              <a:rPr lang="en-US" altLang="en-US" sz="2400">
                <a:cs typeface="Times New Roman" panose="02020603050405020304" pitchFamily="18" charset="0"/>
              </a:rPr>
              <a:t>) / jangkauan dari </a:t>
            </a:r>
            <a:r>
              <a:rPr lang="en-US" altLang="en-US" sz="2400" i="1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. Perhatikan bahwa jelajah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dari </a:t>
            </a:r>
            <a:r>
              <a:rPr lang="en-US" altLang="en-US" sz="2400" i="1">
                <a:cs typeface="Times New Roman" panose="02020603050405020304" pitchFamily="18" charset="0"/>
              </a:rPr>
              <a:t>f</a:t>
            </a:r>
            <a:r>
              <a:rPr lang="en-US" altLang="en-US" sz="2400">
                <a:cs typeface="Times New Roman" panose="02020603050405020304" pitchFamily="18" charset="0"/>
              </a:rPr>
              <a:t> adalah himpunan bagian dari </a:t>
            </a:r>
            <a:r>
              <a:rPr lang="en-US" altLang="en-US" sz="2400" i="1">
                <a:cs typeface="Times New Roman" panose="02020603050405020304" pitchFamily="18" charset="0"/>
              </a:rPr>
              <a:t>B</a:t>
            </a:r>
            <a:r>
              <a:rPr lang="en-US" altLang="en-US" sz="2400">
                <a:cs typeface="Times New Roman" panose="02020603050405020304" pitchFamily="18" charset="0"/>
              </a:rPr>
              <a:t>.</a:t>
            </a:r>
            <a:endParaRPr lang="en-US" altLang="en-US" sz="2400"/>
          </a:p>
        </p:txBody>
      </p:sp>
      <p:sp>
        <p:nvSpPr>
          <p:cNvPr id="5150" name="AutoShape 30">
            <a:extLst>
              <a:ext uri="{FF2B5EF4-FFF2-40B4-BE49-F238E27FC236}">
                <a16:creationId xmlns="" xmlns:a16="http://schemas.microsoft.com/office/drawing/2014/main" id="{28C95FDD-A047-41D8-8211-B3C4EA91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76400"/>
            <a:ext cx="1524000" cy="685800"/>
          </a:xfrm>
          <a:prstGeom prst="wedgeRoundRectCallout">
            <a:avLst>
              <a:gd name="adj1" fmla="val -44685"/>
              <a:gd name="adj2" fmla="val 6990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600" i="1">
                <a:latin typeface="Times New Roman" panose="02020603050405020304" pitchFamily="18" charset="0"/>
              </a:rPr>
              <a:t>a</a:t>
            </a:r>
            <a:r>
              <a:rPr lang="en-US" altLang="en-US" sz="1600"/>
              <a:t> mempunyai 2 nilai</a:t>
            </a:r>
          </a:p>
        </p:txBody>
      </p:sp>
      <p:sp>
        <p:nvSpPr>
          <p:cNvPr id="11290" name="AutoShape 31">
            <a:extLst>
              <a:ext uri="{FF2B5EF4-FFF2-40B4-BE49-F238E27FC236}">
                <a16:creationId xmlns="" xmlns:a16="http://schemas.microsoft.com/office/drawing/2014/main" id="{C19A063D-8FC4-49A2-BFD6-56CE49E7A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1219200" cy="1752600"/>
          </a:xfrm>
          <a:prstGeom prst="wedgeRoundRectCallout">
            <a:avLst>
              <a:gd name="adj1" fmla="val 69921"/>
              <a:gd name="adj2" fmla="val 120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Tidak ada kaitan dgn anggota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 animBg="1"/>
      <p:bldP spid="5127" grpId="0"/>
      <p:bldP spid="5128" grpId="0"/>
      <p:bldP spid="5129" grpId="0"/>
      <p:bldP spid="5130" grpId="0"/>
      <p:bldP spid="5132" grpId="0"/>
      <p:bldP spid="5133" grpId="0" animBg="1"/>
      <p:bldP spid="5134" grpId="0"/>
      <p:bldP spid="5135" grpId="0"/>
      <p:bldP spid="5136" grpId="0"/>
      <p:bldP spid="5137" grpId="0"/>
      <p:bldP spid="5139" grpId="0"/>
      <p:bldP spid="5145" grpId="0"/>
      <p:bldP spid="5146" grpId="0"/>
      <p:bldP spid="5148" grpId="0"/>
      <p:bldP spid="515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="" xmlns:a16="http://schemas.microsoft.com/office/drawing/2014/main" id="{1F8ECE73-AD8C-4674-9C44-8FABC2F0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B954D0-9524-4053-AB42-DBBC441FAE2A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8131" name="Footer Placeholder 4">
            <a:extLst>
              <a:ext uri="{FF2B5EF4-FFF2-40B4-BE49-F238E27FC236}">
                <a16:creationId xmlns="" xmlns:a16="http://schemas.microsoft.com/office/drawing/2014/main" id="{D18ABC0F-EF88-497D-93DA-ED6128F9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 1114 Kalkulus I</a:t>
            </a:r>
          </a:p>
        </p:txBody>
      </p:sp>
      <p:sp>
        <p:nvSpPr>
          <p:cNvPr id="37897" name="Rectangle 2">
            <a:extLst>
              <a:ext uri="{FF2B5EF4-FFF2-40B4-BE49-F238E27FC236}">
                <a16:creationId xmlns="" xmlns:a16="http://schemas.microsoft.com/office/drawing/2014/main" id="{9BAEE139-AC65-4690-99A8-8B531F0C6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Contoh Translasi</a:t>
            </a:r>
          </a:p>
        </p:txBody>
      </p:sp>
      <p:graphicFrame>
        <p:nvGraphicFramePr>
          <p:cNvPr id="38920" name="Object 8">
            <a:extLst>
              <a:ext uri="{FF2B5EF4-FFF2-40B4-BE49-F238E27FC236}">
                <a16:creationId xmlns="" xmlns:a16="http://schemas.microsoft.com/office/drawing/2014/main" id="{A438E841-5B1D-49F9-8D1E-A2C3754B1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209800"/>
          <a:ext cx="236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3" imgW="1155700" imgH="228600" progId="Equation.3">
                  <p:embed/>
                </p:oleObj>
              </mc:Choice>
              <mc:Fallback>
                <p:oleObj name="Equation" r:id="rId3" imgW="1155700" imgH="228600" progId="Equation.3">
                  <p:embed/>
                  <p:pic>
                    <p:nvPicPr>
                      <p:cNvPr id="38920" name="Object 8">
                        <a:extLst>
                          <a:ext uri="{FF2B5EF4-FFF2-40B4-BE49-F238E27FC236}">
                            <a16:creationId xmlns="" xmlns:a16="http://schemas.microsoft.com/office/drawing/2014/main" id="{A438E841-5B1D-49F9-8D1E-A2C3754B1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09800"/>
                        <a:ext cx="236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>
            <a:extLst>
              <a:ext uri="{FF2B5EF4-FFF2-40B4-BE49-F238E27FC236}">
                <a16:creationId xmlns="" xmlns:a16="http://schemas.microsoft.com/office/drawing/2014/main" id="{2156C96B-681E-4F14-94B8-9143097D8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743200"/>
          <a:ext cx="28194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5" imgW="1358900" imgH="228600" progId="Equation.3">
                  <p:embed/>
                </p:oleObj>
              </mc:Choice>
              <mc:Fallback>
                <p:oleObj name="Equation" r:id="rId5" imgW="1358900" imgH="228600" progId="Equation.3">
                  <p:embed/>
                  <p:pic>
                    <p:nvPicPr>
                      <p:cNvPr id="38919" name="Object 7">
                        <a:extLst>
                          <a:ext uri="{FF2B5EF4-FFF2-40B4-BE49-F238E27FC236}">
                            <a16:creationId xmlns="" xmlns:a16="http://schemas.microsoft.com/office/drawing/2014/main" id="{2156C96B-681E-4F14-94B8-9143097D8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43200"/>
                        <a:ext cx="28194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>
            <a:extLst>
              <a:ext uri="{FF2B5EF4-FFF2-40B4-BE49-F238E27FC236}">
                <a16:creationId xmlns="" xmlns:a16="http://schemas.microsoft.com/office/drawing/2014/main" id="{18FF5CAD-23E0-4FD9-8D71-C11698E90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76600"/>
          <a:ext cx="167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7" imgW="825500" imgH="241300" progId="Equation.3">
                  <p:embed/>
                </p:oleObj>
              </mc:Choice>
              <mc:Fallback>
                <p:oleObj name="Equation" r:id="rId7" imgW="825500" imgH="241300" progId="Equation.3">
                  <p:embed/>
                  <p:pic>
                    <p:nvPicPr>
                      <p:cNvPr id="38918" name="Object 6">
                        <a:extLst>
                          <a:ext uri="{FF2B5EF4-FFF2-40B4-BE49-F238E27FC236}">
                            <a16:creationId xmlns="" xmlns:a16="http://schemas.microsoft.com/office/drawing/2014/main" id="{18FF5CAD-23E0-4FD9-8D71-C11698E90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167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>
            <a:extLst>
              <a:ext uri="{FF2B5EF4-FFF2-40B4-BE49-F238E27FC236}">
                <a16:creationId xmlns="" xmlns:a16="http://schemas.microsoft.com/office/drawing/2014/main" id="{CAE67569-B12B-4262-BCDE-4A3E785EAA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95800"/>
          <a:ext cx="914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9" imgW="431613" imgH="228501" progId="Equation.3">
                  <p:embed/>
                </p:oleObj>
              </mc:Choice>
              <mc:Fallback>
                <p:oleObj name="Equation" r:id="rId9" imgW="431613" imgH="228501" progId="Equation.3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="" xmlns:a16="http://schemas.microsoft.com/office/drawing/2014/main" id="{CAE67569-B12B-4262-BCDE-4A3E785EA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95800"/>
                        <a:ext cx="914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>
            <a:extLst>
              <a:ext uri="{FF2B5EF4-FFF2-40B4-BE49-F238E27FC236}">
                <a16:creationId xmlns="" xmlns:a16="http://schemas.microsoft.com/office/drawing/2014/main" id="{C9411474-6766-4CEB-9E61-702EDF1D2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962400"/>
          <a:ext cx="152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11" imgW="736600" imgH="241300" progId="Equation.3">
                  <p:embed/>
                </p:oleObj>
              </mc:Choice>
              <mc:Fallback>
                <p:oleObj name="Equation" r:id="rId11" imgW="736600" imgH="241300" progId="Equation.3">
                  <p:embed/>
                  <p:pic>
                    <p:nvPicPr>
                      <p:cNvPr id="38916" name="Object 4">
                        <a:extLst>
                          <a:ext uri="{FF2B5EF4-FFF2-40B4-BE49-F238E27FC236}">
                            <a16:creationId xmlns="" xmlns:a16="http://schemas.microsoft.com/office/drawing/2014/main" id="{C9411474-6766-4CEB-9E61-702EDF1D2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2400"/>
                        <a:ext cx="1524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0">
            <a:extLst>
              <a:ext uri="{FF2B5EF4-FFF2-40B4-BE49-F238E27FC236}">
                <a16:creationId xmlns="" xmlns:a16="http://schemas.microsoft.com/office/drawing/2014/main" id="{3EE9F68B-FCB9-47E7-918B-4F3B5E3B6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0538"/>
            <a:ext cx="527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    </a:t>
            </a:r>
            <a:endParaRPr lang="en-US" altLang="en-US"/>
          </a:p>
        </p:txBody>
      </p:sp>
      <p:sp>
        <p:nvSpPr>
          <p:cNvPr id="48139" name="Rectangle 11">
            <a:extLst>
              <a:ext uri="{FF2B5EF4-FFF2-40B4-BE49-F238E27FC236}">
                <a16:creationId xmlns="" xmlns:a16="http://schemas.microsoft.com/office/drawing/2014/main" id="{B8F75D2C-9E55-47EC-B5EF-F8407B45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3775"/>
            <a:ext cx="5270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    </a:t>
            </a:r>
            <a:endParaRPr lang="en-US" altLang="en-US"/>
          </a:p>
        </p:txBody>
      </p:sp>
      <p:sp>
        <p:nvSpPr>
          <p:cNvPr id="38925" name="Rectangle 13">
            <a:extLst>
              <a:ext uri="{FF2B5EF4-FFF2-40B4-BE49-F238E27FC236}">
                <a16:creationId xmlns="" xmlns:a16="http://schemas.microsoft.com/office/drawing/2014/main" id="{D2A0651E-0830-4465-A98D-C7926B9D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557713"/>
            <a:ext cx="225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digeser sejauh</a:t>
            </a:r>
            <a:endParaRPr lang="en-US" altLang="en-US" sz="2400"/>
          </a:p>
        </p:txBody>
      </p:sp>
      <p:sp>
        <p:nvSpPr>
          <p:cNvPr id="38926" name="Rectangle 14">
            <a:extLst>
              <a:ext uri="{FF2B5EF4-FFF2-40B4-BE49-F238E27FC236}">
                <a16:creationId xmlns="" xmlns:a16="http://schemas.microsoft.com/office/drawing/2014/main" id="{161755C8-0F36-439B-BDD1-69231B0E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03375"/>
            <a:ext cx="443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1. Gambarkan grafik dari fungsi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="" xmlns:a16="http://schemas.microsoft.com/office/drawing/2014/main" id="{128CA149-920A-490E-B08D-4277C6A5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</a:t>
            </a:r>
            <a:r>
              <a:rPr lang="en-US" altLang="en-US" sz="2400"/>
              <a:t> </a:t>
            </a:r>
          </a:p>
        </p:txBody>
      </p:sp>
      <p:sp>
        <p:nvSpPr>
          <p:cNvPr id="38928" name="Rectangle 16">
            <a:extLst>
              <a:ext uri="{FF2B5EF4-FFF2-40B4-BE49-F238E27FC236}">
                <a16:creationId xmlns="" xmlns:a16="http://schemas.microsoft.com/office/drawing/2014/main" id="{FD021D4E-0DE5-4D71-ADB3-C7E05B0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950" y="503237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2 ke kanan</a:t>
            </a:r>
          </a:p>
        </p:txBody>
      </p:sp>
      <p:sp>
        <p:nvSpPr>
          <p:cNvPr id="48144" name="AutoShape 19">
            <a:extLst>
              <a:ext uri="{FF2B5EF4-FFF2-40B4-BE49-F238E27FC236}">
                <a16:creationId xmlns="" xmlns:a16="http://schemas.microsoft.com/office/drawing/2014/main" id="{28B909D6-ED00-4BE8-AA0B-1CCA8CE1DE1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62400" y="1905000"/>
            <a:ext cx="43434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21">
            <a:extLst>
              <a:ext uri="{FF2B5EF4-FFF2-40B4-BE49-F238E27FC236}">
                <a16:creationId xmlns="" xmlns:a16="http://schemas.microsoft.com/office/drawing/2014/main" id="{891B5A6E-7456-43B7-A3F6-74FFF409D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322763"/>
            <a:ext cx="3717925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Freeform 22">
            <a:extLst>
              <a:ext uri="{FF2B5EF4-FFF2-40B4-BE49-F238E27FC236}">
                <a16:creationId xmlns="" xmlns:a16="http://schemas.microsoft.com/office/drawing/2014/main" id="{8650A163-C18C-44C8-A088-A9EB1DB40B3B}"/>
              </a:ext>
            </a:extLst>
          </p:cNvPr>
          <p:cNvSpPr>
            <a:spLocks/>
          </p:cNvSpPr>
          <p:nvPr/>
        </p:nvSpPr>
        <p:spPr bwMode="auto">
          <a:xfrm>
            <a:off x="7845425" y="4271963"/>
            <a:ext cx="150813" cy="100012"/>
          </a:xfrm>
          <a:custGeom>
            <a:avLst/>
            <a:gdLst>
              <a:gd name="T0" fmla="*/ 0 w 95"/>
              <a:gd name="T1" fmla="*/ 0 h 63"/>
              <a:gd name="T2" fmla="*/ 2147483647 w 95"/>
              <a:gd name="T3" fmla="*/ 2147483647 h 63"/>
              <a:gd name="T4" fmla="*/ 0 w 95"/>
              <a:gd name="T5" fmla="*/ 2147483647 h 63"/>
              <a:gd name="T6" fmla="*/ 0 w 95"/>
              <a:gd name="T7" fmla="*/ 0 h 63"/>
              <a:gd name="T8" fmla="*/ 0 60000 65536"/>
              <a:gd name="T9" fmla="*/ 0 60000 65536"/>
              <a:gd name="T10" fmla="*/ 0 60000 65536"/>
              <a:gd name="T11" fmla="*/ 0 60000 65536"/>
              <a:gd name="T12" fmla="*/ 0 w 95"/>
              <a:gd name="T13" fmla="*/ 0 h 63"/>
              <a:gd name="T14" fmla="*/ 95 w 95"/>
              <a:gd name="T15" fmla="*/ 63 h 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" h="63">
                <a:moveTo>
                  <a:pt x="0" y="0"/>
                </a:moveTo>
                <a:lnTo>
                  <a:pt x="95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Line 23">
            <a:extLst>
              <a:ext uri="{FF2B5EF4-FFF2-40B4-BE49-F238E27FC236}">
                <a16:creationId xmlns="" xmlns:a16="http://schemas.microsoft.com/office/drawing/2014/main" id="{C399D4F2-5C78-4B61-9066-D6FD83212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800" y="2220913"/>
            <a:ext cx="1588" cy="294163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Freeform 24">
            <a:extLst>
              <a:ext uri="{FF2B5EF4-FFF2-40B4-BE49-F238E27FC236}">
                <a16:creationId xmlns="" xmlns:a16="http://schemas.microsoft.com/office/drawing/2014/main" id="{EADA46AF-D2A0-4F9C-8BF6-BA5C7C75FAC8}"/>
              </a:ext>
            </a:extLst>
          </p:cNvPr>
          <p:cNvSpPr>
            <a:spLocks/>
          </p:cNvSpPr>
          <p:nvPr/>
        </p:nvSpPr>
        <p:spPr bwMode="auto">
          <a:xfrm>
            <a:off x="5842000" y="2082800"/>
            <a:ext cx="101600" cy="150813"/>
          </a:xfrm>
          <a:custGeom>
            <a:avLst/>
            <a:gdLst>
              <a:gd name="T0" fmla="*/ 0 w 64"/>
              <a:gd name="T1" fmla="*/ 2147483647 h 95"/>
              <a:gd name="T2" fmla="*/ 2147483647 w 64"/>
              <a:gd name="T3" fmla="*/ 0 h 95"/>
              <a:gd name="T4" fmla="*/ 2147483647 w 64"/>
              <a:gd name="T5" fmla="*/ 2147483647 h 95"/>
              <a:gd name="T6" fmla="*/ 0 w 64"/>
              <a:gd name="T7" fmla="*/ 2147483647 h 95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95"/>
              <a:gd name="T14" fmla="*/ 64 w 64"/>
              <a:gd name="T15" fmla="*/ 95 h 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95">
                <a:moveTo>
                  <a:pt x="0" y="95"/>
                </a:moveTo>
                <a:lnTo>
                  <a:pt x="32" y="0"/>
                </a:lnTo>
                <a:lnTo>
                  <a:pt x="64" y="95"/>
                </a:lnTo>
                <a:lnTo>
                  <a:pt x="0" y="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Line 25">
            <a:extLst>
              <a:ext uri="{FF2B5EF4-FFF2-40B4-BE49-F238E27FC236}">
                <a16:creationId xmlns="" xmlns:a16="http://schemas.microsoft.com/office/drawing/2014/main" id="{A3F4D953-620A-4594-9C9B-5D96FA1B6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400" y="4252913"/>
            <a:ext cx="1588" cy="13335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8" name="Line 26">
            <a:extLst>
              <a:ext uri="{FF2B5EF4-FFF2-40B4-BE49-F238E27FC236}">
                <a16:creationId xmlns="" xmlns:a16="http://schemas.microsoft.com/office/drawing/2014/main" id="{4900B6B6-8254-4065-BC10-832EED127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413" y="4252913"/>
            <a:ext cx="1587" cy="13335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9" name="Line 27">
            <a:extLst>
              <a:ext uri="{FF2B5EF4-FFF2-40B4-BE49-F238E27FC236}">
                <a16:creationId xmlns="" xmlns:a16="http://schemas.microsoft.com/office/drawing/2014/main" id="{8744CC42-7CA5-4BB3-9EAB-6EC1121A6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2950" y="3481388"/>
            <a:ext cx="157163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0" name="Line 28">
            <a:extLst>
              <a:ext uri="{FF2B5EF4-FFF2-40B4-BE49-F238E27FC236}">
                <a16:creationId xmlns="" xmlns:a16="http://schemas.microsoft.com/office/drawing/2014/main" id="{AEC8E2A2-611E-4E5E-94EF-1F706646F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2950" y="3762375"/>
            <a:ext cx="157163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1" name="Line 29">
            <a:extLst>
              <a:ext uri="{FF2B5EF4-FFF2-40B4-BE49-F238E27FC236}">
                <a16:creationId xmlns="" xmlns:a16="http://schemas.microsoft.com/office/drawing/2014/main" id="{FB5D1AB8-F0FC-4BFC-8360-24BF5F147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4257675"/>
            <a:ext cx="1588" cy="13493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30">
            <a:extLst>
              <a:ext uri="{FF2B5EF4-FFF2-40B4-BE49-F238E27FC236}">
                <a16:creationId xmlns="" xmlns:a16="http://schemas.microsoft.com/office/drawing/2014/main" id="{7DE9DBB3-28F8-437B-9686-C5ECB1EA6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3788" y="4257675"/>
            <a:ext cx="1587" cy="13493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3" name="Rectangle 31">
            <a:extLst>
              <a:ext uri="{FF2B5EF4-FFF2-40B4-BE49-F238E27FC236}">
                <a16:creationId xmlns="" xmlns:a16="http://schemas.microsoft.com/office/drawing/2014/main" id="{D72335A1-0984-4A8B-8674-BE330236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4467225"/>
            <a:ext cx="1206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8944" name="Line 32">
            <a:extLst>
              <a:ext uri="{FF2B5EF4-FFF2-40B4-BE49-F238E27FC236}">
                <a16:creationId xmlns="" xmlns:a16="http://schemas.microsoft.com/office/drawing/2014/main" id="{E0113B0B-2B08-4EE5-974C-178ED98A80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3425" y="3201988"/>
            <a:ext cx="158750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5" name="Line 33">
            <a:extLst>
              <a:ext uri="{FF2B5EF4-FFF2-40B4-BE49-F238E27FC236}">
                <a16:creationId xmlns="" xmlns:a16="http://schemas.microsoft.com/office/drawing/2014/main" id="{3799F800-82D8-4A6D-914A-C328E4FB8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3425" y="2922588"/>
            <a:ext cx="158750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6" name="Rectangle 34">
            <a:extLst>
              <a:ext uri="{FF2B5EF4-FFF2-40B4-BE49-F238E27FC236}">
                <a16:creationId xmlns="" xmlns:a16="http://schemas.microsoft.com/office/drawing/2014/main" id="{6CEA0477-59B8-4FCA-9FA6-71895E37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31035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8947" name="Freeform 35">
            <a:extLst>
              <a:ext uri="{FF2B5EF4-FFF2-40B4-BE49-F238E27FC236}">
                <a16:creationId xmlns="" xmlns:a16="http://schemas.microsoft.com/office/drawing/2014/main" id="{6EF8C7E3-13E7-49DC-B17E-D7DE0293E6B7}"/>
              </a:ext>
            </a:extLst>
          </p:cNvPr>
          <p:cNvSpPr>
            <a:spLocks noEditPoints="1"/>
          </p:cNvSpPr>
          <p:nvPr/>
        </p:nvSpPr>
        <p:spPr bwMode="auto">
          <a:xfrm>
            <a:off x="5046663" y="2352675"/>
            <a:ext cx="1698625" cy="1970088"/>
          </a:xfrm>
          <a:custGeom>
            <a:avLst/>
            <a:gdLst>
              <a:gd name="T0" fmla="*/ 2147483647 w 1969"/>
              <a:gd name="T1" fmla="*/ 2147483647 h 2289"/>
              <a:gd name="T2" fmla="*/ 2147483647 w 1969"/>
              <a:gd name="T3" fmla="*/ 2147483647 h 2289"/>
              <a:gd name="T4" fmla="*/ 2147483647 w 1969"/>
              <a:gd name="T5" fmla="*/ 2147483647 h 2289"/>
              <a:gd name="T6" fmla="*/ 2147483647 w 1969"/>
              <a:gd name="T7" fmla="*/ 2147483647 h 2289"/>
              <a:gd name="T8" fmla="*/ 2147483647 w 1969"/>
              <a:gd name="T9" fmla="*/ 2147483647 h 2289"/>
              <a:gd name="T10" fmla="*/ 2147483647 w 1969"/>
              <a:gd name="T11" fmla="*/ 2147483647 h 2289"/>
              <a:gd name="T12" fmla="*/ 2147483647 w 1969"/>
              <a:gd name="T13" fmla="*/ 2147483647 h 2289"/>
              <a:gd name="T14" fmla="*/ 2147483647 w 1969"/>
              <a:gd name="T15" fmla="*/ 2147483647 h 2289"/>
              <a:gd name="T16" fmla="*/ 2147483647 w 1969"/>
              <a:gd name="T17" fmla="*/ 2147483647 h 2289"/>
              <a:gd name="T18" fmla="*/ 2147483647 w 1969"/>
              <a:gd name="T19" fmla="*/ 2147483647 h 2289"/>
              <a:gd name="T20" fmla="*/ 2147483647 w 1969"/>
              <a:gd name="T21" fmla="*/ 2147483647 h 2289"/>
              <a:gd name="T22" fmla="*/ 2147483647 w 1969"/>
              <a:gd name="T23" fmla="*/ 2147483647 h 2289"/>
              <a:gd name="T24" fmla="*/ 2147483647 w 1969"/>
              <a:gd name="T25" fmla="*/ 2147483647 h 2289"/>
              <a:gd name="T26" fmla="*/ 2147483647 w 1969"/>
              <a:gd name="T27" fmla="*/ 2147483647 h 2289"/>
              <a:gd name="T28" fmla="*/ 2147483647 w 1969"/>
              <a:gd name="T29" fmla="*/ 2147483647 h 2289"/>
              <a:gd name="T30" fmla="*/ 2147483647 w 1969"/>
              <a:gd name="T31" fmla="*/ 2147483647 h 2289"/>
              <a:gd name="T32" fmla="*/ 2147483647 w 1969"/>
              <a:gd name="T33" fmla="*/ 2147483647 h 2289"/>
              <a:gd name="T34" fmla="*/ 2147483647 w 1969"/>
              <a:gd name="T35" fmla="*/ 2147483647 h 2289"/>
              <a:gd name="T36" fmla="*/ 2147483647 w 1969"/>
              <a:gd name="T37" fmla="*/ 2147483647 h 2289"/>
              <a:gd name="T38" fmla="*/ 2147483647 w 1969"/>
              <a:gd name="T39" fmla="*/ 2147483647 h 2289"/>
              <a:gd name="T40" fmla="*/ 2147483647 w 1969"/>
              <a:gd name="T41" fmla="*/ 2147483647 h 2289"/>
              <a:gd name="T42" fmla="*/ 2147483647 w 1969"/>
              <a:gd name="T43" fmla="*/ 2147483647 h 2289"/>
              <a:gd name="T44" fmla="*/ 2147483647 w 1969"/>
              <a:gd name="T45" fmla="*/ 2147483647 h 2289"/>
              <a:gd name="T46" fmla="*/ 2147483647 w 1969"/>
              <a:gd name="T47" fmla="*/ 2147483647 h 2289"/>
              <a:gd name="T48" fmla="*/ 2147483647 w 1969"/>
              <a:gd name="T49" fmla="*/ 2147483647 h 2289"/>
              <a:gd name="T50" fmla="*/ 2147483647 w 1969"/>
              <a:gd name="T51" fmla="*/ 2147483647 h 2289"/>
              <a:gd name="T52" fmla="*/ 2147483647 w 1969"/>
              <a:gd name="T53" fmla="*/ 2147483647 h 2289"/>
              <a:gd name="T54" fmla="*/ 2147483647 w 1969"/>
              <a:gd name="T55" fmla="*/ 2147483647 h 2289"/>
              <a:gd name="T56" fmla="*/ 2147483647 w 1969"/>
              <a:gd name="T57" fmla="*/ 2147483647 h 2289"/>
              <a:gd name="T58" fmla="*/ 2147483647 w 1969"/>
              <a:gd name="T59" fmla="*/ 2147483647 h 2289"/>
              <a:gd name="T60" fmla="*/ 2147483647 w 1969"/>
              <a:gd name="T61" fmla="*/ 2147483647 h 2289"/>
              <a:gd name="T62" fmla="*/ 2147483647 w 1969"/>
              <a:gd name="T63" fmla="*/ 2147483647 h 2289"/>
              <a:gd name="T64" fmla="*/ 2147483647 w 1969"/>
              <a:gd name="T65" fmla="*/ 2147483647 h 2289"/>
              <a:gd name="T66" fmla="*/ 2147483647 w 1969"/>
              <a:gd name="T67" fmla="*/ 2147483647 h 2289"/>
              <a:gd name="T68" fmla="*/ 2147483647 w 1969"/>
              <a:gd name="T69" fmla="*/ 2147483647 h 2289"/>
              <a:gd name="T70" fmla="*/ 2147483647 w 1969"/>
              <a:gd name="T71" fmla="*/ 2147483647 h 2289"/>
              <a:gd name="T72" fmla="*/ 2147483647 w 1969"/>
              <a:gd name="T73" fmla="*/ 2147483647 h 2289"/>
              <a:gd name="T74" fmla="*/ 2147483647 w 1969"/>
              <a:gd name="T75" fmla="*/ 2147483647 h 2289"/>
              <a:gd name="T76" fmla="*/ 2147483647 w 1969"/>
              <a:gd name="T77" fmla="*/ 2147483647 h 2289"/>
              <a:gd name="T78" fmla="*/ 2147483647 w 1969"/>
              <a:gd name="T79" fmla="*/ 2147483647 h 2289"/>
              <a:gd name="T80" fmla="*/ 2147483647 w 1969"/>
              <a:gd name="T81" fmla="*/ 2147483647 h 2289"/>
              <a:gd name="T82" fmla="*/ 2147483647 w 1969"/>
              <a:gd name="T83" fmla="*/ 2147483647 h 2289"/>
              <a:gd name="T84" fmla="*/ 2147483647 w 1969"/>
              <a:gd name="T85" fmla="*/ 2147483647 h 2289"/>
              <a:gd name="T86" fmla="*/ 2147483647 w 1969"/>
              <a:gd name="T87" fmla="*/ 2147483647 h 2289"/>
              <a:gd name="T88" fmla="*/ 2147483647 w 1969"/>
              <a:gd name="T89" fmla="*/ 2147483647 h 2289"/>
              <a:gd name="T90" fmla="*/ 2147483647 w 1969"/>
              <a:gd name="T91" fmla="*/ 2147483647 h 2289"/>
              <a:gd name="T92" fmla="*/ 2147483647 w 1969"/>
              <a:gd name="T93" fmla="*/ 2147483647 h 2289"/>
              <a:gd name="T94" fmla="*/ 2147483647 w 1969"/>
              <a:gd name="T95" fmla="*/ 2147483647 h 2289"/>
              <a:gd name="T96" fmla="*/ 2147483647 w 1969"/>
              <a:gd name="T97" fmla="*/ 2147483647 h 2289"/>
              <a:gd name="T98" fmla="*/ 2147483647 w 1969"/>
              <a:gd name="T99" fmla="*/ 2147483647 h 2289"/>
              <a:gd name="T100" fmla="*/ 2147483647 w 1969"/>
              <a:gd name="T101" fmla="*/ 2147483647 h 2289"/>
              <a:gd name="T102" fmla="*/ 2147483647 w 1969"/>
              <a:gd name="T103" fmla="*/ 2147483647 h 2289"/>
              <a:gd name="T104" fmla="*/ 2147483647 w 1969"/>
              <a:gd name="T105" fmla="*/ 2147483647 h 2289"/>
              <a:gd name="T106" fmla="*/ 2147483647 w 1969"/>
              <a:gd name="T107" fmla="*/ 2147483647 h 2289"/>
              <a:gd name="T108" fmla="*/ 2147483647 w 1969"/>
              <a:gd name="T109" fmla="*/ 2147483647 h 2289"/>
              <a:gd name="T110" fmla="*/ 2147483647 w 1969"/>
              <a:gd name="T111" fmla="*/ 2147483647 h 228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969"/>
              <a:gd name="T169" fmla="*/ 0 h 2289"/>
              <a:gd name="T170" fmla="*/ 1969 w 1969"/>
              <a:gd name="T171" fmla="*/ 2289 h 228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969" h="2289">
                <a:moveTo>
                  <a:pt x="1968" y="14"/>
                </a:moveTo>
                <a:lnTo>
                  <a:pt x="1934" y="162"/>
                </a:lnTo>
                <a:cubicBezTo>
                  <a:pt x="1933" y="168"/>
                  <a:pt x="1927" y="172"/>
                  <a:pt x="1921" y="171"/>
                </a:cubicBezTo>
                <a:cubicBezTo>
                  <a:pt x="1915" y="169"/>
                  <a:pt x="1912" y="163"/>
                  <a:pt x="1913" y="158"/>
                </a:cubicBezTo>
                <a:lnTo>
                  <a:pt x="1947" y="10"/>
                </a:lnTo>
                <a:cubicBezTo>
                  <a:pt x="1948" y="4"/>
                  <a:pt x="1954" y="0"/>
                  <a:pt x="1960" y="1"/>
                </a:cubicBezTo>
                <a:cubicBezTo>
                  <a:pt x="1965" y="3"/>
                  <a:pt x="1969" y="9"/>
                  <a:pt x="1968" y="14"/>
                </a:cubicBezTo>
                <a:close/>
                <a:moveTo>
                  <a:pt x="1910" y="268"/>
                </a:moveTo>
                <a:lnTo>
                  <a:pt x="1877" y="416"/>
                </a:lnTo>
                <a:cubicBezTo>
                  <a:pt x="1875" y="422"/>
                  <a:pt x="1870" y="425"/>
                  <a:pt x="1864" y="424"/>
                </a:cubicBezTo>
                <a:cubicBezTo>
                  <a:pt x="1858" y="423"/>
                  <a:pt x="1854" y="417"/>
                  <a:pt x="1856" y="411"/>
                </a:cubicBezTo>
                <a:lnTo>
                  <a:pt x="1889" y="263"/>
                </a:lnTo>
                <a:cubicBezTo>
                  <a:pt x="1890" y="257"/>
                  <a:pt x="1896" y="254"/>
                  <a:pt x="1902" y="255"/>
                </a:cubicBezTo>
                <a:cubicBezTo>
                  <a:pt x="1908" y="256"/>
                  <a:pt x="1912" y="262"/>
                  <a:pt x="1910" y="268"/>
                </a:cubicBezTo>
                <a:close/>
                <a:moveTo>
                  <a:pt x="1852" y="522"/>
                </a:moveTo>
                <a:lnTo>
                  <a:pt x="1814" y="669"/>
                </a:lnTo>
                <a:cubicBezTo>
                  <a:pt x="1812" y="675"/>
                  <a:pt x="1807" y="678"/>
                  <a:pt x="1801" y="677"/>
                </a:cubicBezTo>
                <a:cubicBezTo>
                  <a:pt x="1795" y="675"/>
                  <a:pt x="1791" y="669"/>
                  <a:pt x="1793" y="663"/>
                </a:cubicBezTo>
                <a:lnTo>
                  <a:pt x="1831" y="516"/>
                </a:lnTo>
                <a:cubicBezTo>
                  <a:pt x="1832" y="511"/>
                  <a:pt x="1838" y="507"/>
                  <a:pt x="1844" y="509"/>
                </a:cubicBezTo>
                <a:cubicBezTo>
                  <a:pt x="1850" y="510"/>
                  <a:pt x="1853" y="516"/>
                  <a:pt x="1852" y="522"/>
                </a:cubicBezTo>
                <a:close/>
                <a:moveTo>
                  <a:pt x="1787" y="774"/>
                </a:moveTo>
                <a:lnTo>
                  <a:pt x="1751" y="914"/>
                </a:lnTo>
                <a:lnTo>
                  <a:pt x="1749" y="921"/>
                </a:lnTo>
                <a:cubicBezTo>
                  <a:pt x="1747" y="927"/>
                  <a:pt x="1741" y="930"/>
                  <a:pt x="1735" y="928"/>
                </a:cubicBezTo>
                <a:cubicBezTo>
                  <a:pt x="1730" y="927"/>
                  <a:pt x="1726" y="920"/>
                  <a:pt x="1728" y="915"/>
                </a:cubicBezTo>
                <a:lnTo>
                  <a:pt x="1730" y="908"/>
                </a:lnTo>
                <a:lnTo>
                  <a:pt x="1766" y="768"/>
                </a:lnTo>
                <a:cubicBezTo>
                  <a:pt x="1767" y="762"/>
                  <a:pt x="1773" y="759"/>
                  <a:pt x="1779" y="760"/>
                </a:cubicBezTo>
                <a:cubicBezTo>
                  <a:pt x="1785" y="762"/>
                  <a:pt x="1788" y="768"/>
                  <a:pt x="1787" y="774"/>
                </a:cubicBezTo>
                <a:close/>
                <a:moveTo>
                  <a:pt x="1718" y="1025"/>
                </a:moveTo>
                <a:lnTo>
                  <a:pt x="1675" y="1170"/>
                </a:lnTo>
                <a:cubicBezTo>
                  <a:pt x="1673" y="1176"/>
                  <a:pt x="1667" y="1179"/>
                  <a:pt x="1661" y="1178"/>
                </a:cubicBezTo>
                <a:cubicBezTo>
                  <a:pt x="1656" y="1176"/>
                  <a:pt x="1652" y="1170"/>
                  <a:pt x="1654" y="1164"/>
                </a:cubicBezTo>
                <a:lnTo>
                  <a:pt x="1697" y="1019"/>
                </a:lnTo>
                <a:cubicBezTo>
                  <a:pt x="1699" y="1013"/>
                  <a:pt x="1705" y="1010"/>
                  <a:pt x="1711" y="1011"/>
                </a:cubicBezTo>
                <a:cubicBezTo>
                  <a:pt x="1716" y="1013"/>
                  <a:pt x="1720" y="1019"/>
                  <a:pt x="1718" y="1025"/>
                </a:cubicBezTo>
                <a:close/>
                <a:moveTo>
                  <a:pt x="1644" y="1274"/>
                </a:moveTo>
                <a:lnTo>
                  <a:pt x="1642" y="1279"/>
                </a:lnTo>
                <a:lnTo>
                  <a:pt x="1594" y="1418"/>
                </a:lnTo>
                <a:cubicBezTo>
                  <a:pt x="1592" y="1424"/>
                  <a:pt x="1586" y="1427"/>
                  <a:pt x="1580" y="1425"/>
                </a:cubicBezTo>
                <a:cubicBezTo>
                  <a:pt x="1574" y="1423"/>
                  <a:pt x="1571" y="1416"/>
                  <a:pt x="1573" y="1411"/>
                </a:cubicBezTo>
                <a:lnTo>
                  <a:pt x="1622" y="1273"/>
                </a:lnTo>
                <a:lnTo>
                  <a:pt x="1623" y="1268"/>
                </a:lnTo>
                <a:cubicBezTo>
                  <a:pt x="1625" y="1262"/>
                  <a:pt x="1631" y="1259"/>
                  <a:pt x="1637" y="1261"/>
                </a:cubicBezTo>
                <a:cubicBezTo>
                  <a:pt x="1642" y="1262"/>
                  <a:pt x="1646" y="1268"/>
                  <a:pt x="1644" y="1274"/>
                </a:cubicBezTo>
                <a:close/>
                <a:moveTo>
                  <a:pt x="1558" y="1520"/>
                </a:moveTo>
                <a:lnTo>
                  <a:pt x="1534" y="1589"/>
                </a:lnTo>
                <a:lnTo>
                  <a:pt x="1503" y="1662"/>
                </a:lnTo>
                <a:cubicBezTo>
                  <a:pt x="1500" y="1668"/>
                  <a:pt x="1494" y="1670"/>
                  <a:pt x="1488" y="1668"/>
                </a:cubicBezTo>
                <a:cubicBezTo>
                  <a:pt x="1483" y="1665"/>
                  <a:pt x="1480" y="1659"/>
                  <a:pt x="1483" y="1654"/>
                </a:cubicBezTo>
                <a:lnTo>
                  <a:pt x="1513" y="1582"/>
                </a:lnTo>
                <a:lnTo>
                  <a:pt x="1538" y="1513"/>
                </a:lnTo>
                <a:cubicBezTo>
                  <a:pt x="1540" y="1507"/>
                  <a:pt x="1546" y="1504"/>
                  <a:pt x="1551" y="1506"/>
                </a:cubicBezTo>
                <a:cubicBezTo>
                  <a:pt x="1557" y="1508"/>
                  <a:pt x="1560" y="1515"/>
                  <a:pt x="1558" y="1520"/>
                </a:cubicBezTo>
                <a:close/>
                <a:moveTo>
                  <a:pt x="1460" y="1762"/>
                </a:moveTo>
                <a:lnTo>
                  <a:pt x="1425" y="1843"/>
                </a:lnTo>
                <a:lnTo>
                  <a:pt x="1394" y="1899"/>
                </a:lnTo>
                <a:cubicBezTo>
                  <a:pt x="1391" y="1905"/>
                  <a:pt x="1385" y="1907"/>
                  <a:pt x="1379" y="1904"/>
                </a:cubicBezTo>
                <a:cubicBezTo>
                  <a:pt x="1374" y="1901"/>
                  <a:pt x="1372" y="1894"/>
                  <a:pt x="1375" y="1889"/>
                </a:cubicBezTo>
                <a:lnTo>
                  <a:pt x="1405" y="1834"/>
                </a:lnTo>
                <a:lnTo>
                  <a:pt x="1440" y="1753"/>
                </a:lnTo>
                <a:cubicBezTo>
                  <a:pt x="1442" y="1748"/>
                  <a:pt x="1449" y="1745"/>
                  <a:pt x="1454" y="1748"/>
                </a:cubicBezTo>
                <a:cubicBezTo>
                  <a:pt x="1460" y="1750"/>
                  <a:pt x="1462" y="1756"/>
                  <a:pt x="1460" y="1762"/>
                </a:cubicBezTo>
                <a:close/>
                <a:moveTo>
                  <a:pt x="1342" y="1994"/>
                </a:moveTo>
                <a:lnTo>
                  <a:pt x="1316" y="2040"/>
                </a:lnTo>
                <a:cubicBezTo>
                  <a:pt x="1316" y="2041"/>
                  <a:pt x="1316" y="2041"/>
                  <a:pt x="1316" y="2042"/>
                </a:cubicBezTo>
                <a:lnTo>
                  <a:pt x="1255" y="2120"/>
                </a:lnTo>
                <a:cubicBezTo>
                  <a:pt x="1251" y="2125"/>
                  <a:pt x="1244" y="2126"/>
                  <a:pt x="1240" y="2122"/>
                </a:cubicBezTo>
                <a:cubicBezTo>
                  <a:pt x="1235" y="2119"/>
                  <a:pt x="1234" y="2112"/>
                  <a:pt x="1238" y="2107"/>
                </a:cubicBezTo>
                <a:lnTo>
                  <a:pt x="1298" y="2028"/>
                </a:lnTo>
                <a:lnTo>
                  <a:pt x="1297" y="2030"/>
                </a:lnTo>
                <a:lnTo>
                  <a:pt x="1323" y="1984"/>
                </a:lnTo>
                <a:cubicBezTo>
                  <a:pt x="1326" y="1979"/>
                  <a:pt x="1332" y="1977"/>
                  <a:pt x="1337" y="1980"/>
                </a:cubicBezTo>
                <a:cubicBezTo>
                  <a:pt x="1343" y="1982"/>
                  <a:pt x="1345" y="1989"/>
                  <a:pt x="1342" y="1994"/>
                </a:cubicBezTo>
                <a:close/>
                <a:moveTo>
                  <a:pt x="1181" y="2203"/>
                </a:moveTo>
                <a:lnTo>
                  <a:pt x="1097" y="2268"/>
                </a:lnTo>
                <a:cubicBezTo>
                  <a:pt x="1096" y="2269"/>
                  <a:pt x="1094" y="2270"/>
                  <a:pt x="1093" y="2270"/>
                </a:cubicBezTo>
                <a:lnTo>
                  <a:pt x="1050" y="2281"/>
                </a:lnTo>
                <a:cubicBezTo>
                  <a:pt x="1044" y="2283"/>
                  <a:pt x="1038" y="2279"/>
                  <a:pt x="1036" y="2274"/>
                </a:cubicBezTo>
                <a:cubicBezTo>
                  <a:pt x="1035" y="2268"/>
                  <a:pt x="1038" y="2262"/>
                  <a:pt x="1044" y="2260"/>
                </a:cubicBezTo>
                <a:lnTo>
                  <a:pt x="1088" y="2249"/>
                </a:lnTo>
                <a:lnTo>
                  <a:pt x="1084" y="2251"/>
                </a:lnTo>
                <a:lnTo>
                  <a:pt x="1168" y="2185"/>
                </a:lnTo>
                <a:cubicBezTo>
                  <a:pt x="1173" y="2182"/>
                  <a:pt x="1180" y="2183"/>
                  <a:pt x="1183" y="2187"/>
                </a:cubicBezTo>
                <a:cubicBezTo>
                  <a:pt x="1187" y="2192"/>
                  <a:pt x="1186" y="2199"/>
                  <a:pt x="1181" y="2203"/>
                </a:cubicBezTo>
                <a:close/>
                <a:moveTo>
                  <a:pt x="939" y="2288"/>
                </a:moveTo>
                <a:lnTo>
                  <a:pt x="871" y="2270"/>
                </a:lnTo>
                <a:cubicBezTo>
                  <a:pt x="869" y="2270"/>
                  <a:pt x="868" y="2269"/>
                  <a:pt x="867" y="2268"/>
                </a:cubicBezTo>
                <a:lnTo>
                  <a:pt x="803" y="2219"/>
                </a:lnTo>
                <a:cubicBezTo>
                  <a:pt x="798" y="2215"/>
                  <a:pt x="797" y="2208"/>
                  <a:pt x="801" y="2203"/>
                </a:cubicBezTo>
                <a:cubicBezTo>
                  <a:pt x="805" y="2199"/>
                  <a:pt x="812" y="2198"/>
                  <a:pt x="816" y="2201"/>
                </a:cubicBezTo>
                <a:lnTo>
                  <a:pt x="880" y="2251"/>
                </a:lnTo>
                <a:lnTo>
                  <a:pt x="876" y="2249"/>
                </a:lnTo>
                <a:lnTo>
                  <a:pt x="945" y="2267"/>
                </a:lnTo>
                <a:cubicBezTo>
                  <a:pt x="951" y="2268"/>
                  <a:pt x="954" y="2274"/>
                  <a:pt x="953" y="2280"/>
                </a:cubicBezTo>
                <a:cubicBezTo>
                  <a:pt x="951" y="2286"/>
                  <a:pt x="945" y="2289"/>
                  <a:pt x="939" y="2288"/>
                </a:cubicBezTo>
                <a:close/>
                <a:moveTo>
                  <a:pt x="725" y="2141"/>
                </a:moveTo>
                <a:lnTo>
                  <a:pt x="648" y="2042"/>
                </a:lnTo>
                <a:cubicBezTo>
                  <a:pt x="648" y="2041"/>
                  <a:pt x="648" y="2041"/>
                  <a:pt x="647" y="2040"/>
                </a:cubicBezTo>
                <a:lnTo>
                  <a:pt x="635" y="2017"/>
                </a:lnTo>
                <a:cubicBezTo>
                  <a:pt x="632" y="2012"/>
                  <a:pt x="634" y="2005"/>
                  <a:pt x="639" y="2002"/>
                </a:cubicBezTo>
                <a:cubicBezTo>
                  <a:pt x="644" y="2000"/>
                  <a:pt x="651" y="2001"/>
                  <a:pt x="654" y="2007"/>
                </a:cubicBezTo>
                <a:lnTo>
                  <a:pt x="666" y="2030"/>
                </a:lnTo>
                <a:lnTo>
                  <a:pt x="665" y="2028"/>
                </a:lnTo>
                <a:lnTo>
                  <a:pt x="742" y="2128"/>
                </a:lnTo>
                <a:cubicBezTo>
                  <a:pt x="746" y="2132"/>
                  <a:pt x="745" y="2139"/>
                  <a:pt x="740" y="2143"/>
                </a:cubicBezTo>
                <a:cubicBezTo>
                  <a:pt x="735" y="2146"/>
                  <a:pt x="728" y="2146"/>
                  <a:pt x="725" y="2141"/>
                </a:cubicBezTo>
                <a:close/>
                <a:moveTo>
                  <a:pt x="582" y="1922"/>
                </a:moveTo>
                <a:lnTo>
                  <a:pt x="539" y="1843"/>
                </a:lnTo>
                <a:lnTo>
                  <a:pt x="514" y="1786"/>
                </a:lnTo>
                <a:cubicBezTo>
                  <a:pt x="512" y="1780"/>
                  <a:pt x="514" y="1774"/>
                  <a:pt x="520" y="1771"/>
                </a:cubicBezTo>
                <a:cubicBezTo>
                  <a:pt x="525" y="1769"/>
                  <a:pt x="532" y="1772"/>
                  <a:pt x="534" y="1777"/>
                </a:cubicBezTo>
                <a:lnTo>
                  <a:pt x="558" y="1833"/>
                </a:lnTo>
                <a:lnTo>
                  <a:pt x="601" y="1912"/>
                </a:lnTo>
                <a:cubicBezTo>
                  <a:pt x="604" y="1917"/>
                  <a:pt x="602" y="1924"/>
                  <a:pt x="597" y="1926"/>
                </a:cubicBezTo>
                <a:cubicBezTo>
                  <a:pt x="592" y="1929"/>
                  <a:pt x="585" y="1927"/>
                  <a:pt x="582" y="1922"/>
                </a:cubicBezTo>
                <a:close/>
                <a:moveTo>
                  <a:pt x="471" y="1686"/>
                </a:moveTo>
                <a:lnTo>
                  <a:pt x="430" y="1590"/>
                </a:lnTo>
                <a:lnTo>
                  <a:pt x="414" y="1545"/>
                </a:lnTo>
                <a:cubicBezTo>
                  <a:pt x="412" y="1539"/>
                  <a:pt x="415" y="1533"/>
                  <a:pt x="421" y="1531"/>
                </a:cubicBezTo>
                <a:cubicBezTo>
                  <a:pt x="427" y="1529"/>
                  <a:pt x="433" y="1532"/>
                  <a:pt x="435" y="1538"/>
                </a:cubicBezTo>
                <a:lnTo>
                  <a:pt x="450" y="1581"/>
                </a:lnTo>
                <a:lnTo>
                  <a:pt x="491" y="1678"/>
                </a:lnTo>
                <a:cubicBezTo>
                  <a:pt x="494" y="1683"/>
                  <a:pt x="491" y="1689"/>
                  <a:pt x="486" y="1692"/>
                </a:cubicBezTo>
                <a:cubicBezTo>
                  <a:pt x="480" y="1694"/>
                  <a:pt x="474" y="1692"/>
                  <a:pt x="471" y="1686"/>
                </a:cubicBezTo>
                <a:close/>
                <a:moveTo>
                  <a:pt x="378" y="1443"/>
                </a:moveTo>
                <a:lnTo>
                  <a:pt x="328" y="1299"/>
                </a:lnTo>
                <a:cubicBezTo>
                  <a:pt x="326" y="1294"/>
                  <a:pt x="329" y="1288"/>
                  <a:pt x="335" y="1286"/>
                </a:cubicBezTo>
                <a:cubicBezTo>
                  <a:pt x="340" y="1284"/>
                  <a:pt x="347" y="1287"/>
                  <a:pt x="349" y="1292"/>
                </a:cubicBezTo>
                <a:lnTo>
                  <a:pt x="399" y="1435"/>
                </a:lnTo>
                <a:cubicBezTo>
                  <a:pt x="401" y="1441"/>
                  <a:pt x="398" y="1447"/>
                  <a:pt x="392" y="1449"/>
                </a:cubicBezTo>
                <a:cubicBezTo>
                  <a:pt x="387" y="1451"/>
                  <a:pt x="380" y="1448"/>
                  <a:pt x="378" y="1443"/>
                </a:cubicBezTo>
                <a:close/>
                <a:moveTo>
                  <a:pt x="296" y="1195"/>
                </a:moveTo>
                <a:lnTo>
                  <a:pt x="253" y="1050"/>
                </a:lnTo>
                <a:cubicBezTo>
                  <a:pt x="251" y="1044"/>
                  <a:pt x="255" y="1038"/>
                  <a:pt x="260" y="1036"/>
                </a:cubicBezTo>
                <a:cubicBezTo>
                  <a:pt x="266" y="1035"/>
                  <a:pt x="272" y="1038"/>
                  <a:pt x="274" y="1044"/>
                </a:cubicBezTo>
                <a:lnTo>
                  <a:pt x="317" y="1189"/>
                </a:lnTo>
                <a:cubicBezTo>
                  <a:pt x="319" y="1195"/>
                  <a:pt x="315" y="1201"/>
                  <a:pt x="310" y="1203"/>
                </a:cubicBezTo>
                <a:cubicBezTo>
                  <a:pt x="304" y="1204"/>
                  <a:pt x="298" y="1201"/>
                  <a:pt x="296" y="1195"/>
                </a:cubicBezTo>
                <a:close/>
                <a:moveTo>
                  <a:pt x="222" y="946"/>
                </a:moveTo>
                <a:lnTo>
                  <a:pt x="213" y="914"/>
                </a:lnTo>
                <a:lnTo>
                  <a:pt x="183" y="799"/>
                </a:lnTo>
                <a:cubicBezTo>
                  <a:pt x="182" y="793"/>
                  <a:pt x="185" y="787"/>
                  <a:pt x="191" y="786"/>
                </a:cubicBezTo>
                <a:cubicBezTo>
                  <a:pt x="197" y="784"/>
                  <a:pt x="203" y="788"/>
                  <a:pt x="204" y="794"/>
                </a:cubicBezTo>
                <a:lnTo>
                  <a:pt x="234" y="908"/>
                </a:lnTo>
                <a:lnTo>
                  <a:pt x="243" y="940"/>
                </a:lnTo>
                <a:cubicBezTo>
                  <a:pt x="245" y="945"/>
                  <a:pt x="241" y="952"/>
                  <a:pt x="236" y="953"/>
                </a:cubicBezTo>
                <a:cubicBezTo>
                  <a:pt x="230" y="955"/>
                  <a:pt x="224" y="952"/>
                  <a:pt x="222" y="946"/>
                </a:cubicBezTo>
                <a:close/>
                <a:moveTo>
                  <a:pt x="156" y="694"/>
                </a:moveTo>
                <a:lnTo>
                  <a:pt x="118" y="547"/>
                </a:lnTo>
                <a:cubicBezTo>
                  <a:pt x="117" y="541"/>
                  <a:pt x="120" y="535"/>
                  <a:pt x="126" y="534"/>
                </a:cubicBezTo>
                <a:cubicBezTo>
                  <a:pt x="132" y="532"/>
                  <a:pt x="138" y="536"/>
                  <a:pt x="139" y="542"/>
                </a:cubicBezTo>
                <a:lnTo>
                  <a:pt x="177" y="689"/>
                </a:lnTo>
                <a:cubicBezTo>
                  <a:pt x="179" y="694"/>
                  <a:pt x="175" y="700"/>
                  <a:pt x="169" y="702"/>
                </a:cubicBezTo>
                <a:cubicBezTo>
                  <a:pt x="164" y="703"/>
                  <a:pt x="158" y="700"/>
                  <a:pt x="156" y="694"/>
                </a:cubicBezTo>
                <a:close/>
                <a:moveTo>
                  <a:pt x="93" y="441"/>
                </a:moveTo>
                <a:lnTo>
                  <a:pt x="59" y="293"/>
                </a:lnTo>
                <a:cubicBezTo>
                  <a:pt x="58" y="288"/>
                  <a:pt x="62" y="282"/>
                  <a:pt x="67" y="280"/>
                </a:cubicBezTo>
                <a:cubicBezTo>
                  <a:pt x="73" y="279"/>
                  <a:pt x="79" y="283"/>
                  <a:pt x="80" y="289"/>
                </a:cubicBezTo>
                <a:lnTo>
                  <a:pt x="114" y="437"/>
                </a:lnTo>
                <a:cubicBezTo>
                  <a:pt x="115" y="442"/>
                  <a:pt x="112" y="448"/>
                  <a:pt x="106" y="450"/>
                </a:cubicBezTo>
                <a:cubicBezTo>
                  <a:pt x="100" y="451"/>
                  <a:pt x="94" y="447"/>
                  <a:pt x="93" y="441"/>
                </a:cubicBezTo>
                <a:close/>
                <a:moveTo>
                  <a:pt x="35" y="188"/>
                </a:moveTo>
                <a:lnTo>
                  <a:pt x="2" y="40"/>
                </a:lnTo>
                <a:cubicBezTo>
                  <a:pt x="0" y="34"/>
                  <a:pt x="4" y="28"/>
                  <a:pt x="10" y="27"/>
                </a:cubicBezTo>
                <a:cubicBezTo>
                  <a:pt x="16" y="26"/>
                  <a:pt x="22" y="29"/>
                  <a:pt x="23" y="35"/>
                </a:cubicBezTo>
                <a:lnTo>
                  <a:pt x="56" y="183"/>
                </a:lnTo>
                <a:cubicBezTo>
                  <a:pt x="58" y="189"/>
                  <a:pt x="54" y="195"/>
                  <a:pt x="48" y="196"/>
                </a:cubicBezTo>
                <a:cubicBezTo>
                  <a:pt x="42" y="197"/>
                  <a:pt x="37" y="194"/>
                  <a:pt x="35" y="188"/>
                </a:cubicBez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8" name="Line 36">
            <a:extLst>
              <a:ext uri="{FF2B5EF4-FFF2-40B4-BE49-F238E27FC236}">
                <a16:creationId xmlns="" xmlns:a16="http://schemas.microsoft.com/office/drawing/2014/main" id="{AAB01B9B-9723-4BA1-B591-66A6B2651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2950" y="4043363"/>
            <a:ext cx="157163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9" name="Freeform 37">
            <a:extLst>
              <a:ext uri="{FF2B5EF4-FFF2-40B4-BE49-F238E27FC236}">
                <a16:creationId xmlns="" xmlns:a16="http://schemas.microsoft.com/office/drawing/2014/main" id="{D53DAEB3-EC00-4B24-BB4B-69E05B49A4A6}"/>
              </a:ext>
            </a:extLst>
          </p:cNvPr>
          <p:cNvSpPr>
            <a:spLocks/>
          </p:cNvSpPr>
          <p:nvPr/>
        </p:nvSpPr>
        <p:spPr bwMode="auto">
          <a:xfrm>
            <a:off x="5619750" y="2362200"/>
            <a:ext cx="1682750" cy="1960563"/>
          </a:xfrm>
          <a:custGeom>
            <a:avLst/>
            <a:gdLst>
              <a:gd name="T0" fmla="*/ 2147483647 w 1060"/>
              <a:gd name="T1" fmla="*/ 0 h 1235"/>
              <a:gd name="T2" fmla="*/ 2147483647 w 1060"/>
              <a:gd name="T3" fmla="*/ 2147483647 h 1235"/>
              <a:gd name="T4" fmla="*/ 2147483647 w 1060"/>
              <a:gd name="T5" fmla="*/ 2147483647 h 1235"/>
              <a:gd name="T6" fmla="*/ 2147483647 w 1060"/>
              <a:gd name="T7" fmla="*/ 2147483647 h 1235"/>
              <a:gd name="T8" fmla="*/ 2147483647 w 1060"/>
              <a:gd name="T9" fmla="*/ 2147483647 h 1235"/>
              <a:gd name="T10" fmla="*/ 2147483647 w 1060"/>
              <a:gd name="T11" fmla="*/ 2147483647 h 1235"/>
              <a:gd name="T12" fmla="*/ 2147483647 w 1060"/>
              <a:gd name="T13" fmla="*/ 2147483647 h 1235"/>
              <a:gd name="T14" fmla="*/ 2147483647 w 1060"/>
              <a:gd name="T15" fmla="*/ 2147483647 h 1235"/>
              <a:gd name="T16" fmla="*/ 2147483647 w 1060"/>
              <a:gd name="T17" fmla="*/ 2147483647 h 1235"/>
              <a:gd name="T18" fmla="*/ 2147483647 w 1060"/>
              <a:gd name="T19" fmla="*/ 2147483647 h 1235"/>
              <a:gd name="T20" fmla="*/ 2147483647 w 1060"/>
              <a:gd name="T21" fmla="*/ 2147483647 h 1235"/>
              <a:gd name="T22" fmla="*/ 2147483647 w 1060"/>
              <a:gd name="T23" fmla="*/ 2147483647 h 1235"/>
              <a:gd name="T24" fmla="*/ 2147483647 w 1060"/>
              <a:gd name="T25" fmla="*/ 2147483647 h 1235"/>
              <a:gd name="T26" fmla="*/ 2147483647 w 1060"/>
              <a:gd name="T27" fmla="*/ 2147483647 h 1235"/>
              <a:gd name="T28" fmla="*/ 2147483647 w 1060"/>
              <a:gd name="T29" fmla="*/ 2147483647 h 1235"/>
              <a:gd name="T30" fmla="*/ 2147483647 w 1060"/>
              <a:gd name="T31" fmla="*/ 2147483647 h 1235"/>
              <a:gd name="T32" fmla="*/ 2147483647 w 1060"/>
              <a:gd name="T33" fmla="*/ 2147483647 h 1235"/>
              <a:gd name="T34" fmla="*/ 2147483647 w 1060"/>
              <a:gd name="T35" fmla="*/ 2147483647 h 1235"/>
              <a:gd name="T36" fmla="*/ 0 w 1060"/>
              <a:gd name="T37" fmla="*/ 0 h 123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60"/>
              <a:gd name="T58" fmla="*/ 0 h 1235"/>
              <a:gd name="T59" fmla="*/ 1060 w 1060"/>
              <a:gd name="T60" fmla="*/ 1235 h 123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60" h="1235">
                <a:moveTo>
                  <a:pt x="1060" y="0"/>
                </a:moveTo>
                <a:lnTo>
                  <a:pt x="1001" y="259"/>
                </a:lnTo>
                <a:lnTo>
                  <a:pt x="942" y="488"/>
                </a:lnTo>
                <a:lnTo>
                  <a:pt x="883" y="686"/>
                </a:lnTo>
                <a:lnTo>
                  <a:pt x="824" y="853"/>
                </a:lnTo>
                <a:lnTo>
                  <a:pt x="766" y="991"/>
                </a:lnTo>
                <a:lnTo>
                  <a:pt x="706" y="1098"/>
                </a:lnTo>
                <a:lnTo>
                  <a:pt x="648" y="1174"/>
                </a:lnTo>
                <a:lnTo>
                  <a:pt x="588" y="1220"/>
                </a:lnTo>
                <a:lnTo>
                  <a:pt x="530" y="1235"/>
                </a:lnTo>
                <a:lnTo>
                  <a:pt x="471" y="1220"/>
                </a:lnTo>
                <a:lnTo>
                  <a:pt x="412" y="1174"/>
                </a:lnTo>
                <a:lnTo>
                  <a:pt x="353" y="1098"/>
                </a:lnTo>
                <a:lnTo>
                  <a:pt x="294" y="991"/>
                </a:lnTo>
                <a:lnTo>
                  <a:pt x="235" y="853"/>
                </a:lnTo>
                <a:lnTo>
                  <a:pt x="176" y="686"/>
                </a:lnTo>
                <a:lnTo>
                  <a:pt x="117" y="488"/>
                </a:lnTo>
                <a:lnTo>
                  <a:pt x="58" y="259"/>
                </a:lnTo>
                <a:lnTo>
                  <a:pt x="0" y="0"/>
                </a:lnTo>
              </a:path>
            </a:pathLst>
          </a:custGeom>
          <a:noFill/>
          <a:ln w="190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42">
            <a:extLst>
              <a:ext uri="{FF2B5EF4-FFF2-40B4-BE49-F238E27FC236}">
                <a16:creationId xmlns="" xmlns:a16="http://schemas.microsoft.com/office/drawing/2014/main" id="{5374B4AC-ACB8-4DAB-8807-B867A6C0CF3F}"/>
              </a:ext>
            </a:extLst>
          </p:cNvPr>
          <p:cNvGrpSpPr>
            <a:grpSpLocks/>
          </p:cNvGrpSpPr>
          <p:nvPr/>
        </p:nvGrpSpPr>
        <p:grpSpPr bwMode="auto">
          <a:xfrm>
            <a:off x="4614863" y="3095625"/>
            <a:ext cx="560387" cy="315913"/>
            <a:chOff x="2907" y="1950"/>
            <a:chExt cx="353" cy="199"/>
          </a:xfrm>
        </p:grpSpPr>
        <p:sp>
          <p:nvSpPr>
            <p:cNvPr id="48172" name="Rectangle 38">
              <a:extLst>
                <a:ext uri="{FF2B5EF4-FFF2-40B4-BE49-F238E27FC236}">
                  <a16:creationId xmlns="" xmlns:a16="http://schemas.microsoft.com/office/drawing/2014/main" id="{34849D41-901F-40C1-A6F2-CC805EB5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5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8173" name="Rectangle 39">
              <a:extLst>
                <a:ext uri="{FF2B5EF4-FFF2-40B4-BE49-F238E27FC236}">
                  <a16:creationId xmlns="" xmlns:a16="http://schemas.microsoft.com/office/drawing/2014/main" id="{682120C9-A243-4687-A207-270613F8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196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48174" name="Rectangle 40">
              <a:extLst>
                <a:ext uri="{FF2B5EF4-FFF2-40B4-BE49-F238E27FC236}">
                  <a16:creationId xmlns="" xmlns:a16="http://schemas.microsoft.com/office/drawing/2014/main" id="{FF22F2DF-0E00-4CFC-B5EC-9785A5C26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96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  <p:sp>
          <p:nvSpPr>
            <p:cNvPr id="48175" name="Rectangle 41">
              <a:extLst>
                <a:ext uri="{FF2B5EF4-FFF2-40B4-BE49-F238E27FC236}">
                  <a16:creationId xmlns="" xmlns:a16="http://schemas.microsoft.com/office/drawing/2014/main" id="{5041CB6F-653C-4B28-9966-B8011E121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1950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="" xmlns:a16="http://schemas.microsoft.com/office/drawing/2014/main" id="{88B3D417-3FF9-40BA-81C0-F9051D5A3C42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3121025"/>
            <a:ext cx="990600" cy="373063"/>
            <a:chOff x="4558" y="1966"/>
            <a:chExt cx="624" cy="235"/>
          </a:xfrm>
        </p:grpSpPr>
        <p:sp>
          <p:nvSpPr>
            <p:cNvPr id="48164" name="Rectangle 43">
              <a:extLst>
                <a:ext uri="{FF2B5EF4-FFF2-40B4-BE49-F238E27FC236}">
                  <a16:creationId xmlns="" xmlns:a16="http://schemas.microsoft.com/office/drawing/2014/main" id="{D9A033D0-EB84-4C10-891F-1272C3DC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196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en-US"/>
            </a:p>
          </p:txBody>
        </p:sp>
        <p:sp>
          <p:nvSpPr>
            <p:cNvPr id="48165" name="Rectangle 44">
              <a:extLst>
                <a:ext uri="{FF2B5EF4-FFF2-40B4-BE49-F238E27FC236}">
                  <a16:creationId xmlns="" xmlns:a16="http://schemas.microsoft.com/office/drawing/2014/main" id="{778F8776-AAA8-4E69-8A33-FAE1AD19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5" y="1966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en-US"/>
            </a:p>
          </p:txBody>
        </p:sp>
        <p:sp>
          <p:nvSpPr>
            <p:cNvPr id="48166" name="Rectangle 45">
              <a:extLst>
                <a:ext uri="{FF2B5EF4-FFF2-40B4-BE49-F238E27FC236}">
                  <a16:creationId xmlns="" xmlns:a16="http://schemas.microsoft.com/office/drawing/2014/main" id="{F52F8213-0B21-4920-90CA-F0BBE4C5D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20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8167" name="Rectangle 46">
              <a:extLst>
                <a:ext uri="{FF2B5EF4-FFF2-40B4-BE49-F238E27FC236}">
                  <a16:creationId xmlns="" xmlns:a16="http://schemas.microsoft.com/office/drawing/2014/main" id="{5DD246E5-E835-4AED-9EEB-0BB6E3E79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9" y="202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8168" name="Rectangle 47">
              <a:extLst>
                <a:ext uri="{FF2B5EF4-FFF2-40B4-BE49-F238E27FC236}">
                  <a16:creationId xmlns="" xmlns:a16="http://schemas.microsoft.com/office/drawing/2014/main" id="{C0949E41-CE56-4C49-83A7-E9285AC83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201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  <p:sp>
          <p:nvSpPr>
            <p:cNvPr id="48169" name="Rectangle 48">
              <a:extLst>
                <a:ext uri="{FF2B5EF4-FFF2-40B4-BE49-F238E27FC236}">
                  <a16:creationId xmlns="" xmlns:a16="http://schemas.microsoft.com/office/drawing/2014/main" id="{2B493FE4-5E07-4C1C-BCF1-E2A28FA9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01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  <p:sp>
          <p:nvSpPr>
            <p:cNvPr id="48170" name="Rectangle 49">
              <a:extLst>
                <a:ext uri="{FF2B5EF4-FFF2-40B4-BE49-F238E27FC236}">
                  <a16:creationId xmlns="" xmlns:a16="http://schemas.microsoft.com/office/drawing/2014/main" id="{4F089F22-348D-4F83-85F0-E0620899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2" y="2028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48171" name="Rectangle 50">
              <a:extLst>
                <a:ext uri="{FF2B5EF4-FFF2-40B4-BE49-F238E27FC236}">
                  <a16:creationId xmlns="" xmlns:a16="http://schemas.microsoft.com/office/drawing/2014/main" id="{8F2FE5BB-71BA-4E75-905F-B817A0E27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028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5" grpId="0"/>
      <p:bldP spid="38926" grpId="0"/>
      <p:bldP spid="38927" grpId="0"/>
      <p:bldP spid="38928" grpId="0"/>
      <p:bldP spid="38943" grpId="0"/>
      <p:bldP spid="389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="" xmlns:a16="http://schemas.microsoft.com/office/drawing/2014/main" id="{6F3E06B9-2331-436F-8AD4-C87A6C50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94FF30-6949-4393-9746-86DFE2DFCD8A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49155" name="Footer Placeholder 4">
            <a:extLst>
              <a:ext uri="{FF2B5EF4-FFF2-40B4-BE49-F238E27FC236}">
                <a16:creationId xmlns="" xmlns:a16="http://schemas.microsoft.com/office/drawing/2014/main" id="{0F1F7368-A01E-439B-A24C-5A377C8D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 1114 Kalkulus I</a:t>
            </a:r>
          </a:p>
        </p:txBody>
      </p:sp>
      <p:sp>
        <p:nvSpPr>
          <p:cNvPr id="38918" name="Rectangle 2">
            <a:extLst>
              <a:ext uri="{FF2B5EF4-FFF2-40B4-BE49-F238E27FC236}">
                <a16:creationId xmlns="" xmlns:a16="http://schemas.microsoft.com/office/drawing/2014/main" id="{F04BB26D-A76C-4E50-B994-70227BBC5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Contoh Translasi</a:t>
            </a:r>
          </a:p>
        </p:txBody>
      </p:sp>
      <p:graphicFrame>
        <p:nvGraphicFramePr>
          <p:cNvPr id="39942" name="Object 6">
            <a:extLst>
              <a:ext uri="{FF2B5EF4-FFF2-40B4-BE49-F238E27FC236}">
                <a16:creationId xmlns="" xmlns:a16="http://schemas.microsoft.com/office/drawing/2014/main" id="{799B76BB-8D9C-47E3-BC7E-E57CAFF26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219200"/>
          <a:ext cx="1600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3" imgW="736600" imgH="241300" progId="Equation.3">
                  <p:embed/>
                </p:oleObj>
              </mc:Choice>
              <mc:Fallback>
                <p:oleObj name="Equation" r:id="rId3" imgW="736600" imgH="241300" progId="Equation.3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="" xmlns:a16="http://schemas.microsoft.com/office/drawing/2014/main" id="{799B76BB-8D9C-47E3-BC7E-E57CAFF26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1600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>
            <a:extLst>
              <a:ext uri="{FF2B5EF4-FFF2-40B4-BE49-F238E27FC236}">
                <a16:creationId xmlns="" xmlns:a16="http://schemas.microsoft.com/office/drawing/2014/main" id="{1FFF5B1D-27DB-4420-A73E-0CC4C6C4A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752600"/>
          <a:ext cx="2133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5" imgW="952087" imgH="241195" progId="Equation.3">
                  <p:embed/>
                </p:oleObj>
              </mc:Choice>
              <mc:Fallback>
                <p:oleObj name="Equation" r:id="rId5" imgW="952087" imgH="241195" progId="Equation.3">
                  <p:embed/>
                  <p:pic>
                    <p:nvPicPr>
                      <p:cNvPr id="39941" name="Object 5">
                        <a:extLst>
                          <a:ext uri="{FF2B5EF4-FFF2-40B4-BE49-F238E27FC236}">
                            <a16:creationId xmlns="" xmlns:a16="http://schemas.microsoft.com/office/drawing/2014/main" id="{1FFF5B1D-27DB-4420-A73E-0CC4C6C4A4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752600"/>
                        <a:ext cx="2133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>
            <a:extLst>
              <a:ext uri="{FF2B5EF4-FFF2-40B4-BE49-F238E27FC236}">
                <a16:creationId xmlns="" xmlns:a16="http://schemas.microsoft.com/office/drawing/2014/main" id="{5647AF3C-4D26-4D08-94D5-C6BBBFCF7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81113"/>
            <a:ext cx="164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Kemudian </a:t>
            </a:r>
            <a:endParaRPr lang="en-US" altLang="en-US" sz="2400"/>
          </a:p>
        </p:txBody>
      </p:sp>
      <p:sp>
        <p:nvSpPr>
          <p:cNvPr id="39944" name="Rectangle 8">
            <a:extLst>
              <a:ext uri="{FF2B5EF4-FFF2-40B4-BE49-F238E27FC236}">
                <a16:creationId xmlns="" xmlns:a16="http://schemas.microsoft.com/office/drawing/2014/main" id="{7EC92FF7-2A15-468D-8BFF-61E14DBBA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281113"/>
            <a:ext cx="349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digeser sejauh 1 ke atas</a:t>
            </a:r>
            <a:endParaRPr lang="en-US" altLang="en-US" sz="2400"/>
          </a:p>
        </p:txBody>
      </p:sp>
      <p:sp>
        <p:nvSpPr>
          <p:cNvPr id="49161" name="Rectangle 9">
            <a:extLst>
              <a:ext uri="{FF2B5EF4-FFF2-40B4-BE49-F238E27FC236}">
                <a16:creationId xmlns="" xmlns:a16="http://schemas.microsoft.com/office/drawing/2014/main" id="{1A0277DC-A6F7-44A4-A301-4D199AEC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7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39946" name="Rectangle 10">
            <a:extLst>
              <a:ext uri="{FF2B5EF4-FFF2-40B4-BE49-F238E27FC236}">
                <a16:creationId xmlns="" xmlns:a16="http://schemas.microsoft.com/office/drawing/2014/main" id="{FA0B3637-A4EB-4EB2-876D-200EB545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311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maka akan terbentuk </a:t>
            </a:r>
          </a:p>
        </p:txBody>
      </p:sp>
      <p:sp>
        <p:nvSpPr>
          <p:cNvPr id="49163" name="AutoShape 11">
            <a:extLst>
              <a:ext uri="{FF2B5EF4-FFF2-40B4-BE49-F238E27FC236}">
                <a16:creationId xmlns="" xmlns:a16="http://schemas.microsoft.com/office/drawing/2014/main" id="{52B50164-1A63-44D8-A898-ADBDCC6B37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2667000"/>
            <a:ext cx="50292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3">
            <a:extLst>
              <a:ext uri="{FF2B5EF4-FFF2-40B4-BE49-F238E27FC236}">
                <a16:creationId xmlns="" xmlns:a16="http://schemas.microsoft.com/office/drawing/2014/main" id="{88126ACB-E289-423C-98A4-BB04C3DD6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6188" y="5226050"/>
            <a:ext cx="3763962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Freeform 14">
            <a:extLst>
              <a:ext uri="{FF2B5EF4-FFF2-40B4-BE49-F238E27FC236}">
                <a16:creationId xmlns="" xmlns:a16="http://schemas.microsoft.com/office/drawing/2014/main" id="{CDB832A2-CC95-4F24-8CE3-533660C6C644}"/>
              </a:ext>
            </a:extLst>
          </p:cNvPr>
          <p:cNvSpPr>
            <a:spLocks/>
          </p:cNvSpPr>
          <p:nvPr/>
        </p:nvSpPr>
        <p:spPr bwMode="auto">
          <a:xfrm>
            <a:off x="4997450" y="5175250"/>
            <a:ext cx="152400" cy="101600"/>
          </a:xfrm>
          <a:custGeom>
            <a:avLst/>
            <a:gdLst>
              <a:gd name="T0" fmla="*/ 0 w 96"/>
              <a:gd name="T1" fmla="*/ 0 h 64"/>
              <a:gd name="T2" fmla="*/ 2147483647 w 96"/>
              <a:gd name="T3" fmla="*/ 2147483647 h 64"/>
              <a:gd name="T4" fmla="*/ 0 w 96"/>
              <a:gd name="T5" fmla="*/ 2147483647 h 64"/>
              <a:gd name="T6" fmla="*/ 0 w 96"/>
              <a:gd name="T7" fmla="*/ 0 h 6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64"/>
              <a:gd name="T14" fmla="*/ 96 w 96"/>
              <a:gd name="T15" fmla="*/ 64 h 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64">
                <a:moveTo>
                  <a:pt x="0" y="0"/>
                </a:moveTo>
                <a:lnTo>
                  <a:pt x="96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5">
            <a:extLst>
              <a:ext uri="{FF2B5EF4-FFF2-40B4-BE49-F238E27FC236}">
                <a16:creationId xmlns="" xmlns:a16="http://schemas.microsoft.com/office/drawing/2014/main" id="{76B7C41A-A66B-42DC-866D-E1D8904A5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1013" y="3098800"/>
            <a:ext cx="1587" cy="2978150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Freeform 16">
            <a:extLst>
              <a:ext uri="{FF2B5EF4-FFF2-40B4-BE49-F238E27FC236}">
                <a16:creationId xmlns="" xmlns:a16="http://schemas.microsoft.com/office/drawing/2014/main" id="{53A5F485-CF70-454E-A9DA-E25AE4F36B2D}"/>
              </a:ext>
            </a:extLst>
          </p:cNvPr>
          <p:cNvSpPr>
            <a:spLocks/>
          </p:cNvSpPr>
          <p:nvPr/>
        </p:nvSpPr>
        <p:spPr bwMode="auto">
          <a:xfrm>
            <a:off x="2970213" y="2957513"/>
            <a:ext cx="101600" cy="153987"/>
          </a:xfrm>
          <a:custGeom>
            <a:avLst/>
            <a:gdLst>
              <a:gd name="T0" fmla="*/ 0 w 64"/>
              <a:gd name="T1" fmla="*/ 2147483647 h 97"/>
              <a:gd name="T2" fmla="*/ 2147483647 w 64"/>
              <a:gd name="T3" fmla="*/ 0 h 97"/>
              <a:gd name="T4" fmla="*/ 2147483647 w 64"/>
              <a:gd name="T5" fmla="*/ 2147483647 h 97"/>
              <a:gd name="T6" fmla="*/ 0 w 64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64"/>
              <a:gd name="T13" fmla="*/ 0 h 97"/>
              <a:gd name="T14" fmla="*/ 64 w 64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" h="97">
                <a:moveTo>
                  <a:pt x="0" y="97"/>
                </a:moveTo>
                <a:lnTo>
                  <a:pt x="32" y="0"/>
                </a:lnTo>
                <a:lnTo>
                  <a:pt x="64" y="97"/>
                </a:lnTo>
                <a:lnTo>
                  <a:pt x="0" y="9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17">
            <a:extLst>
              <a:ext uri="{FF2B5EF4-FFF2-40B4-BE49-F238E27FC236}">
                <a16:creationId xmlns="" xmlns:a16="http://schemas.microsoft.com/office/drawing/2014/main" id="{7E822AFA-2004-4CC6-BEEA-084D56023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850" y="5156200"/>
            <a:ext cx="1588" cy="13493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8">
            <a:extLst>
              <a:ext uri="{FF2B5EF4-FFF2-40B4-BE49-F238E27FC236}">
                <a16:creationId xmlns="" xmlns:a16="http://schemas.microsoft.com/office/drawing/2014/main" id="{CC2E6FE9-9323-44F5-85CA-688A0E866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156200"/>
            <a:ext cx="1588" cy="13493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19">
            <a:extLst>
              <a:ext uri="{FF2B5EF4-FFF2-40B4-BE49-F238E27FC236}">
                <a16:creationId xmlns="" xmlns:a16="http://schemas.microsoft.com/office/drawing/2014/main" id="{815C8A79-8230-4C70-A594-9584C3489D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1163" y="4376738"/>
            <a:ext cx="158750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0">
            <a:extLst>
              <a:ext uri="{FF2B5EF4-FFF2-40B4-BE49-F238E27FC236}">
                <a16:creationId xmlns="" xmlns:a16="http://schemas.microsoft.com/office/drawing/2014/main" id="{37BB16E6-E1A4-41BD-ABB5-31D0A9AF14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1163" y="4659313"/>
            <a:ext cx="158750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1">
            <a:extLst>
              <a:ext uri="{FF2B5EF4-FFF2-40B4-BE49-F238E27FC236}">
                <a16:creationId xmlns="" xmlns:a16="http://schemas.microsoft.com/office/drawing/2014/main" id="{BAC35A12-9846-470D-849C-71BDB6495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9338" y="5160963"/>
            <a:ext cx="1587" cy="136525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2">
            <a:extLst>
              <a:ext uri="{FF2B5EF4-FFF2-40B4-BE49-F238E27FC236}">
                <a16:creationId xmlns="" xmlns:a16="http://schemas.microsoft.com/office/drawing/2014/main" id="{FD7E51AA-3980-4E3E-A6F6-4C730E01F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5160963"/>
            <a:ext cx="1588" cy="136525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Rectangle 23">
            <a:extLst>
              <a:ext uri="{FF2B5EF4-FFF2-40B4-BE49-F238E27FC236}">
                <a16:creationId xmlns="" xmlns:a16="http://schemas.microsoft.com/office/drawing/2014/main" id="{69C78F2E-B8A0-464E-8618-816CCE4E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838" y="5373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9960" name="Line 24">
            <a:extLst>
              <a:ext uri="{FF2B5EF4-FFF2-40B4-BE49-F238E27FC236}">
                <a16:creationId xmlns="" xmlns:a16="http://schemas.microsoft.com/office/drawing/2014/main" id="{EE1A490B-E960-4363-AA5C-C80E65D9CD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1638" y="4092575"/>
            <a:ext cx="158750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Line 25">
            <a:extLst>
              <a:ext uri="{FF2B5EF4-FFF2-40B4-BE49-F238E27FC236}">
                <a16:creationId xmlns="" xmlns:a16="http://schemas.microsoft.com/office/drawing/2014/main" id="{4195EE76-7C89-49F1-ABA5-0AA6C854F2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1638" y="3808413"/>
            <a:ext cx="158750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Rectangle 26">
            <a:extLst>
              <a:ext uri="{FF2B5EF4-FFF2-40B4-BE49-F238E27FC236}">
                <a16:creationId xmlns="" xmlns:a16="http://schemas.microsoft.com/office/drawing/2014/main" id="{1044B8B1-FA0D-47E0-8536-CEA7D4A7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063" y="399256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9963" name="Line 27">
            <a:extLst>
              <a:ext uri="{FF2B5EF4-FFF2-40B4-BE49-F238E27FC236}">
                <a16:creationId xmlns="" xmlns:a16="http://schemas.microsoft.com/office/drawing/2014/main" id="{2039A375-1565-4301-AC4B-94685CD4B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1163" y="4943475"/>
            <a:ext cx="158750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4" name="Freeform 28">
            <a:extLst>
              <a:ext uri="{FF2B5EF4-FFF2-40B4-BE49-F238E27FC236}">
                <a16:creationId xmlns="" xmlns:a16="http://schemas.microsoft.com/office/drawing/2014/main" id="{6C468F95-435C-41C0-AA8A-A5D89C02328C}"/>
              </a:ext>
            </a:extLst>
          </p:cNvPr>
          <p:cNvSpPr>
            <a:spLocks noEditPoints="1"/>
          </p:cNvSpPr>
          <p:nvPr/>
        </p:nvSpPr>
        <p:spPr bwMode="auto">
          <a:xfrm>
            <a:off x="2743200" y="3230563"/>
            <a:ext cx="1719263" cy="1998662"/>
          </a:xfrm>
          <a:custGeom>
            <a:avLst/>
            <a:gdLst>
              <a:gd name="T0" fmla="*/ 2147483647 w 1968"/>
              <a:gd name="T1" fmla="*/ 2147483647 h 2290"/>
              <a:gd name="T2" fmla="*/ 2147483647 w 1968"/>
              <a:gd name="T3" fmla="*/ 2147483647 h 2290"/>
              <a:gd name="T4" fmla="*/ 2147483647 w 1968"/>
              <a:gd name="T5" fmla="*/ 2147483647 h 2290"/>
              <a:gd name="T6" fmla="*/ 2147483647 w 1968"/>
              <a:gd name="T7" fmla="*/ 2147483647 h 2290"/>
              <a:gd name="T8" fmla="*/ 2147483647 w 1968"/>
              <a:gd name="T9" fmla="*/ 2147483647 h 2290"/>
              <a:gd name="T10" fmla="*/ 2147483647 w 1968"/>
              <a:gd name="T11" fmla="*/ 2147483647 h 2290"/>
              <a:gd name="T12" fmla="*/ 2147483647 w 1968"/>
              <a:gd name="T13" fmla="*/ 2147483647 h 2290"/>
              <a:gd name="T14" fmla="*/ 2147483647 w 1968"/>
              <a:gd name="T15" fmla="*/ 2147483647 h 2290"/>
              <a:gd name="T16" fmla="*/ 2147483647 w 1968"/>
              <a:gd name="T17" fmla="*/ 2147483647 h 2290"/>
              <a:gd name="T18" fmla="*/ 2147483647 w 1968"/>
              <a:gd name="T19" fmla="*/ 2147483647 h 2290"/>
              <a:gd name="T20" fmla="*/ 2147483647 w 1968"/>
              <a:gd name="T21" fmla="*/ 2147483647 h 2290"/>
              <a:gd name="T22" fmla="*/ 2147483647 w 1968"/>
              <a:gd name="T23" fmla="*/ 2147483647 h 2290"/>
              <a:gd name="T24" fmla="*/ 2147483647 w 1968"/>
              <a:gd name="T25" fmla="*/ 2147483647 h 2290"/>
              <a:gd name="T26" fmla="*/ 2147483647 w 1968"/>
              <a:gd name="T27" fmla="*/ 2147483647 h 2290"/>
              <a:gd name="T28" fmla="*/ 2147483647 w 1968"/>
              <a:gd name="T29" fmla="*/ 2147483647 h 2290"/>
              <a:gd name="T30" fmla="*/ 2147483647 w 1968"/>
              <a:gd name="T31" fmla="*/ 2147483647 h 2290"/>
              <a:gd name="T32" fmla="*/ 2147483647 w 1968"/>
              <a:gd name="T33" fmla="*/ 2147483647 h 2290"/>
              <a:gd name="T34" fmla="*/ 2147483647 w 1968"/>
              <a:gd name="T35" fmla="*/ 2147483647 h 2290"/>
              <a:gd name="T36" fmla="*/ 2147483647 w 1968"/>
              <a:gd name="T37" fmla="*/ 2147483647 h 2290"/>
              <a:gd name="T38" fmla="*/ 2147483647 w 1968"/>
              <a:gd name="T39" fmla="*/ 2147483647 h 2290"/>
              <a:gd name="T40" fmla="*/ 2147483647 w 1968"/>
              <a:gd name="T41" fmla="*/ 2147483647 h 2290"/>
              <a:gd name="T42" fmla="*/ 2147483647 w 1968"/>
              <a:gd name="T43" fmla="*/ 2147483647 h 2290"/>
              <a:gd name="T44" fmla="*/ 2147483647 w 1968"/>
              <a:gd name="T45" fmla="*/ 2147483647 h 2290"/>
              <a:gd name="T46" fmla="*/ 2147483647 w 1968"/>
              <a:gd name="T47" fmla="*/ 2147483647 h 2290"/>
              <a:gd name="T48" fmla="*/ 2147483647 w 1968"/>
              <a:gd name="T49" fmla="*/ 2147483647 h 2290"/>
              <a:gd name="T50" fmla="*/ 2147483647 w 1968"/>
              <a:gd name="T51" fmla="*/ 2147483647 h 2290"/>
              <a:gd name="T52" fmla="*/ 2147483647 w 1968"/>
              <a:gd name="T53" fmla="*/ 2147483647 h 2290"/>
              <a:gd name="T54" fmla="*/ 2147483647 w 1968"/>
              <a:gd name="T55" fmla="*/ 2147483647 h 2290"/>
              <a:gd name="T56" fmla="*/ 2147483647 w 1968"/>
              <a:gd name="T57" fmla="*/ 2147483647 h 2290"/>
              <a:gd name="T58" fmla="*/ 2147483647 w 1968"/>
              <a:gd name="T59" fmla="*/ 2147483647 h 2290"/>
              <a:gd name="T60" fmla="*/ 2147483647 w 1968"/>
              <a:gd name="T61" fmla="*/ 2147483647 h 2290"/>
              <a:gd name="T62" fmla="*/ 2147483647 w 1968"/>
              <a:gd name="T63" fmla="*/ 2147483647 h 2290"/>
              <a:gd name="T64" fmla="*/ 2147483647 w 1968"/>
              <a:gd name="T65" fmla="*/ 2147483647 h 2290"/>
              <a:gd name="T66" fmla="*/ 2147483647 w 1968"/>
              <a:gd name="T67" fmla="*/ 2147483647 h 2290"/>
              <a:gd name="T68" fmla="*/ 2147483647 w 1968"/>
              <a:gd name="T69" fmla="*/ 2147483647 h 2290"/>
              <a:gd name="T70" fmla="*/ 2147483647 w 1968"/>
              <a:gd name="T71" fmla="*/ 2147483647 h 2290"/>
              <a:gd name="T72" fmla="*/ 2147483647 w 1968"/>
              <a:gd name="T73" fmla="*/ 2147483647 h 2290"/>
              <a:gd name="T74" fmla="*/ 2147483647 w 1968"/>
              <a:gd name="T75" fmla="*/ 2147483647 h 2290"/>
              <a:gd name="T76" fmla="*/ 2147483647 w 1968"/>
              <a:gd name="T77" fmla="*/ 2147483647 h 2290"/>
              <a:gd name="T78" fmla="*/ 2147483647 w 1968"/>
              <a:gd name="T79" fmla="*/ 2147483647 h 2290"/>
              <a:gd name="T80" fmla="*/ 2147483647 w 1968"/>
              <a:gd name="T81" fmla="*/ 2147483647 h 2290"/>
              <a:gd name="T82" fmla="*/ 2147483647 w 1968"/>
              <a:gd name="T83" fmla="*/ 2147483647 h 2290"/>
              <a:gd name="T84" fmla="*/ 2147483647 w 1968"/>
              <a:gd name="T85" fmla="*/ 2147483647 h 2290"/>
              <a:gd name="T86" fmla="*/ 2147483647 w 1968"/>
              <a:gd name="T87" fmla="*/ 2147483647 h 2290"/>
              <a:gd name="T88" fmla="*/ 2147483647 w 1968"/>
              <a:gd name="T89" fmla="*/ 2147483647 h 2290"/>
              <a:gd name="T90" fmla="*/ 2147483647 w 1968"/>
              <a:gd name="T91" fmla="*/ 2147483647 h 2290"/>
              <a:gd name="T92" fmla="*/ 2147483647 w 1968"/>
              <a:gd name="T93" fmla="*/ 2147483647 h 2290"/>
              <a:gd name="T94" fmla="*/ 2147483647 w 1968"/>
              <a:gd name="T95" fmla="*/ 2147483647 h 2290"/>
              <a:gd name="T96" fmla="*/ 2147483647 w 1968"/>
              <a:gd name="T97" fmla="*/ 2147483647 h 2290"/>
              <a:gd name="T98" fmla="*/ 2147483647 w 1968"/>
              <a:gd name="T99" fmla="*/ 2147483647 h 2290"/>
              <a:gd name="T100" fmla="*/ 2147483647 w 1968"/>
              <a:gd name="T101" fmla="*/ 2147483647 h 2290"/>
              <a:gd name="T102" fmla="*/ 2147483647 w 1968"/>
              <a:gd name="T103" fmla="*/ 2147483647 h 2290"/>
              <a:gd name="T104" fmla="*/ 2147483647 w 1968"/>
              <a:gd name="T105" fmla="*/ 2147483647 h 2290"/>
              <a:gd name="T106" fmla="*/ 2147483647 w 1968"/>
              <a:gd name="T107" fmla="*/ 2147483647 h 2290"/>
              <a:gd name="T108" fmla="*/ 2147483647 w 1968"/>
              <a:gd name="T109" fmla="*/ 2147483647 h 2290"/>
              <a:gd name="T110" fmla="*/ 2147483647 w 1968"/>
              <a:gd name="T111" fmla="*/ 2147483647 h 229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968"/>
              <a:gd name="T169" fmla="*/ 0 h 2290"/>
              <a:gd name="T170" fmla="*/ 1968 w 1968"/>
              <a:gd name="T171" fmla="*/ 2290 h 229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968" h="2290">
                <a:moveTo>
                  <a:pt x="1967" y="15"/>
                </a:moveTo>
                <a:lnTo>
                  <a:pt x="1933" y="162"/>
                </a:lnTo>
                <a:cubicBezTo>
                  <a:pt x="1932" y="168"/>
                  <a:pt x="1926" y="172"/>
                  <a:pt x="1920" y="171"/>
                </a:cubicBezTo>
                <a:cubicBezTo>
                  <a:pt x="1915" y="169"/>
                  <a:pt x="1911" y="164"/>
                  <a:pt x="1912" y="158"/>
                </a:cubicBezTo>
                <a:lnTo>
                  <a:pt x="1946" y="10"/>
                </a:lnTo>
                <a:cubicBezTo>
                  <a:pt x="1947" y="4"/>
                  <a:pt x="1953" y="0"/>
                  <a:pt x="1959" y="2"/>
                </a:cubicBezTo>
                <a:cubicBezTo>
                  <a:pt x="1965" y="3"/>
                  <a:pt x="1968" y="9"/>
                  <a:pt x="1967" y="15"/>
                </a:cubicBezTo>
                <a:close/>
                <a:moveTo>
                  <a:pt x="1909" y="268"/>
                </a:moveTo>
                <a:lnTo>
                  <a:pt x="1876" y="416"/>
                </a:lnTo>
                <a:cubicBezTo>
                  <a:pt x="1875" y="422"/>
                  <a:pt x="1869" y="426"/>
                  <a:pt x="1863" y="424"/>
                </a:cubicBezTo>
                <a:cubicBezTo>
                  <a:pt x="1857" y="423"/>
                  <a:pt x="1853" y="417"/>
                  <a:pt x="1855" y="411"/>
                </a:cubicBezTo>
                <a:lnTo>
                  <a:pt x="1888" y="263"/>
                </a:lnTo>
                <a:cubicBezTo>
                  <a:pt x="1890" y="258"/>
                  <a:pt x="1895" y="254"/>
                  <a:pt x="1901" y="255"/>
                </a:cubicBezTo>
                <a:cubicBezTo>
                  <a:pt x="1907" y="257"/>
                  <a:pt x="1911" y="262"/>
                  <a:pt x="1909" y="268"/>
                </a:cubicBezTo>
                <a:close/>
                <a:moveTo>
                  <a:pt x="1851" y="522"/>
                </a:moveTo>
                <a:lnTo>
                  <a:pt x="1813" y="669"/>
                </a:lnTo>
                <a:cubicBezTo>
                  <a:pt x="1812" y="675"/>
                  <a:pt x="1806" y="678"/>
                  <a:pt x="1800" y="677"/>
                </a:cubicBezTo>
                <a:cubicBezTo>
                  <a:pt x="1794" y="675"/>
                  <a:pt x="1791" y="669"/>
                  <a:pt x="1792" y="663"/>
                </a:cubicBezTo>
                <a:lnTo>
                  <a:pt x="1830" y="517"/>
                </a:lnTo>
                <a:cubicBezTo>
                  <a:pt x="1831" y="511"/>
                  <a:pt x="1837" y="507"/>
                  <a:pt x="1843" y="509"/>
                </a:cubicBezTo>
                <a:cubicBezTo>
                  <a:pt x="1849" y="510"/>
                  <a:pt x="1852" y="516"/>
                  <a:pt x="1851" y="522"/>
                </a:cubicBezTo>
                <a:close/>
                <a:moveTo>
                  <a:pt x="1786" y="774"/>
                </a:moveTo>
                <a:lnTo>
                  <a:pt x="1750" y="914"/>
                </a:lnTo>
                <a:lnTo>
                  <a:pt x="1748" y="921"/>
                </a:lnTo>
                <a:cubicBezTo>
                  <a:pt x="1746" y="927"/>
                  <a:pt x="1740" y="930"/>
                  <a:pt x="1735" y="928"/>
                </a:cubicBezTo>
                <a:cubicBezTo>
                  <a:pt x="1729" y="927"/>
                  <a:pt x="1726" y="921"/>
                  <a:pt x="1727" y="915"/>
                </a:cubicBezTo>
                <a:lnTo>
                  <a:pt x="1729" y="909"/>
                </a:lnTo>
                <a:lnTo>
                  <a:pt x="1765" y="768"/>
                </a:lnTo>
                <a:cubicBezTo>
                  <a:pt x="1767" y="763"/>
                  <a:pt x="1773" y="759"/>
                  <a:pt x="1778" y="761"/>
                </a:cubicBezTo>
                <a:cubicBezTo>
                  <a:pt x="1784" y="762"/>
                  <a:pt x="1788" y="768"/>
                  <a:pt x="1786" y="774"/>
                </a:cubicBezTo>
                <a:close/>
                <a:moveTo>
                  <a:pt x="1717" y="1025"/>
                </a:moveTo>
                <a:lnTo>
                  <a:pt x="1674" y="1170"/>
                </a:lnTo>
                <a:cubicBezTo>
                  <a:pt x="1672" y="1176"/>
                  <a:pt x="1666" y="1179"/>
                  <a:pt x="1661" y="1178"/>
                </a:cubicBezTo>
                <a:cubicBezTo>
                  <a:pt x="1655" y="1176"/>
                  <a:pt x="1652" y="1170"/>
                  <a:pt x="1653" y="1164"/>
                </a:cubicBezTo>
                <a:lnTo>
                  <a:pt x="1696" y="1019"/>
                </a:lnTo>
                <a:cubicBezTo>
                  <a:pt x="1698" y="1013"/>
                  <a:pt x="1704" y="1010"/>
                  <a:pt x="1710" y="1012"/>
                </a:cubicBezTo>
                <a:cubicBezTo>
                  <a:pt x="1716" y="1013"/>
                  <a:pt x="1719" y="1019"/>
                  <a:pt x="1717" y="1025"/>
                </a:cubicBezTo>
                <a:close/>
                <a:moveTo>
                  <a:pt x="1643" y="1274"/>
                </a:moveTo>
                <a:lnTo>
                  <a:pt x="1642" y="1280"/>
                </a:lnTo>
                <a:lnTo>
                  <a:pt x="1593" y="1418"/>
                </a:lnTo>
                <a:cubicBezTo>
                  <a:pt x="1591" y="1424"/>
                  <a:pt x="1585" y="1427"/>
                  <a:pt x="1579" y="1425"/>
                </a:cubicBezTo>
                <a:cubicBezTo>
                  <a:pt x="1574" y="1423"/>
                  <a:pt x="1571" y="1417"/>
                  <a:pt x="1573" y="1411"/>
                </a:cubicBezTo>
                <a:lnTo>
                  <a:pt x="1621" y="1273"/>
                </a:lnTo>
                <a:lnTo>
                  <a:pt x="1622" y="1268"/>
                </a:lnTo>
                <a:cubicBezTo>
                  <a:pt x="1624" y="1262"/>
                  <a:pt x="1630" y="1259"/>
                  <a:pt x="1636" y="1261"/>
                </a:cubicBezTo>
                <a:cubicBezTo>
                  <a:pt x="1642" y="1263"/>
                  <a:pt x="1645" y="1269"/>
                  <a:pt x="1643" y="1274"/>
                </a:cubicBezTo>
                <a:close/>
                <a:moveTo>
                  <a:pt x="1557" y="1520"/>
                </a:moveTo>
                <a:lnTo>
                  <a:pt x="1533" y="1589"/>
                </a:lnTo>
                <a:lnTo>
                  <a:pt x="1502" y="1662"/>
                </a:lnTo>
                <a:cubicBezTo>
                  <a:pt x="1500" y="1668"/>
                  <a:pt x="1493" y="1670"/>
                  <a:pt x="1488" y="1668"/>
                </a:cubicBezTo>
                <a:cubicBezTo>
                  <a:pt x="1482" y="1666"/>
                  <a:pt x="1480" y="1659"/>
                  <a:pt x="1482" y="1654"/>
                </a:cubicBezTo>
                <a:lnTo>
                  <a:pt x="1513" y="1582"/>
                </a:lnTo>
                <a:lnTo>
                  <a:pt x="1537" y="1513"/>
                </a:lnTo>
                <a:cubicBezTo>
                  <a:pt x="1539" y="1508"/>
                  <a:pt x="1545" y="1505"/>
                  <a:pt x="1551" y="1507"/>
                </a:cubicBezTo>
                <a:cubicBezTo>
                  <a:pt x="1556" y="1509"/>
                  <a:pt x="1559" y="1515"/>
                  <a:pt x="1557" y="1520"/>
                </a:cubicBezTo>
                <a:close/>
                <a:moveTo>
                  <a:pt x="1459" y="1762"/>
                </a:moveTo>
                <a:lnTo>
                  <a:pt x="1425" y="1843"/>
                </a:lnTo>
                <a:lnTo>
                  <a:pt x="1393" y="1900"/>
                </a:lnTo>
                <a:cubicBezTo>
                  <a:pt x="1390" y="1905"/>
                  <a:pt x="1384" y="1907"/>
                  <a:pt x="1379" y="1904"/>
                </a:cubicBezTo>
                <a:cubicBezTo>
                  <a:pt x="1373" y="1901"/>
                  <a:pt x="1371" y="1894"/>
                  <a:pt x="1374" y="1889"/>
                </a:cubicBezTo>
                <a:lnTo>
                  <a:pt x="1405" y="1834"/>
                </a:lnTo>
                <a:lnTo>
                  <a:pt x="1439" y="1753"/>
                </a:lnTo>
                <a:cubicBezTo>
                  <a:pt x="1442" y="1748"/>
                  <a:pt x="1448" y="1745"/>
                  <a:pt x="1453" y="1748"/>
                </a:cubicBezTo>
                <a:cubicBezTo>
                  <a:pt x="1459" y="1750"/>
                  <a:pt x="1462" y="1756"/>
                  <a:pt x="1459" y="1762"/>
                </a:cubicBezTo>
                <a:close/>
                <a:moveTo>
                  <a:pt x="1341" y="1994"/>
                </a:moveTo>
                <a:lnTo>
                  <a:pt x="1316" y="2040"/>
                </a:lnTo>
                <a:cubicBezTo>
                  <a:pt x="1315" y="2041"/>
                  <a:pt x="1315" y="2041"/>
                  <a:pt x="1315" y="2042"/>
                </a:cubicBezTo>
                <a:lnTo>
                  <a:pt x="1254" y="2120"/>
                </a:lnTo>
                <a:cubicBezTo>
                  <a:pt x="1250" y="2125"/>
                  <a:pt x="1244" y="2126"/>
                  <a:pt x="1239" y="2122"/>
                </a:cubicBezTo>
                <a:cubicBezTo>
                  <a:pt x="1234" y="2119"/>
                  <a:pt x="1233" y="2112"/>
                  <a:pt x="1237" y="2107"/>
                </a:cubicBezTo>
                <a:lnTo>
                  <a:pt x="1298" y="2028"/>
                </a:lnTo>
                <a:lnTo>
                  <a:pt x="1297" y="2030"/>
                </a:lnTo>
                <a:lnTo>
                  <a:pt x="1322" y="1984"/>
                </a:lnTo>
                <a:cubicBezTo>
                  <a:pt x="1325" y="1979"/>
                  <a:pt x="1331" y="1977"/>
                  <a:pt x="1337" y="1980"/>
                </a:cubicBezTo>
                <a:cubicBezTo>
                  <a:pt x="1342" y="1983"/>
                  <a:pt x="1344" y="1989"/>
                  <a:pt x="1341" y="1994"/>
                </a:cubicBezTo>
                <a:close/>
                <a:moveTo>
                  <a:pt x="1181" y="2203"/>
                </a:moveTo>
                <a:lnTo>
                  <a:pt x="1096" y="2268"/>
                </a:lnTo>
                <a:cubicBezTo>
                  <a:pt x="1095" y="2269"/>
                  <a:pt x="1094" y="2270"/>
                  <a:pt x="1092" y="2270"/>
                </a:cubicBezTo>
                <a:lnTo>
                  <a:pt x="1049" y="2282"/>
                </a:lnTo>
                <a:cubicBezTo>
                  <a:pt x="1043" y="2283"/>
                  <a:pt x="1037" y="2280"/>
                  <a:pt x="1036" y="2274"/>
                </a:cubicBezTo>
                <a:cubicBezTo>
                  <a:pt x="1034" y="2268"/>
                  <a:pt x="1038" y="2262"/>
                  <a:pt x="1043" y="2261"/>
                </a:cubicBezTo>
                <a:lnTo>
                  <a:pt x="1087" y="2249"/>
                </a:lnTo>
                <a:lnTo>
                  <a:pt x="1083" y="2251"/>
                </a:lnTo>
                <a:lnTo>
                  <a:pt x="1167" y="2186"/>
                </a:lnTo>
                <a:cubicBezTo>
                  <a:pt x="1172" y="2182"/>
                  <a:pt x="1179" y="2183"/>
                  <a:pt x="1182" y="2188"/>
                </a:cubicBezTo>
                <a:cubicBezTo>
                  <a:pt x="1186" y="2192"/>
                  <a:pt x="1185" y="2199"/>
                  <a:pt x="1181" y="2203"/>
                </a:cubicBezTo>
                <a:close/>
                <a:moveTo>
                  <a:pt x="939" y="2288"/>
                </a:moveTo>
                <a:lnTo>
                  <a:pt x="870" y="2270"/>
                </a:lnTo>
                <a:cubicBezTo>
                  <a:pt x="869" y="2270"/>
                  <a:pt x="867" y="2269"/>
                  <a:pt x="866" y="2268"/>
                </a:cubicBezTo>
                <a:lnTo>
                  <a:pt x="802" y="2219"/>
                </a:lnTo>
                <a:cubicBezTo>
                  <a:pt x="797" y="2215"/>
                  <a:pt x="797" y="2208"/>
                  <a:pt x="800" y="2204"/>
                </a:cubicBezTo>
                <a:cubicBezTo>
                  <a:pt x="804" y="2199"/>
                  <a:pt x="811" y="2198"/>
                  <a:pt x="816" y="2202"/>
                </a:cubicBezTo>
                <a:lnTo>
                  <a:pt x="879" y="2251"/>
                </a:lnTo>
                <a:lnTo>
                  <a:pt x="875" y="2249"/>
                </a:lnTo>
                <a:lnTo>
                  <a:pt x="944" y="2267"/>
                </a:lnTo>
                <a:cubicBezTo>
                  <a:pt x="950" y="2269"/>
                  <a:pt x="953" y="2275"/>
                  <a:pt x="952" y="2280"/>
                </a:cubicBezTo>
                <a:cubicBezTo>
                  <a:pt x="950" y="2286"/>
                  <a:pt x="944" y="2290"/>
                  <a:pt x="939" y="2288"/>
                </a:cubicBezTo>
                <a:close/>
                <a:moveTo>
                  <a:pt x="724" y="2141"/>
                </a:moveTo>
                <a:lnTo>
                  <a:pt x="647" y="2042"/>
                </a:lnTo>
                <a:cubicBezTo>
                  <a:pt x="647" y="2041"/>
                  <a:pt x="647" y="2041"/>
                  <a:pt x="646" y="2040"/>
                </a:cubicBezTo>
                <a:lnTo>
                  <a:pt x="634" y="2017"/>
                </a:lnTo>
                <a:cubicBezTo>
                  <a:pt x="631" y="2012"/>
                  <a:pt x="633" y="2005"/>
                  <a:pt x="638" y="2003"/>
                </a:cubicBezTo>
                <a:cubicBezTo>
                  <a:pt x="643" y="2000"/>
                  <a:pt x="650" y="2002"/>
                  <a:pt x="653" y="2007"/>
                </a:cubicBezTo>
                <a:lnTo>
                  <a:pt x="665" y="2030"/>
                </a:lnTo>
                <a:lnTo>
                  <a:pt x="665" y="2028"/>
                </a:lnTo>
                <a:lnTo>
                  <a:pt x="741" y="2128"/>
                </a:lnTo>
                <a:cubicBezTo>
                  <a:pt x="745" y="2133"/>
                  <a:pt x="744" y="2139"/>
                  <a:pt x="739" y="2143"/>
                </a:cubicBezTo>
                <a:cubicBezTo>
                  <a:pt x="734" y="2147"/>
                  <a:pt x="728" y="2146"/>
                  <a:pt x="724" y="2141"/>
                </a:cubicBezTo>
                <a:close/>
                <a:moveTo>
                  <a:pt x="581" y="1922"/>
                </a:moveTo>
                <a:lnTo>
                  <a:pt x="538" y="1844"/>
                </a:lnTo>
                <a:lnTo>
                  <a:pt x="513" y="1786"/>
                </a:lnTo>
                <a:cubicBezTo>
                  <a:pt x="511" y="1780"/>
                  <a:pt x="513" y="1774"/>
                  <a:pt x="519" y="1772"/>
                </a:cubicBezTo>
                <a:cubicBezTo>
                  <a:pt x="524" y="1769"/>
                  <a:pt x="531" y="1772"/>
                  <a:pt x="533" y="1777"/>
                </a:cubicBezTo>
                <a:lnTo>
                  <a:pt x="557" y="1833"/>
                </a:lnTo>
                <a:lnTo>
                  <a:pt x="600" y="1912"/>
                </a:lnTo>
                <a:cubicBezTo>
                  <a:pt x="603" y="1917"/>
                  <a:pt x="601" y="1924"/>
                  <a:pt x="596" y="1927"/>
                </a:cubicBezTo>
                <a:cubicBezTo>
                  <a:pt x="591" y="1930"/>
                  <a:pt x="584" y="1928"/>
                  <a:pt x="581" y="1922"/>
                </a:cubicBezTo>
                <a:close/>
                <a:moveTo>
                  <a:pt x="471" y="1686"/>
                </a:moveTo>
                <a:lnTo>
                  <a:pt x="429" y="1590"/>
                </a:lnTo>
                <a:lnTo>
                  <a:pt x="414" y="1545"/>
                </a:lnTo>
                <a:cubicBezTo>
                  <a:pt x="412" y="1539"/>
                  <a:pt x="415" y="1533"/>
                  <a:pt x="420" y="1531"/>
                </a:cubicBezTo>
                <a:cubicBezTo>
                  <a:pt x="426" y="1529"/>
                  <a:pt x="432" y="1532"/>
                  <a:pt x="434" y="1538"/>
                </a:cubicBezTo>
                <a:lnTo>
                  <a:pt x="449" y="1581"/>
                </a:lnTo>
                <a:lnTo>
                  <a:pt x="491" y="1678"/>
                </a:lnTo>
                <a:cubicBezTo>
                  <a:pt x="493" y="1683"/>
                  <a:pt x="490" y="1690"/>
                  <a:pt x="485" y="1692"/>
                </a:cubicBezTo>
                <a:cubicBezTo>
                  <a:pt x="479" y="1694"/>
                  <a:pt x="473" y="1692"/>
                  <a:pt x="471" y="1686"/>
                </a:cubicBezTo>
                <a:close/>
                <a:moveTo>
                  <a:pt x="378" y="1443"/>
                </a:moveTo>
                <a:lnTo>
                  <a:pt x="327" y="1300"/>
                </a:lnTo>
                <a:cubicBezTo>
                  <a:pt x="325" y="1294"/>
                  <a:pt x="328" y="1288"/>
                  <a:pt x="334" y="1286"/>
                </a:cubicBezTo>
                <a:cubicBezTo>
                  <a:pt x="340" y="1284"/>
                  <a:pt x="346" y="1287"/>
                  <a:pt x="348" y="1292"/>
                </a:cubicBezTo>
                <a:lnTo>
                  <a:pt x="398" y="1436"/>
                </a:lnTo>
                <a:cubicBezTo>
                  <a:pt x="400" y="1441"/>
                  <a:pt x="397" y="1447"/>
                  <a:pt x="391" y="1449"/>
                </a:cubicBezTo>
                <a:cubicBezTo>
                  <a:pt x="386" y="1451"/>
                  <a:pt x="380" y="1448"/>
                  <a:pt x="378" y="1443"/>
                </a:cubicBezTo>
                <a:close/>
                <a:moveTo>
                  <a:pt x="295" y="1195"/>
                </a:moveTo>
                <a:lnTo>
                  <a:pt x="252" y="1050"/>
                </a:lnTo>
                <a:cubicBezTo>
                  <a:pt x="251" y="1044"/>
                  <a:pt x="254" y="1038"/>
                  <a:pt x="260" y="1037"/>
                </a:cubicBezTo>
                <a:cubicBezTo>
                  <a:pt x="265" y="1035"/>
                  <a:pt x="271" y="1038"/>
                  <a:pt x="273" y="1044"/>
                </a:cubicBezTo>
                <a:lnTo>
                  <a:pt x="316" y="1189"/>
                </a:lnTo>
                <a:cubicBezTo>
                  <a:pt x="318" y="1195"/>
                  <a:pt x="315" y="1201"/>
                  <a:pt x="309" y="1203"/>
                </a:cubicBezTo>
                <a:cubicBezTo>
                  <a:pt x="303" y="1204"/>
                  <a:pt x="297" y="1201"/>
                  <a:pt x="295" y="1195"/>
                </a:cubicBezTo>
                <a:close/>
                <a:moveTo>
                  <a:pt x="222" y="946"/>
                </a:moveTo>
                <a:lnTo>
                  <a:pt x="212" y="914"/>
                </a:lnTo>
                <a:lnTo>
                  <a:pt x="182" y="799"/>
                </a:lnTo>
                <a:cubicBezTo>
                  <a:pt x="181" y="793"/>
                  <a:pt x="184" y="787"/>
                  <a:pt x="190" y="786"/>
                </a:cubicBezTo>
                <a:cubicBezTo>
                  <a:pt x="196" y="784"/>
                  <a:pt x="202" y="788"/>
                  <a:pt x="203" y="794"/>
                </a:cubicBezTo>
                <a:lnTo>
                  <a:pt x="233" y="908"/>
                </a:lnTo>
                <a:lnTo>
                  <a:pt x="242" y="940"/>
                </a:lnTo>
                <a:cubicBezTo>
                  <a:pt x="244" y="946"/>
                  <a:pt x="241" y="952"/>
                  <a:pt x="235" y="953"/>
                </a:cubicBezTo>
                <a:cubicBezTo>
                  <a:pt x="229" y="955"/>
                  <a:pt x="223" y="952"/>
                  <a:pt x="222" y="946"/>
                </a:cubicBezTo>
                <a:close/>
                <a:moveTo>
                  <a:pt x="155" y="694"/>
                </a:moveTo>
                <a:lnTo>
                  <a:pt x="118" y="547"/>
                </a:lnTo>
                <a:cubicBezTo>
                  <a:pt x="116" y="541"/>
                  <a:pt x="120" y="535"/>
                  <a:pt x="125" y="534"/>
                </a:cubicBezTo>
                <a:cubicBezTo>
                  <a:pt x="131" y="532"/>
                  <a:pt x="137" y="536"/>
                  <a:pt x="139" y="542"/>
                </a:cubicBezTo>
                <a:lnTo>
                  <a:pt x="176" y="689"/>
                </a:lnTo>
                <a:cubicBezTo>
                  <a:pt x="178" y="695"/>
                  <a:pt x="174" y="700"/>
                  <a:pt x="169" y="702"/>
                </a:cubicBezTo>
                <a:cubicBezTo>
                  <a:pt x="163" y="703"/>
                  <a:pt x="157" y="700"/>
                  <a:pt x="155" y="694"/>
                </a:cubicBezTo>
                <a:close/>
                <a:moveTo>
                  <a:pt x="92" y="442"/>
                </a:moveTo>
                <a:lnTo>
                  <a:pt x="58" y="294"/>
                </a:lnTo>
                <a:cubicBezTo>
                  <a:pt x="57" y="288"/>
                  <a:pt x="61" y="282"/>
                  <a:pt x="67" y="281"/>
                </a:cubicBezTo>
                <a:cubicBezTo>
                  <a:pt x="72" y="279"/>
                  <a:pt x="78" y="283"/>
                  <a:pt x="80" y="289"/>
                </a:cubicBezTo>
                <a:lnTo>
                  <a:pt x="113" y="437"/>
                </a:lnTo>
                <a:cubicBezTo>
                  <a:pt x="115" y="443"/>
                  <a:pt x="111" y="448"/>
                  <a:pt x="105" y="450"/>
                </a:cubicBezTo>
                <a:cubicBezTo>
                  <a:pt x="99" y="451"/>
                  <a:pt x="93" y="447"/>
                  <a:pt x="92" y="442"/>
                </a:cubicBezTo>
                <a:close/>
                <a:moveTo>
                  <a:pt x="35" y="188"/>
                </a:moveTo>
                <a:lnTo>
                  <a:pt x="1" y="40"/>
                </a:lnTo>
                <a:cubicBezTo>
                  <a:pt x="0" y="34"/>
                  <a:pt x="3" y="28"/>
                  <a:pt x="9" y="27"/>
                </a:cubicBezTo>
                <a:cubicBezTo>
                  <a:pt x="15" y="26"/>
                  <a:pt x="21" y="29"/>
                  <a:pt x="22" y="35"/>
                </a:cubicBezTo>
                <a:lnTo>
                  <a:pt x="56" y="183"/>
                </a:lnTo>
                <a:cubicBezTo>
                  <a:pt x="57" y="189"/>
                  <a:pt x="53" y="195"/>
                  <a:pt x="47" y="196"/>
                </a:cubicBezTo>
                <a:cubicBezTo>
                  <a:pt x="42" y="197"/>
                  <a:pt x="36" y="194"/>
                  <a:pt x="35" y="188"/>
                </a:cubicBez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Freeform 29">
            <a:extLst>
              <a:ext uri="{FF2B5EF4-FFF2-40B4-BE49-F238E27FC236}">
                <a16:creationId xmlns="" xmlns:a16="http://schemas.microsoft.com/office/drawing/2014/main" id="{1A7CEE8E-9769-4205-9168-E570998110DE}"/>
              </a:ext>
            </a:extLst>
          </p:cNvPr>
          <p:cNvSpPr>
            <a:spLocks/>
          </p:cNvSpPr>
          <p:nvPr/>
        </p:nvSpPr>
        <p:spPr bwMode="auto">
          <a:xfrm>
            <a:off x="2743200" y="2957513"/>
            <a:ext cx="1703388" cy="1985962"/>
          </a:xfrm>
          <a:custGeom>
            <a:avLst/>
            <a:gdLst>
              <a:gd name="T0" fmla="*/ 2147483647 w 1073"/>
              <a:gd name="T1" fmla="*/ 0 h 1251"/>
              <a:gd name="T2" fmla="*/ 2147483647 w 1073"/>
              <a:gd name="T3" fmla="*/ 2147483647 h 1251"/>
              <a:gd name="T4" fmla="*/ 2147483647 w 1073"/>
              <a:gd name="T5" fmla="*/ 2147483647 h 1251"/>
              <a:gd name="T6" fmla="*/ 2147483647 w 1073"/>
              <a:gd name="T7" fmla="*/ 2147483647 h 1251"/>
              <a:gd name="T8" fmla="*/ 2147483647 w 1073"/>
              <a:gd name="T9" fmla="*/ 2147483647 h 1251"/>
              <a:gd name="T10" fmla="*/ 2147483647 w 1073"/>
              <a:gd name="T11" fmla="*/ 2147483647 h 1251"/>
              <a:gd name="T12" fmla="*/ 2147483647 w 1073"/>
              <a:gd name="T13" fmla="*/ 2147483647 h 1251"/>
              <a:gd name="T14" fmla="*/ 2147483647 w 1073"/>
              <a:gd name="T15" fmla="*/ 2147483647 h 1251"/>
              <a:gd name="T16" fmla="*/ 2147483647 w 1073"/>
              <a:gd name="T17" fmla="*/ 2147483647 h 1251"/>
              <a:gd name="T18" fmla="*/ 2147483647 w 1073"/>
              <a:gd name="T19" fmla="*/ 2147483647 h 1251"/>
              <a:gd name="T20" fmla="*/ 2147483647 w 1073"/>
              <a:gd name="T21" fmla="*/ 2147483647 h 1251"/>
              <a:gd name="T22" fmla="*/ 2147483647 w 1073"/>
              <a:gd name="T23" fmla="*/ 2147483647 h 1251"/>
              <a:gd name="T24" fmla="*/ 2147483647 w 1073"/>
              <a:gd name="T25" fmla="*/ 2147483647 h 1251"/>
              <a:gd name="T26" fmla="*/ 2147483647 w 1073"/>
              <a:gd name="T27" fmla="*/ 2147483647 h 1251"/>
              <a:gd name="T28" fmla="*/ 2147483647 w 1073"/>
              <a:gd name="T29" fmla="*/ 2147483647 h 1251"/>
              <a:gd name="T30" fmla="*/ 2147483647 w 1073"/>
              <a:gd name="T31" fmla="*/ 2147483647 h 1251"/>
              <a:gd name="T32" fmla="*/ 2147483647 w 1073"/>
              <a:gd name="T33" fmla="*/ 2147483647 h 1251"/>
              <a:gd name="T34" fmla="*/ 2147483647 w 1073"/>
              <a:gd name="T35" fmla="*/ 2147483647 h 1251"/>
              <a:gd name="T36" fmla="*/ 0 w 1073"/>
              <a:gd name="T37" fmla="*/ 0 h 12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73"/>
              <a:gd name="T58" fmla="*/ 0 h 1251"/>
              <a:gd name="T59" fmla="*/ 1073 w 1073"/>
              <a:gd name="T60" fmla="*/ 1251 h 125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73" h="1251">
                <a:moveTo>
                  <a:pt x="1073" y="0"/>
                </a:moveTo>
                <a:lnTo>
                  <a:pt x="1014" y="263"/>
                </a:lnTo>
                <a:lnTo>
                  <a:pt x="954" y="494"/>
                </a:lnTo>
                <a:lnTo>
                  <a:pt x="894" y="695"/>
                </a:lnTo>
                <a:lnTo>
                  <a:pt x="835" y="865"/>
                </a:lnTo>
                <a:lnTo>
                  <a:pt x="775" y="1004"/>
                </a:lnTo>
                <a:lnTo>
                  <a:pt x="715" y="1112"/>
                </a:lnTo>
                <a:lnTo>
                  <a:pt x="656" y="1189"/>
                </a:lnTo>
                <a:lnTo>
                  <a:pt x="596" y="1236"/>
                </a:lnTo>
                <a:lnTo>
                  <a:pt x="537" y="1251"/>
                </a:lnTo>
                <a:lnTo>
                  <a:pt x="477" y="1236"/>
                </a:lnTo>
                <a:lnTo>
                  <a:pt x="417" y="1189"/>
                </a:lnTo>
                <a:lnTo>
                  <a:pt x="358" y="1112"/>
                </a:lnTo>
                <a:lnTo>
                  <a:pt x="298" y="1004"/>
                </a:lnTo>
                <a:lnTo>
                  <a:pt x="239" y="865"/>
                </a:lnTo>
                <a:lnTo>
                  <a:pt x="179" y="695"/>
                </a:lnTo>
                <a:lnTo>
                  <a:pt x="119" y="494"/>
                </a:lnTo>
                <a:lnTo>
                  <a:pt x="60" y="263"/>
                </a:lnTo>
                <a:lnTo>
                  <a:pt x="0" y="0"/>
                </a:lnTo>
              </a:path>
            </a:pathLst>
          </a:custGeom>
          <a:noFill/>
          <a:ln w="33338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8">
            <a:extLst>
              <a:ext uri="{FF2B5EF4-FFF2-40B4-BE49-F238E27FC236}">
                <a16:creationId xmlns="" xmlns:a16="http://schemas.microsoft.com/office/drawing/2014/main" id="{7F94C438-E664-487D-803D-8654AED8DD64}"/>
              </a:ext>
            </a:extLst>
          </p:cNvPr>
          <p:cNvGrpSpPr>
            <a:grpSpLocks/>
          </p:cNvGrpSpPr>
          <p:nvPr/>
        </p:nvGrpSpPr>
        <p:grpSpPr bwMode="auto">
          <a:xfrm>
            <a:off x="4154488" y="4513263"/>
            <a:ext cx="977900" cy="357187"/>
            <a:chOff x="2617" y="2843"/>
            <a:chExt cx="616" cy="225"/>
          </a:xfrm>
        </p:grpSpPr>
        <p:sp>
          <p:nvSpPr>
            <p:cNvPr id="49193" name="Rectangle 30">
              <a:extLst>
                <a:ext uri="{FF2B5EF4-FFF2-40B4-BE49-F238E27FC236}">
                  <a16:creationId xmlns="" xmlns:a16="http://schemas.microsoft.com/office/drawing/2014/main" id="{5927E3C1-2C1C-418E-A792-0C18ABE0A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84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en-US"/>
            </a:p>
          </p:txBody>
        </p:sp>
        <p:sp>
          <p:nvSpPr>
            <p:cNvPr id="49194" name="Rectangle 31">
              <a:extLst>
                <a:ext uri="{FF2B5EF4-FFF2-40B4-BE49-F238E27FC236}">
                  <a16:creationId xmlns="" xmlns:a16="http://schemas.microsoft.com/office/drawing/2014/main" id="{CF02CC72-6738-435F-B5E1-FC129674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4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en-US"/>
            </a:p>
          </p:txBody>
        </p:sp>
        <p:sp>
          <p:nvSpPr>
            <p:cNvPr id="49195" name="Rectangle 32">
              <a:extLst>
                <a:ext uri="{FF2B5EF4-FFF2-40B4-BE49-F238E27FC236}">
                  <a16:creationId xmlns="" xmlns:a16="http://schemas.microsoft.com/office/drawing/2014/main" id="{1A3665A2-D4F0-445A-8A70-0A813FC55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884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9196" name="Rectangle 33">
              <a:extLst>
                <a:ext uri="{FF2B5EF4-FFF2-40B4-BE49-F238E27FC236}">
                  <a16:creationId xmlns="" xmlns:a16="http://schemas.microsoft.com/office/drawing/2014/main" id="{1F1E258D-FB17-4264-BF0E-2B95FF26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905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9197" name="Rectangle 34">
              <a:extLst>
                <a:ext uri="{FF2B5EF4-FFF2-40B4-BE49-F238E27FC236}">
                  <a16:creationId xmlns="" xmlns:a16="http://schemas.microsoft.com/office/drawing/2014/main" id="{472F0521-9351-4C37-A940-40F9A8A85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289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  <p:sp>
          <p:nvSpPr>
            <p:cNvPr id="49198" name="Rectangle 35">
              <a:extLst>
                <a:ext uri="{FF2B5EF4-FFF2-40B4-BE49-F238E27FC236}">
                  <a16:creationId xmlns="" xmlns:a16="http://schemas.microsoft.com/office/drawing/2014/main" id="{79AC124B-35E7-4DB1-914C-64DFB5A3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289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  <p:sp>
          <p:nvSpPr>
            <p:cNvPr id="49199" name="Rectangle 36">
              <a:extLst>
                <a:ext uri="{FF2B5EF4-FFF2-40B4-BE49-F238E27FC236}">
                  <a16:creationId xmlns="" xmlns:a16="http://schemas.microsoft.com/office/drawing/2014/main" id="{8A2AB196-2817-4D9B-A80B-4AA023337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905"/>
              <a:ext cx="6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49200" name="Rectangle 37">
              <a:extLst>
                <a:ext uri="{FF2B5EF4-FFF2-40B4-BE49-F238E27FC236}">
                  <a16:creationId xmlns="" xmlns:a16="http://schemas.microsoft.com/office/drawing/2014/main" id="{9EF01859-6FD6-4444-BF2D-B9D4741E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905"/>
              <a:ext cx="6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</p:grpSp>
      <p:grpSp>
        <p:nvGrpSpPr>
          <p:cNvPr id="3" name="Group 49">
            <a:extLst>
              <a:ext uri="{FF2B5EF4-FFF2-40B4-BE49-F238E27FC236}">
                <a16:creationId xmlns="" xmlns:a16="http://schemas.microsoft.com/office/drawing/2014/main" id="{AFF10110-38DA-45F1-95FB-C8EFDD548514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2670175"/>
            <a:ext cx="1492250" cy="393700"/>
            <a:chOff x="2858" y="1682"/>
            <a:chExt cx="940" cy="248"/>
          </a:xfrm>
        </p:grpSpPr>
        <p:sp>
          <p:nvSpPr>
            <p:cNvPr id="49183" name="Rectangle 39">
              <a:extLst>
                <a:ext uri="{FF2B5EF4-FFF2-40B4-BE49-F238E27FC236}">
                  <a16:creationId xmlns="" xmlns:a16="http://schemas.microsoft.com/office/drawing/2014/main" id="{B986A575-1B6E-4FD8-B732-50EE579EC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" y="1682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en-US"/>
            </a:p>
          </p:txBody>
        </p:sp>
        <p:sp>
          <p:nvSpPr>
            <p:cNvPr id="49184" name="Rectangle 40">
              <a:extLst>
                <a:ext uri="{FF2B5EF4-FFF2-40B4-BE49-F238E27FC236}">
                  <a16:creationId xmlns="" xmlns:a16="http://schemas.microsoft.com/office/drawing/2014/main" id="{16E596A4-7840-4454-A9B0-A5FDA0EC0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1682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en-US"/>
            </a:p>
          </p:txBody>
        </p:sp>
        <p:sp>
          <p:nvSpPr>
            <p:cNvPr id="49185" name="Rectangle 41">
              <a:extLst>
                <a:ext uri="{FF2B5EF4-FFF2-40B4-BE49-F238E27FC236}">
                  <a16:creationId xmlns="" xmlns:a16="http://schemas.microsoft.com/office/drawing/2014/main" id="{3B65B498-FAC1-48B5-B34A-0A4E349AF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174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49186" name="Rectangle 42">
              <a:extLst>
                <a:ext uri="{FF2B5EF4-FFF2-40B4-BE49-F238E27FC236}">
                  <a16:creationId xmlns="" xmlns:a16="http://schemas.microsoft.com/office/drawing/2014/main" id="{BBBB042F-DFED-4D48-8962-FC0584280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74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9187" name="Rectangle 43">
              <a:extLst>
                <a:ext uri="{FF2B5EF4-FFF2-40B4-BE49-F238E27FC236}">
                  <a16:creationId xmlns="" xmlns:a16="http://schemas.microsoft.com/office/drawing/2014/main" id="{A4037ABB-75F8-44AD-9D31-ECBACEA4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172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49188" name="Rectangle 44">
              <a:extLst>
                <a:ext uri="{FF2B5EF4-FFF2-40B4-BE49-F238E27FC236}">
                  <a16:creationId xmlns="" xmlns:a16="http://schemas.microsoft.com/office/drawing/2014/main" id="{B3D4D275-1F13-42FF-8F37-8DAD0F0CC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7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/>
            </a:p>
          </p:txBody>
        </p:sp>
        <p:sp>
          <p:nvSpPr>
            <p:cNvPr id="49189" name="Rectangle 45">
              <a:extLst>
                <a:ext uri="{FF2B5EF4-FFF2-40B4-BE49-F238E27FC236}">
                  <a16:creationId xmlns="" xmlns:a16="http://schemas.microsoft.com/office/drawing/2014/main" id="{BE7FA4BD-88FF-47CC-B661-7DEEDBF8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  <p:sp>
          <p:nvSpPr>
            <p:cNvPr id="49190" name="Rectangle 46">
              <a:extLst>
                <a:ext uri="{FF2B5EF4-FFF2-40B4-BE49-F238E27FC236}">
                  <a16:creationId xmlns="" xmlns:a16="http://schemas.microsoft.com/office/drawing/2014/main" id="{6CEF5681-A01B-4A60-92DC-3D6B9B15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5" y="1731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  <p:sp>
          <p:nvSpPr>
            <p:cNvPr id="49191" name="Rectangle 47">
              <a:extLst>
                <a:ext uri="{FF2B5EF4-FFF2-40B4-BE49-F238E27FC236}">
                  <a16:creationId xmlns="" xmlns:a16="http://schemas.microsoft.com/office/drawing/2014/main" id="{07FAD1F2-C52E-422E-B34A-03DBB3DAB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1748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49192" name="Rectangle 48">
              <a:extLst>
                <a:ext uri="{FF2B5EF4-FFF2-40B4-BE49-F238E27FC236}">
                  <a16:creationId xmlns="" xmlns:a16="http://schemas.microsoft.com/office/drawing/2014/main" id="{3D65FB23-017F-4279-8300-B55612FB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1748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4" grpId="0"/>
      <p:bldP spid="39946" grpId="0"/>
      <p:bldP spid="39959" grpId="0"/>
      <p:bldP spid="399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="" xmlns:a16="http://schemas.microsoft.com/office/drawing/2014/main" id="{D3ABA011-DD20-4B9D-9CA3-0E09BF6C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47108-C01A-4021-996E-D42EFE6BDFF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0179" name="Footer Placeholder 4">
            <a:extLst>
              <a:ext uri="{FF2B5EF4-FFF2-40B4-BE49-F238E27FC236}">
                <a16:creationId xmlns="" xmlns:a16="http://schemas.microsoft.com/office/drawing/2014/main" id="{BB3FA057-46E3-4078-9A3F-1B2B89A5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 1114 Kalkulus I</a:t>
            </a:r>
          </a:p>
        </p:txBody>
      </p:sp>
      <p:sp>
        <p:nvSpPr>
          <p:cNvPr id="39942" name="Rectangle 2">
            <a:extLst>
              <a:ext uri="{FF2B5EF4-FFF2-40B4-BE49-F238E27FC236}">
                <a16:creationId xmlns="" xmlns:a16="http://schemas.microsoft.com/office/drawing/2014/main" id="{81CFCAB7-9181-4391-BC78-86404C726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Contoh Translasi</a:t>
            </a:r>
          </a:p>
        </p:txBody>
      </p:sp>
      <p:graphicFrame>
        <p:nvGraphicFramePr>
          <p:cNvPr id="40965" name="Object 5">
            <a:extLst>
              <a:ext uri="{FF2B5EF4-FFF2-40B4-BE49-F238E27FC236}">
                <a16:creationId xmlns="" xmlns:a16="http://schemas.microsoft.com/office/drawing/2014/main" id="{D46BC8DA-3CF9-4E91-9038-D0A6759FA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371600"/>
          <a:ext cx="175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tion" r:id="rId3" imgW="863225" imgH="253890" progId="Equation.3">
                  <p:embed/>
                </p:oleObj>
              </mc:Choice>
              <mc:Fallback>
                <p:oleObj name="Equation" r:id="rId3" imgW="863225" imgH="253890" progId="Equation.3">
                  <p:embed/>
                  <p:pic>
                    <p:nvPicPr>
                      <p:cNvPr id="40965" name="Object 5">
                        <a:extLst>
                          <a:ext uri="{FF2B5EF4-FFF2-40B4-BE49-F238E27FC236}">
                            <a16:creationId xmlns="" xmlns:a16="http://schemas.microsoft.com/office/drawing/2014/main" id="{D46BC8DA-3CF9-4E91-9038-D0A6759FA2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71600"/>
                        <a:ext cx="175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>
            <a:extLst>
              <a:ext uri="{FF2B5EF4-FFF2-40B4-BE49-F238E27FC236}">
                <a16:creationId xmlns="" xmlns:a16="http://schemas.microsoft.com/office/drawing/2014/main" id="{967DF9D7-EAB1-4069-8A91-55CE09BDD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873250"/>
          <a:ext cx="1066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Equation" r:id="rId5" imgW="482391" imgH="253890" progId="Equation.3">
                  <p:embed/>
                </p:oleObj>
              </mc:Choice>
              <mc:Fallback>
                <p:oleObj name="Equation" r:id="rId5" imgW="482391" imgH="253890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="" xmlns:a16="http://schemas.microsoft.com/office/drawing/2014/main" id="{967DF9D7-EAB1-4069-8A91-55CE09BDD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73250"/>
                        <a:ext cx="1066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>
            <a:extLst>
              <a:ext uri="{FF2B5EF4-FFF2-40B4-BE49-F238E27FC236}">
                <a16:creationId xmlns="" xmlns:a16="http://schemas.microsoft.com/office/drawing/2014/main" id="{453A1FA6-E9F3-41C5-B62B-558A6602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71600"/>
            <a:ext cx="384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2. Gambarkan grafik fungsi</a:t>
            </a:r>
            <a:endParaRPr lang="en-US" altLang="en-US" sz="2400"/>
          </a:p>
        </p:txBody>
      </p:sp>
      <p:sp>
        <p:nvSpPr>
          <p:cNvPr id="40967" name="Rectangle 7">
            <a:extLst>
              <a:ext uri="{FF2B5EF4-FFF2-40B4-BE49-F238E27FC236}">
                <a16:creationId xmlns="" xmlns:a16="http://schemas.microsoft.com/office/drawing/2014/main" id="{3C386291-EF39-4A2B-9522-AFF9B6B9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90713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Kita lihat dahulu grafik </a:t>
            </a:r>
            <a:endParaRPr lang="en-US" altLang="en-US" sz="2400"/>
          </a:p>
        </p:txBody>
      </p:sp>
      <p:sp>
        <p:nvSpPr>
          <p:cNvPr id="50185" name="Rectangle 8">
            <a:extLst>
              <a:ext uri="{FF2B5EF4-FFF2-40B4-BE49-F238E27FC236}">
                <a16:creationId xmlns="" xmlns:a16="http://schemas.microsoft.com/office/drawing/2014/main" id="{BBAF814D-5BD0-4AB0-A4EB-6FF631D4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3960813"/>
            <a:ext cx="269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:</a:t>
            </a:r>
            <a:endParaRPr lang="en-US" altLang="en-US"/>
          </a:p>
        </p:txBody>
      </p:sp>
      <p:sp>
        <p:nvSpPr>
          <p:cNvPr id="50186" name="Rectangle 10">
            <a:extLst>
              <a:ext uri="{FF2B5EF4-FFF2-40B4-BE49-F238E27FC236}">
                <a16:creationId xmlns="" xmlns:a16="http://schemas.microsoft.com/office/drawing/2014/main" id="{9F87D517-314C-4796-9301-035AE284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0187" name="AutoShape 11">
            <a:extLst>
              <a:ext uri="{FF2B5EF4-FFF2-40B4-BE49-F238E27FC236}">
                <a16:creationId xmlns="" xmlns:a16="http://schemas.microsoft.com/office/drawing/2014/main" id="{AB14F159-383F-4045-B7C4-BEA65E1E5E3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62000" y="2286000"/>
            <a:ext cx="4648200" cy="379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3">
            <a:extLst>
              <a:ext uri="{FF2B5EF4-FFF2-40B4-BE49-F238E27FC236}">
                <a16:creationId xmlns="" xmlns:a16="http://schemas.microsoft.com/office/drawing/2014/main" id="{65D68F65-2AE7-4F36-91F4-978C70D1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850" y="4957763"/>
            <a:ext cx="4102100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Freeform 14">
            <a:extLst>
              <a:ext uri="{FF2B5EF4-FFF2-40B4-BE49-F238E27FC236}">
                <a16:creationId xmlns="" xmlns:a16="http://schemas.microsoft.com/office/drawing/2014/main" id="{A7808D05-1D50-4F9A-B637-5177E7D9A715}"/>
              </a:ext>
            </a:extLst>
          </p:cNvPr>
          <p:cNvSpPr>
            <a:spLocks/>
          </p:cNvSpPr>
          <p:nvPr/>
        </p:nvSpPr>
        <p:spPr bwMode="auto">
          <a:xfrm>
            <a:off x="5048250" y="4902200"/>
            <a:ext cx="166688" cy="111125"/>
          </a:xfrm>
          <a:custGeom>
            <a:avLst/>
            <a:gdLst>
              <a:gd name="T0" fmla="*/ 0 w 105"/>
              <a:gd name="T1" fmla="*/ 0 h 70"/>
              <a:gd name="T2" fmla="*/ 2147483647 w 105"/>
              <a:gd name="T3" fmla="*/ 2147483647 h 70"/>
              <a:gd name="T4" fmla="*/ 0 w 105"/>
              <a:gd name="T5" fmla="*/ 2147483647 h 70"/>
              <a:gd name="T6" fmla="*/ 0 w 105"/>
              <a:gd name="T7" fmla="*/ 0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05"/>
              <a:gd name="T13" fmla="*/ 0 h 70"/>
              <a:gd name="T14" fmla="*/ 105 w 105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" h="70">
                <a:moveTo>
                  <a:pt x="0" y="0"/>
                </a:moveTo>
                <a:lnTo>
                  <a:pt x="105" y="35"/>
                </a:lnTo>
                <a:lnTo>
                  <a:pt x="0" y="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5">
            <a:extLst>
              <a:ext uri="{FF2B5EF4-FFF2-40B4-BE49-F238E27FC236}">
                <a16:creationId xmlns="" xmlns:a16="http://schemas.microsoft.com/office/drawing/2014/main" id="{2CCE1329-D786-40C1-8483-DF6949C025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5" y="2635250"/>
            <a:ext cx="1588" cy="325120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Freeform 16">
            <a:extLst>
              <a:ext uri="{FF2B5EF4-FFF2-40B4-BE49-F238E27FC236}">
                <a16:creationId xmlns="" xmlns:a16="http://schemas.microsoft.com/office/drawing/2014/main" id="{3726D5BF-C3CA-40FD-AE70-DCD12C901848}"/>
              </a:ext>
            </a:extLst>
          </p:cNvPr>
          <p:cNvSpPr>
            <a:spLocks/>
          </p:cNvSpPr>
          <p:nvPr/>
        </p:nvSpPr>
        <p:spPr bwMode="auto">
          <a:xfrm>
            <a:off x="2836863" y="2482850"/>
            <a:ext cx="111125" cy="165100"/>
          </a:xfrm>
          <a:custGeom>
            <a:avLst/>
            <a:gdLst>
              <a:gd name="T0" fmla="*/ 0 w 70"/>
              <a:gd name="T1" fmla="*/ 2147483647 h 104"/>
              <a:gd name="T2" fmla="*/ 2147483647 w 70"/>
              <a:gd name="T3" fmla="*/ 0 h 104"/>
              <a:gd name="T4" fmla="*/ 2147483647 w 70"/>
              <a:gd name="T5" fmla="*/ 2147483647 h 104"/>
              <a:gd name="T6" fmla="*/ 0 w 70"/>
              <a:gd name="T7" fmla="*/ 2147483647 h 104"/>
              <a:gd name="T8" fmla="*/ 0 60000 65536"/>
              <a:gd name="T9" fmla="*/ 0 60000 65536"/>
              <a:gd name="T10" fmla="*/ 0 60000 65536"/>
              <a:gd name="T11" fmla="*/ 0 60000 65536"/>
              <a:gd name="T12" fmla="*/ 0 w 70"/>
              <a:gd name="T13" fmla="*/ 0 h 104"/>
              <a:gd name="T14" fmla="*/ 70 w 70"/>
              <a:gd name="T15" fmla="*/ 104 h 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" h="104">
                <a:moveTo>
                  <a:pt x="0" y="104"/>
                </a:moveTo>
                <a:lnTo>
                  <a:pt x="35" y="0"/>
                </a:lnTo>
                <a:lnTo>
                  <a:pt x="70" y="104"/>
                </a:lnTo>
                <a:lnTo>
                  <a:pt x="0" y="1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9">
            <a:extLst>
              <a:ext uri="{FF2B5EF4-FFF2-40B4-BE49-F238E27FC236}">
                <a16:creationId xmlns="" xmlns:a16="http://schemas.microsoft.com/office/drawing/2014/main" id="{63CE0057-AFB1-4DC2-B400-5F46953A8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6225" y="3100388"/>
            <a:ext cx="173038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20">
            <a:extLst>
              <a:ext uri="{FF2B5EF4-FFF2-40B4-BE49-F238E27FC236}">
                <a16:creationId xmlns="" xmlns:a16="http://schemas.microsoft.com/office/drawing/2014/main" id="{194658AA-271B-42DB-BC62-A71860403C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6225" y="3719513"/>
            <a:ext cx="173038" cy="1587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Rectangle 23">
            <a:extLst>
              <a:ext uri="{FF2B5EF4-FFF2-40B4-BE49-F238E27FC236}">
                <a16:creationId xmlns="" xmlns:a16="http://schemas.microsoft.com/office/drawing/2014/main" id="{5AD456F9-D312-4115-AF15-76721982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57513"/>
            <a:ext cx="1349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40984" name="Line 24">
            <a:extLst>
              <a:ext uri="{FF2B5EF4-FFF2-40B4-BE49-F238E27FC236}">
                <a16:creationId xmlns="" xmlns:a16="http://schemas.microsoft.com/office/drawing/2014/main" id="{D81EA06B-8900-4B4F-A88E-19910D339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6225" y="4340225"/>
            <a:ext cx="173038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Line 27">
            <a:extLst>
              <a:ext uri="{FF2B5EF4-FFF2-40B4-BE49-F238E27FC236}">
                <a16:creationId xmlns="" xmlns:a16="http://schemas.microsoft.com/office/drawing/2014/main" id="{D26FD73D-7FA8-4266-8E97-A6D15539A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4888" y="3100388"/>
            <a:ext cx="617537" cy="1857375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8" name="Line 28">
            <a:extLst>
              <a:ext uri="{FF2B5EF4-FFF2-40B4-BE49-F238E27FC236}">
                <a16:creationId xmlns="" xmlns:a16="http://schemas.microsoft.com/office/drawing/2014/main" id="{ACB088D3-C7DA-4D4E-918B-36BE4BDD3F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2425" y="3100388"/>
            <a:ext cx="619125" cy="1857375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34">
            <a:extLst>
              <a:ext uri="{FF2B5EF4-FFF2-40B4-BE49-F238E27FC236}">
                <a16:creationId xmlns="" xmlns:a16="http://schemas.microsoft.com/office/drawing/2014/main" id="{FD801B42-087C-421D-8F69-EC5BE313F421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4046538"/>
            <a:ext cx="733425" cy="315912"/>
            <a:chOff x="1161" y="2549"/>
            <a:chExt cx="462" cy="199"/>
          </a:xfrm>
        </p:grpSpPr>
        <p:sp>
          <p:nvSpPr>
            <p:cNvPr id="50204" name="Rectangle 29">
              <a:extLst>
                <a:ext uri="{FF2B5EF4-FFF2-40B4-BE49-F238E27FC236}">
                  <a16:creationId xmlns="" xmlns:a16="http://schemas.microsoft.com/office/drawing/2014/main" id="{0E1352FD-70EE-43FC-B3DB-74B3DE65B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56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50205" name="Rectangle 30">
              <a:extLst>
                <a:ext uri="{FF2B5EF4-FFF2-40B4-BE49-F238E27FC236}">
                  <a16:creationId xmlns="" xmlns:a16="http://schemas.microsoft.com/office/drawing/2014/main" id="{EFDDF62B-0922-4BC8-9373-1768C2747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56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  <p:sp>
          <p:nvSpPr>
            <p:cNvPr id="50206" name="Rectangle 31">
              <a:extLst>
                <a:ext uri="{FF2B5EF4-FFF2-40B4-BE49-F238E27FC236}">
                  <a16:creationId xmlns="" xmlns:a16="http://schemas.microsoft.com/office/drawing/2014/main" id="{3E84B334-7A96-4E6C-91DA-2F81FE78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56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50207" name="Rectangle 32">
              <a:extLst>
                <a:ext uri="{FF2B5EF4-FFF2-40B4-BE49-F238E27FC236}">
                  <a16:creationId xmlns="" xmlns:a16="http://schemas.microsoft.com/office/drawing/2014/main" id="{0B1764F3-0195-4773-B724-8819E225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254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  <p:sp>
          <p:nvSpPr>
            <p:cNvPr id="50208" name="Rectangle 33">
              <a:extLst>
                <a:ext uri="{FF2B5EF4-FFF2-40B4-BE49-F238E27FC236}">
                  <a16:creationId xmlns="" xmlns:a16="http://schemas.microsoft.com/office/drawing/2014/main" id="{CCA6EFB5-D377-44C3-B161-2EF3FC99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" y="254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="" xmlns:a16="http://schemas.microsoft.com/office/drawing/2014/main" id="{59D614BC-6113-4AD6-85E3-5AEFEE6D826B}"/>
              </a:ext>
            </a:extLst>
          </p:cNvPr>
          <p:cNvGrpSpPr>
            <a:grpSpLocks/>
          </p:cNvGrpSpPr>
          <p:nvPr/>
        </p:nvGrpSpPr>
        <p:grpSpPr bwMode="auto">
          <a:xfrm>
            <a:off x="3232150" y="4046538"/>
            <a:ext cx="623888" cy="331787"/>
            <a:chOff x="2036" y="2549"/>
            <a:chExt cx="393" cy="209"/>
          </a:xfrm>
        </p:grpSpPr>
        <p:sp>
          <p:nvSpPr>
            <p:cNvPr id="50200" name="Rectangle 35">
              <a:extLst>
                <a:ext uri="{FF2B5EF4-FFF2-40B4-BE49-F238E27FC236}">
                  <a16:creationId xmlns="" xmlns:a16="http://schemas.microsoft.com/office/drawing/2014/main" id="{77960862-BC12-43DD-95A3-DCFABF8C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56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50201" name="Rectangle 36">
              <a:extLst>
                <a:ext uri="{FF2B5EF4-FFF2-40B4-BE49-F238E27FC236}">
                  <a16:creationId xmlns="" xmlns:a16="http://schemas.microsoft.com/office/drawing/2014/main" id="{EF8C3616-CF68-4935-887F-3A01CFED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256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  <p:sp>
          <p:nvSpPr>
            <p:cNvPr id="50202" name="Rectangle 37">
              <a:extLst>
                <a:ext uri="{FF2B5EF4-FFF2-40B4-BE49-F238E27FC236}">
                  <a16:creationId xmlns="" xmlns:a16="http://schemas.microsoft.com/office/drawing/2014/main" id="{565044CA-1F5D-40C8-BA52-8EE96687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6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50203" name="Rectangle 38">
              <a:extLst>
                <a:ext uri="{FF2B5EF4-FFF2-40B4-BE49-F238E27FC236}">
                  <a16:creationId xmlns="" xmlns:a16="http://schemas.microsoft.com/office/drawing/2014/main" id="{B0C1102E-014D-4087-9624-F98CA2CCC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254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/>
      <p:bldP spid="40967" grpId="0"/>
      <p:bldP spid="409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="" xmlns:a16="http://schemas.microsoft.com/office/drawing/2014/main" id="{1BD5AA2D-712C-44D7-8DA1-CAC06327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FAF0F-5607-4906-AF9F-ECD4DB6D2EC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1203" name="Footer Placeholder 4">
            <a:extLst>
              <a:ext uri="{FF2B5EF4-FFF2-40B4-BE49-F238E27FC236}">
                <a16:creationId xmlns="" xmlns:a16="http://schemas.microsoft.com/office/drawing/2014/main" id="{CE63E094-76A1-4546-BF80-1D6B305F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 1114 Kalkulus I</a:t>
            </a:r>
          </a:p>
        </p:txBody>
      </p:sp>
      <p:sp>
        <p:nvSpPr>
          <p:cNvPr id="40966" name="Rectangle 2">
            <a:extLst>
              <a:ext uri="{FF2B5EF4-FFF2-40B4-BE49-F238E27FC236}">
                <a16:creationId xmlns="" xmlns:a16="http://schemas.microsoft.com/office/drawing/2014/main" id="{D692A81E-53DB-444D-8F8A-0F9893D93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b="1">
                <a:solidFill>
                  <a:schemeClr val="tx1"/>
                </a:solidFill>
              </a:rPr>
              <a:t>Contoh Translasi</a:t>
            </a:r>
          </a:p>
        </p:txBody>
      </p:sp>
      <p:graphicFrame>
        <p:nvGraphicFramePr>
          <p:cNvPr id="41989" name="Object 5">
            <a:extLst>
              <a:ext uri="{FF2B5EF4-FFF2-40B4-BE49-F238E27FC236}">
                <a16:creationId xmlns="" xmlns:a16="http://schemas.microsoft.com/office/drawing/2014/main" id="{5E41BE66-6044-4BB6-B4C5-7A5C7E61B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295400"/>
          <a:ext cx="137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3" imgW="672808" imgH="253890" progId="Equation.3">
                  <p:embed/>
                </p:oleObj>
              </mc:Choice>
              <mc:Fallback>
                <p:oleObj name="Equation" r:id="rId3" imgW="672808" imgH="253890" progId="Equation.3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="" xmlns:a16="http://schemas.microsoft.com/office/drawing/2014/main" id="{5E41BE66-6044-4BB6-B4C5-7A5C7E61BD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137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="" xmlns:a16="http://schemas.microsoft.com/office/drawing/2014/main" id="{1C499590-E109-45A9-B631-DEA0E5FCB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62200"/>
          <a:ext cx="1143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5" imgW="571252" imgH="253890" progId="Equation.3">
                  <p:embed/>
                </p:oleObj>
              </mc:Choice>
              <mc:Fallback>
                <p:oleObj name="Equation" r:id="rId5" imgW="571252" imgH="25389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="" xmlns:a16="http://schemas.microsoft.com/office/drawing/2014/main" id="{1C499590-E109-45A9-B631-DEA0E5FCB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1143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Rectangle 6">
            <a:extLst>
              <a:ext uri="{FF2B5EF4-FFF2-40B4-BE49-F238E27FC236}">
                <a16:creationId xmlns="" xmlns:a16="http://schemas.microsoft.com/office/drawing/2014/main" id="{CDFFCAFB-CE36-4AAB-8FC9-D584E816E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81113"/>
            <a:ext cx="133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Grafik    </a:t>
            </a:r>
            <a:endParaRPr lang="en-US" altLang="en-US" sz="2400"/>
          </a:p>
        </p:txBody>
      </p:sp>
      <p:sp>
        <p:nvSpPr>
          <p:cNvPr id="41991" name="Rectangle 7">
            <a:extLst>
              <a:ext uri="{FF2B5EF4-FFF2-40B4-BE49-F238E27FC236}">
                <a16:creationId xmlns="" xmlns:a16="http://schemas.microsoft.com/office/drawing/2014/main" id="{65D4DFFC-6C12-4A17-8D09-A1D3EF579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281113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 dapat</a:t>
            </a:r>
            <a:endParaRPr lang="en-US" altLang="en-US" sz="2400"/>
          </a:p>
        </p:txBody>
      </p:sp>
      <p:sp>
        <p:nvSpPr>
          <p:cNvPr id="41992" name="Rectangle 8">
            <a:extLst>
              <a:ext uri="{FF2B5EF4-FFF2-40B4-BE49-F238E27FC236}">
                <a16:creationId xmlns="" xmlns:a16="http://schemas.microsoft.com/office/drawing/2014/main" id="{700E5AC4-505B-44A7-B116-C707A91E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622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yang digeser</a:t>
            </a:r>
            <a:endParaRPr lang="en-US" altLang="en-US" sz="2400"/>
          </a:p>
        </p:txBody>
      </p:sp>
      <p:sp>
        <p:nvSpPr>
          <p:cNvPr id="41995" name="Rectangle 11">
            <a:extLst>
              <a:ext uri="{FF2B5EF4-FFF2-40B4-BE49-F238E27FC236}">
                <a16:creationId xmlns="" xmlns:a16="http://schemas.microsoft.com/office/drawing/2014/main" id="{2A6BCBDB-FFE4-4BB2-8CE2-D24CED2C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31975"/>
            <a:ext cx="359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dipandang sebagai grafik</a:t>
            </a:r>
          </a:p>
        </p:txBody>
      </p:sp>
      <p:sp>
        <p:nvSpPr>
          <p:cNvPr id="41996" name="Rectangle 12">
            <a:extLst>
              <a:ext uri="{FF2B5EF4-FFF2-40B4-BE49-F238E27FC236}">
                <a16:creationId xmlns="" xmlns:a16="http://schemas.microsoft.com/office/drawing/2014/main" id="{7375D6BA-1DF5-48C5-8921-FE3FF7ED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340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ke atas sejauh 1 satuan</a:t>
            </a:r>
          </a:p>
        </p:txBody>
      </p:sp>
      <p:sp>
        <p:nvSpPr>
          <p:cNvPr id="51212" name="AutoShape 53">
            <a:extLst>
              <a:ext uri="{FF2B5EF4-FFF2-40B4-BE49-F238E27FC236}">
                <a16:creationId xmlns="" xmlns:a16="http://schemas.microsoft.com/office/drawing/2014/main" id="{AD994CED-CF75-43BF-B303-71370012C2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038600" y="1371600"/>
            <a:ext cx="40449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55">
            <a:extLst>
              <a:ext uri="{FF2B5EF4-FFF2-40B4-BE49-F238E27FC236}">
                <a16:creationId xmlns="" xmlns:a16="http://schemas.microsoft.com/office/drawing/2014/main" id="{854ACE09-47FF-4F8B-8A53-7120D4FAD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2846388"/>
            <a:ext cx="3859212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Freeform 56">
            <a:extLst>
              <a:ext uri="{FF2B5EF4-FFF2-40B4-BE49-F238E27FC236}">
                <a16:creationId xmlns="" xmlns:a16="http://schemas.microsoft.com/office/drawing/2014/main" id="{FD6E4844-D1C3-46DC-B6EF-2376A942536B}"/>
              </a:ext>
            </a:extLst>
          </p:cNvPr>
          <p:cNvSpPr>
            <a:spLocks/>
          </p:cNvSpPr>
          <p:nvPr/>
        </p:nvSpPr>
        <p:spPr bwMode="auto">
          <a:xfrm>
            <a:off x="7908925" y="2794000"/>
            <a:ext cx="157163" cy="104775"/>
          </a:xfrm>
          <a:custGeom>
            <a:avLst/>
            <a:gdLst>
              <a:gd name="T0" fmla="*/ 0 w 99"/>
              <a:gd name="T1" fmla="*/ 0 h 66"/>
              <a:gd name="T2" fmla="*/ 2147483647 w 99"/>
              <a:gd name="T3" fmla="*/ 2147483647 h 66"/>
              <a:gd name="T4" fmla="*/ 0 w 99"/>
              <a:gd name="T5" fmla="*/ 2147483647 h 66"/>
              <a:gd name="T6" fmla="*/ 0 w 99"/>
              <a:gd name="T7" fmla="*/ 0 h 66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66"/>
              <a:gd name="T14" fmla="*/ 99 w 9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66">
                <a:moveTo>
                  <a:pt x="0" y="0"/>
                </a:moveTo>
                <a:lnTo>
                  <a:pt x="99" y="33"/>
                </a:lnTo>
                <a:lnTo>
                  <a:pt x="0" y="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57">
            <a:extLst>
              <a:ext uri="{FF2B5EF4-FFF2-40B4-BE49-F238E27FC236}">
                <a16:creationId xmlns="" xmlns:a16="http://schemas.microsoft.com/office/drawing/2014/main" id="{170904DB-2CEA-4E39-8A5E-A66FDC5C2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63" y="1535113"/>
            <a:ext cx="1587" cy="3349625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Freeform 58">
            <a:extLst>
              <a:ext uri="{FF2B5EF4-FFF2-40B4-BE49-F238E27FC236}">
                <a16:creationId xmlns="" xmlns:a16="http://schemas.microsoft.com/office/drawing/2014/main" id="{9507CABC-A647-45E6-B159-F99A7E57DEA1}"/>
              </a:ext>
            </a:extLst>
          </p:cNvPr>
          <p:cNvSpPr>
            <a:spLocks/>
          </p:cNvSpPr>
          <p:nvPr/>
        </p:nvSpPr>
        <p:spPr bwMode="auto">
          <a:xfrm>
            <a:off x="6048375" y="1390650"/>
            <a:ext cx="104775" cy="157163"/>
          </a:xfrm>
          <a:custGeom>
            <a:avLst/>
            <a:gdLst>
              <a:gd name="T0" fmla="*/ 0 w 66"/>
              <a:gd name="T1" fmla="*/ 2147483647 h 99"/>
              <a:gd name="T2" fmla="*/ 2147483647 w 66"/>
              <a:gd name="T3" fmla="*/ 0 h 99"/>
              <a:gd name="T4" fmla="*/ 2147483647 w 66"/>
              <a:gd name="T5" fmla="*/ 2147483647 h 99"/>
              <a:gd name="T6" fmla="*/ 0 w 66"/>
              <a:gd name="T7" fmla="*/ 2147483647 h 99"/>
              <a:gd name="T8" fmla="*/ 0 60000 65536"/>
              <a:gd name="T9" fmla="*/ 0 60000 65536"/>
              <a:gd name="T10" fmla="*/ 0 60000 65536"/>
              <a:gd name="T11" fmla="*/ 0 60000 65536"/>
              <a:gd name="T12" fmla="*/ 0 w 66"/>
              <a:gd name="T13" fmla="*/ 0 h 99"/>
              <a:gd name="T14" fmla="*/ 66 w 66"/>
              <a:gd name="T15" fmla="*/ 99 h 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" h="99">
                <a:moveTo>
                  <a:pt x="0" y="99"/>
                </a:moveTo>
                <a:lnTo>
                  <a:pt x="33" y="0"/>
                </a:lnTo>
                <a:lnTo>
                  <a:pt x="66" y="99"/>
                </a:lnTo>
                <a:lnTo>
                  <a:pt x="0" y="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61">
            <a:extLst>
              <a:ext uri="{FF2B5EF4-FFF2-40B4-BE49-F238E27FC236}">
                <a16:creationId xmlns="" xmlns:a16="http://schemas.microsoft.com/office/drawing/2014/main" id="{1E073070-19C7-4DF5-9DE2-9FBCCB2E94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7738" y="4010025"/>
            <a:ext cx="165100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62">
            <a:extLst>
              <a:ext uri="{FF2B5EF4-FFF2-40B4-BE49-F238E27FC236}">
                <a16:creationId xmlns="" xmlns:a16="http://schemas.microsoft.com/office/drawing/2014/main" id="{1DFC9636-3F56-42DD-BB40-B1CF8CB2F8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7738" y="2263775"/>
            <a:ext cx="165100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Rectangle 65">
            <a:extLst>
              <a:ext uri="{FF2B5EF4-FFF2-40B4-BE49-F238E27FC236}">
                <a16:creationId xmlns="" xmlns:a16="http://schemas.microsoft.com/office/drawing/2014/main" id="{E9996BD4-5982-44A3-A4DF-9AABE59B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3" y="2132013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42050" name="Line 66">
            <a:extLst>
              <a:ext uri="{FF2B5EF4-FFF2-40B4-BE49-F238E27FC236}">
                <a16:creationId xmlns="" xmlns:a16="http://schemas.microsoft.com/office/drawing/2014/main" id="{79E81C97-7AEC-4345-A5B1-078C88898D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7738" y="3429000"/>
            <a:ext cx="165100" cy="1588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69">
            <a:extLst>
              <a:ext uri="{FF2B5EF4-FFF2-40B4-BE49-F238E27FC236}">
                <a16:creationId xmlns="" xmlns:a16="http://schemas.microsoft.com/office/drawing/2014/main" id="{ADB43730-0801-4B20-8744-F0D123C52D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7638" y="2263775"/>
            <a:ext cx="873125" cy="262096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70">
            <a:extLst>
              <a:ext uri="{FF2B5EF4-FFF2-40B4-BE49-F238E27FC236}">
                <a16:creationId xmlns="" xmlns:a16="http://schemas.microsoft.com/office/drawing/2014/main" id="{1001695C-BDBB-49F8-A38A-B01D15F0D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63" y="2281238"/>
            <a:ext cx="873125" cy="2620962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71">
            <a:extLst>
              <a:ext uri="{FF2B5EF4-FFF2-40B4-BE49-F238E27FC236}">
                <a16:creationId xmlns="" xmlns:a16="http://schemas.microsoft.com/office/drawing/2014/main" id="{0B3F45E2-C259-4F94-9CAB-FAFCCDAB04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7738" y="4592638"/>
            <a:ext cx="165100" cy="1587"/>
          </a:xfrm>
          <a:prstGeom prst="line">
            <a:avLst/>
          </a:prstGeom>
          <a:noFill/>
          <a:ln w="1111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79">
            <a:extLst>
              <a:ext uri="{FF2B5EF4-FFF2-40B4-BE49-F238E27FC236}">
                <a16:creationId xmlns="" xmlns:a16="http://schemas.microsoft.com/office/drawing/2014/main" id="{3BE16274-5EDF-4DDC-A532-B262CB43A9F5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5046663"/>
            <a:ext cx="869950" cy="347662"/>
            <a:chOff x="3795" y="3179"/>
            <a:chExt cx="548" cy="219"/>
          </a:xfrm>
        </p:grpSpPr>
        <p:sp>
          <p:nvSpPr>
            <p:cNvPr id="51236" name="Line 72">
              <a:extLst>
                <a:ext uri="{FF2B5EF4-FFF2-40B4-BE49-F238E27FC236}">
                  <a16:creationId xmlns="" xmlns:a16="http://schemas.microsoft.com/office/drawing/2014/main" id="{143A37F5-3DFA-4AFD-AD3A-F16C23F3E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3204"/>
              <a:ext cx="1" cy="1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7" name="Line 73">
              <a:extLst>
                <a:ext uri="{FF2B5EF4-FFF2-40B4-BE49-F238E27FC236}">
                  <a16:creationId xmlns="" xmlns:a16="http://schemas.microsoft.com/office/drawing/2014/main" id="{9464D662-1293-4775-8FE7-308365883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" y="3204"/>
              <a:ext cx="1" cy="1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8" name="Rectangle 74">
              <a:extLst>
                <a:ext uri="{FF2B5EF4-FFF2-40B4-BE49-F238E27FC236}">
                  <a16:creationId xmlns="" xmlns:a16="http://schemas.microsoft.com/office/drawing/2014/main" id="{C41FBB72-3909-4242-8ABB-845979620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319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51239" name="Rectangle 75">
              <a:extLst>
                <a:ext uri="{FF2B5EF4-FFF2-40B4-BE49-F238E27FC236}">
                  <a16:creationId xmlns="" xmlns:a16="http://schemas.microsoft.com/office/drawing/2014/main" id="{0907C84F-666C-4BB9-8C27-AD53EA69A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3196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  <p:sp>
          <p:nvSpPr>
            <p:cNvPr id="51240" name="Rectangle 76">
              <a:extLst>
                <a:ext uri="{FF2B5EF4-FFF2-40B4-BE49-F238E27FC236}">
                  <a16:creationId xmlns="" xmlns:a16="http://schemas.microsoft.com/office/drawing/2014/main" id="{FF1D1338-3C93-44DB-8425-CFEC0D79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19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51241" name="Rectangle 77">
              <a:extLst>
                <a:ext uri="{FF2B5EF4-FFF2-40B4-BE49-F238E27FC236}">
                  <a16:creationId xmlns="" xmlns:a16="http://schemas.microsoft.com/office/drawing/2014/main" id="{BD7BD618-FC04-43CD-85D5-70397AAC9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317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  <p:sp>
          <p:nvSpPr>
            <p:cNvPr id="51242" name="Rectangle 78">
              <a:extLst>
                <a:ext uri="{FF2B5EF4-FFF2-40B4-BE49-F238E27FC236}">
                  <a16:creationId xmlns="" xmlns:a16="http://schemas.microsoft.com/office/drawing/2014/main" id="{D114B0E1-4FE7-4E78-B609-24998E48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" y="3179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</p:grpSp>
      <p:sp>
        <p:nvSpPr>
          <p:cNvPr id="42064" name="Freeform 80">
            <a:extLst>
              <a:ext uri="{FF2B5EF4-FFF2-40B4-BE49-F238E27FC236}">
                <a16:creationId xmlns="" xmlns:a16="http://schemas.microsoft.com/office/drawing/2014/main" id="{5AE25B1C-69D4-49B7-B98F-E92C121A7983}"/>
              </a:ext>
            </a:extLst>
          </p:cNvPr>
          <p:cNvSpPr>
            <a:spLocks noEditPoints="1"/>
          </p:cNvSpPr>
          <p:nvPr/>
        </p:nvSpPr>
        <p:spPr bwMode="auto">
          <a:xfrm>
            <a:off x="6092825" y="2836863"/>
            <a:ext cx="889000" cy="2636837"/>
          </a:xfrm>
          <a:custGeom>
            <a:avLst/>
            <a:gdLst>
              <a:gd name="T0" fmla="*/ 2147483647 w 993"/>
              <a:gd name="T1" fmla="*/ 2147483647 h 2944"/>
              <a:gd name="T2" fmla="*/ 2147483647 w 993"/>
              <a:gd name="T3" fmla="*/ 2147483647 h 2944"/>
              <a:gd name="T4" fmla="*/ 2147483647 w 993"/>
              <a:gd name="T5" fmla="*/ 2147483647 h 2944"/>
              <a:gd name="T6" fmla="*/ 2147483647 w 993"/>
              <a:gd name="T7" fmla="*/ 2147483647 h 2944"/>
              <a:gd name="T8" fmla="*/ 2147483647 w 993"/>
              <a:gd name="T9" fmla="*/ 2147483647 h 2944"/>
              <a:gd name="T10" fmla="*/ 2147483647 w 993"/>
              <a:gd name="T11" fmla="*/ 2147483647 h 2944"/>
              <a:gd name="T12" fmla="*/ 2147483647 w 993"/>
              <a:gd name="T13" fmla="*/ 2147483647 h 2944"/>
              <a:gd name="T14" fmla="*/ 2147483647 w 993"/>
              <a:gd name="T15" fmla="*/ 2147483647 h 2944"/>
              <a:gd name="T16" fmla="*/ 2147483647 w 993"/>
              <a:gd name="T17" fmla="*/ 2147483647 h 2944"/>
              <a:gd name="T18" fmla="*/ 2147483647 w 993"/>
              <a:gd name="T19" fmla="*/ 2147483647 h 2944"/>
              <a:gd name="T20" fmla="*/ 2147483647 w 993"/>
              <a:gd name="T21" fmla="*/ 2147483647 h 2944"/>
              <a:gd name="T22" fmla="*/ 2147483647 w 993"/>
              <a:gd name="T23" fmla="*/ 2147483647 h 2944"/>
              <a:gd name="T24" fmla="*/ 2147483647 w 993"/>
              <a:gd name="T25" fmla="*/ 2147483647 h 2944"/>
              <a:gd name="T26" fmla="*/ 2147483647 w 993"/>
              <a:gd name="T27" fmla="*/ 2147483647 h 2944"/>
              <a:gd name="T28" fmla="*/ 2147483647 w 993"/>
              <a:gd name="T29" fmla="*/ 2147483647 h 2944"/>
              <a:gd name="T30" fmla="*/ 2147483647 w 993"/>
              <a:gd name="T31" fmla="*/ 2147483647 h 2944"/>
              <a:gd name="T32" fmla="*/ 2147483647 w 993"/>
              <a:gd name="T33" fmla="*/ 2147483647 h 2944"/>
              <a:gd name="T34" fmla="*/ 2147483647 w 993"/>
              <a:gd name="T35" fmla="*/ 2147483647 h 2944"/>
              <a:gd name="T36" fmla="*/ 2147483647 w 993"/>
              <a:gd name="T37" fmla="*/ 2147483647 h 2944"/>
              <a:gd name="T38" fmla="*/ 2147483647 w 993"/>
              <a:gd name="T39" fmla="*/ 2147483647 h 2944"/>
              <a:gd name="T40" fmla="*/ 2147483647 w 993"/>
              <a:gd name="T41" fmla="*/ 2147483647 h 2944"/>
              <a:gd name="T42" fmla="*/ 2147483647 w 993"/>
              <a:gd name="T43" fmla="*/ 2147483647 h 2944"/>
              <a:gd name="T44" fmla="*/ 2147483647 w 993"/>
              <a:gd name="T45" fmla="*/ 2147483647 h 2944"/>
              <a:gd name="T46" fmla="*/ 2147483647 w 993"/>
              <a:gd name="T47" fmla="*/ 2147483647 h 2944"/>
              <a:gd name="T48" fmla="*/ 2147483647 w 993"/>
              <a:gd name="T49" fmla="*/ 2147483647 h 2944"/>
              <a:gd name="T50" fmla="*/ 2147483647 w 993"/>
              <a:gd name="T51" fmla="*/ 2147483647 h 2944"/>
              <a:gd name="T52" fmla="*/ 2147483647 w 993"/>
              <a:gd name="T53" fmla="*/ 2147483647 h 2944"/>
              <a:gd name="T54" fmla="*/ 2147483647 w 993"/>
              <a:gd name="T55" fmla="*/ 2147483647 h 2944"/>
              <a:gd name="T56" fmla="*/ 2147483647 w 993"/>
              <a:gd name="T57" fmla="*/ 2147483647 h 2944"/>
              <a:gd name="T58" fmla="*/ 2147483647 w 993"/>
              <a:gd name="T59" fmla="*/ 2147483647 h 2944"/>
              <a:gd name="T60" fmla="*/ 2147483647 w 993"/>
              <a:gd name="T61" fmla="*/ 2147483647 h 2944"/>
              <a:gd name="T62" fmla="*/ 2147483647 w 993"/>
              <a:gd name="T63" fmla="*/ 2147483647 h 2944"/>
              <a:gd name="T64" fmla="*/ 2147483647 w 993"/>
              <a:gd name="T65" fmla="*/ 2147483647 h 2944"/>
              <a:gd name="T66" fmla="*/ 2147483647 w 993"/>
              <a:gd name="T67" fmla="*/ 2147483647 h 2944"/>
              <a:gd name="T68" fmla="*/ 2147483647 w 993"/>
              <a:gd name="T69" fmla="*/ 2147483647 h 2944"/>
              <a:gd name="T70" fmla="*/ 2147483647 w 993"/>
              <a:gd name="T71" fmla="*/ 2147483647 h 2944"/>
              <a:gd name="T72" fmla="*/ 2147483647 w 993"/>
              <a:gd name="T73" fmla="*/ 2147483647 h 2944"/>
              <a:gd name="T74" fmla="*/ 2147483647 w 993"/>
              <a:gd name="T75" fmla="*/ 2147483647 h 2944"/>
              <a:gd name="T76" fmla="*/ 2147483647 w 993"/>
              <a:gd name="T77" fmla="*/ 2147483647 h 2944"/>
              <a:gd name="T78" fmla="*/ 2147483647 w 993"/>
              <a:gd name="T79" fmla="*/ 2147483647 h 2944"/>
              <a:gd name="T80" fmla="*/ 2147483647 w 993"/>
              <a:gd name="T81" fmla="*/ 2147483647 h 2944"/>
              <a:gd name="T82" fmla="*/ 2147483647 w 993"/>
              <a:gd name="T83" fmla="*/ 2147483647 h 2944"/>
              <a:gd name="T84" fmla="*/ 2147483647 w 993"/>
              <a:gd name="T85" fmla="*/ 2147483647 h 2944"/>
              <a:gd name="T86" fmla="*/ 2147483647 w 993"/>
              <a:gd name="T87" fmla="*/ 2147483647 h 2944"/>
              <a:gd name="T88" fmla="*/ 2147483647 w 993"/>
              <a:gd name="T89" fmla="*/ 2147483647 h 2944"/>
              <a:gd name="T90" fmla="*/ 2147483647 w 993"/>
              <a:gd name="T91" fmla="*/ 2147483647 h 2944"/>
              <a:gd name="T92" fmla="*/ 2147483647 w 993"/>
              <a:gd name="T93" fmla="*/ 2147483647 h 2944"/>
              <a:gd name="T94" fmla="*/ 2147483647 w 993"/>
              <a:gd name="T95" fmla="*/ 2147483647 h 2944"/>
              <a:gd name="T96" fmla="*/ 2147483647 w 993"/>
              <a:gd name="T97" fmla="*/ 2147483647 h 2944"/>
              <a:gd name="T98" fmla="*/ 2147483647 w 993"/>
              <a:gd name="T99" fmla="*/ 2147483647 h 2944"/>
              <a:gd name="T100" fmla="*/ 2147483647 w 993"/>
              <a:gd name="T101" fmla="*/ 2147483647 h 2944"/>
              <a:gd name="T102" fmla="*/ 2147483647 w 993"/>
              <a:gd name="T103" fmla="*/ 2147483647 h 2944"/>
              <a:gd name="T104" fmla="*/ 2147483647 w 993"/>
              <a:gd name="T105" fmla="*/ 2147483647 h 2944"/>
              <a:gd name="T106" fmla="*/ 2147483647 w 993"/>
              <a:gd name="T107" fmla="*/ 2147483647 h 2944"/>
              <a:gd name="T108" fmla="*/ 2147483647 w 993"/>
              <a:gd name="T109" fmla="*/ 2147483647 h 2944"/>
              <a:gd name="T110" fmla="*/ 2147483647 w 993"/>
              <a:gd name="T111" fmla="*/ 2147483647 h 2944"/>
              <a:gd name="T112" fmla="*/ 2147483647 w 993"/>
              <a:gd name="T113" fmla="*/ 2147483647 h 2944"/>
              <a:gd name="T114" fmla="*/ 2147483647 w 993"/>
              <a:gd name="T115" fmla="*/ 2147483647 h 2944"/>
              <a:gd name="T116" fmla="*/ 2147483647 w 993"/>
              <a:gd name="T117" fmla="*/ 2147483647 h 29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93"/>
              <a:gd name="T178" fmla="*/ 0 h 2944"/>
              <a:gd name="T179" fmla="*/ 993 w 993"/>
              <a:gd name="T180" fmla="*/ 2944 h 29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93" h="2944">
                <a:moveTo>
                  <a:pt x="17" y="7"/>
                </a:moveTo>
                <a:lnTo>
                  <a:pt x="52" y="113"/>
                </a:lnTo>
                <a:cubicBezTo>
                  <a:pt x="54" y="117"/>
                  <a:pt x="51" y="122"/>
                  <a:pt x="47" y="123"/>
                </a:cubicBezTo>
                <a:cubicBezTo>
                  <a:pt x="43" y="125"/>
                  <a:pt x="38" y="122"/>
                  <a:pt x="37" y="118"/>
                </a:cubicBezTo>
                <a:lnTo>
                  <a:pt x="2" y="12"/>
                </a:lnTo>
                <a:cubicBezTo>
                  <a:pt x="0" y="8"/>
                  <a:pt x="2" y="3"/>
                  <a:pt x="7" y="2"/>
                </a:cubicBezTo>
                <a:cubicBezTo>
                  <a:pt x="11" y="0"/>
                  <a:pt x="15" y="3"/>
                  <a:pt x="17" y="7"/>
                </a:cubicBezTo>
                <a:close/>
                <a:moveTo>
                  <a:pt x="77" y="189"/>
                </a:moveTo>
                <a:lnTo>
                  <a:pt x="113" y="295"/>
                </a:lnTo>
                <a:cubicBezTo>
                  <a:pt x="114" y="299"/>
                  <a:pt x="112" y="304"/>
                  <a:pt x="108" y="305"/>
                </a:cubicBezTo>
                <a:cubicBezTo>
                  <a:pt x="104" y="307"/>
                  <a:pt x="99" y="305"/>
                  <a:pt x="98" y="300"/>
                </a:cubicBezTo>
                <a:lnTo>
                  <a:pt x="62" y="194"/>
                </a:lnTo>
                <a:cubicBezTo>
                  <a:pt x="61" y="190"/>
                  <a:pt x="63" y="185"/>
                  <a:pt x="67" y="184"/>
                </a:cubicBezTo>
                <a:cubicBezTo>
                  <a:pt x="72" y="183"/>
                  <a:pt x="76" y="185"/>
                  <a:pt x="77" y="189"/>
                </a:cubicBezTo>
                <a:close/>
                <a:moveTo>
                  <a:pt x="138" y="371"/>
                </a:moveTo>
                <a:lnTo>
                  <a:pt x="174" y="477"/>
                </a:lnTo>
                <a:cubicBezTo>
                  <a:pt x="175" y="482"/>
                  <a:pt x="173" y="486"/>
                  <a:pt x="169" y="488"/>
                </a:cubicBezTo>
                <a:cubicBezTo>
                  <a:pt x="164" y="489"/>
                  <a:pt x="160" y="487"/>
                  <a:pt x="158" y="482"/>
                </a:cubicBezTo>
                <a:lnTo>
                  <a:pt x="123" y="376"/>
                </a:lnTo>
                <a:cubicBezTo>
                  <a:pt x="122" y="372"/>
                  <a:pt x="124" y="367"/>
                  <a:pt x="128" y="366"/>
                </a:cubicBezTo>
                <a:cubicBezTo>
                  <a:pt x="132" y="365"/>
                  <a:pt x="137" y="367"/>
                  <a:pt x="138" y="371"/>
                </a:cubicBezTo>
                <a:close/>
                <a:moveTo>
                  <a:pt x="199" y="553"/>
                </a:moveTo>
                <a:lnTo>
                  <a:pt x="234" y="660"/>
                </a:lnTo>
                <a:cubicBezTo>
                  <a:pt x="236" y="664"/>
                  <a:pt x="233" y="668"/>
                  <a:pt x="229" y="670"/>
                </a:cubicBezTo>
                <a:cubicBezTo>
                  <a:pt x="225" y="671"/>
                  <a:pt x="221" y="669"/>
                  <a:pt x="219" y="665"/>
                </a:cubicBezTo>
                <a:lnTo>
                  <a:pt x="184" y="558"/>
                </a:lnTo>
                <a:cubicBezTo>
                  <a:pt x="182" y="554"/>
                  <a:pt x="185" y="550"/>
                  <a:pt x="189" y="548"/>
                </a:cubicBezTo>
                <a:cubicBezTo>
                  <a:pt x="193" y="547"/>
                  <a:pt x="197" y="549"/>
                  <a:pt x="199" y="553"/>
                </a:cubicBezTo>
                <a:close/>
                <a:moveTo>
                  <a:pt x="260" y="735"/>
                </a:moveTo>
                <a:lnTo>
                  <a:pt x="295" y="842"/>
                </a:lnTo>
                <a:cubicBezTo>
                  <a:pt x="296" y="846"/>
                  <a:pt x="294" y="850"/>
                  <a:pt x="290" y="852"/>
                </a:cubicBezTo>
                <a:cubicBezTo>
                  <a:pt x="286" y="853"/>
                  <a:pt x="281" y="851"/>
                  <a:pt x="280" y="847"/>
                </a:cubicBezTo>
                <a:lnTo>
                  <a:pt x="244" y="741"/>
                </a:lnTo>
                <a:cubicBezTo>
                  <a:pt x="243" y="736"/>
                  <a:pt x="245" y="732"/>
                  <a:pt x="249" y="730"/>
                </a:cubicBezTo>
                <a:cubicBezTo>
                  <a:pt x="254" y="729"/>
                  <a:pt x="258" y="731"/>
                  <a:pt x="260" y="735"/>
                </a:cubicBezTo>
                <a:close/>
                <a:moveTo>
                  <a:pt x="320" y="918"/>
                </a:moveTo>
                <a:lnTo>
                  <a:pt x="356" y="1024"/>
                </a:lnTo>
                <a:cubicBezTo>
                  <a:pt x="357" y="1028"/>
                  <a:pt x="355" y="1033"/>
                  <a:pt x="351" y="1034"/>
                </a:cubicBezTo>
                <a:cubicBezTo>
                  <a:pt x="346" y="1035"/>
                  <a:pt x="342" y="1033"/>
                  <a:pt x="341" y="1029"/>
                </a:cubicBezTo>
                <a:lnTo>
                  <a:pt x="305" y="923"/>
                </a:lnTo>
                <a:cubicBezTo>
                  <a:pt x="304" y="918"/>
                  <a:pt x="306" y="914"/>
                  <a:pt x="310" y="913"/>
                </a:cubicBezTo>
                <a:cubicBezTo>
                  <a:pt x="314" y="911"/>
                  <a:pt x="319" y="913"/>
                  <a:pt x="320" y="918"/>
                </a:cubicBezTo>
                <a:close/>
                <a:moveTo>
                  <a:pt x="381" y="1100"/>
                </a:moveTo>
                <a:lnTo>
                  <a:pt x="416" y="1206"/>
                </a:lnTo>
                <a:cubicBezTo>
                  <a:pt x="418" y="1210"/>
                  <a:pt x="416" y="1215"/>
                  <a:pt x="411" y="1216"/>
                </a:cubicBezTo>
                <a:cubicBezTo>
                  <a:pt x="407" y="1218"/>
                  <a:pt x="403" y="1215"/>
                  <a:pt x="401" y="1211"/>
                </a:cubicBezTo>
                <a:lnTo>
                  <a:pt x="366" y="1105"/>
                </a:lnTo>
                <a:cubicBezTo>
                  <a:pt x="364" y="1101"/>
                  <a:pt x="367" y="1096"/>
                  <a:pt x="371" y="1095"/>
                </a:cubicBezTo>
                <a:cubicBezTo>
                  <a:pt x="375" y="1093"/>
                  <a:pt x="380" y="1096"/>
                  <a:pt x="381" y="1100"/>
                </a:cubicBezTo>
                <a:close/>
                <a:moveTo>
                  <a:pt x="442" y="1282"/>
                </a:moveTo>
                <a:lnTo>
                  <a:pt x="477" y="1388"/>
                </a:lnTo>
                <a:cubicBezTo>
                  <a:pt x="479" y="1392"/>
                  <a:pt x="476" y="1397"/>
                  <a:pt x="472" y="1398"/>
                </a:cubicBezTo>
                <a:cubicBezTo>
                  <a:pt x="468" y="1400"/>
                  <a:pt x="463" y="1397"/>
                  <a:pt x="462" y="1393"/>
                </a:cubicBezTo>
                <a:lnTo>
                  <a:pt x="427" y="1287"/>
                </a:lnTo>
                <a:cubicBezTo>
                  <a:pt x="425" y="1283"/>
                  <a:pt x="427" y="1278"/>
                  <a:pt x="432" y="1277"/>
                </a:cubicBezTo>
                <a:cubicBezTo>
                  <a:pt x="436" y="1275"/>
                  <a:pt x="440" y="1278"/>
                  <a:pt x="442" y="1282"/>
                </a:cubicBezTo>
                <a:close/>
                <a:moveTo>
                  <a:pt x="502" y="1464"/>
                </a:moveTo>
                <a:lnTo>
                  <a:pt x="538" y="1570"/>
                </a:lnTo>
                <a:cubicBezTo>
                  <a:pt x="539" y="1574"/>
                  <a:pt x="537" y="1579"/>
                  <a:pt x="533" y="1580"/>
                </a:cubicBezTo>
                <a:cubicBezTo>
                  <a:pt x="529" y="1582"/>
                  <a:pt x="524" y="1580"/>
                  <a:pt x="523" y="1575"/>
                </a:cubicBezTo>
                <a:lnTo>
                  <a:pt x="487" y="1469"/>
                </a:lnTo>
                <a:cubicBezTo>
                  <a:pt x="486" y="1465"/>
                  <a:pt x="488" y="1460"/>
                  <a:pt x="492" y="1459"/>
                </a:cubicBezTo>
                <a:cubicBezTo>
                  <a:pt x="497" y="1458"/>
                  <a:pt x="501" y="1460"/>
                  <a:pt x="502" y="1464"/>
                </a:cubicBezTo>
                <a:close/>
                <a:moveTo>
                  <a:pt x="563" y="1646"/>
                </a:moveTo>
                <a:lnTo>
                  <a:pt x="599" y="1752"/>
                </a:lnTo>
                <a:cubicBezTo>
                  <a:pt x="600" y="1757"/>
                  <a:pt x="598" y="1761"/>
                  <a:pt x="594" y="1763"/>
                </a:cubicBezTo>
                <a:cubicBezTo>
                  <a:pt x="589" y="1764"/>
                  <a:pt x="585" y="1762"/>
                  <a:pt x="583" y="1757"/>
                </a:cubicBezTo>
                <a:lnTo>
                  <a:pt x="548" y="1651"/>
                </a:lnTo>
                <a:cubicBezTo>
                  <a:pt x="547" y="1647"/>
                  <a:pt x="549" y="1643"/>
                  <a:pt x="553" y="1641"/>
                </a:cubicBezTo>
                <a:cubicBezTo>
                  <a:pt x="557" y="1640"/>
                  <a:pt x="562" y="1642"/>
                  <a:pt x="563" y="1646"/>
                </a:cubicBezTo>
                <a:close/>
                <a:moveTo>
                  <a:pt x="624" y="1828"/>
                </a:moveTo>
                <a:lnTo>
                  <a:pt x="659" y="1935"/>
                </a:lnTo>
                <a:cubicBezTo>
                  <a:pt x="661" y="1939"/>
                  <a:pt x="658" y="1943"/>
                  <a:pt x="654" y="1945"/>
                </a:cubicBezTo>
                <a:cubicBezTo>
                  <a:pt x="650" y="1946"/>
                  <a:pt x="646" y="1944"/>
                  <a:pt x="644" y="1940"/>
                </a:cubicBezTo>
                <a:lnTo>
                  <a:pt x="609" y="1833"/>
                </a:lnTo>
                <a:cubicBezTo>
                  <a:pt x="607" y="1829"/>
                  <a:pt x="610" y="1825"/>
                  <a:pt x="614" y="1823"/>
                </a:cubicBezTo>
                <a:cubicBezTo>
                  <a:pt x="618" y="1822"/>
                  <a:pt x="622" y="1824"/>
                  <a:pt x="624" y="1828"/>
                </a:cubicBezTo>
                <a:close/>
                <a:moveTo>
                  <a:pt x="685" y="2010"/>
                </a:moveTo>
                <a:lnTo>
                  <a:pt x="720" y="2117"/>
                </a:lnTo>
                <a:cubicBezTo>
                  <a:pt x="721" y="2121"/>
                  <a:pt x="719" y="2125"/>
                  <a:pt x="715" y="2127"/>
                </a:cubicBezTo>
                <a:cubicBezTo>
                  <a:pt x="711" y="2128"/>
                  <a:pt x="706" y="2126"/>
                  <a:pt x="705" y="2122"/>
                </a:cubicBezTo>
                <a:lnTo>
                  <a:pt x="669" y="2016"/>
                </a:lnTo>
                <a:cubicBezTo>
                  <a:pt x="668" y="2011"/>
                  <a:pt x="670" y="2007"/>
                  <a:pt x="674" y="2005"/>
                </a:cubicBezTo>
                <a:cubicBezTo>
                  <a:pt x="679" y="2004"/>
                  <a:pt x="683" y="2006"/>
                  <a:pt x="685" y="2010"/>
                </a:cubicBezTo>
                <a:close/>
                <a:moveTo>
                  <a:pt x="745" y="2193"/>
                </a:moveTo>
                <a:lnTo>
                  <a:pt x="781" y="2299"/>
                </a:lnTo>
                <a:cubicBezTo>
                  <a:pt x="782" y="2303"/>
                  <a:pt x="780" y="2308"/>
                  <a:pt x="776" y="2309"/>
                </a:cubicBezTo>
                <a:cubicBezTo>
                  <a:pt x="771" y="2310"/>
                  <a:pt x="767" y="2308"/>
                  <a:pt x="766" y="2304"/>
                </a:cubicBezTo>
                <a:lnTo>
                  <a:pt x="730" y="2198"/>
                </a:lnTo>
                <a:cubicBezTo>
                  <a:pt x="729" y="2193"/>
                  <a:pt x="731" y="2189"/>
                  <a:pt x="735" y="2188"/>
                </a:cubicBezTo>
                <a:cubicBezTo>
                  <a:pt x="739" y="2186"/>
                  <a:pt x="744" y="2188"/>
                  <a:pt x="745" y="2193"/>
                </a:cubicBezTo>
                <a:close/>
                <a:moveTo>
                  <a:pt x="806" y="2375"/>
                </a:moveTo>
                <a:lnTo>
                  <a:pt x="841" y="2481"/>
                </a:lnTo>
                <a:cubicBezTo>
                  <a:pt x="843" y="2485"/>
                  <a:pt x="841" y="2490"/>
                  <a:pt x="836" y="2491"/>
                </a:cubicBezTo>
                <a:cubicBezTo>
                  <a:pt x="832" y="2493"/>
                  <a:pt x="828" y="2490"/>
                  <a:pt x="826" y="2486"/>
                </a:cubicBezTo>
                <a:lnTo>
                  <a:pt x="791" y="2380"/>
                </a:lnTo>
                <a:cubicBezTo>
                  <a:pt x="789" y="2376"/>
                  <a:pt x="792" y="2371"/>
                  <a:pt x="796" y="2370"/>
                </a:cubicBezTo>
                <a:cubicBezTo>
                  <a:pt x="800" y="2368"/>
                  <a:pt x="805" y="2371"/>
                  <a:pt x="806" y="2375"/>
                </a:cubicBezTo>
                <a:close/>
                <a:moveTo>
                  <a:pt x="867" y="2557"/>
                </a:moveTo>
                <a:lnTo>
                  <a:pt x="902" y="2663"/>
                </a:lnTo>
                <a:cubicBezTo>
                  <a:pt x="904" y="2667"/>
                  <a:pt x="901" y="2672"/>
                  <a:pt x="897" y="2673"/>
                </a:cubicBezTo>
                <a:cubicBezTo>
                  <a:pt x="893" y="2675"/>
                  <a:pt x="888" y="2672"/>
                  <a:pt x="887" y="2668"/>
                </a:cubicBezTo>
                <a:lnTo>
                  <a:pt x="852" y="2562"/>
                </a:lnTo>
                <a:cubicBezTo>
                  <a:pt x="850" y="2558"/>
                  <a:pt x="852" y="2553"/>
                  <a:pt x="857" y="2552"/>
                </a:cubicBezTo>
                <a:cubicBezTo>
                  <a:pt x="861" y="2550"/>
                  <a:pt x="865" y="2553"/>
                  <a:pt x="867" y="2557"/>
                </a:cubicBezTo>
                <a:close/>
                <a:moveTo>
                  <a:pt x="927" y="2739"/>
                </a:moveTo>
                <a:lnTo>
                  <a:pt x="963" y="2845"/>
                </a:lnTo>
                <a:cubicBezTo>
                  <a:pt x="964" y="2850"/>
                  <a:pt x="962" y="2854"/>
                  <a:pt x="958" y="2855"/>
                </a:cubicBezTo>
                <a:cubicBezTo>
                  <a:pt x="954" y="2857"/>
                  <a:pt x="949" y="2855"/>
                  <a:pt x="948" y="2850"/>
                </a:cubicBezTo>
                <a:lnTo>
                  <a:pt x="912" y="2744"/>
                </a:lnTo>
                <a:cubicBezTo>
                  <a:pt x="911" y="2740"/>
                  <a:pt x="913" y="2735"/>
                  <a:pt x="917" y="2734"/>
                </a:cubicBezTo>
                <a:cubicBezTo>
                  <a:pt x="922" y="2733"/>
                  <a:pt x="926" y="2735"/>
                  <a:pt x="927" y="2739"/>
                </a:cubicBezTo>
                <a:close/>
                <a:moveTo>
                  <a:pt x="988" y="2921"/>
                </a:moveTo>
                <a:lnTo>
                  <a:pt x="992" y="2933"/>
                </a:lnTo>
                <a:cubicBezTo>
                  <a:pt x="993" y="2937"/>
                  <a:pt x="991" y="2942"/>
                  <a:pt x="987" y="2943"/>
                </a:cubicBezTo>
                <a:cubicBezTo>
                  <a:pt x="983" y="2944"/>
                  <a:pt x="978" y="2942"/>
                  <a:pt x="977" y="2938"/>
                </a:cubicBezTo>
                <a:lnTo>
                  <a:pt x="973" y="2926"/>
                </a:lnTo>
                <a:cubicBezTo>
                  <a:pt x="972" y="2922"/>
                  <a:pt x="974" y="2918"/>
                  <a:pt x="978" y="2916"/>
                </a:cubicBezTo>
                <a:cubicBezTo>
                  <a:pt x="982" y="2915"/>
                  <a:pt x="987" y="2917"/>
                  <a:pt x="988" y="2921"/>
                </a:cubicBez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65" name="Freeform 81">
            <a:extLst>
              <a:ext uri="{FF2B5EF4-FFF2-40B4-BE49-F238E27FC236}">
                <a16:creationId xmlns="" xmlns:a16="http://schemas.microsoft.com/office/drawing/2014/main" id="{65337518-DE4D-44B5-B7EA-4845172868D4}"/>
              </a:ext>
            </a:extLst>
          </p:cNvPr>
          <p:cNvSpPr>
            <a:spLocks noEditPoints="1"/>
          </p:cNvSpPr>
          <p:nvPr/>
        </p:nvSpPr>
        <p:spPr bwMode="auto">
          <a:xfrm>
            <a:off x="5219700" y="2836863"/>
            <a:ext cx="889000" cy="2636837"/>
          </a:xfrm>
          <a:custGeom>
            <a:avLst/>
            <a:gdLst>
              <a:gd name="T0" fmla="*/ 2147483647 w 993"/>
              <a:gd name="T1" fmla="*/ 2147483647 h 2944"/>
              <a:gd name="T2" fmla="*/ 2147483647 w 993"/>
              <a:gd name="T3" fmla="*/ 2147483647 h 2944"/>
              <a:gd name="T4" fmla="*/ 2147483647 w 993"/>
              <a:gd name="T5" fmla="*/ 2147483647 h 2944"/>
              <a:gd name="T6" fmla="*/ 2147483647 w 993"/>
              <a:gd name="T7" fmla="*/ 2147483647 h 2944"/>
              <a:gd name="T8" fmla="*/ 2147483647 w 993"/>
              <a:gd name="T9" fmla="*/ 2147483647 h 2944"/>
              <a:gd name="T10" fmla="*/ 2147483647 w 993"/>
              <a:gd name="T11" fmla="*/ 2147483647 h 2944"/>
              <a:gd name="T12" fmla="*/ 2147483647 w 993"/>
              <a:gd name="T13" fmla="*/ 2147483647 h 2944"/>
              <a:gd name="T14" fmla="*/ 2147483647 w 993"/>
              <a:gd name="T15" fmla="*/ 2147483647 h 2944"/>
              <a:gd name="T16" fmla="*/ 2147483647 w 993"/>
              <a:gd name="T17" fmla="*/ 2147483647 h 2944"/>
              <a:gd name="T18" fmla="*/ 2147483647 w 993"/>
              <a:gd name="T19" fmla="*/ 2147483647 h 2944"/>
              <a:gd name="T20" fmla="*/ 2147483647 w 993"/>
              <a:gd name="T21" fmla="*/ 2147483647 h 2944"/>
              <a:gd name="T22" fmla="*/ 2147483647 w 993"/>
              <a:gd name="T23" fmla="*/ 2147483647 h 2944"/>
              <a:gd name="T24" fmla="*/ 2147483647 w 993"/>
              <a:gd name="T25" fmla="*/ 2147483647 h 2944"/>
              <a:gd name="T26" fmla="*/ 2147483647 w 993"/>
              <a:gd name="T27" fmla="*/ 2147483647 h 2944"/>
              <a:gd name="T28" fmla="*/ 2147483647 w 993"/>
              <a:gd name="T29" fmla="*/ 2147483647 h 2944"/>
              <a:gd name="T30" fmla="*/ 2147483647 w 993"/>
              <a:gd name="T31" fmla="*/ 2147483647 h 2944"/>
              <a:gd name="T32" fmla="*/ 2147483647 w 993"/>
              <a:gd name="T33" fmla="*/ 2147483647 h 2944"/>
              <a:gd name="T34" fmla="*/ 2147483647 w 993"/>
              <a:gd name="T35" fmla="*/ 2147483647 h 2944"/>
              <a:gd name="T36" fmla="*/ 2147483647 w 993"/>
              <a:gd name="T37" fmla="*/ 2147483647 h 2944"/>
              <a:gd name="T38" fmla="*/ 2147483647 w 993"/>
              <a:gd name="T39" fmla="*/ 2147483647 h 2944"/>
              <a:gd name="T40" fmla="*/ 2147483647 w 993"/>
              <a:gd name="T41" fmla="*/ 2147483647 h 2944"/>
              <a:gd name="T42" fmla="*/ 2147483647 w 993"/>
              <a:gd name="T43" fmla="*/ 2147483647 h 2944"/>
              <a:gd name="T44" fmla="*/ 2147483647 w 993"/>
              <a:gd name="T45" fmla="*/ 2147483647 h 2944"/>
              <a:gd name="T46" fmla="*/ 2147483647 w 993"/>
              <a:gd name="T47" fmla="*/ 2147483647 h 2944"/>
              <a:gd name="T48" fmla="*/ 2147483647 w 993"/>
              <a:gd name="T49" fmla="*/ 2147483647 h 2944"/>
              <a:gd name="T50" fmla="*/ 2147483647 w 993"/>
              <a:gd name="T51" fmla="*/ 2147483647 h 2944"/>
              <a:gd name="T52" fmla="*/ 2147483647 w 993"/>
              <a:gd name="T53" fmla="*/ 2147483647 h 2944"/>
              <a:gd name="T54" fmla="*/ 2147483647 w 993"/>
              <a:gd name="T55" fmla="*/ 2147483647 h 2944"/>
              <a:gd name="T56" fmla="*/ 2147483647 w 993"/>
              <a:gd name="T57" fmla="*/ 2147483647 h 2944"/>
              <a:gd name="T58" fmla="*/ 2147483647 w 993"/>
              <a:gd name="T59" fmla="*/ 2147483647 h 2944"/>
              <a:gd name="T60" fmla="*/ 2147483647 w 993"/>
              <a:gd name="T61" fmla="*/ 2147483647 h 2944"/>
              <a:gd name="T62" fmla="*/ 2147483647 w 993"/>
              <a:gd name="T63" fmla="*/ 2147483647 h 2944"/>
              <a:gd name="T64" fmla="*/ 2147483647 w 993"/>
              <a:gd name="T65" fmla="*/ 2147483647 h 2944"/>
              <a:gd name="T66" fmla="*/ 2147483647 w 993"/>
              <a:gd name="T67" fmla="*/ 2147483647 h 2944"/>
              <a:gd name="T68" fmla="*/ 2147483647 w 993"/>
              <a:gd name="T69" fmla="*/ 2147483647 h 2944"/>
              <a:gd name="T70" fmla="*/ 2147483647 w 993"/>
              <a:gd name="T71" fmla="*/ 2147483647 h 2944"/>
              <a:gd name="T72" fmla="*/ 2147483647 w 993"/>
              <a:gd name="T73" fmla="*/ 2147483647 h 2944"/>
              <a:gd name="T74" fmla="*/ 2147483647 w 993"/>
              <a:gd name="T75" fmla="*/ 2147483647 h 2944"/>
              <a:gd name="T76" fmla="*/ 2147483647 w 993"/>
              <a:gd name="T77" fmla="*/ 2147483647 h 2944"/>
              <a:gd name="T78" fmla="*/ 2147483647 w 993"/>
              <a:gd name="T79" fmla="*/ 2147483647 h 2944"/>
              <a:gd name="T80" fmla="*/ 2147483647 w 993"/>
              <a:gd name="T81" fmla="*/ 2147483647 h 2944"/>
              <a:gd name="T82" fmla="*/ 2147483647 w 993"/>
              <a:gd name="T83" fmla="*/ 2147483647 h 2944"/>
              <a:gd name="T84" fmla="*/ 2147483647 w 993"/>
              <a:gd name="T85" fmla="*/ 2147483647 h 2944"/>
              <a:gd name="T86" fmla="*/ 2147483647 w 993"/>
              <a:gd name="T87" fmla="*/ 2147483647 h 2944"/>
              <a:gd name="T88" fmla="*/ 2147483647 w 993"/>
              <a:gd name="T89" fmla="*/ 2147483647 h 2944"/>
              <a:gd name="T90" fmla="*/ 2147483647 w 993"/>
              <a:gd name="T91" fmla="*/ 2147483647 h 2944"/>
              <a:gd name="T92" fmla="*/ 2147483647 w 993"/>
              <a:gd name="T93" fmla="*/ 2147483647 h 2944"/>
              <a:gd name="T94" fmla="*/ 2147483647 w 993"/>
              <a:gd name="T95" fmla="*/ 2147483647 h 2944"/>
              <a:gd name="T96" fmla="*/ 2147483647 w 993"/>
              <a:gd name="T97" fmla="*/ 2147483647 h 2944"/>
              <a:gd name="T98" fmla="*/ 2147483647 w 993"/>
              <a:gd name="T99" fmla="*/ 2147483647 h 2944"/>
              <a:gd name="T100" fmla="*/ 2147483647 w 993"/>
              <a:gd name="T101" fmla="*/ 2147483647 h 2944"/>
              <a:gd name="T102" fmla="*/ 2147483647 w 993"/>
              <a:gd name="T103" fmla="*/ 2147483647 h 2944"/>
              <a:gd name="T104" fmla="*/ 2147483647 w 993"/>
              <a:gd name="T105" fmla="*/ 2147483647 h 2944"/>
              <a:gd name="T106" fmla="*/ 2147483647 w 993"/>
              <a:gd name="T107" fmla="*/ 2147483647 h 2944"/>
              <a:gd name="T108" fmla="*/ 2147483647 w 993"/>
              <a:gd name="T109" fmla="*/ 2147483647 h 2944"/>
              <a:gd name="T110" fmla="*/ 2147483647 w 993"/>
              <a:gd name="T111" fmla="*/ 2147483647 h 2944"/>
              <a:gd name="T112" fmla="*/ 2147483647 w 993"/>
              <a:gd name="T113" fmla="*/ 2147483647 h 2944"/>
              <a:gd name="T114" fmla="*/ 2147483647 w 993"/>
              <a:gd name="T115" fmla="*/ 2147483647 h 2944"/>
              <a:gd name="T116" fmla="*/ 2147483647 w 993"/>
              <a:gd name="T117" fmla="*/ 2147483647 h 29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993"/>
              <a:gd name="T178" fmla="*/ 0 h 2944"/>
              <a:gd name="T179" fmla="*/ 993 w 993"/>
              <a:gd name="T180" fmla="*/ 2944 h 2944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993" h="2944">
                <a:moveTo>
                  <a:pt x="992" y="12"/>
                </a:moveTo>
                <a:lnTo>
                  <a:pt x="956" y="118"/>
                </a:lnTo>
                <a:cubicBezTo>
                  <a:pt x="955" y="122"/>
                  <a:pt x="950" y="125"/>
                  <a:pt x="946" y="123"/>
                </a:cubicBezTo>
                <a:cubicBezTo>
                  <a:pt x="942" y="122"/>
                  <a:pt x="940" y="117"/>
                  <a:pt x="941" y="113"/>
                </a:cubicBezTo>
                <a:lnTo>
                  <a:pt x="977" y="7"/>
                </a:lnTo>
                <a:cubicBezTo>
                  <a:pt x="978" y="3"/>
                  <a:pt x="982" y="0"/>
                  <a:pt x="987" y="2"/>
                </a:cubicBezTo>
                <a:cubicBezTo>
                  <a:pt x="991" y="3"/>
                  <a:pt x="993" y="8"/>
                  <a:pt x="992" y="12"/>
                </a:cubicBezTo>
                <a:close/>
                <a:moveTo>
                  <a:pt x="931" y="194"/>
                </a:moveTo>
                <a:lnTo>
                  <a:pt x="896" y="300"/>
                </a:lnTo>
                <a:cubicBezTo>
                  <a:pt x="894" y="305"/>
                  <a:pt x="890" y="307"/>
                  <a:pt x="885" y="305"/>
                </a:cubicBezTo>
                <a:cubicBezTo>
                  <a:pt x="881" y="304"/>
                  <a:pt x="879" y="299"/>
                  <a:pt x="880" y="295"/>
                </a:cubicBezTo>
                <a:lnTo>
                  <a:pt x="916" y="189"/>
                </a:lnTo>
                <a:cubicBezTo>
                  <a:pt x="917" y="185"/>
                  <a:pt x="922" y="183"/>
                  <a:pt x="926" y="184"/>
                </a:cubicBezTo>
                <a:cubicBezTo>
                  <a:pt x="930" y="185"/>
                  <a:pt x="932" y="190"/>
                  <a:pt x="931" y="194"/>
                </a:cubicBezTo>
                <a:close/>
                <a:moveTo>
                  <a:pt x="870" y="376"/>
                </a:moveTo>
                <a:lnTo>
                  <a:pt x="835" y="482"/>
                </a:lnTo>
                <a:cubicBezTo>
                  <a:pt x="833" y="487"/>
                  <a:pt x="829" y="489"/>
                  <a:pt x="825" y="488"/>
                </a:cubicBezTo>
                <a:cubicBezTo>
                  <a:pt x="821" y="486"/>
                  <a:pt x="818" y="482"/>
                  <a:pt x="820" y="477"/>
                </a:cubicBezTo>
                <a:lnTo>
                  <a:pt x="855" y="371"/>
                </a:lnTo>
                <a:cubicBezTo>
                  <a:pt x="857" y="367"/>
                  <a:pt x="861" y="365"/>
                  <a:pt x="865" y="366"/>
                </a:cubicBezTo>
                <a:cubicBezTo>
                  <a:pt x="869" y="367"/>
                  <a:pt x="872" y="372"/>
                  <a:pt x="870" y="376"/>
                </a:cubicBezTo>
                <a:close/>
                <a:moveTo>
                  <a:pt x="810" y="558"/>
                </a:moveTo>
                <a:lnTo>
                  <a:pt x="774" y="665"/>
                </a:lnTo>
                <a:cubicBezTo>
                  <a:pt x="773" y="669"/>
                  <a:pt x="768" y="671"/>
                  <a:pt x="764" y="670"/>
                </a:cubicBezTo>
                <a:cubicBezTo>
                  <a:pt x="760" y="668"/>
                  <a:pt x="758" y="664"/>
                  <a:pt x="759" y="660"/>
                </a:cubicBezTo>
                <a:lnTo>
                  <a:pt x="794" y="553"/>
                </a:lnTo>
                <a:cubicBezTo>
                  <a:pt x="796" y="549"/>
                  <a:pt x="800" y="547"/>
                  <a:pt x="805" y="548"/>
                </a:cubicBezTo>
                <a:cubicBezTo>
                  <a:pt x="809" y="550"/>
                  <a:pt x="811" y="554"/>
                  <a:pt x="810" y="558"/>
                </a:cubicBezTo>
                <a:close/>
                <a:moveTo>
                  <a:pt x="749" y="741"/>
                </a:moveTo>
                <a:lnTo>
                  <a:pt x="713" y="847"/>
                </a:lnTo>
                <a:cubicBezTo>
                  <a:pt x="712" y="851"/>
                  <a:pt x="708" y="853"/>
                  <a:pt x="703" y="852"/>
                </a:cubicBezTo>
                <a:cubicBezTo>
                  <a:pt x="699" y="850"/>
                  <a:pt x="697" y="846"/>
                  <a:pt x="698" y="842"/>
                </a:cubicBezTo>
                <a:lnTo>
                  <a:pt x="734" y="735"/>
                </a:lnTo>
                <a:cubicBezTo>
                  <a:pt x="735" y="731"/>
                  <a:pt x="740" y="729"/>
                  <a:pt x="744" y="730"/>
                </a:cubicBezTo>
                <a:cubicBezTo>
                  <a:pt x="748" y="732"/>
                  <a:pt x="750" y="736"/>
                  <a:pt x="749" y="741"/>
                </a:cubicBezTo>
                <a:close/>
                <a:moveTo>
                  <a:pt x="688" y="923"/>
                </a:moveTo>
                <a:lnTo>
                  <a:pt x="653" y="1029"/>
                </a:lnTo>
                <a:cubicBezTo>
                  <a:pt x="651" y="1033"/>
                  <a:pt x="647" y="1035"/>
                  <a:pt x="643" y="1034"/>
                </a:cubicBezTo>
                <a:cubicBezTo>
                  <a:pt x="638" y="1033"/>
                  <a:pt x="636" y="1028"/>
                  <a:pt x="638" y="1024"/>
                </a:cubicBezTo>
                <a:lnTo>
                  <a:pt x="673" y="918"/>
                </a:lnTo>
                <a:cubicBezTo>
                  <a:pt x="674" y="913"/>
                  <a:pt x="679" y="911"/>
                  <a:pt x="683" y="913"/>
                </a:cubicBezTo>
                <a:cubicBezTo>
                  <a:pt x="687" y="914"/>
                  <a:pt x="690" y="918"/>
                  <a:pt x="688" y="923"/>
                </a:cubicBezTo>
                <a:close/>
                <a:moveTo>
                  <a:pt x="627" y="1105"/>
                </a:moveTo>
                <a:lnTo>
                  <a:pt x="592" y="1211"/>
                </a:lnTo>
                <a:cubicBezTo>
                  <a:pt x="591" y="1215"/>
                  <a:pt x="586" y="1218"/>
                  <a:pt x="582" y="1216"/>
                </a:cubicBezTo>
                <a:cubicBezTo>
                  <a:pt x="578" y="1215"/>
                  <a:pt x="575" y="1210"/>
                  <a:pt x="577" y="1206"/>
                </a:cubicBezTo>
                <a:lnTo>
                  <a:pt x="612" y="1100"/>
                </a:lnTo>
                <a:cubicBezTo>
                  <a:pt x="614" y="1096"/>
                  <a:pt x="618" y="1093"/>
                  <a:pt x="622" y="1095"/>
                </a:cubicBezTo>
                <a:cubicBezTo>
                  <a:pt x="627" y="1096"/>
                  <a:pt x="629" y="1101"/>
                  <a:pt x="627" y="1105"/>
                </a:cubicBezTo>
                <a:close/>
                <a:moveTo>
                  <a:pt x="567" y="1287"/>
                </a:moveTo>
                <a:lnTo>
                  <a:pt x="531" y="1393"/>
                </a:lnTo>
                <a:cubicBezTo>
                  <a:pt x="530" y="1397"/>
                  <a:pt x="525" y="1400"/>
                  <a:pt x="521" y="1398"/>
                </a:cubicBezTo>
                <a:cubicBezTo>
                  <a:pt x="517" y="1397"/>
                  <a:pt x="515" y="1392"/>
                  <a:pt x="516" y="1388"/>
                </a:cubicBezTo>
                <a:lnTo>
                  <a:pt x="552" y="1282"/>
                </a:lnTo>
                <a:cubicBezTo>
                  <a:pt x="553" y="1278"/>
                  <a:pt x="557" y="1275"/>
                  <a:pt x="562" y="1277"/>
                </a:cubicBezTo>
                <a:cubicBezTo>
                  <a:pt x="566" y="1278"/>
                  <a:pt x="568" y="1283"/>
                  <a:pt x="567" y="1287"/>
                </a:cubicBezTo>
                <a:close/>
                <a:moveTo>
                  <a:pt x="506" y="1469"/>
                </a:moveTo>
                <a:lnTo>
                  <a:pt x="471" y="1575"/>
                </a:lnTo>
                <a:cubicBezTo>
                  <a:pt x="469" y="1580"/>
                  <a:pt x="465" y="1582"/>
                  <a:pt x="460" y="1580"/>
                </a:cubicBezTo>
                <a:cubicBezTo>
                  <a:pt x="456" y="1579"/>
                  <a:pt x="454" y="1574"/>
                  <a:pt x="455" y="1570"/>
                </a:cubicBezTo>
                <a:lnTo>
                  <a:pt x="491" y="1464"/>
                </a:lnTo>
                <a:cubicBezTo>
                  <a:pt x="492" y="1460"/>
                  <a:pt x="497" y="1458"/>
                  <a:pt x="501" y="1459"/>
                </a:cubicBezTo>
                <a:cubicBezTo>
                  <a:pt x="505" y="1460"/>
                  <a:pt x="507" y="1465"/>
                  <a:pt x="506" y="1469"/>
                </a:cubicBezTo>
                <a:close/>
                <a:moveTo>
                  <a:pt x="445" y="1651"/>
                </a:moveTo>
                <a:lnTo>
                  <a:pt x="410" y="1757"/>
                </a:lnTo>
                <a:cubicBezTo>
                  <a:pt x="408" y="1762"/>
                  <a:pt x="404" y="1764"/>
                  <a:pt x="400" y="1763"/>
                </a:cubicBezTo>
                <a:cubicBezTo>
                  <a:pt x="396" y="1761"/>
                  <a:pt x="393" y="1757"/>
                  <a:pt x="395" y="1752"/>
                </a:cubicBezTo>
                <a:lnTo>
                  <a:pt x="430" y="1646"/>
                </a:lnTo>
                <a:cubicBezTo>
                  <a:pt x="431" y="1642"/>
                  <a:pt x="436" y="1640"/>
                  <a:pt x="440" y="1641"/>
                </a:cubicBezTo>
                <a:cubicBezTo>
                  <a:pt x="444" y="1643"/>
                  <a:pt x="447" y="1647"/>
                  <a:pt x="445" y="1651"/>
                </a:cubicBezTo>
                <a:close/>
                <a:moveTo>
                  <a:pt x="385" y="1833"/>
                </a:moveTo>
                <a:lnTo>
                  <a:pt x="349" y="1940"/>
                </a:lnTo>
                <a:cubicBezTo>
                  <a:pt x="348" y="1944"/>
                  <a:pt x="343" y="1946"/>
                  <a:pt x="339" y="1945"/>
                </a:cubicBezTo>
                <a:cubicBezTo>
                  <a:pt x="335" y="1943"/>
                  <a:pt x="333" y="1939"/>
                  <a:pt x="334" y="1935"/>
                </a:cubicBezTo>
                <a:lnTo>
                  <a:pt x="369" y="1828"/>
                </a:lnTo>
                <a:cubicBezTo>
                  <a:pt x="371" y="1824"/>
                  <a:pt x="375" y="1822"/>
                  <a:pt x="380" y="1823"/>
                </a:cubicBezTo>
                <a:cubicBezTo>
                  <a:pt x="384" y="1825"/>
                  <a:pt x="386" y="1829"/>
                  <a:pt x="385" y="1833"/>
                </a:cubicBezTo>
                <a:close/>
                <a:moveTo>
                  <a:pt x="324" y="2016"/>
                </a:moveTo>
                <a:lnTo>
                  <a:pt x="288" y="2122"/>
                </a:lnTo>
                <a:cubicBezTo>
                  <a:pt x="287" y="2126"/>
                  <a:pt x="283" y="2128"/>
                  <a:pt x="278" y="2127"/>
                </a:cubicBezTo>
                <a:cubicBezTo>
                  <a:pt x="274" y="2125"/>
                  <a:pt x="272" y="2121"/>
                  <a:pt x="273" y="2117"/>
                </a:cubicBezTo>
                <a:lnTo>
                  <a:pt x="309" y="2010"/>
                </a:lnTo>
                <a:cubicBezTo>
                  <a:pt x="310" y="2006"/>
                  <a:pt x="315" y="2004"/>
                  <a:pt x="319" y="2005"/>
                </a:cubicBezTo>
                <a:cubicBezTo>
                  <a:pt x="323" y="2007"/>
                  <a:pt x="325" y="2011"/>
                  <a:pt x="324" y="2016"/>
                </a:cubicBezTo>
                <a:close/>
                <a:moveTo>
                  <a:pt x="263" y="2198"/>
                </a:moveTo>
                <a:lnTo>
                  <a:pt x="228" y="2304"/>
                </a:lnTo>
                <a:cubicBezTo>
                  <a:pt x="226" y="2308"/>
                  <a:pt x="222" y="2310"/>
                  <a:pt x="218" y="2309"/>
                </a:cubicBezTo>
                <a:cubicBezTo>
                  <a:pt x="213" y="2308"/>
                  <a:pt x="211" y="2303"/>
                  <a:pt x="213" y="2299"/>
                </a:cubicBezTo>
                <a:lnTo>
                  <a:pt x="248" y="2193"/>
                </a:lnTo>
                <a:cubicBezTo>
                  <a:pt x="249" y="2188"/>
                  <a:pt x="254" y="2186"/>
                  <a:pt x="258" y="2188"/>
                </a:cubicBezTo>
                <a:cubicBezTo>
                  <a:pt x="262" y="2189"/>
                  <a:pt x="265" y="2193"/>
                  <a:pt x="263" y="2198"/>
                </a:cubicBezTo>
                <a:close/>
                <a:moveTo>
                  <a:pt x="202" y="2380"/>
                </a:moveTo>
                <a:lnTo>
                  <a:pt x="167" y="2486"/>
                </a:lnTo>
                <a:cubicBezTo>
                  <a:pt x="166" y="2490"/>
                  <a:pt x="161" y="2493"/>
                  <a:pt x="157" y="2491"/>
                </a:cubicBezTo>
                <a:cubicBezTo>
                  <a:pt x="153" y="2490"/>
                  <a:pt x="150" y="2485"/>
                  <a:pt x="152" y="2481"/>
                </a:cubicBezTo>
                <a:lnTo>
                  <a:pt x="187" y="2375"/>
                </a:lnTo>
                <a:cubicBezTo>
                  <a:pt x="189" y="2371"/>
                  <a:pt x="193" y="2368"/>
                  <a:pt x="197" y="2370"/>
                </a:cubicBezTo>
                <a:cubicBezTo>
                  <a:pt x="202" y="2371"/>
                  <a:pt x="204" y="2376"/>
                  <a:pt x="202" y="2380"/>
                </a:cubicBezTo>
                <a:close/>
                <a:moveTo>
                  <a:pt x="142" y="2562"/>
                </a:moveTo>
                <a:lnTo>
                  <a:pt x="106" y="2668"/>
                </a:lnTo>
                <a:cubicBezTo>
                  <a:pt x="105" y="2672"/>
                  <a:pt x="100" y="2675"/>
                  <a:pt x="96" y="2673"/>
                </a:cubicBezTo>
                <a:cubicBezTo>
                  <a:pt x="92" y="2672"/>
                  <a:pt x="90" y="2667"/>
                  <a:pt x="91" y="2663"/>
                </a:cubicBezTo>
                <a:lnTo>
                  <a:pt x="127" y="2557"/>
                </a:lnTo>
                <a:cubicBezTo>
                  <a:pt x="128" y="2553"/>
                  <a:pt x="132" y="2550"/>
                  <a:pt x="137" y="2552"/>
                </a:cubicBezTo>
                <a:cubicBezTo>
                  <a:pt x="141" y="2553"/>
                  <a:pt x="143" y="2558"/>
                  <a:pt x="142" y="2562"/>
                </a:cubicBezTo>
                <a:close/>
                <a:moveTo>
                  <a:pt x="81" y="2744"/>
                </a:moveTo>
                <a:lnTo>
                  <a:pt x="46" y="2850"/>
                </a:lnTo>
                <a:cubicBezTo>
                  <a:pt x="44" y="2855"/>
                  <a:pt x="40" y="2857"/>
                  <a:pt x="35" y="2855"/>
                </a:cubicBezTo>
                <a:cubicBezTo>
                  <a:pt x="31" y="2854"/>
                  <a:pt x="29" y="2850"/>
                  <a:pt x="30" y="2845"/>
                </a:cubicBezTo>
                <a:lnTo>
                  <a:pt x="66" y="2739"/>
                </a:lnTo>
                <a:cubicBezTo>
                  <a:pt x="67" y="2735"/>
                  <a:pt x="72" y="2733"/>
                  <a:pt x="76" y="2734"/>
                </a:cubicBezTo>
                <a:cubicBezTo>
                  <a:pt x="80" y="2735"/>
                  <a:pt x="82" y="2740"/>
                  <a:pt x="81" y="2744"/>
                </a:cubicBezTo>
                <a:close/>
                <a:moveTo>
                  <a:pt x="20" y="2926"/>
                </a:moveTo>
                <a:lnTo>
                  <a:pt x="16" y="2938"/>
                </a:lnTo>
                <a:cubicBezTo>
                  <a:pt x="15" y="2942"/>
                  <a:pt x="10" y="2944"/>
                  <a:pt x="6" y="2943"/>
                </a:cubicBezTo>
                <a:cubicBezTo>
                  <a:pt x="2" y="2942"/>
                  <a:pt x="0" y="2937"/>
                  <a:pt x="1" y="2933"/>
                </a:cubicBezTo>
                <a:lnTo>
                  <a:pt x="5" y="2921"/>
                </a:lnTo>
                <a:cubicBezTo>
                  <a:pt x="6" y="2917"/>
                  <a:pt x="11" y="2915"/>
                  <a:pt x="15" y="2916"/>
                </a:cubicBezTo>
                <a:cubicBezTo>
                  <a:pt x="19" y="2918"/>
                  <a:pt x="22" y="2922"/>
                  <a:pt x="20" y="2926"/>
                </a:cubicBez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90">
            <a:extLst>
              <a:ext uri="{FF2B5EF4-FFF2-40B4-BE49-F238E27FC236}">
                <a16:creationId xmlns="" xmlns:a16="http://schemas.microsoft.com/office/drawing/2014/main" id="{570E5B5F-8655-4709-A84A-C26709525908}"/>
              </a:ext>
            </a:extLst>
          </p:cNvPr>
          <p:cNvGrpSpPr>
            <a:grpSpLocks/>
          </p:cNvGrpSpPr>
          <p:nvPr/>
        </p:nvGrpSpPr>
        <p:grpSpPr bwMode="auto">
          <a:xfrm>
            <a:off x="6615113" y="3271838"/>
            <a:ext cx="1130300" cy="371475"/>
            <a:chOff x="4167" y="2061"/>
            <a:chExt cx="712" cy="234"/>
          </a:xfrm>
        </p:grpSpPr>
        <p:sp>
          <p:nvSpPr>
            <p:cNvPr id="51228" name="Line 82">
              <a:extLst>
                <a:ext uri="{FF2B5EF4-FFF2-40B4-BE49-F238E27FC236}">
                  <a16:creationId xmlns="" xmlns:a16="http://schemas.microsoft.com/office/drawing/2014/main" id="{C0B2441F-EFDB-4E64-A616-2B65192DF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3" y="2087"/>
              <a:ext cx="1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83">
              <a:extLst>
                <a:ext uri="{FF2B5EF4-FFF2-40B4-BE49-F238E27FC236}">
                  <a16:creationId xmlns="" xmlns:a16="http://schemas.microsoft.com/office/drawing/2014/main" id="{E8AEE59E-C6BC-4A87-8535-277FE88C0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8" y="2087"/>
              <a:ext cx="1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Rectangle 84">
              <a:extLst>
                <a:ext uri="{FF2B5EF4-FFF2-40B4-BE49-F238E27FC236}">
                  <a16:creationId xmlns="" xmlns:a16="http://schemas.microsoft.com/office/drawing/2014/main" id="{614A0A2A-1525-436E-AAFB-D54813017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079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en-US"/>
            </a:p>
          </p:txBody>
        </p:sp>
        <p:sp>
          <p:nvSpPr>
            <p:cNvPr id="51231" name="Rectangle 85">
              <a:extLst>
                <a:ext uri="{FF2B5EF4-FFF2-40B4-BE49-F238E27FC236}">
                  <a16:creationId xmlns="" xmlns:a16="http://schemas.microsoft.com/office/drawing/2014/main" id="{7496C7F4-3CDA-4571-8D9B-0FD6C950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079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en-US"/>
            </a:p>
          </p:txBody>
        </p:sp>
        <p:sp>
          <p:nvSpPr>
            <p:cNvPr id="51232" name="Rectangle 86">
              <a:extLst>
                <a:ext uri="{FF2B5EF4-FFF2-40B4-BE49-F238E27FC236}">
                  <a16:creationId xmlns="" xmlns:a16="http://schemas.microsoft.com/office/drawing/2014/main" id="{F1DDEDD5-2D18-46A5-B92C-059E6610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07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51233" name="Rectangle 87">
              <a:extLst>
                <a:ext uri="{FF2B5EF4-FFF2-40B4-BE49-F238E27FC236}">
                  <a16:creationId xmlns="" xmlns:a16="http://schemas.microsoft.com/office/drawing/2014/main" id="{73AF59ED-F278-42BB-A17F-2DAD2850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07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51234" name="Rectangle 88">
              <a:extLst>
                <a:ext uri="{FF2B5EF4-FFF2-40B4-BE49-F238E27FC236}">
                  <a16:creationId xmlns="" xmlns:a16="http://schemas.microsoft.com/office/drawing/2014/main" id="{8FAA6EF7-5809-40E3-8B57-0771AE5F4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2061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/>
            </a:p>
          </p:txBody>
        </p:sp>
        <p:sp>
          <p:nvSpPr>
            <p:cNvPr id="51235" name="Rectangle 89">
              <a:extLst>
                <a:ext uri="{FF2B5EF4-FFF2-40B4-BE49-F238E27FC236}">
                  <a16:creationId xmlns="" xmlns:a16="http://schemas.microsoft.com/office/drawing/2014/main" id="{92970952-69B8-48FE-A89E-0610F0B8C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2061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4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41991" grpId="0"/>
      <p:bldP spid="41992" grpId="0"/>
      <p:bldP spid="41995" grpId="0"/>
      <p:bldP spid="41996" grpId="0"/>
      <p:bldP spid="420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>
            <a:extLst>
              <a:ext uri="{FF2B5EF4-FFF2-40B4-BE49-F238E27FC236}">
                <a16:creationId xmlns="" xmlns:a16="http://schemas.microsoft.com/office/drawing/2014/main" id="{AA3E1CB0-E6A2-4978-B9FD-DF8A8E491BA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Soal Latihan</a:t>
            </a:r>
          </a:p>
        </p:txBody>
      </p:sp>
      <p:graphicFrame>
        <p:nvGraphicFramePr>
          <p:cNvPr id="71684" name="Object 4">
            <a:extLst>
              <a:ext uri="{FF2B5EF4-FFF2-40B4-BE49-F238E27FC236}">
                <a16:creationId xmlns="" xmlns:a16="http://schemas.microsoft.com/office/drawing/2014/main" id="{D88E2926-3CEB-4F22-B453-4E564121979D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762000" y="23622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3" imgW="1066337" imgH="444307" progId="Equation.3">
                  <p:embed/>
                </p:oleObj>
              </mc:Choice>
              <mc:Fallback>
                <p:oleObj name="Equation" r:id="rId3" imgW="1066337" imgH="444307" progId="Equation.3">
                  <p:embed/>
                  <p:pic>
                    <p:nvPicPr>
                      <p:cNvPr id="71684" name="Object 4">
                        <a:extLst>
                          <a:ext uri="{FF2B5EF4-FFF2-40B4-BE49-F238E27FC236}">
                            <a16:creationId xmlns="" xmlns:a16="http://schemas.microsoft.com/office/drawing/2014/main" id="{D88E2926-3CEB-4F22-B453-4E564121979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7">
            <a:extLst>
              <a:ext uri="{FF2B5EF4-FFF2-40B4-BE49-F238E27FC236}">
                <a16:creationId xmlns="" xmlns:a16="http://schemas.microsoft.com/office/drawing/2014/main" id="{F8DE53B0-A0A4-43D5-86A1-8F8DDC41DBF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0" y="1800225"/>
          <a:ext cx="1981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5" imgW="1168400" imgH="241300" progId="Equation.3">
                  <p:embed/>
                </p:oleObj>
              </mc:Choice>
              <mc:Fallback>
                <p:oleObj name="Equation" r:id="rId5" imgW="1168400" imgH="241300" progId="Equation.3">
                  <p:embed/>
                  <p:pic>
                    <p:nvPicPr>
                      <p:cNvPr id="71697" name="Object 17">
                        <a:extLst>
                          <a:ext uri="{FF2B5EF4-FFF2-40B4-BE49-F238E27FC236}">
                            <a16:creationId xmlns="" xmlns:a16="http://schemas.microsoft.com/office/drawing/2014/main" id="{F8DE53B0-A0A4-43D5-86A1-8F8DDC41DBF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00225"/>
                        <a:ext cx="1981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4">
            <a:extLst>
              <a:ext uri="{FF2B5EF4-FFF2-40B4-BE49-F238E27FC236}">
                <a16:creationId xmlns="" xmlns:a16="http://schemas.microsoft.com/office/drawing/2014/main" id="{4E18E4AC-7A9A-4F01-8941-2F218F1A2CB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14400" y="5143500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7" imgW="977476" imgH="253890" progId="Equation.3">
                  <p:embed/>
                </p:oleObj>
              </mc:Choice>
              <mc:Fallback>
                <p:oleObj name="Equation" r:id="rId7" imgW="977476" imgH="253890" progId="Equation.3">
                  <p:embed/>
                  <p:pic>
                    <p:nvPicPr>
                      <p:cNvPr id="71704" name="Object 24">
                        <a:extLst>
                          <a:ext uri="{FF2B5EF4-FFF2-40B4-BE49-F238E27FC236}">
                            <a16:creationId xmlns="" xmlns:a16="http://schemas.microsoft.com/office/drawing/2014/main" id="{4E18E4AC-7A9A-4F01-8941-2F218F1A2CB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43500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6" name="Object 26">
            <a:extLst>
              <a:ext uri="{FF2B5EF4-FFF2-40B4-BE49-F238E27FC236}">
                <a16:creationId xmlns="" xmlns:a16="http://schemas.microsoft.com/office/drawing/2014/main" id="{C9026A21-FDBF-4969-A89B-20A33C42040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975100" y="5119688"/>
          <a:ext cx="18923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9" imgW="1129810" imgH="291973" progId="Equation.3">
                  <p:embed/>
                </p:oleObj>
              </mc:Choice>
              <mc:Fallback>
                <p:oleObj name="Equation" r:id="rId9" imgW="1129810" imgH="291973" progId="Equation.3">
                  <p:embed/>
                  <p:pic>
                    <p:nvPicPr>
                      <p:cNvPr id="71706" name="Object 26">
                        <a:extLst>
                          <a:ext uri="{FF2B5EF4-FFF2-40B4-BE49-F238E27FC236}">
                            <a16:creationId xmlns="" xmlns:a16="http://schemas.microsoft.com/office/drawing/2014/main" id="{C9026A21-FDBF-4969-A89B-20A33C42040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5119688"/>
                        <a:ext cx="18923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Footer Placeholder 7">
            <a:extLst>
              <a:ext uri="{FF2B5EF4-FFF2-40B4-BE49-F238E27FC236}">
                <a16:creationId xmlns="" xmlns:a16="http://schemas.microsoft.com/office/drawing/2014/main" id="{22B57C8D-A656-4710-AE7E-97AF23BD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MA 1114 Kalkulus I</a:t>
            </a:r>
          </a:p>
        </p:txBody>
      </p:sp>
      <p:sp>
        <p:nvSpPr>
          <p:cNvPr id="52232" name="Slide Number Placeholder 8">
            <a:extLst>
              <a:ext uri="{FF2B5EF4-FFF2-40B4-BE49-F238E27FC236}">
                <a16:creationId xmlns="" xmlns:a16="http://schemas.microsoft.com/office/drawing/2014/main" id="{852409A3-ED88-443C-8EFF-10F4AAA1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537F5D-790E-4D33-BD16-A54A5B26722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="" xmlns:a16="http://schemas.microsoft.com/office/drawing/2014/main" id="{C02FDCAA-10F7-40A6-81E3-ACEFCE04D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49363"/>
            <a:ext cx="629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Tentukan domain dan range dari fungsi di bawah ini    </a:t>
            </a:r>
            <a:endParaRPr lang="en-US" altLang="en-US" sz="2000"/>
          </a:p>
        </p:txBody>
      </p:sp>
      <p:graphicFrame>
        <p:nvGraphicFramePr>
          <p:cNvPr id="71685" name="Object 5">
            <a:extLst>
              <a:ext uri="{FF2B5EF4-FFF2-40B4-BE49-F238E27FC236}">
                <a16:creationId xmlns="" xmlns:a16="http://schemas.microsoft.com/office/drawing/2014/main" id="{33DCD7F8-ACCC-4268-AF69-866FEE820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438400"/>
          <a:ext cx="2286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11" imgW="1231366" imgH="266584" progId="Equation.3">
                  <p:embed/>
                </p:oleObj>
              </mc:Choice>
              <mc:Fallback>
                <p:oleObj name="Equation" r:id="rId11" imgW="1231366" imgH="266584" progId="Equation.3">
                  <p:embed/>
                  <p:pic>
                    <p:nvPicPr>
                      <p:cNvPr id="71685" name="Object 5">
                        <a:extLst>
                          <a:ext uri="{FF2B5EF4-FFF2-40B4-BE49-F238E27FC236}">
                            <a16:creationId xmlns="" xmlns:a16="http://schemas.microsoft.com/office/drawing/2014/main" id="{33DCD7F8-ACCC-4268-AF69-866FEE820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2286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>
            <a:extLst>
              <a:ext uri="{FF2B5EF4-FFF2-40B4-BE49-F238E27FC236}">
                <a16:creationId xmlns="" xmlns:a16="http://schemas.microsoft.com/office/drawing/2014/main" id="{2151B3DE-C7E0-42E9-BC49-77F782DEC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76400"/>
          <a:ext cx="20574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3" imgW="1079032" imgH="393529" progId="Equation.3">
                  <p:embed/>
                </p:oleObj>
              </mc:Choice>
              <mc:Fallback>
                <p:oleObj name="Equation" r:id="rId13" imgW="1079032" imgH="393529" progId="Equation.3">
                  <p:embed/>
                  <p:pic>
                    <p:nvPicPr>
                      <p:cNvPr id="71686" name="Object 6">
                        <a:extLst>
                          <a:ext uri="{FF2B5EF4-FFF2-40B4-BE49-F238E27FC236}">
                            <a16:creationId xmlns="" xmlns:a16="http://schemas.microsoft.com/office/drawing/2014/main" id="{2151B3DE-C7E0-42E9-BC49-77F782DEC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20574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7">
            <a:extLst>
              <a:ext uri="{FF2B5EF4-FFF2-40B4-BE49-F238E27FC236}">
                <a16:creationId xmlns="" xmlns:a16="http://schemas.microsoft.com/office/drawing/2014/main" id="{E20D6459-6379-4963-A5A5-D9D167CE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459163"/>
            <a:ext cx="35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</a:t>
            </a:r>
            <a:endParaRPr lang="en-US" altLang="en-US"/>
          </a:p>
        </p:txBody>
      </p:sp>
      <p:sp>
        <p:nvSpPr>
          <p:cNvPr id="71688" name="Rectangle 8">
            <a:extLst>
              <a:ext uri="{FF2B5EF4-FFF2-40B4-BE49-F238E27FC236}">
                <a16:creationId xmlns="" xmlns:a16="http://schemas.microsoft.com/office/drawing/2014/main" id="{3FF7307D-C8A5-4FBD-8AB1-C2FFE880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38" y="3352800"/>
            <a:ext cx="1314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 sz="2000">
                <a:cs typeface="Times New Roman" panose="02020603050405020304" pitchFamily="18" charset="0"/>
              </a:rPr>
              <a:t>Diketahui </a:t>
            </a:r>
            <a:endParaRPr lang="it-IT" altLang="en-US" sz="2000"/>
          </a:p>
        </p:txBody>
      </p:sp>
      <p:sp>
        <p:nvSpPr>
          <p:cNvPr id="71690" name="Rectangle 10">
            <a:extLst>
              <a:ext uri="{FF2B5EF4-FFF2-40B4-BE49-F238E27FC236}">
                <a16:creationId xmlns="" xmlns:a16="http://schemas.microsoft.com/office/drawing/2014/main" id="{929FAFDB-C521-4117-849C-BF3A6594E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810000"/>
            <a:ext cx="643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 sz="2000">
                <a:cs typeface="Times New Roman" panose="02020603050405020304" pitchFamily="18" charset="0"/>
              </a:rPr>
              <a:t>Apakah </a:t>
            </a:r>
            <a:r>
              <a:rPr lang="it-IT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 o g</a:t>
            </a:r>
            <a:r>
              <a:rPr lang="it-IT" altLang="en-US" sz="2000">
                <a:cs typeface="Times New Roman" panose="02020603050405020304" pitchFamily="18" charset="0"/>
              </a:rPr>
              <a:t> terdefinisi? Bila ya, tentukan rumusan dari </a:t>
            </a:r>
          </a:p>
          <a:p>
            <a:pPr eaLnBrk="1" hangingPunct="1"/>
            <a:r>
              <a:rPr lang="it-IT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 o g</a:t>
            </a:r>
            <a:r>
              <a:rPr lang="it-IT" altLang="en-US" sz="2000">
                <a:cs typeface="Times New Roman" panose="02020603050405020304" pitchFamily="18" charset="0"/>
              </a:rPr>
              <a:t> dan domain dari </a:t>
            </a:r>
            <a:r>
              <a:rPr lang="it-IT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 o g</a:t>
            </a:r>
            <a:r>
              <a:rPr lang="it-IT" altLang="en-US" sz="2000">
                <a:cs typeface="Times New Roman" panose="02020603050405020304" pitchFamily="18" charset="0"/>
              </a:rPr>
              <a:t>.</a:t>
            </a:r>
            <a:endParaRPr lang="en-US" altLang="en-US" sz="2000"/>
          </a:p>
        </p:txBody>
      </p:sp>
      <p:graphicFrame>
        <p:nvGraphicFramePr>
          <p:cNvPr id="71691" name="Object 11">
            <a:extLst>
              <a:ext uri="{FF2B5EF4-FFF2-40B4-BE49-F238E27FC236}">
                <a16:creationId xmlns="" xmlns:a16="http://schemas.microsoft.com/office/drawing/2014/main" id="{41B25152-ED97-4F7B-A7A5-9F71C7F47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279775"/>
          <a:ext cx="1762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15" imgW="927100" imgH="241300" progId="Equation.3">
                  <p:embed/>
                </p:oleObj>
              </mc:Choice>
              <mc:Fallback>
                <p:oleObj name="Equation" r:id="rId15" imgW="927100" imgH="241300" progId="Equation.3">
                  <p:embed/>
                  <p:pic>
                    <p:nvPicPr>
                      <p:cNvPr id="71691" name="Object 11">
                        <a:extLst>
                          <a:ext uri="{FF2B5EF4-FFF2-40B4-BE49-F238E27FC236}">
                            <a16:creationId xmlns="" xmlns:a16="http://schemas.microsoft.com/office/drawing/2014/main" id="{41B25152-ED97-4F7B-A7A5-9F71C7F47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9775"/>
                        <a:ext cx="1762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>
            <a:extLst>
              <a:ext uri="{FF2B5EF4-FFF2-40B4-BE49-F238E27FC236}">
                <a16:creationId xmlns="" xmlns:a16="http://schemas.microsoft.com/office/drawing/2014/main" id="{C743E7B6-99B7-464D-A8D5-7DBFF9401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76600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17" imgW="609336" imgH="253890" progId="Equation.3">
                  <p:embed/>
                </p:oleObj>
              </mc:Choice>
              <mc:Fallback>
                <p:oleObj name="Equation" r:id="rId17" imgW="609336" imgH="253890" progId="Equation.3">
                  <p:embed/>
                  <p:pic>
                    <p:nvPicPr>
                      <p:cNvPr id="71692" name="Object 12">
                        <a:extLst>
                          <a:ext uri="{FF2B5EF4-FFF2-40B4-BE49-F238E27FC236}">
                            <a16:creationId xmlns="" xmlns:a16="http://schemas.microsoft.com/office/drawing/2014/main" id="{C743E7B6-99B7-464D-A8D5-7DBFF9401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1219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Rectangle 14">
            <a:extLst>
              <a:ext uri="{FF2B5EF4-FFF2-40B4-BE49-F238E27FC236}">
                <a16:creationId xmlns="" xmlns:a16="http://schemas.microsoft.com/office/drawing/2014/main" id="{4C1E8BDF-01FE-4CEE-9EE5-CBC766F73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2950"/>
            <a:ext cx="26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en-US" sz="1200">
                <a:cs typeface="Times New Roman" panose="02020603050405020304" pitchFamily="18" charset="0"/>
              </a:rPr>
              <a:t>, </a:t>
            </a:r>
            <a:endParaRPr lang="it-IT" altLang="en-US"/>
          </a:p>
        </p:txBody>
      </p:sp>
      <p:sp>
        <p:nvSpPr>
          <p:cNvPr id="71699" name="Text Box 19">
            <a:extLst>
              <a:ext uri="{FF2B5EF4-FFF2-40B4-BE49-F238E27FC236}">
                <a16:creationId xmlns="" xmlns:a16="http://schemas.microsoft.com/office/drawing/2014/main" id="{AAE02D32-D02A-43BE-82AC-6EEE0CA7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1</a:t>
            </a:r>
          </a:p>
        </p:txBody>
      </p:sp>
      <p:sp>
        <p:nvSpPr>
          <p:cNvPr id="71700" name="Text Box 20">
            <a:extLst>
              <a:ext uri="{FF2B5EF4-FFF2-40B4-BE49-F238E27FC236}">
                <a16:creationId xmlns="" xmlns:a16="http://schemas.microsoft.com/office/drawing/2014/main" id="{6DABB955-F085-49D0-AF13-CD28B36C2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74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2</a:t>
            </a:r>
          </a:p>
        </p:txBody>
      </p:sp>
      <p:sp>
        <p:nvSpPr>
          <p:cNvPr id="71701" name="Text Box 21">
            <a:extLst>
              <a:ext uri="{FF2B5EF4-FFF2-40B4-BE49-F238E27FC236}">
                <a16:creationId xmlns="" xmlns:a16="http://schemas.microsoft.com/office/drawing/2014/main" id="{F4097422-7997-44EE-BF97-01F533FE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8764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3</a:t>
            </a:r>
          </a:p>
        </p:txBody>
      </p:sp>
      <p:sp>
        <p:nvSpPr>
          <p:cNvPr id="71702" name="Text Box 22">
            <a:extLst>
              <a:ext uri="{FF2B5EF4-FFF2-40B4-BE49-F238E27FC236}">
                <a16:creationId xmlns="" xmlns:a16="http://schemas.microsoft.com/office/drawing/2014/main" id="{89872E8E-ECDD-4393-B441-D56FBDC2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25622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4</a:t>
            </a:r>
          </a:p>
        </p:txBody>
      </p:sp>
      <p:sp>
        <p:nvSpPr>
          <p:cNvPr id="71703" name="Text Box 23">
            <a:extLst>
              <a:ext uri="{FF2B5EF4-FFF2-40B4-BE49-F238E27FC236}">
                <a16:creationId xmlns="" xmlns:a16="http://schemas.microsoft.com/office/drawing/2014/main" id="{5212172F-E136-497D-8357-E7CE77A86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36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5</a:t>
            </a:r>
          </a:p>
        </p:txBody>
      </p:sp>
      <p:sp>
        <p:nvSpPr>
          <p:cNvPr id="71708" name="Text Box 28">
            <a:extLst>
              <a:ext uri="{FF2B5EF4-FFF2-40B4-BE49-F238E27FC236}">
                <a16:creationId xmlns="" xmlns:a16="http://schemas.microsoft.com/office/drawing/2014/main" id="{98FB9709-743F-49D2-B68A-D440639CD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6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="" xmlns:a16="http://schemas.microsoft.com/office/drawing/2014/main" id="{9D3D4870-5BCF-4DF6-AF6F-2D92CC6CC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Gambarkan grafik dari fungsi di bawah ini</a:t>
            </a:r>
          </a:p>
        </p:txBody>
      </p:sp>
      <p:sp>
        <p:nvSpPr>
          <p:cNvPr id="71710" name="Text Box 30">
            <a:extLst>
              <a:ext uri="{FF2B5EF4-FFF2-40B4-BE49-F238E27FC236}">
                <a16:creationId xmlns="" xmlns:a16="http://schemas.microsoft.com/office/drawing/2014/main" id="{FB63E7A4-3742-4B68-AE8D-75F2DFF2F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5181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/>
              <a:t>7</a:t>
            </a:r>
          </a:p>
        </p:txBody>
      </p:sp>
      <p:graphicFrame>
        <p:nvGraphicFramePr>
          <p:cNvPr id="71711" name="Object 31">
            <a:extLst>
              <a:ext uri="{FF2B5EF4-FFF2-40B4-BE49-F238E27FC236}">
                <a16:creationId xmlns="" xmlns:a16="http://schemas.microsoft.com/office/drawing/2014/main" id="{6C26FA9E-D39B-46F0-AF43-A7FD56E6A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663" y="5746750"/>
          <a:ext cx="25225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19" imgW="1358900" imgH="228600" progId="Equation.3">
                  <p:embed/>
                </p:oleObj>
              </mc:Choice>
              <mc:Fallback>
                <p:oleObj name="Equation" r:id="rId19" imgW="1358900" imgH="228600" progId="Equation.3">
                  <p:embed/>
                  <p:pic>
                    <p:nvPicPr>
                      <p:cNvPr id="71711" name="Object 31">
                        <a:extLst>
                          <a:ext uri="{FF2B5EF4-FFF2-40B4-BE49-F238E27FC236}">
                            <a16:creationId xmlns="" xmlns:a16="http://schemas.microsoft.com/office/drawing/2014/main" id="{6C26FA9E-D39B-46F0-AF43-A7FD56E6A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5746750"/>
                        <a:ext cx="25225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2" name="Object 32">
            <a:extLst>
              <a:ext uri="{FF2B5EF4-FFF2-40B4-BE49-F238E27FC236}">
                <a16:creationId xmlns="" xmlns:a16="http://schemas.microsoft.com/office/drawing/2014/main" id="{42554396-A83F-4364-82C9-85E8B74F9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5638800"/>
          <a:ext cx="2559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Equation" r:id="rId21" imgW="1346200" imgH="241300" progId="Equation.3">
                  <p:embed/>
                </p:oleObj>
              </mc:Choice>
              <mc:Fallback>
                <p:oleObj name="Equation" r:id="rId21" imgW="1346200" imgH="241300" progId="Equation.3">
                  <p:embed/>
                  <p:pic>
                    <p:nvPicPr>
                      <p:cNvPr id="71712" name="Object 32">
                        <a:extLst>
                          <a:ext uri="{FF2B5EF4-FFF2-40B4-BE49-F238E27FC236}">
                            <a16:creationId xmlns="" xmlns:a16="http://schemas.microsoft.com/office/drawing/2014/main" id="{42554396-A83F-4364-82C9-85E8B74F9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638800"/>
                        <a:ext cx="2559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0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0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/>
      <p:bldP spid="71688" grpId="0"/>
      <p:bldP spid="71690" grpId="0"/>
      <p:bldP spid="71699" grpId="0"/>
      <p:bldP spid="71700" grpId="0"/>
      <p:bldP spid="71701" grpId="0"/>
      <p:bldP spid="71702" grpId="0"/>
      <p:bldP spid="71703" grpId="0"/>
      <p:bldP spid="71708" grpId="0"/>
      <p:bldP spid="71709" grpId="0"/>
      <p:bldP spid="717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="" xmlns:a16="http://schemas.microsoft.com/office/drawing/2014/main" id="{A1C59081-6E7E-4F79-960B-445F006A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0AA1AE-4A77-47A2-9852-28B6AFCFDB0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053" name="Rectangle 2">
            <a:extLst>
              <a:ext uri="{FF2B5EF4-FFF2-40B4-BE49-F238E27FC236}">
                <a16:creationId xmlns="" xmlns:a16="http://schemas.microsoft.com/office/drawing/2014/main" id="{22936561-8C7F-4056-92EC-6470E9C05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Pengertian Fungsi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1DF21D36-CF4A-45AD-A96B-44B1AB6D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81113"/>
            <a:ext cx="140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Jelajah : </a:t>
            </a:r>
            <a:endParaRPr lang="en-US" altLang="en-US" sz="2400"/>
          </a:p>
        </p:txBody>
      </p:sp>
      <p:graphicFrame>
        <p:nvGraphicFramePr>
          <p:cNvPr id="6148" name="Object 4">
            <a:extLst>
              <a:ext uri="{FF2B5EF4-FFF2-40B4-BE49-F238E27FC236}">
                <a16:creationId xmlns="" xmlns:a16="http://schemas.microsoft.com/office/drawing/2014/main" id="{CAA95ACC-3FB4-4938-A5B1-DA67AE95B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1295400"/>
          <a:ext cx="29241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473200" imgH="254000" progId="Equation.3">
                  <p:embed/>
                </p:oleObj>
              </mc:Choice>
              <mc:Fallback>
                <p:oleObj name="Equation" r:id="rId3" imgW="1473200" imgH="2540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="" xmlns:a16="http://schemas.microsoft.com/office/drawing/2014/main" id="{CAA95ACC-3FB4-4938-A5B1-DA67AE95B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1295400"/>
                        <a:ext cx="29241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61C21811-3092-4509-8E19-C5E92FC14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12950"/>
            <a:ext cx="660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Jelajah/range/jangkauan dinotasikan dengan </a:t>
            </a:r>
            <a:r>
              <a:rPr lang="en-US" altLang="en-US" sz="2400" i="1"/>
              <a:t>R</a:t>
            </a:r>
            <a:r>
              <a:rPr lang="en-US" altLang="en-US" sz="2400" i="1" baseline="-25000"/>
              <a:t>f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9375817A-A873-4D0D-8D47-F713E983A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59075"/>
            <a:ext cx="143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Contoh :</a:t>
            </a:r>
          </a:p>
        </p:txBody>
      </p:sp>
      <p:sp>
        <p:nvSpPr>
          <p:cNvPr id="6152" name="Rectangle 8">
            <a:extLst>
              <a:ext uri="{FF2B5EF4-FFF2-40B4-BE49-F238E27FC236}">
                <a16:creationId xmlns="" xmlns:a16="http://schemas.microsoft.com/office/drawing/2014/main" id="{CA1BDA71-02F0-459D-9C4E-67FF640E7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08350"/>
            <a:ext cx="569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1. Carilah domain dan range dari fungsi :</a:t>
            </a:r>
          </a:p>
        </p:txBody>
      </p:sp>
      <p:sp>
        <p:nvSpPr>
          <p:cNvPr id="12297" name="Rectangle 10">
            <a:extLst>
              <a:ext uri="{FF2B5EF4-FFF2-40B4-BE49-F238E27FC236}">
                <a16:creationId xmlns="" xmlns:a16="http://schemas.microsoft.com/office/drawing/2014/main" id="{0B7B654B-20F4-45AF-B89A-3E2FA5E0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6153" name="Object 9">
            <a:extLst>
              <a:ext uri="{FF2B5EF4-FFF2-40B4-BE49-F238E27FC236}">
                <a16:creationId xmlns="" xmlns:a16="http://schemas.microsoft.com/office/drawing/2014/main" id="{DB51D1E9-97A8-4021-B81A-47BE5B42C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962400"/>
          <a:ext cx="1828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888614" imgH="393529" progId="Equation.3">
                  <p:embed/>
                </p:oleObj>
              </mc:Choice>
              <mc:Fallback>
                <p:oleObj name="Equation" r:id="rId5" imgW="888614" imgH="393529" progId="Equation.3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="" xmlns:a16="http://schemas.microsoft.com/office/drawing/2014/main" id="{DB51D1E9-97A8-4021-B81A-47BE5B42C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1828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>
            <a:extLst>
              <a:ext uri="{FF2B5EF4-FFF2-40B4-BE49-F238E27FC236}">
                <a16:creationId xmlns="" xmlns:a16="http://schemas.microsoft.com/office/drawing/2014/main" id="{A97B2DB6-4ED7-4CB1-808A-F39715299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876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Jawab :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="" xmlns:a16="http://schemas.microsoft.com/office/drawing/2014/main" id="{419BFA50-15B7-4035-B407-278EC0408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1815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a. Mencari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1" grpId="0"/>
      <p:bldP spid="6152" grpId="0"/>
      <p:bldP spid="6155" grpId="0"/>
      <p:bldP spid="6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>
            <a:extLst>
              <a:ext uri="{FF2B5EF4-FFF2-40B4-BE49-F238E27FC236}">
                <a16:creationId xmlns="" xmlns:a16="http://schemas.microsoft.com/office/drawing/2014/main" id="{F9559AD9-8F04-45C1-B3B0-F7E26A65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8AF375-4A6F-4293-B562-07EBD77C9E1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83" name="Rectangle 2">
            <a:extLst>
              <a:ext uri="{FF2B5EF4-FFF2-40B4-BE49-F238E27FC236}">
                <a16:creationId xmlns="" xmlns:a16="http://schemas.microsoft.com/office/drawing/2014/main" id="{A3F13796-ACA8-43CC-B762-37F01B5AF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Pengertian Fungsi</a:t>
            </a:r>
          </a:p>
        </p:txBody>
      </p:sp>
      <p:graphicFrame>
        <p:nvGraphicFramePr>
          <p:cNvPr id="70674" name="Object 18">
            <a:extLst>
              <a:ext uri="{FF2B5EF4-FFF2-40B4-BE49-F238E27FC236}">
                <a16:creationId xmlns="" xmlns:a16="http://schemas.microsoft.com/office/drawing/2014/main" id="{05E2F410-1421-46F4-B0DE-37DAF6D54DF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4267200"/>
          <a:ext cx="2514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1320227" imgH="393529" progId="Equation.3">
                  <p:embed/>
                </p:oleObj>
              </mc:Choice>
              <mc:Fallback>
                <p:oleObj name="Equation" r:id="rId3" imgW="1320227" imgH="393529" progId="Equation.3">
                  <p:embed/>
                  <p:pic>
                    <p:nvPicPr>
                      <p:cNvPr id="70674" name="Object 18">
                        <a:extLst>
                          <a:ext uri="{FF2B5EF4-FFF2-40B4-BE49-F238E27FC236}">
                            <a16:creationId xmlns="" xmlns:a16="http://schemas.microsoft.com/office/drawing/2014/main" id="{05E2F410-1421-46F4-B0DE-37DAF6D54DF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2514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>
            <a:extLst>
              <a:ext uri="{FF2B5EF4-FFF2-40B4-BE49-F238E27FC236}">
                <a16:creationId xmlns="" xmlns:a16="http://schemas.microsoft.com/office/drawing/2014/main" id="{144B4FFD-8A5B-4235-846F-BF0154296F6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657600" y="4422775"/>
          <a:ext cx="13208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787058" imgH="215806" progId="Equation.3">
                  <p:embed/>
                </p:oleObj>
              </mc:Choice>
              <mc:Fallback>
                <p:oleObj name="Equation" r:id="rId5" imgW="787058" imgH="215806" progId="Equation.3">
                  <p:embed/>
                  <p:pic>
                    <p:nvPicPr>
                      <p:cNvPr id="70676" name="Object 20">
                        <a:extLst>
                          <a:ext uri="{FF2B5EF4-FFF2-40B4-BE49-F238E27FC236}">
                            <a16:creationId xmlns="" xmlns:a16="http://schemas.microsoft.com/office/drawing/2014/main" id="{144B4FFD-8A5B-4235-846F-BF0154296F6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22775"/>
                        <a:ext cx="13208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9">
            <a:extLst>
              <a:ext uri="{FF2B5EF4-FFF2-40B4-BE49-F238E27FC236}">
                <a16:creationId xmlns="" xmlns:a16="http://schemas.microsoft.com/office/drawing/2014/main" id="{B9B1D69A-8EB1-4F9B-84AC-44763FF0B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" y="1992313"/>
          <a:ext cx="13430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7" imgW="660113" imgH="177723" progId="Equation.3">
                  <p:embed/>
                </p:oleObj>
              </mc:Choice>
              <mc:Fallback>
                <p:oleObj name="Equation" r:id="rId7" imgW="660113" imgH="177723" progId="Equation.3">
                  <p:embed/>
                  <p:pic>
                    <p:nvPicPr>
                      <p:cNvPr id="13318" name="Object 9">
                        <a:extLst>
                          <a:ext uri="{FF2B5EF4-FFF2-40B4-BE49-F238E27FC236}">
                            <a16:creationId xmlns="" xmlns:a16="http://schemas.microsoft.com/office/drawing/2014/main" id="{B9B1D69A-8EB1-4F9B-84AC-44763FF0B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992313"/>
                        <a:ext cx="13430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>
            <a:extLst>
              <a:ext uri="{FF2B5EF4-FFF2-40B4-BE49-F238E27FC236}">
                <a16:creationId xmlns="" xmlns:a16="http://schemas.microsoft.com/office/drawing/2014/main" id="{00C981EF-78F0-4276-8F03-D8F60E801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52600"/>
          <a:ext cx="10668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13319" name="Object 8">
                        <a:extLst>
                          <a:ext uri="{FF2B5EF4-FFF2-40B4-BE49-F238E27FC236}">
                            <a16:creationId xmlns="" xmlns:a16="http://schemas.microsoft.com/office/drawing/2014/main" id="{00C981EF-78F0-4276-8F03-D8F60E801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52600"/>
                        <a:ext cx="10668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7">
            <a:extLst>
              <a:ext uri="{FF2B5EF4-FFF2-40B4-BE49-F238E27FC236}">
                <a16:creationId xmlns="" xmlns:a16="http://schemas.microsoft.com/office/drawing/2014/main" id="{59E16C1A-DF50-4AD3-B5BD-D7689D4A8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2714625"/>
          <a:ext cx="3162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1" imgW="1714500" imgH="431800" progId="Equation.3">
                  <p:embed/>
                </p:oleObj>
              </mc:Choice>
              <mc:Fallback>
                <p:oleObj name="Equation" r:id="rId11" imgW="1714500" imgH="431800" progId="Equation.3">
                  <p:embed/>
                  <p:pic>
                    <p:nvPicPr>
                      <p:cNvPr id="13320" name="Object 7">
                        <a:extLst>
                          <a:ext uri="{FF2B5EF4-FFF2-40B4-BE49-F238E27FC236}">
                            <a16:creationId xmlns="" xmlns:a16="http://schemas.microsoft.com/office/drawing/2014/main" id="{59E16C1A-DF50-4AD3-B5BD-D7689D4A8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14625"/>
                        <a:ext cx="31623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6">
            <a:extLst>
              <a:ext uri="{FF2B5EF4-FFF2-40B4-BE49-F238E27FC236}">
                <a16:creationId xmlns="" xmlns:a16="http://schemas.microsoft.com/office/drawing/2014/main" id="{6E2CB9C7-3C3F-4F60-BA7B-1AA59707C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616275"/>
              </p:ext>
            </p:extLst>
          </p:nvPr>
        </p:nvGraphicFramePr>
        <p:xfrm>
          <a:off x="5840147" y="2738172"/>
          <a:ext cx="11890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3" imgW="660113" imgH="431613" progId="Equation.3">
                  <p:embed/>
                </p:oleObj>
              </mc:Choice>
              <mc:Fallback>
                <p:oleObj name="Equation" r:id="rId13" imgW="660113" imgH="431613" progId="Equation.3">
                  <p:embed/>
                  <p:pic>
                    <p:nvPicPr>
                      <p:cNvPr id="13321" name="Object 6">
                        <a:extLst>
                          <a:ext uri="{FF2B5EF4-FFF2-40B4-BE49-F238E27FC236}">
                            <a16:creationId xmlns="" xmlns:a16="http://schemas.microsoft.com/office/drawing/2014/main" id="{6E2CB9C7-3C3F-4F60-BA7B-1AA59707C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147" y="2738172"/>
                        <a:ext cx="11890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5">
            <a:extLst>
              <a:ext uri="{FF2B5EF4-FFF2-40B4-BE49-F238E27FC236}">
                <a16:creationId xmlns="" xmlns:a16="http://schemas.microsoft.com/office/drawing/2014/main" id="{88483246-90B7-490C-BF19-5E5A57F2C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645150"/>
          <a:ext cx="1752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5" imgW="787400" imgH="241300" progId="Equation.3">
                  <p:embed/>
                </p:oleObj>
              </mc:Choice>
              <mc:Fallback>
                <p:oleObj name="Equation" r:id="rId15" imgW="787400" imgH="241300" progId="Equation.3">
                  <p:embed/>
                  <p:pic>
                    <p:nvPicPr>
                      <p:cNvPr id="13322" name="Object 5">
                        <a:extLst>
                          <a:ext uri="{FF2B5EF4-FFF2-40B4-BE49-F238E27FC236}">
                            <a16:creationId xmlns="" xmlns:a16="http://schemas.microsoft.com/office/drawing/2014/main" id="{88483246-90B7-490C-BF19-5E5A57F2C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45150"/>
                        <a:ext cx="1752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4">
            <a:extLst>
              <a:ext uri="{FF2B5EF4-FFF2-40B4-BE49-F238E27FC236}">
                <a16:creationId xmlns="" xmlns:a16="http://schemas.microsoft.com/office/drawing/2014/main" id="{B92FE380-D5B9-4AAE-9C58-70F638368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684838"/>
          <a:ext cx="2667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7" imgW="1308100" imgH="241300" progId="Equation.3">
                  <p:embed/>
                </p:oleObj>
              </mc:Choice>
              <mc:Fallback>
                <p:oleObj name="Equation" r:id="rId17" imgW="1308100" imgH="241300" progId="Equation.3">
                  <p:embed/>
                  <p:pic>
                    <p:nvPicPr>
                      <p:cNvPr id="13323" name="Object 4">
                        <a:extLst>
                          <a:ext uri="{FF2B5EF4-FFF2-40B4-BE49-F238E27FC236}">
                            <a16:creationId xmlns="" xmlns:a16="http://schemas.microsoft.com/office/drawing/2014/main" id="{B92FE380-D5B9-4AAE-9C58-70F638368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84838"/>
                        <a:ext cx="2667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0">
            <a:extLst>
              <a:ext uri="{FF2B5EF4-FFF2-40B4-BE49-F238E27FC236}">
                <a16:creationId xmlns="" xmlns:a16="http://schemas.microsoft.com/office/drawing/2014/main" id="{7CF0B1DD-F70D-4D9C-A383-0A5FB660F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1371600"/>
            <a:ext cx="6354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syarat agar fungsi tersebut terdefinisi adalah :</a:t>
            </a:r>
            <a:endParaRPr lang="en-US" altLang="en-US" sz="2400"/>
          </a:p>
        </p:txBody>
      </p:sp>
      <p:sp>
        <p:nvSpPr>
          <p:cNvPr id="13325" name="Rectangle 12">
            <a:extLst>
              <a:ext uri="{FF2B5EF4-FFF2-40B4-BE49-F238E27FC236}">
                <a16:creationId xmlns="" xmlns:a16="http://schemas.microsoft.com/office/drawing/2014/main" id="{504446BD-DF5E-441B-B87B-237DBAE7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28194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Sehingga </a:t>
            </a:r>
            <a:endParaRPr lang="en-US" altLang="en-US" sz="2400"/>
          </a:p>
        </p:txBody>
      </p:sp>
      <p:sp>
        <p:nvSpPr>
          <p:cNvPr id="13326" name="Rectangle 13">
            <a:extLst>
              <a:ext uri="{FF2B5EF4-FFF2-40B4-BE49-F238E27FC236}">
                <a16:creationId xmlns="" xmlns:a16="http://schemas.microsoft.com/office/drawing/2014/main" id="{40B05225-856C-48A0-BBBE-EF7B1FBB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 atau </a:t>
            </a:r>
            <a:endParaRPr lang="en-US" altLang="en-US" sz="2400"/>
          </a:p>
        </p:txBody>
      </p:sp>
      <p:sp>
        <p:nvSpPr>
          <p:cNvPr id="13327" name="Rectangle 14">
            <a:extLst>
              <a:ext uri="{FF2B5EF4-FFF2-40B4-BE49-F238E27FC236}">
                <a16:creationId xmlns="" xmlns:a16="http://schemas.microsoft.com/office/drawing/2014/main" id="{6936A7CD-70A8-42FF-9295-5822E2674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3657600"/>
            <a:ext cx="2592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b. Mencari Range</a:t>
            </a:r>
            <a:endParaRPr lang="en-US" altLang="en-US" sz="2400"/>
          </a:p>
        </p:txBody>
      </p:sp>
      <p:sp>
        <p:nvSpPr>
          <p:cNvPr id="13328" name="Rectangle 15">
            <a:extLst>
              <a:ext uri="{FF2B5EF4-FFF2-40B4-BE49-F238E27FC236}">
                <a16:creationId xmlns="" xmlns:a16="http://schemas.microsoft.com/office/drawing/2014/main" id="{F61342E8-948C-466D-BD49-E6742A46E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9838"/>
            <a:ext cx="4413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cs typeface="Times New Roman" panose="02020603050405020304" pitchFamily="18" charset="0"/>
              </a:rPr>
              <a:t>      </a:t>
            </a:r>
            <a:endParaRPr lang="en-US" altLang="en-US"/>
          </a:p>
        </p:txBody>
      </p:sp>
      <p:sp>
        <p:nvSpPr>
          <p:cNvPr id="13329" name="Text Box 17">
            <a:extLst>
              <a:ext uri="{FF2B5EF4-FFF2-40B4-BE49-F238E27FC236}">
                <a16:creationId xmlns="" xmlns:a16="http://schemas.microsoft.com/office/drawing/2014/main" id="{E9E69252-1BAA-4C2B-94F5-1631E97DB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atau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2" name="Object 24">
            <a:extLst>
              <a:ext uri="{FF2B5EF4-FFF2-40B4-BE49-F238E27FC236}">
                <a16:creationId xmlns="" xmlns:a16="http://schemas.microsoft.com/office/drawing/2014/main" id="{3B7364C9-EA86-42EF-A5DB-2627C430586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087020"/>
              </p:ext>
            </p:extLst>
          </p:nvPr>
        </p:nvGraphicFramePr>
        <p:xfrm>
          <a:off x="6000363" y="4824131"/>
          <a:ext cx="937801" cy="68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3" imgW="647700" imgH="431800" progId="Equation.3">
                  <p:embed/>
                </p:oleObj>
              </mc:Choice>
              <mc:Fallback>
                <p:oleObj name="Equation" r:id="rId3" imgW="647700" imgH="431800" progId="Equation.3">
                  <p:embed/>
                  <p:pic>
                    <p:nvPicPr>
                      <p:cNvPr id="7192" name="Object 24">
                        <a:extLst>
                          <a:ext uri="{FF2B5EF4-FFF2-40B4-BE49-F238E27FC236}">
                            <a16:creationId xmlns="" xmlns:a16="http://schemas.microsoft.com/office/drawing/2014/main" id="{3B7364C9-EA86-42EF-A5DB-2627C430586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363" y="4824131"/>
                        <a:ext cx="937801" cy="687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Slide Number Placeholder 5">
            <a:extLst>
              <a:ext uri="{FF2B5EF4-FFF2-40B4-BE49-F238E27FC236}">
                <a16:creationId xmlns="" xmlns:a16="http://schemas.microsoft.com/office/drawing/2014/main" id="{E235F932-D270-46E4-9B80-3A2E1BE7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43F69F-6736-4503-851A-8F03C34695C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104" name="Rectangle 2">
            <a:extLst>
              <a:ext uri="{FF2B5EF4-FFF2-40B4-BE49-F238E27FC236}">
                <a16:creationId xmlns="" xmlns:a16="http://schemas.microsoft.com/office/drawing/2014/main" id="{56E82BB7-736C-4DB7-B026-31E6E2B5B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="" xmlns:a16="http://schemas.microsoft.com/office/drawing/2014/main" id="{DE053342-C987-4A81-A80B-11EDAB37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4342" name="Rectangle 8">
            <a:extLst>
              <a:ext uri="{FF2B5EF4-FFF2-40B4-BE49-F238E27FC236}">
                <a16:creationId xmlns="" xmlns:a16="http://schemas.microsoft.com/office/drawing/2014/main" id="{4FFCF1F3-D49C-44E0-9052-8299D520B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4343" name="Rectangle 10">
            <a:extLst>
              <a:ext uri="{FF2B5EF4-FFF2-40B4-BE49-F238E27FC236}">
                <a16:creationId xmlns="" xmlns:a16="http://schemas.microsoft.com/office/drawing/2014/main" id="{389912E1-E83D-4EC2-97C5-346692F27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177" name="Object 9">
            <a:extLst>
              <a:ext uri="{FF2B5EF4-FFF2-40B4-BE49-F238E27FC236}">
                <a16:creationId xmlns="" xmlns:a16="http://schemas.microsoft.com/office/drawing/2014/main" id="{8C00A8E4-9DA7-4848-BED6-DE16F3955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784350"/>
          <a:ext cx="1828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5" imgW="863225" imgH="393529" progId="Equation.3">
                  <p:embed/>
                </p:oleObj>
              </mc:Choice>
              <mc:Fallback>
                <p:oleObj name="Equation" r:id="rId5" imgW="863225" imgH="393529" progId="Equation.3">
                  <p:embed/>
                  <p:pic>
                    <p:nvPicPr>
                      <p:cNvPr id="7177" name="Object 9">
                        <a:extLst>
                          <a:ext uri="{FF2B5EF4-FFF2-40B4-BE49-F238E27FC236}">
                            <a16:creationId xmlns="" xmlns:a16="http://schemas.microsoft.com/office/drawing/2014/main" id="{8C00A8E4-9DA7-4848-BED6-DE16F3955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84350"/>
                        <a:ext cx="18288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2">
            <a:extLst>
              <a:ext uri="{FF2B5EF4-FFF2-40B4-BE49-F238E27FC236}">
                <a16:creationId xmlns="" xmlns:a16="http://schemas.microsoft.com/office/drawing/2014/main" id="{DC672239-B382-498E-A78B-3820A65E7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182" name="Object 14">
            <a:extLst>
              <a:ext uri="{FF2B5EF4-FFF2-40B4-BE49-F238E27FC236}">
                <a16:creationId xmlns="" xmlns:a16="http://schemas.microsoft.com/office/drawing/2014/main" id="{B67D951B-318D-49C8-B383-B63E0677C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687763"/>
          <a:ext cx="13716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7" imgW="634449" imgH="177646" progId="Equation.3">
                  <p:embed/>
                </p:oleObj>
              </mc:Choice>
              <mc:Fallback>
                <p:oleObj name="Equation" r:id="rId7" imgW="634449" imgH="177646" progId="Equation.3">
                  <p:embed/>
                  <p:pic>
                    <p:nvPicPr>
                      <p:cNvPr id="7182" name="Object 14">
                        <a:extLst>
                          <a:ext uri="{FF2B5EF4-FFF2-40B4-BE49-F238E27FC236}">
                            <a16:creationId xmlns="" xmlns:a16="http://schemas.microsoft.com/office/drawing/2014/main" id="{B67D951B-318D-49C8-B383-B63E0677C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87763"/>
                        <a:ext cx="13716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>
            <a:extLst>
              <a:ext uri="{FF2B5EF4-FFF2-40B4-BE49-F238E27FC236}">
                <a16:creationId xmlns="" xmlns:a16="http://schemas.microsoft.com/office/drawing/2014/main" id="{1FB41B5A-3C00-4807-817C-B51917AEF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048125"/>
          <a:ext cx="9906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7181" name="Object 13">
                        <a:extLst>
                          <a:ext uri="{FF2B5EF4-FFF2-40B4-BE49-F238E27FC236}">
                            <a16:creationId xmlns="" xmlns:a16="http://schemas.microsoft.com/office/drawing/2014/main" id="{1FB41B5A-3C00-4807-817C-B51917AEF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48125"/>
                        <a:ext cx="9906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5">
            <a:extLst>
              <a:ext uri="{FF2B5EF4-FFF2-40B4-BE49-F238E27FC236}">
                <a16:creationId xmlns="" xmlns:a16="http://schemas.microsoft.com/office/drawing/2014/main" id="{B57A0035-0BCE-4038-9619-86125E76D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a. Mencari domain</a:t>
            </a:r>
            <a:endParaRPr lang="en-US" altLang="en-US" sz="2400"/>
          </a:p>
        </p:txBody>
      </p:sp>
      <p:sp>
        <p:nvSpPr>
          <p:cNvPr id="7186" name="Rectangle 18">
            <a:extLst>
              <a:ext uri="{FF2B5EF4-FFF2-40B4-BE49-F238E27FC236}">
                <a16:creationId xmlns="" xmlns:a16="http://schemas.microsoft.com/office/drawing/2014/main" id="{FD4A2736-5024-41E8-972E-A53A8C2C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94263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Sehingga </a:t>
            </a:r>
            <a:endParaRPr lang="en-US" altLang="en-US" sz="2400"/>
          </a:p>
        </p:txBody>
      </p:sp>
      <p:graphicFrame>
        <p:nvGraphicFramePr>
          <p:cNvPr id="7185" name="Object 17">
            <a:extLst>
              <a:ext uri="{FF2B5EF4-FFF2-40B4-BE49-F238E27FC236}">
                <a16:creationId xmlns="" xmlns:a16="http://schemas.microsoft.com/office/drawing/2014/main" id="{7387A006-E19F-40A6-8EB3-C333A6131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6613" y="4756150"/>
          <a:ext cx="34559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1" imgW="1676400" imgH="431800" progId="Equation.3">
                  <p:embed/>
                </p:oleObj>
              </mc:Choice>
              <mc:Fallback>
                <p:oleObj name="Equation" r:id="rId11" imgW="1676400" imgH="431800" progId="Equation.3">
                  <p:embed/>
                  <p:pic>
                    <p:nvPicPr>
                      <p:cNvPr id="7185" name="Object 17">
                        <a:extLst>
                          <a:ext uri="{FF2B5EF4-FFF2-40B4-BE49-F238E27FC236}">
                            <a16:creationId xmlns="" xmlns:a16="http://schemas.microsoft.com/office/drawing/2014/main" id="{7387A006-E19F-40A6-8EB3-C333A6131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4756150"/>
                        <a:ext cx="34559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Rectangle 19">
            <a:extLst>
              <a:ext uri="{FF2B5EF4-FFF2-40B4-BE49-F238E27FC236}">
                <a16:creationId xmlns="" xmlns:a16="http://schemas.microsoft.com/office/drawing/2014/main" id="{1D70903F-4933-4734-9B30-6D3266F9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569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2. Carilah domain dan range dari fungsi :</a:t>
            </a:r>
          </a:p>
        </p:txBody>
      </p:sp>
      <p:sp>
        <p:nvSpPr>
          <p:cNvPr id="7188" name="Rectangle 20">
            <a:extLst>
              <a:ext uri="{FF2B5EF4-FFF2-40B4-BE49-F238E27FC236}">
                <a16:creationId xmlns="" xmlns:a16="http://schemas.microsoft.com/office/drawing/2014/main" id="{F32B0EB4-A464-46CD-8973-AC150212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7375"/>
            <a:ext cx="640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Syarat agar fungsi tersebut terdefinisi adalah :</a:t>
            </a:r>
          </a:p>
        </p:txBody>
      </p:sp>
      <p:sp>
        <p:nvSpPr>
          <p:cNvPr id="14353" name="Text Box 21">
            <a:extLst>
              <a:ext uri="{FF2B5EF4-FFF2-40B4-BE49-F238E27FC236}">
                <a16:creationId xmlns="" xmlns:a16="http://schemas.microsoft.com/office/drawing/2014/main" id="{4F4A991F-2B06-4501-9E09-E15B46BD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3" grpId="0"/>
      <p:bldP spid="7186" grpId="0"/>
      <p:bldP spid="7187" grpId="0"/>
      <p:bldP spid="71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="" xmlns:a16="http://schemas.microsoft.com/office/drawing/2014/main" id="{8A2B9F93-8FB6-4C68-9DE2-30152869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BAECDC-BEC4-4D36-9237-59EF00EC29A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132" name="Rectangle 2">
            <a:extLst>
              <a:ext uri="{FF2B5EF4-FFF2-40B4-BE49-F238E27FC236}">
                <a16:creationId xmlns="" xmlns:a16="http://schemas.microsoft.com/office/drawing/2014/main" id="{48458C20-B9EB-4EC3-9953-5A40E7422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8199" name="Object 7">
            <a:extLst>
              <a:ext uri="{FF2B5EF4-FFF2-40B4-BE49-F238E27FC236}">
                <a16:creationId xmlns="" xmlns:a16="http://schemas.microsoft.com/office/drawing/2014/main" id="{FACBE700-F673-4BB4-BF33-E9C70A47F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24384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1117115" imgH="393529" progId="Equation.3">
                  <p:embed/>
                </p:oleObj>
              </mc:Choice>
              <mc:Fallback>
                <p:oleObj name="Equation" r:id="rId3" imgW="1117115" imgH="393529" progId="Equation.3">
                  <p:embed/>
                  <p:pic>
                    <p:nvPicPr>
                      <p:cNvPr id="8199" name="Object 7">
                        <a:extLst>
                          <a:ext uri="{FF2B5EF4-FFF2-40B4-BE49-F238E27FC236}">
                            <a16:creationId xmlns="" xmlns:a16="http://schemas.microsoft.com/office/drawing/2014/main" id="{FACBE700-F673-4BB4-BF33-E9C70A47F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4384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="" xmlns:a16="http://schemas.microsoft.com/office/drawing/2014/main" id="{118FD76F-B8B6-4A90-9473-32A220261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819400"/>
          <a:ext cx="228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5" imgW="965200" imgH="203200" progId="Equation.3">
                  <p:embed/>
                </p:oleObj>
              </mc:Choice>
              <mc:Fallback>
                <p:oleObj name="Equation" r:id="rId5" imgW="965200" imgH="203200" progId="Equation.3">
                  <p:embed/>
                  <p:pic>
                    <p:nvPicPr>
                      <p:cNvPr id="8198" name="Object 6">
                        <a:extLst>
                          <a:ext uri="{FF2B5EF4-FFF2-40B4-BE49-F238E27FC236}">
                            <a16:creationId xmlns="" xmlns:a16="http://schemas.microsoft.com/office/drawing/2014/main" id="{118FD76F-B8B6-4A90-9473-32A220261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228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="" xmlns:a16="http://schemas.microsoft.com/office/drawing/2014/main" id="{39E97F1E-8D2E-47D8-8D00-2812B66A4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352800"/>
          <a:ext cx="2286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7" imgW="965200" imgH="203200" progId="Equation.3">
                  <p:embed/>
                </p:oleObj>
              </mc:Choice>
              <mc:Fallback>
                <p:oleObj name="Equation" r:id="rId7" imgW="965200" imgH="203200" progId="Equation.3">
                  <p:embed/>
                  <p:pic>
                    <p:nvPicPr>
                      <p:cNvPr id="8197" name="Object 5">
                        <a:extLst>
                          <a:ext uri="{FF2B5EF4-FFF2-40B4-BE49-F238E27FC236}">
                            <a16:creationId xmlns="" xmlns:a16="http://schemas.microsoft.com/office/drawing/2014/main" id="{39E97F1E-8D2E-47D8-8D00-2812B66A4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52800"/>
                        <a:ext cx="2286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="" xmlns:a16="http://schemas.microsoft.com/office/drawing/2014/main" id="{23FE675B-19B3-4823-AA66-6FA64D578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86200"/>
          <a:ext cx="2362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9" imgW="1040948" imgH="215806" progId="Equation.3">
                  <p:embed/>
                </p:oleObj>
              </mc:Choice>
              <mc:Fallback>
                <p:oleObj name="Equation" r:id="rId9" imgW="1040948" imgH="215806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="" xmlns:a16="http://schemas.microsoft.com/office/drawing/2014/main" id="{23FE675B-19B3-4823-AA66-6FA64D578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86200"/>
                        <a:ext cx="23622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>
            <a:extLst>
              <a:ext uri="{FF2B5EF4-FFF2-40B4-BE49-F238E27FC236}">
                <a16:creationId xmlns="" xmlns:a16="http://schemas.microsoft.com/office/drawing/2014/main" id="{65BE7AC3-E999-4453-A947-D60081C0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142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b. Range</a:t>
            </a:r>
            <a:endParaRPr lang="en-US" altLang="en-US" sz="2400"/>
          </a:p>
        </p:txBody>
      </p:sp>
      <p:sp>
        <p:nvSpPr>
          <p:cNvPr id="15369" name="Rectangle 9">
            <a:extLst>
              <a:ext uri="{FF2B5EF4-FFF2-40B4-BE49-F238E27FC236}">
                <a16:creationId xmlns="" xmlns:a16="http://schemas.microsoft.com/office/drawing/2014/main" id="{980A4C90-F5F0-4736-ACE4-B0B160EAD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8204" name="Object 12">
            <a:extLst>
              <a:ext uri="{FF2B5EF4-FFF2-40B4-BE49-F238E27FC236}">
                <a16:creationId xmlns="" xmlns:a16="http://schemas.microsoft.com/office/drawing/2014/main" id="{0FE6326F-7139-4D08-9E62-831D04FEC3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495800"/>
          <a:ext cx="15240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11" imgW="672808" imgH="431613" progId="Equation.3">
                  <p:embed/>
                </p:oleObj>
              </mc:Choice>
              <mc:Fallback>
                <p:oleObj name="Equation" r:id="rId11" imgW="672808" imgH="431613" progId="Equation.3">
                  <p:embed/>
                  <p:pic>
                    <p:nvPicPr>
                      <p:cNvPr id="8204" name="Object 12">
                        <a:extLst>
                          <a:ext uri="{FF2B5EF4-FFF2-40B4-BE49-F238E27FC236}">
                            <a16:creationId xmlns="" xmlns:a16="http://schemas.microsoft.com/office/drawing/2014/main" id="{0FE6326F-7139-4D08-9E62-831D04FEC3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95800"/>
                        <a:ext cx="15240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Line 14">
            <a:extLst>
              <a:ext uri="{FF2B5EF4-FFF2-40B4-BE49-F238E27FC236}">
                <a16:creationId xmlns="" xmlns:a16="http://schemas.microsoft.com/office/drawing/2014/main" id="{1DD8369E-7656-47D2-B5F1-ADE90139B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3657600"/>
          </a:xfrm>
          <a:prstGeom prst="line">
            <a:avLst/>
          </a:prstGeom>
          <a:noFill/>
          <a:ln w="57150">
            <a:solidFill>
              <a:srgbClr val="99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210" name="Object 18">
            <a:extLst>
              <a:ext uri="{FF2B5EF4-FFF2-40B4-BE49-F238E27FC236}">
                <a16:creationId xmlns="" xmlns:a16="http://schemas.microsoft.com/office/drawing/2014/main" id="{25EBE063-F662-4F70-B949-C910879DB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209800"/>
          <a:ext cx="1371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3" imgW="634725" imgH="203112" progId="Equation.3">
                  <p:embed/>
                </p:oleObj>
              </mc:Choice>
              <mc:Fallback>
                <p:oleObj name="Equation" r:id="rId13" imgW="634725" imgH="203112" progId="Equation.3">
                  <p:embed/>
                  <p:pic>
                    <p:nvPicPr>
                      <p:cNvPr id="8210" name="Object 18">
                        <a:extLst>
                          <a:ext uri="{FF2B5EF4-FFF2-40B4-BE49-F238E27FC236}">
                            <a16:creationId xmlns="" xmlns:a16="http://schemas.microsoft.com/office/drawing/2014/main" id="{25EBE063-F662-4F70-B949-C910879DB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09800"/>
                        <a:ext cx="1371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>
            <a:extLst>
              <a:ext uri="{FF2B5EF4-FFF2-40B4-BE49-F238E27FC236}">
                <a16:creationId xmlns="" xmlns:a16="http://schemas.microsoft.com/office/drawing/2014/main" id="{3C646875-1A27-4DAE-A268-532988606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514600"/>
          <a:ext cx="91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5" imgW="393529" imgH="393529" progId="Equation.3">
                  <p:embed/>
                </p:oleObj>
              </mc:Choice>
              <mc:Fallback>
                <p:oleObj name="Equation" r:id="rId15" imgW="393529" imgH="393529" progId="Equation.3">
                  <p:embed/>
                  <p:pic>
                    <p:nvPicPr>
                      <p:cNvPr id="8209" name="Object 17">
                        <a:extLst>
                          <a:ext uri="{FF2B5EF4-FFF2-40B4-BE49-F238E27FC236}">
                            <a16:creationId xmlns="" xmlns:a16="http://schemas.microsoft.com/office/drawing/2014/main" id="{3C646875-1A27-4DAE-A268-532988606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914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>
            <a:extLst>
              <a:ext uri="{FF2B5EF4-FFF2-40B4-BE49-F238E27FC236}">
                <a16:creationId xmlns="" xmlns:a16="http://schemas.microsoft.com/office/drawing/2014/main" id="{E24F776A-EF08-49A8-847E-5D28C4FA8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962400"/>
          <a:ext cx="30480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17" imgW="1473200" imgH="431800" progId="Equation.3">
                  <p:embed/>
                </p:oleObj>
              </mc:Choice>
              <mc:Fallback>
                <p:oleObj name="Equation" r:id="rId17" imgW="1473200" imgH="431800" progId="Equation.3">
                  <p:embed/>
                  <p:pic>
                    <p:nvPicPr>
                      <p:cNvPr id="8208" name="Object 16">
                        <a:extLst>
                          <a:ext uri="{FF2B5EF4-FFF2-40B4-BE49-F238E27FC236}">
                            <a16:creationId xmlns="" xmlns:a16="http://schemas.microsoft.com/office/drawing/2014/main" id="{E24F776A-EF08-49A8-847E-5D28C4FA8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62400"/>
                        <a:ext cx="30480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>
            <a:extLst>
              <a:ext uri="{FF2B5EF4-FFF2-40B4-BE49-F238E27FC236}">
                <a16:creationId xmlns="" xmlns:a16="http://schemas.microsoft.com/office/drawing/2014/main" id="{C0886566-A05E-424C-B8FE-AA52987C8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4932363"/>
          <a:ext cx="11985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9" imgW="545863" imgH="431613" progId="Equation.3">
                  <p:embed/>
                </p:oleObj>
              </mc:Choice>
              <mc:Fallback>
                <p:oleObj name="Equation" r:id="rId19" imgW="545863" imgH="431613" progId="Equation.3">
                  <p:embed/>
                  <p:pic>
                    <p:nvPicPr>
                      <p:cNvPr id="8207" name="Object 15">
                        <a:extLst>
                          <a:ext uri="{FF2B5EF4-FFF2-40B4-BE49-F238E27FC236}">
                            <a16:creationId xmlns="" xmlns:a16="http://schemas.microsoft.com/office/drawing/2014/main" id="{C0886566-A05E-424C-B8FE-AA52987C8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4932363"/>
                        <a:ext cx="119856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Rectangle 19">
            <a:extLst>
              <a:ext uri="{FF2B5EF4-FFF2-40B4-BE49-F238E27FC236}">
                <a16:creationId xmlns="" xmlns:a16="http://schemas.microsoft.com/office/drawing/2014/main" id="{5D9C9680-4A82-40EF-9E0E-C71F539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752600"/>
            <a:ext cx="462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Syarat fungsi tersebut terdefinisi,</a:t>
            </a:r>
            <a:endParaRPr lang="en-US" altLang="en-US" sz="2400"/>
          </a:p>
        </p:txBody>
      </p:sp>
      <p:sp>
        <p:nvSpPr>
          <p:cNvPr id="15377" name="Rectangle 20">
            <a:extLst>
              <a:ext uri="{FF2B5EF4-FFF2-40B4-BE49-F238E27FC236}">
                <a16:creationId xmlns="" xmlns:a16="http://schemas.microsoft.com/office/drawing/2014/main" id="{B55FE2AE-B012-44A6-98F2-894D140E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8213" name="Rectangle 21">
            <a:extLst>
              <a:ext uri="{FF2B5EF4-FFF2-40B4-BE49-F238E27FC236}">
                <a16:creationId xmlns="" xmlns:a16="http://schemas.microsoft.com/office/drawing/2014/main" id="{4DC1B769-9502-4771-B775-9306CB54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14713"/>
            <a:ext cx="82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Jadi </a:t>
            </a:r>
            <a:endParaRPr lang="en-US" altLang="en-US" sz="2400"/>
          </a:p>
        </p:txBody>
      </p:sp>
      <p:sp>
        <p:nvSpPr>
          <p:cNvPr id="8214" name="Rectangle 22">
            <a:extLst>
              <a:ext uri="{FF2B5EF4-FFF2-40B4-BE49-F238E27FC236}">
                <a16:creationId xmlns="" xmlns:a16="http://schemas.microsoft.com/office/drawing/2014/main" id="{ABEA83B5-B016-45DE-8462-973750D6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1054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Atau 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11" grpId="0"/>
      <p:bldP spid="8213" grpId="0"/>
      <p:bldP spid="82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="" xmlns:a16="http://schemas.microsoft.com/office/drawing/2014/main" id="{98C44625-2EED-47CF-98F0-33E8AA1C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DE5CE0-E70D-4348-953A-AA5F2C60700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152" name="Rectangle 2">
            <a:extLst>
              <a:ext uri="{FF2B5EF4-FFF2-40B4-BE49-F238E27FC236}">
                <a16:creationId xmlns="" xmlns:a16="http://schemas.microsoft.com/office/drawing/2014/main" id="{9F0891E5-B922-459C-85E0-BF2C3E46B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Contoh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="" xmlns:a16="http://schemas.microsoft.com/office/drawing/2014/main" id="{F83CE992-2FC9-4D61-89EB-580AB114D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7400"/>
          <a:ext cx="2667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371600" imgH="266700" progId="Equation.3">
                  <p:embed/>
                </p:oleObj>
              </mc:Choice>
              <mc:Fallback>
                <p:oleObj name="Equation" r:id="rId3" imgW="1371600" imgH="2667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="" xmlns:a16="http://schemas.microsoft.com/office/drawing/2014/main" id="{F83CE992-2FC9-4D61-89EB-580AB114DF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2667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="" xmlns:a16="http://schemas.microsoft.com/office/drawing/2014/main" id="{8C96328B-9C18-4DB8-85D0-1DC69ED08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657600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1054100" imgH="203200" progId="Equation.3">
                  <p:embed/>
                </p:oleObj>
              </mc:Choice>
              <mc:Fallback>
                <p:oleObj name="Equation" r:id="rId5" imgW="1054100" imgH="203200" progId="Equation.3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="" xmlns:a16="http://schemas.microsoft.com/office/drawing/2014/main" id="{8C96328B-9C18-4DB8-85D0-1DC69ED08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="" xmlns:a16="http://schemas.microsoft.com/office/drawing/2014/main" id="{325E54A8-12B4-4099-B39A-BB0A89F0B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114800"/>
          <a:ext cx="2514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7" imgW="1155700" imgH="203200" progId="Equation.3">
                  <p:embed/>
                </p:oleObj>
              </mc:Choice>
              <mc:Fallback>
                <p:oleObj name="Equation" r:id="rId7" imgW="1155700" imgH="203200" progId="Equation.3">
                  <p:embed/>
                  <p:pic>
                    <p:nvPicPr>
                      <p:cNvPr id="9223" name="Object 7">
                        <a:extLst>
                          <a:ext uri="{FF2B5EF4-FFF2-40B4-BE49-F238E27FC236}">
                            <a16:creationId xmlns="" xmlns:a16="http://schemas.microsoft.com/office/drawing/2014/main" id="{325E54A8-12B4-4099-B39A-BB0A89F0B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25146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>
            <a:extLst>
              <a:ext uri="{FF2B5EF4-FFF2-40B4-BE49-F238E27FC236}">
                <a16:creationId xmlns="" xmlns:a16="http://schemas.microsoft.com/office/drawing/2014/main" id="{DC1DB518-E353-492C-929D-14E3E1C99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572000"/>
          <a:ext cx="2590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9" imgW="1269449" imgH="215806" progId="Equation.3">
                  <p:embed/>
                </p:oleObj>
              </mc:Choice>
              <mc:Fallback>
                <p:oleObj name="Equation" r:id="rId9" imgW="1269449" imgH="215806" progId="Equation.3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="" xmlns:a16="http://schemas.microsoft.com/office/drawing/2014/main" id="{DC1DB518-E353-492C-929D-14E3E1C99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2590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>
            <a:extLst>
              <a:ext uri="{FF2B5EF4-FFF2-40B4-BE49-F238E27FC236}">
                <a16:creationId xmlns="" xmlns:a16="http://schemas.microsoft.com/office/drawing/2014/main" id="{DA5C045E-9AC0-455C-92D3-6E5DCBB7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0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a. Mencari domain</a:t>
            </a:r>
            <a:endParaRPr lang="en-US" altLang="en-US" sz="2400"/>
          </a:p>
        </p:txBody>
      </p:sp>
      <p:sp>
        <p:nvSpPr>
          <p:cNvPr id="9240" name="Rectangle 24">
            <a:extLst>
              <a:ext uri="{FF2B5EF4-FFF2-40B4-BE49-F238E27FC236}">
                <a16:creationId xmlns="" xmlns:a16="http://schemas.microsoft.com/office/drawing/2014/main" id="{D58D2C70-26CB-44AB-9E2D-EE5D960DB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81600"/>
            <a:ext cx="163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TP = -2, -3</a:t>
            </a:r>
            <a:endParaRPr lang="en-US" altLang="en-US" sz="2400"/>
          </a:p>
        </p:txBody>
      </p:sp>
      <p:sp>
        <p:nvSpPr>
          <p:cNvPr id="9239" name="Text Box 23">
            <a:extLst>
              <a:ext uri="{FF2B5EF4-FFF2-40B4-BE49-F238E27FC236}">
                <a16:creationId xmlns="" xmlns:a16="http://schemas.microsoft.com/office/drawing/2014/main" id="{9ED186BF-83FC-4CCB-8E87-DD5C33915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0" y="461486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-3</a:t>
            </a:r>
            <a:endParaRPr lang="en-US" altLang="en-US" sz="2000"/>
          </a:p>
        </p:txBody>
      </p:sp>
      <p:sp>
        <p:nvSpPr>
          <p:cNvPr id="9238" name="Line 22">
            <a:extLst>
              <a:ext uri="{FF2B5EF4-FFF2-40B4-BE49-F238E27FC236}">
                <a16:creationId xmlns="" xmlns:a16="http://schemas.microsoft.com/office/drawing/2014/main" id="{211AF9F8-7B3E-4AA3-A6CA-1D8BB6AB4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537075"/>
            <a:ext cx="464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Text Box 21">
            <a:extLst>
              <a:ext uri="{FF2B5EF4-FFF2-40B4-BE49-F238E27FC236}">
                <a16:creationId xmlns="" xmlns:a16="http://schemas.microsoft.com/office/drawing/2014/main" id="{174FF274-704C-4383-9C04-DC977D8EC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30738"/>
            <a:ext cx="6064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-2</a:t>
            </a:r>
            <a:endParaRPr lang="en-US" altLang="en-US" sz="2000"/>
          </a:p>
        </p:txBody>
      </p:sp>
      <p:sp>
        <p:nvSpPr>
          <p:cNvPr id="9236" name="Oval 20">
            <a:extLst>
              <a:ext uri="{FF2B5EF4-FFF2-40B4-BE49-F238E27FC236}">
                <a16:creationId xmlns="" xmlns:a16="http://schemas.microsoft.com/office/drawing/2014/main" id="{1645164C-58CE-41CC-8289-40EADE32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4411663"/>
            <a:ext cx="201612" cy="2143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9235" name="Oval 19">
            <a:extLst>
              <a:ext uri="{FF2B5EF4-FFF2-40B4-BE49-F238E27FC236}">
                <a16:creationId xmlns="" xmlns:a16="http://schemas.microsoft.com/office/drawing/2014/main" id="{261ABF6B-8BA0-4EAC-B6AD-E7C0BDB41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4430713"/>
            <a:ext cx="201613" cy="2127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9234" name="Line 18">
            <a:extLst>
              <a:ext uri="{FF2B5EF4-FFF2-40B4-BE49-F238E27FC236}">
                <a16:creationId xmlns="" xmlns:a16="http://schemas.microsoft.com/office/drawing/2014/main" id="{E402DE21-1465-4EA0-8C4E-00C2C1E58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021138"/>
            <a:ext cx="0" cy="427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>
            <a:extLst>
              <a:ext uri="{FF2B5EF4-FFF2-40B4-BE49-F238E27FC236}">
                <a16:creationId xmlns="" xmlns:a16="http://schemas.microsoft.com/office/drawing/2014/main" id="{B19BDF20-A9B7-4C1B-B811-4478D222B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038600"/>
            <a:ext cx="14144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6">
            <a:extLst>
              <a:ext uri="{FF2B5EF4-FFF2-40B4-BE49-F238E27FC236}">
                <a16:creationId xmlns="" xmlns:a16="http://schemas.microsoft.com/office/drawing/2014/main" id="{082173D4-F6BA-45DE-848B-5D09CDC12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4056063"/>
            <a:ext cx="0" cy="427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Text Box 15">
            <a:extLst>
              <a:ext uri="{FF2B5EF4-FFF2-40B4-BE49-F238E27FC236}">
                <a16:creationId xmlns="" xmlns:a16="http://schemas.microsoft.com/office/drawing/2014/main" id="{216117FA-5A9F-4839-9FA1-C5EEB5D05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4021138"/>
            <a:ext cx="8080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++</a:t>
            </a:r>
            <a:endParaRPr lang="en-US" altLang="en-US" sz="2000"/>
          </a:p>
        </p:txBody>
      </p:sp>
      <p:sp>
        <p:nvSpPr>
          <p:cNvPr id="9230" name="Text Box 14">
            <a:extLst>
              <a:ext uri="{FF2B5EF4-FFF2-40B4-BE49-F238E27FC236}">
                <a16:creationId xmlns="" xmlns:a16="http://schemas.microsoft.com/office/drawing/2014/main" id="{FB1107C9-2461-4DAD-9C60-D7604D1DE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4021138"/>
            <a:ext cx="8080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++</a:t>
            </a:r>
            <a:endParaRPr lang="en-US" altLang="en-US" sz="2000"/>
          </a:p>
        </p:txBody>
      </p:sp>
      <p:sp>
        <p:nvSpPr>
          <p:cNvPr id="9229" name="Text Box 13">
            <a:extLst>
              <a:ext uri="{FF2B5EF4-FFF2-40B4-BE49-F238E27FC236}">
                <a16:creationId xmlns="" xmlns:a16="http://schemas.microsoft.com/office/drawing/2014/main" id="{159AFBE7-EC6B-4365-8851-1277CDBE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63" y="4021138"/>
            <a:ext cx="8080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cs typeface="Times New Roman" panose="02020603050405020304" pitchFamily="18" charset="0"/>
              </a:rPr>
              <a:t>--</a:t>
            </a:r>
            <a:endParaRPr lang="en-US" altLang="en-US" sz="2000"/>
          </a:p>
        </p:txBody>
      </p:sp>
      <p:grpSp>
        <p:nvGrpSpPr>
          <p:cNvPr id="2" name="Group 34">
            <a:extLst>
              <a:ext uri="{FF2B5EF4-FFF2-40B4-BE49-F238E27FC236}">
                <a16:creationId xmlns="" xmlns:a16="http://schemas.microsoft.com/office/drawing/2014/main" id="{BB477AB8-9C42-429E-9284-425BD532074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181600"/>
            <a:ext cx="2616200" cy="533400"/>
            <a:chOff x="3440" y="3168"/>
            <a:chExt cx="1648" cy="336"/>
          </a:xfrm>
        </p:grpSpPr>
        <p:sp>
          <p:nvSpPr>
            <p:cNvPr id="16408" name="Rectangle 32">
              <a:extLst>
                <a:ext uri="{FF2B5EF4-FFF2-40B4-BE49-F238E27FC236}">
                  <a16:creationId xmlns="" xmlns:a16="http://schemas.microsoft.com/office/drawing/2014/main" id="{46C0E2C4-8C3A-438F-B480-6E76A07E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3168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cs typeface="Times New Roman" panose="02020603050405020304" pitchFamily="18" charset="0"/>
                </a:rPr>
                <a:t>Jadi</a:t>
              </a:r>
              <a:r>
                <a:rPr lang="en-US" altLang="en-US" sz="1200">
                  <a:cs typeface="Times New Roman" panose="02020603050405020304" pitchFamily="18" charset="0"/>
                </a:rPr>
                <a:t> </a:t>
              </a:r>
              <a:endParaRPr lang="en-US" altLang="en-US"/>
            </a:p>
          </p:txBody>
        </p:sp>
        <p:graphicFrame>
          <p:nvGraphicFramePr>
            <p:cNvPr id="16409" name="Object 31">
              <a:extLst>
                <a:ext uri="{FF2B5EF4-FFF2-40B4-BE49-F238E27FC236}">
                  <a16:creationId xmlns="" xmlns:a16="http://schemas.microsoft.com/office/drawing/2014/main" id="{359A84E3-61DC-4DBC-97B6-0BF59675A9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9" y="3173"/>
            <a:ext cx="1179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name="Equation" r:id="rId11" imgW="850531" imgH="241195" progId="Equation.3">
                    <p:embed/>
                  </p:oleObj>
                </mc:Choice>
                <mc:Fallback>
                  <p:oleObj name="Equation" r:id="rId11" imgW="850531" imgH="241195" progId="Equation.3">
                    <p:embed/>
                    <p:pic>
                      <p:nvPicPr>
                        <p:cNvPr id="16409" name="Object 31">
                          <a:extLst>
                            <a:ext uri="{FF2B5EF4-FFF2-40B4-BE49-F238E27FC236}">
                              <a16:creationId xmlns="" xmlns:a16="http://schemas.microsoft.com/office/drawing/2014/main" id="{359A84E3-61DC-4DBC-97B6-0BF59675A9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3173"/>
                          <a:ext cx="1179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1" name="Rectangle 35">
            <a:extLst>
              <a:ext uri="{FF2B5EF4-FFF2-40B4-BE49-F238E27FC236}">
                <a16:creationId xmlns="" xmlns:a16="http://schemas.microsoft.com/office/drawing/2014/main" id="{0013C60A-C9FE-4B57-91F4-3EFAF639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569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3. Carilah domain dan range dari fungsi :</a:t>
            </a:r>
          </a:p>
        </p:txBody>
      </p:sp>
      <p:sp>
        <p:nvSpPr>
          <p:cNvPr id="9252" name="Rectangle 36">
            <a:extLst>
              <a:ext uri="{FF2B5EF4-FFF2-40B4-BE49-F238E27FC236}">
                <a16:creationId xmlns="" xmlns:a16="http://schemas.microsoft.com/office/drawing/2014/main" id="{930AA4E8-20F0-4496-AFAD-58F5C732C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7375"/>
            <a:ext cx="640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Syarat agar fungsi tersebut terdefinisi adalah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0" grpId="0"/>
      <p:bldP spid="9236" grpId="0" animBg="1"/>
      <p:bldP spid="9235" grpId="0" animBg="1"/>
      <p:bldP spid="9231" grpId="0"/>
      <p:bldP spid="9230" grpId="0"/>
      <p:bldP spid="9229" grpId="0"/>
      <p:bldP spid="9251" grpId="0"/>
      <p:bldP spid="925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255A52F4D62F478597BDE81B61B582" ma:contentTypeVersion="6" ma:contentTypeDescription="Buat sebuah dokumen baru." ma:contentTypeScope="" ma:versionID="df6f2bc1d64a20c425ac11203ecda82d">
  <xsd:schema xmlns:xsd="http://www.w3.org/2001/XMLSchema" xmlns:xs="http://www.w3.org/2001/XMLSchema" xmlns:p="http://schemas.microsoft.com/office/2006/metadata/properties" xmlns:ns2="13419623-612c-4085-9e02-c96b99fe98eb" targetNamespace="http://schemas.microsoft.com/office/2006/metadata/properties" ma:root="true" ma:fieldsID="43423baa28050b055af166ed3c561df2" ns2:_="">
    <xsd:import namespace="13419623-612c-4085-9e02-c96b99fe9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19623-612c-4085-9e02-c96b99fe9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C74DD6-C81E-4071-858A-4494683E0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19623-612c-4085-9e02-c96b99fe9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7E52D9-B2A0-4B46-A256-57E6AEF33CE6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3419623-612c-4085-9e02-c96b99fe98eb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BDFBE8-4E38-40B9-8FF4-F1C79084E1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</TotalTime>
  <Words>1292</Words>
  <Application>Microsoft Office PowerPoint</Application>
  <PresentationFormat>On-screen Show (4:3)</PresentationFormat>
  <Paragraphs>478</Paragraphs>
  <Slides>44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Paper</vt:lpstr>
      <vt:lpstr>Equation</vt:lpstr>
      <vt:lpstr>Visio</vt:lpstr>
      <vt:lpstr>Fungsi</vt:lpstr>
      <vt:lpstr>Pengertian Fungsi</vt:lpstr>
      <vt:lpstr>Pengertian Fungsi</vt:lpstr>
      <vt:lpstr>Pengertian Fungsi</vt:lpstr>
      <vt:lpstr>Pengertian Fungsi</vt:lpstr>
      <vt:lpstr>Pengertian Fungsi</vt:lpstr>
      <vt:lpstr>Contoh</vt:lpstr>
      <vt:lpstr>Contoh</vt:lpstr>
      <vt:lpstr>Contoh</vt:lpstr>
      <vt:lpstr>Contoh</vt:lpstr>
      <vt:lpstr>Soal Latihan</vt:lpstr>
      <vt:lpstr>Macam-macam Fungsi</vt:lpstr>
      <vt:lpstr>Macam-macam Fungsi</vt:lpstr>
      <vt:lpstr>Macam-macam Fungsi</vt:lpstr>
      <vt:lpstr>Macam-macam Fungsi</vt:lpstr>
      <vt:lpstr>Macam-macam Fungsi</vt:lpstr>
      <vt:lpstr>Fungsi Komposisi</vt:lpstr>
      <vt:lpstr>Fungsi Komposisi</vt:lpstr>
      <vt:lpstr>Fungsi Komposisi</vt:lpstr>
      <vt:lpstr>Contoh</vt:lpstr>
      <vt:lpstr>Contoh</vt:lpstr>
      <vt:lpstr>Contoh</vt:lpstr>
      <vt:lpstr>Contoh</vt:lpstr>
      <vt:lpstr>Contoh</vt:lpstr>
      <vt:lpstr>Contoh</vt:lpstr>
      <vt:lpstr>Soal Latihan</vt:lpstr>
      <vt:lpstr>Grafik dari fungsi</vt:lpstr>
      <vt:lpstr>Garis Lurus</vt:lpstr>
      <vt:lpstr>Grafik Fungsi Kuadrat</vt:lpstr>
      <vt:lpstr>Grafik Fungsi Kuadrat</vt:lpstr>
      <vt:lpstr>Grafik Fungsi Kuadrat</vt:lpstr>
      <vt:lpstr>Grafik Fungsi Kuadrat</vt:lpstr>
      <vt:lpstr>Grafik Fungsi Majemuk</vt:lpstr>
      <vt:lpstr>Grafik Fungsi Majemuk</vt:lpstr>
      <vt:lpstr>Grafik Fungsi Majemuk</vt:lpstr>
      <vt:lpstr>Grafik Fungsi Majemuk</vt:lpstr>
      <vt:lpstr>Grafik Fungsi Majemuk</vt:lpstr>
      <vt:lpstr>Translasi</vt:lpstr>
      <vt:lpstr>Translasi</vt:lpstr>
      <vt:lpstr>Contoh Translasi</vt:lpstr>
      <vt:lpstr>Contoh Translasi</vt:lpstr>
      <vt:lpstr>Contoh Translasi</vt:lpstr>
      <vt:lpstr>Contoh Translasi</vt:lpstr>
      <vt:lpstr>Soal Latihan</vt:lpstr>
    </vt:vector>
  </TitlesOfParts>
  <Company>STT Telkom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Abdurahman Baizal</dc:creator>
  <cp:lastModifiedBy>User</cp:lastModifiedBy>
  <cp:revision>5</cp:revision>
  <dcterms:created xsi:type="dcterms:W3CDTF">2006-07-04T06:15:36Z</dcterms:created>
  <dcterms:modified xsi:type="dcterms:W3CDTF">2024-08-26T04:54:37Z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0x010100D1255A52F4D62F478597BDE81B61B582</vt:lpwstr>
  </property>
</Properties>
</file>