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63" r:id="rId4"/>
    <p:sldMasterId id="2147483979" r:id="rId5"/>
  </p:sldMasterIdLst>
  <p:notesMasterIdLst>
    <p:notesMasterId r:id="rId42"/>
  </p:notesMasterIdLst>
  <p:handoutMasterIdLst>
    <p:handoutMasterId r:id="rId43"/>
  </p:handoutMasterIdLst>
  <p:sldIdLst>
    <p:sldId id="256" r:id="rId6"/>
    <p:sldId id="273" r:id="rId7"/>
    <p:sldId id="274" r:id="rId8"/>
    <p:sldId id="258" r:id="rId9"/>
    <p:sldId id="260" r:id="rId10"/>
    <p:sldId id="263" r:id="rId11"/>
    <p:sldId id="265" r:id="rId12"/>
    <p:sldId id="276" r:id="rId13"/>
    <p:sldId id="278" r:id="rId14"/>
    <p:sldId id="277" r:id="rId15"/>
    <p:sldId id="297" r:id="rId16"/>
    <p:sldId id="295" r:id="rId17"/>
    <p:sldId id="279" r:id="rId18"/>
    <p:sldId id="261" r:id="rId19"/>
    <p:sldId id="280" r:id="rId20"/>
    <p:sldId id="296" r:id="rId21"/>
    <p:sldId id="281" r:id="rId22"/>
    <p:sldId id="282" r:id="rId23"/>
    <p:sldId id="283" r:id="rId24"/>
    <p:sldId id="284" r:id="rId25"/>
    <p:sldId id="286" r:id="rId26"/>
    <p:sldId id="293" r:id="rId27"/>
    <p:sldId id="298" r:id="rId28"/>
    <p:sldId id="285" r:id="rId29"/>
    <p:sldId id="287" r:id="rId30"/>
    <p:sldId id="288" r:id="rId31"/>
    <p:sldId id="289" r:id="rId32"/>
    <p:sldId id="294" r:id="rId33"/>
    <p:sldId id="290" r:id="rId34"/>
    <p:sldId id="291" r:id="rId35"/>
    <p:sldId id="268" r:id="rId36"/>
    <p:sldId id="269" r:id="rId37"/>
    <p:sldId id="300" r:id="rId38"/>
    <p:sldId id="270" r:id="rId39"/>
    <p:sldId id="292" r:id="rId40"/>
    <p:sldId id="301" r:id="rId41"/>
  </p:sldIdLst>
  <p:sldSz cx="9906000" cy="6858000" type="A4"/>
  <p:notesSz cx="6888163" cy="100203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Tahoma" panose="020B0604030504040204" pitchFamily="34" charset="0"/>
        <a:ea typeface="+mn-ea"/>
        <a:cs typeface="Tahoma" panose="020B0604030504040204" pitchFamily="34" charset="0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99"/>
    <a:srgbClr val="33CCFF"/>
    <a:srgbClr val="FFFF99"/>
    <a:srgbClr val="B98ECC"/>
    <a:srgbClr val="FFFF00"/>
    <a:srgbClr val="3333FF"/>
    <a:srgbClr val="FF3300"/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EB87EB-5B34-47C7-B0EB-C56E037974CB}" v="1" dt="2021-09-20T02:35:48.924"/>
    <p1510:client id="{4BE781BE-43D9-1743-9D01-0903ACB6E6F5}" v="2" dt="2021-09-13T03:54:08.680"/>
    <p1510:client id="{62B88EF6-3A0F-45B1-A831-0757E407DD34}" v="3" dt="2021-09-13T04:10:58.314"/>
    <p1510:client id="{8EF5F21A-B095-4A1C-97B2-C052C53A3E25}" v="2" dt="2021-09-13T06:02:39.121"/>
    <p1510:client id="{945B3543-6358-49D6-8C87-902FEC978C40}" v="1" dt="2021-09-20T11:39:33.431"/>
    <p1510:client id="{E7FAA48D-9977-4861-B558-043D2605C29B}" v="1" dt="2021-09-13T04:10:09.867"/>
    <p1510:client id="{EFEEA4E5-A1AB-4F64-BBF6-B8A9A0C6FCF3}" v="2" dt="2021-09-20T07:50:32.7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-1616" y="-36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handoutMaster" Target="handoutMasters/handoutMaster1.xml"/><Relationship Id="rId48" Type="http://schemas.microsoft.com/office/2015/10/relationships/revisionInfo" Target="revisionInfo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Relationship Id="rId5" Type="http://schemas.openxmlformats.org/officeDocument/2006/relationships/image" Target="../media/image73.wmf"/><Relationship Id="rId4" Type="http://schemas.openxmlformats.org/officeDocument/2006/relationships/image" Target="../media/image72.wmf"/></Relationships>
</file>

<file path=ppt/drawings/_rels/vmlDrawing1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2.wmf"/><Relationship Id="rId3" Type="http://schemas.openxmlformats.org/officeDocument/2006/relationships/image" Target="../media/image77.wmf"/><Relationship Id="rId7" Type="http://schemas.openxmlformats.org/officeDocument/2006/relationships/image" Target="../media/image81.wmf"/><Relationship Id="rId12" Type="http://schemas.openxmlformats.org/officeDocument/2006/relationships/image" Target="../media/image86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Relationship Id="rId6" Type="http://schemas.openxmlformats.org/officeDocument/2006/relationships/image" Target="../media/image80.wmf"/><Relationship Id="rId11" Type="http://schemas.openxmlformats.org/officeDocument/2006/relationships/image" Target="../media/image85.wmf"/><Relationship Id="rId5" Type="http://schemas.openxmlformats.org/officeDocument/2006/relationships/image" Target="../media/image79.wmf"/><Relationship Id="rId10" Type="http://schemas.openxmlformats.org/officeDocument/2006/relationships/image" Target="../media/image84.wmf"/><Relationship Id="rId4" Type="http://schemas.openxmlformats.org/officeDocument/2006/relationships/image" Target="../media/image78.wmf"/><Relationship Id="rId9" Type="http://schemas.openxmlformats.org/officeDocument/2006/relationships/image" Target="../media/image8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9.wmf"/><Relationship Id="rId2" Type="http://schemas.openxmlformats.org/officeDocument/2006/relationships/image" Target="../media/image88.wmf"/><Relationship Id="rId1" Type="http://schemas.openxmlformats.org/officeDocument/2006/relationships/image" Target="../media/image87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wmf"/><Relationship Id="rId3" Type="http://schemas.openxmlformats.org/officeDocument/2006/relationships/image" Target="../media/image95.wmf"/><Relationship Id="rId7" Type="http://schemas.openxmlformats.org/officeDocument/2006/relationships/image" Target="../media/image99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Relationship Id="rId6" Type="http://schemas.openxmlformats.org/officeDocument/2006/relationships/image" Target="../media/image98.wmf"/><Relationship Id="rId5" Type="http://schemas.openxmlformats.org/officeDocument/2006/relationships/image" Target="../media/image97.wmf"/><Relationship Id="rId4" Type="http://schemas.openxmlformats.org/officeDocument/2006/relationships/image" Target="../media/image96.wmf"/><Relationship Id="rId9" Type="http://schemas.openxmlformats.org/officeDocument/2006/relationships/image" Target="../media/image10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wmf"/><Relationship Id="rId2" Type="http://schemas.openxmlformats.org/officeDocument/2006/relationships/image" Target="../media/image103.wmf"/><Relationship Id="rId1" Type="http://schemas.openxmlformats.org/officeDocument/2006/relationships/image" Target="../media/image102.wmf"/><Relationship Id="rId6" Type="http://schemas.openxmlformats.org/officeDocument/2006/relationships/image" Target="../media/image107.wmf"/><Relationship Id="rId5" Type="http://schemas.openxmlformats.org/officeDocument/2006/relationships/image" Target="../media/image106.wmf"/><Relationship Id="rId4" Type="http://schemas.openxmlformats.org/officeDocument/2006/relationships/image" Target="../media/image10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image" Target="../media/image109.wmf"/><Relationship Id="rId1" Type="http://schemas.openxmlformats.org/officeDocument/2006/relationships/image" Target="../media/image108.wmf"/><Relationship Id="rId6" Type="http://schemas.openxmlformats.org/officeDocument/2006/relationships/image" Target="../media/image113.wmf"/><Relationship Id="rId5" Type="http://schemas.openxmlformats.org/officeDocument/2006/relationships/image" Target="../media/image112.wmf"/><Relationship Id="rId4" Type="http://schemas.openxmlformats.org/officeDocument/2006/relationships/image" Target="../media/image111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image" Target="../media/image115.wmf"/><Relationship Id="rId1" Type="http://schemas.openxmlformats.org/officeDocument/2006/relationships/image" Target="../media/image114.wmf"/><Relationship Id="rId6" Type="http://schemas.openxmlformats.org/officeDocument/2006/relationships/image" Target="../media/image119.wmf"/><Relationship Id="rId5" Type="http://schemas.openxmlformats.org/officeDocument/2006/relationships/image" Target="../media/image118.wmf"/><Relationship Id="rId4" Type="http://schemas.openxmlformats.org/officeDocument/2006/relationships/image" Target="../media/image117.wmf"/></Relationships>
</file>

<file path=ppt/drawings/_rels/vmlDrawing17.vml.rels><?xml version="1.0" encoding="UTF-8" standalone="yes"?>
<Relationships xmlns="http://schemas.openxmlformats.org/package/2006/relationships"><Relationship Id="rId8" Type="http://schemas.openxmlformats.org/officeDocument/2006/relationships/image" Target="../media/image127.wmf"/><Relationship Id="rId3" Type="http://schemas.openxmlformats.org/officeDocument/2006/relationships/image" Target="../media/image122.wmf"/><Relationship Id="rId7" Type="http://schemas.openxmlformats.org/officeDocument/2006/relationships/image" Target="../media/image126.wmf"/><Relationship Id="rId2" Type="http://schemas.openxmlformats.org/officeDocument/2006/relationships/image" Target="../media/image121.wmf"/><Relationship Id="rId1" Type="http://schemas.openxmlformats.org/officeDocument/2006/relationships/image" Target="../media/image120.wmf"/><Relationship Id="rId6" Type="http://schemas.openxmlformats.org/officeDocument/2006/relationships/image" Target="../media/image125.wmf"/><Relationship Id="rId5" Type="http://schemas.openxmlformats.org/officeDocument/2006/relationships/image" Target="../media/image124.wmf"/><Relationship Id="rId4" Type="http://schemas.openxmlformats.org/officeDocument/2006/relationships/image" Target="../media/image123.wmf"/><Relationship Id="rId9" Type="http://schemas.openxmlformats.org/officeDocument/2006/relationships/image" Target="../media/image128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wmf"/><Relationship Id="rId2" Type="http://schemas.openxmlformats.org/officeDocument/2006/relationships/image" Target="../media/image130.wmf"/><Relationship Id="rId1" Type="http://schemas.openxmlformats.org/officeDocument/2006/relationships/image" Target="../media/image129.wmf"/><Relationship Id="rId4" Type="http://schemas.openxmlformats.org/officeDocument/2006/relationships/image" Target="../media/image132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wmf"/><Relationship Id="rId2" Type="http://schemas.openxmlformats.org/officeDocument/2006/relationships/image" Target="../media/image134.wmf"/><Relationship Id="rId1" Type="http://schemas.openxmlformats.org/officeDocument/2006/relationships/image" Target="../media/image133.wmf"/><Relationship Id="rId6" Type="http://schemas.openxmlformats.org/officeDocument/2006/relationships/image" Target="../media/image138.wmf"/><Relationship Id="rId5" Type="http://schemas.openxmlformats.org/officeDocument/2006/relationships/image" Target="../media/image137.wmf"/><Relationship Id="rId4" Type="http://schemas.openxmlformats.org/officeDocument/2006/relationships/image" Target="../media/image136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wmf"/><Relationship Id="rId2" Type="http://schemas.openxmlformats.org/officeDocument/2006/relationships/image" Target="../media/image140.wmf"/><Relationship Id="rId1" Type="http://schemas.openxmlformats.org/officeDocument/2006/relationships/image" Target="../media/image139.wmf"/><Relationship Id="rId6" Type="http://schemas.openxmlformats.org/officeDocument/2006/relationships/image" Target="../media/image144.wmf"/><Relationship Id="rId5" Type="http://schemas.openxmlformats.org/officeDocument/2006/relationships/image" Target="../media/image143.wmf"/><Relationship Id="rId4" Type="http://schemas.openxmlformats.org/officeDocument/2006/relationships/image" Target="../media/image142.wmf"/></Relationships>
</file>

<file path=ppt/drawings/_rels/vmlDrawing2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wmf"/><Relationship Id="rId3" Type="http://schemas.openxmlformats.org/officeDocument/2006/relationships/image" Target="../media/image147.wmf"/><Relationship Id="rId7" Type="http://schemas.openxmlformats.org/officeDocument/2006/relationships/image" Target="../media/image151.wmf"/><Relationship Id="rId2" Type="http://schemas.openxmlformats.org/officeDocument/2006/relationships/image" Target="../media/image146.wmf"/><Relationship Id="rId1" Type="http://schemas.openxmlformats.org/officeDocument/2006/relationships/image" Target="../media/image145.wmf"/><Relationship Id="rId6" Type="http://schemas.openxmlformats.org/officeDocument/2006/relationships/image" Target="../media/image150.wmf"/><Relationship Id="rId11" Type="http://schemas.openxmlformats.org/officeDocument/2006/relationships/image" Target="../media/image155.wmf"/><Relationship Id="rId5" Type="http://schemas.openxmlformats.org/officeDocument/2006/relationships/image" Target="../media/image149.wmf"/><Relationship Id="rId10" Type="http://schemas.openxmlformats.org/officeDocument/2006/relationships/image" Target="../media/image154.wmf"/><Relationship Id="rId4" Type="http://schemas.openxmlformats.org/officeDocument/2006/relationships/image" Target="../media/image148.wmf"/><Relationship Id="rId9" Type="http://schemas.openxmlformats.org/officeDocument/2006/relationships/image" Target="../media/image153.wmf"/></Relationships>
</file>

<file path=ppt/drawings/_rels/vmlDrawing2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8.wmf"/><Relationship Id="rId2" Type="http://schemas.openxmlformats.org/officeDocument/2006/relationships/image" Target="../media/image157.wmf"/><Relationship Id="rId1" Type="http://schemas.openxmlformats.org/officeDocument/2006/relationships/image" Target="../media/image156.wmf"/><Relationship Id="rId6" Type="http://schemas.openxmlformats.org/officeDocument/2006/relationships/image" Target="../media/image161.wmf"/><Relationship Id="rId5" Type="http://schemas.openxmlformats.org/officeDocument/2006/relationships/image" Target="../media/image160.wmf"/><Relationship Id="rId4" Type="http://schemas.openxmlformats.org/officeDocument/2006/relationships/image" Target="../media/image159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3.wmf"/><Relationship Id="rId1" Type="http://schemas.openxmlformats.org/officeDocument/2006/relationships/image" Target="../media/image162.wmf"/></Relationships>
</file>

<file path=ppt/drawings/_rels/vmlDrawing2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6.wmf"/><Relationship Id="rId2" Type="http://schemas.openxmlformats.org/officeDocument/2006/relationships/image" Target="../media/image165.wmf"/><Relationship Id="rId1" Type="http://schemas.openxmlformats.org/officeDocument/2006/relationships/image" Target="../media/image164.wmf"/></Relationships>
</file>

<file path=ppt/drawings/_rels/vmlDrawing2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8.wmf"/><Relationship Id="rId1" Type="http://schemas.openxmlformats.org/officeDocument/2006/relationships/image" Target="../media/image167.wmf"/></Relationships>
</file>

<file path=ppt/drawings/_rels/vmlDrawing2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2.wmf"/><Relationship Id="rId2" Type="http://schemas.openxmlformats.org/officeDocument/2006/relationships/image" Target="../media/image171.wmf"/><Relationship Id="rId1" Type="http://schemas.openxmlformats.org/officeDocument/2006/relationships/image" Target="../media/image170.wmf"/><Relationship Id="rId5" Type="http://schemas.openxmlformats.org/officeDocument/2006/relationships/image" Target="../media/image174.wmf"/><Relationship Id="rId4" Type="http://schemas.openxmlformats.org/officeDocument/2006/relationships/image" Target="../media/image173.wmf"/></Relationships>
</file>

<file path=ppt/drawings/_rels/vmlDrawing2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7.wmf"/><Relationship Id="rId2" Type="http://schemas.openxmlformats.org/officeDocument/2006/relationships/image" Target="../media/image176.wmf"/><Relationship Id="rId1" Type="http://schemas.openxmlformats.org/officeDocument/2006/relationships/image" Target="../media/image175.wmf"/><Relationship Id="rId5" Type="http://schemas.openxmlformats.org/officeDocument/2006/relationships/image" Target="../media/image179.wmf"/><Relationship Id="rId4" Type="http://schemas.openxmlformats.org/officeDocument/2006/relationships/image" Target="../media/image178.wmf"/></Relationships>
</file>

<file path=ppt/drawings/_rels/vmlDrawing2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wmf"/><Relationship Id="rId2" Type="http://schemas.openxmlformats.org/officeDocument/2006/relationships/image" Target="../media/image181.wmf"/><Relationship Id="rId1" Type="http://schemas.openxmlformats.org/officeDocument/2006/relationships/image" Target="../media/image180.wmf"/></Relationships>
</file>

<file path=ppt/drawings/_rels/vmlDrawing2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5.wmf"/><Relationship Id="rId2" Type="http://schemas.openxmlformats.org/officeDocument/2006/relationships/image" Target="../media/image184.wmf"/><Relationship Id="rId1" Type="http://schemas.openxmlformats.org/officeDocument/2006/relationships/image" Target="../media/image183.wmf"/><Relationship Id="rId5" Type="http://schemas.openxmlformats.org/officeDocument/2006/relationships/image" Target="../media/image187.wmf"/><Relationship Id="rId4" Type="http://schemas.openxmlformats.org/officeDocument/2006/relationships/image" Target="../media/image186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13" Type="http://schemas.openxmlformats.org/officeDocument/2006/relationships/image" Target="../media/image19.wmf"/><Relationship Id="rId3" Type="http://schemas.openxmlformats.org/officeDocument/2006/relationships/image" Target="../media/image9.wmf"/><Relationship Id="rId7" Type="http://schemas.openxmlformats.org/officeDocument/2006/relationships/image" Target="../media/image13.wmf"/><Relationship Id="rId12" Type="http://schemas.openxmlformats.org/officeDocument/2006/relationships/image" Target="../media/image18.wmf"/><Relationship Id="rId2" Type="http://schemas.openxmlformats.org/officeDocument/2006/relationships/image" Target="../media/image8.wmf"/><Relationship Id="rId16" Type="http://schemas.openxmlformats.org/officeDocument/2006/relationships/image" Target="../media/image22.wmf"/><Relationship Id="rId1" Type="http://schemas.openxmlformats.org/officeDocument/2006/relationships/image" Target="../media/image7.wmf"/><Relationship Id="rId6" Type="http://schemas.openxmlformats.org/officeDocument/2006/relationships/image" Target="../media/image12.wmf"/><Relationship Id="rId11" Type="http://schemas.openxmlformats.org/officeDocument/2006/relationships/image" Target="../media/image17.wmf"/><Relationship Id="rId5" Type="http://schemas.openxmlformats.org/officeDocument/2006/relationships/image" Target="../media/image11.wmf"/><Relationship Id="rId15" Type="http://schemas.openxmlformats.org/officeDocument/2006/relationships/image" Target="../media/image21.wmf"/><Relationship Id="rId10" Type="http://schemas.openxmlformats.org/officeDocument/2006/relationships/image" Target="../media/image16.wmf"/><Relationship Id="rId4" Type="http://schemas.openxmlformats.org/officeDocument/2006/relationships/image" Target="../media/image10.wmf"/><Relationship Id="rId9" Type="http://schemas.openxmlformats.org/officeDocument/2006/relationships/image" Target="../media/image15.wmf"/><Relationship Id="rId14" Type="http://schemas.openxmlformats.org/officeDocument/2006/relationships/image" Target="../media/image20.wmf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wmf"/><Relationship Id="rId2" Type="http://schemas.openxmlformats.org/officeDocument/2006/relationships/image" Target="../media/image189.wmf"/><Relationship Id="rId1" Type="http://schemas.openxmlformats.org/officeDocument/2006/relationships/image" Target="../media/image188.wmf"/><Relationship Id="rId4" Type="http://schemas.openxmlformats.org/officeDocument/2006/relationships/image" Target="../media/image191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wmf"/><Relationship Id="rId2" Type="http://schemas.openxmlformats.org/officeDocument/2006/relationships/image" Target="../media/image193.wmf"/><Relationship Id="rId1" Type="http://schemas.openxmlformats.org/officeDocument/2006/relationships/image" Target="../media/image192.wmf"/><Relationship Id="rId5" Type="http://schemas.openxmlformats.org/officeDocument/2006/relationships/image" Target="../media/image196.wmf"/><Relationship Id="rId4" Type="http://schemas.openxmlformats.org/officeDocument/2006/relationships/image" Target="../media/image195.wmf"/></Relationships>
</file>

<file path=ppt/drawings/_rels/vmlDrawing3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wmf"/><Relationship Id="rId2" Type="http://schemas.openxmlformats.org/officeDocument/2006/relationships/image" Target="../media/image198.wmf"/><Relationship Id="rId1" Type="http://schemas.openxmlformats.org/officeDocument/2006/relationships/image" Target="../media/image197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wmf"/><Relationship Id="rId2" Type="http://schemas.openxmlformats.org/officeDocument/2006/relationships/image" Target="../media/image203.wmf"/><Relationship Id="rId1" Type="http://schemas.openxmlformats.org/officeDocument/2006/relationships/image" Target="../media/image202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13" Type="http://schemas.openxmlformats.org/officeDocument/2006/relationships/image" Target="../media/image35.wmf"/><Relationship Id="rId3" Type="http://schemas.openxmlformats.org/officeDocument/2006/relationships/image" Target="../media/image25.wmf"/><Relationship Id="rId7" Type="http://schemas.openxmlformats.org/officeDocument/2006/relationships/image" Target="../media/image29.wmf"/><Relationship Id="rId12" Type="http://schemas.openxmlformats.org/officeDocument/2006/relationships/image" Target="../media/image34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6" Type="http://schemas.openxmlformats.org/officeDocument/2006/relationships/image" Target="../media/image28.wmf"/><Relationship Id="rId11" Type="http://schemas.openxmlformats.org/officeDocument/2006/relationships/image" Target="../media/image33.wmf"/><Relationship Id="rId5" Type="http://schemas.openxmlformats.org/officeDocument/2006/relationships/image" Target="../media/image27.wmf"/><Relationship Id="rId10" Type="http://schemas.openxmlformats.org/officeDocument/2006/relationships/image" Target="../media/image32.wmf"/><Relationship Id="rId4" Type="http://schemas.openxmlformats.org/officeDocument/2006/relationships/image" Target="../media/image26.wmf"/><Relationship Id="rId9" Type="http://schemas.openxmlformats.org/officeDocument/2006/relationships/image" Target="../media/image31.wmf"/><Relationship Id="rId14" Type="http://schemas.openxmlformats.org/officeDocument/2006/relationships/image" Target="../media/image3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5" Type="http://schemas.openxmlformats.org/officeDocument/2006/relationships/image" Target="../media/image41.wmf"/><Relationship Id="rId4" Type="http://schemas.openxmlformats.org/officeDocument/2006/relationships/image" Target="../media/image40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Relationship Id="rId4" Type="http://schemas.openxmlformats.org/officeDocument/2006/relationships/image" Target="../media/image45.wmf"/></Relationships>
</file>

<file path=ppt/drawings/_rels/vmlDrawing7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image" Target="../media/image58.wmf"/><Relationship Id="rId3" Type="http://schemas.openxmlformats.org/officeDocument/2006/relationships/image" Target="../media/image48.wmf"/><Relationship Id="rId7" Type="http://schemas.openxmlformats.org/officeDocument/2006/relationships/image" Target="../media/image52.wmf"/><Relationship Id="rId12" Type="http://schemas.openxmlformats.org/officeDocument/2006/relationships/image" Target="../media/image57.wmf"/><Relationship Id="rId2" Type="http://schemas.openxmlformats.org/officeDocument/2006/relationships/image" Target="../media/image47.wmf"/><Relationship Id="rId1" Type="http://schemas.openxmlformats.org/officeDocument/2006/relationships/image" Target="../media/image46.wmf"/><Relationship Id="rId6" Type="http://schemas.openxmlformats.org/officeDocument/2006/relationships/image" Target="../media/image51.wmf"/><Relationship Id="rId11" Type="http://schemas.openxmlformats.org/officeDocument/2006/relationships/image" Target="../media/image56.wmf"/><Relationship Id="rId5" Type="http://schemas.openxmlformats.org/officeDocument/2006/relationships/image" Target="../media/image50.wmf"/><Relationship Id="rId10" Type="http://schemas.openxmlformats.org/officeDocument/2006/relationships/image" Target="../media/image55.wmf"/><Relationship Id="rId4" Type="http://schemas.openxmlformats.org/officeDocument/2006/relationships/image" Target="../media/image49.wmf"/><Relationship Id="rId9" Type="http://schemas.openxmlformats.org/officeDocument/2006/relationships/image" Target="../media/image54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1.wmf"/><Relationship Id="rId2" Type="http://schemas.openxmlformats.org/officeDocument/2006/relationships/image" Target="../media/image60.wmf"/><Relationship Id="rId1" Type="http://schemas.openxmlformats.org/officeDocument/2006/relationships/image" Target="../media/image59.wmf"/><Relationship Id="rId5" Type="http://schemas.openxmlformats.org/officeDocument/2006/relationships/image" Target="../media/image63.wmf"/><Relationship Id="rId4" Type="http://schemas.openxmlformats.org/officeDocument/2006/relationships/image" Target="../media/image62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image" Target="../media/image64.wmf"/><Relationship Id="rId5" Type="http://schemas.openxmlformats.org/officeDocument/2006/relationships/image" Target="../media/image68.wmf"/><Relationship Id="rId4" Type="http://schemas.openxmlformats.org/officeDocument/2006/relationships/image" Target="../media/image6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xmlns="" id="{9DDC3385-E8D1-4A11-959E-D34C74E0486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0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xmlns="" id="{09C62A4A-3CEF-4E7D-9817-05025A4668E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00488" y="0"/>
            <a:ext cx="2986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2" name="Rectangle 4">
            <a:extLst>
              <a:ext uri="{FF2B5EF4-FFF2-40B4-BE49-F238E27FC236}">
                <a16:creationId xmlns:a16="http://schemas.microsoft.com/office/drawing/2014/main" xmlns="" id="{176EBD16-0708-4036-82B1-9B7E2183213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517063"/>
            <a:ext cx="29860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3493" name="Rectangle 5">
            <a:extLst>
              <a:ext uri="{FF2B5EF4-FFF2-40B4-BE49-F238E27FC236}">
                <a16:creationId xmlns:a16="http://schemas.microsoft.com/office/drawing/2014/main" xmlns="" id="{00718979-D19C-44D4-80BD-2486A473E48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00488" y="9517063"/>
            <a:ext cx="2986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2B5583F4-AB9B-4659-9FAE-6399334664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5619EE52-F4C3-451E-8DB6-44F647E2988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60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xmlns="" id="{208D0473-D2D3-443A-85E2-2F501B8D633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00488" y="0"/>
            <a:ext cx="2986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5300" name="Rectangle 4">
            <a:extLst>
              <a:ext uri="{FF2B5EF4-FFF2-40B4-BE49-F238E27FC236}">
                <a16:creationId xmlns:a16="http://schemas.microsoft.com/office/drawing/2014/main" xmlns="" id="{FFCFDB95-CA63-4CB2-837B-549DF1200D60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3425" y="750888"/>
            <a:ext cx="5426075" cy="3757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xmlns="" id="{6C87EE38-7EE2-4874-9CC7-66E25C7008A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975" y="4760913"/>
            <a:ext cx="5510213" cy="4508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80902" name="Rectangle 6">
            <a:extLst>
              <a:ext uri="{FF2B5EF4-FFF2-40B4-BE49-F238E27FC236}">
                <a16:creationId xmlns:a16="http://schemas.microsoft.com/office/drawing/2014/main" xmlns="" id="{6D7B9FB8-09D2-413E-8AF8-A976E15A207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17063"/>
            <a:ext cx="2986088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0903" name="Rectangle 7">
            <a:extLst>
              <a:ext uri="{FF2B5EF4-FFF2-40B4-BE49-F238E27FC236}">
                <a16:creationId xmlns:a16="http://schemas.microsoft.com/office/drawing/2014/main" xmlns="" id="{ABFAEE3B-1904-41C3-9C04-3E6A8B5BEAF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00488" y="9517063"/>
            <a:ext cx="2986087" cy="501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094" tIns="48047" rIns="96094" bIns="48047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panose="020B0604020202020204" pitchFamily="34" charset="0"/>
              </a:defRPr>
            </a:lvl1pPr>
          </a:lstStyle>
          <a:p>
            <a:fld id="{DCC4E51C-BA3C-4925-82F8-F6D420AD670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368420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A90D0FBC-B70A-4B77-A3BF-7F47ECB8C571}"/>
              </a:ext>
            </a:extLst>
          </p:cNvPr>
          <p:cNvCxnSpPr/>
          <p:nvPr/>
        </p:nvCxnSpPr>
        <p:spPr>
          <a:xfrm>
            <a:off x="1585913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7B0A6B8-C69E-4EB5-8D98-82046832AAB6}"/>
              </a:ext>
            </a:extLst>
          </p:cNvPr>
          <p:cNvCxnSpPr/>
          <p:nvPr/>
        </p:nvCxnSpPr>
        <p:spPr>
          <a:xfrm>
            <a:off x="5100638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0EF4CE1C-C0C3-495D-92B4-9BBFFFF6C590}"/>
              </a:ext>
            </a:extLst>
          </p:cNvPr>
          <p:cNvSpPr/>
          <p:nvPr/>
        </p:nvSpPr>
        <p:spPr>
          <a:xfrm>
            <a:off x="4918075" y="3525838"/>
            <a:ext cx="50800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xmlns="" id="{7AABD1B2-2191-47A5-8F7A-E8330BAE6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xmlns="" id="{D3D007BD-E28B-4638-B550-DF146BE6842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5604CC8-0D7B-4D4E-B0E6-027E399505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xmlns="" id="{A39F925D-6D44-49E8-85F7-D9C61860E71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</p:spTree>
    <p:extLst>
      <p:ext uri="{BB962C8B-B14F-4D97-AF65-F5344CB8AC3E}">
        <p14:creationId xmlns:p14="http://schemas.microsoft.com/office/powerpoint/2010/main" val="4157142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B9B801D0-E329-4F41-8647-82CBC6274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D4922580-28C7-428E-9DA9-20EA78F5E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7257FA1A-BCFA-4DC1-958A-ABCACFD1F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2921938-4A0E-4085-A37B-E3E1C645858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6446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41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41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337EBC0B-1E31-4CB0-8AF5-878DEB63A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F3277A4B-E30F-4745-A53D-9B3080618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7C580EC7-82C5-4143-B3E3-1DAC91F3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3A69BFB-D8AB-4D6E-9A2C-9FB99B9584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203051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95300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95300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23">
            <a:extLst>
              <a:ext uri="{FF2B5EF4-FFF2-40B4-BE49-F238E27FC236}">
                <a16:creationId xmlns:a16="http://schemas.microsoft.com/office/drawing/2014/main" xmlns="" id="{CB32C4B8-F7B6-46C9-A5AD-0894C0567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9">
            <a:extLst>
              <a:ext uri="{FF2B5EF4-FFF2-40B4-BE49-F238E27FC236}">
                <a16:creationId xmlns:a16="http://schemas.microsoft.com/office/drawing/2014/main" xmlns="" id="{7D214665-AE2A-490C-8BBE-F877449C6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9" name="Slide Number Placeholder 21">
            <a:extLst>
              <a:ext uri="{FF2B5EF4-FFF2-40B4-BE49-F238E27FC236}">
                <a16:creationId xmlns:a16="http://schemas.microsoft.com/office/drawing/2014/main" xmlns="" id="{A584E8AE-4A9C-4655-8F30-D24474324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3CC0AF-ED10-4449-ABEC-AC8EA7FCE1F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77676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95300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3">
            <a:extLst>
              <a:ext uri="{FF2B5EF4-FFF2-40B4-BE49-F238E27FC236}">
                <a16:creationId xmlns:a16="http://schemas.microsoft.com/office/drawing/2014/main" xmlns="" id="{995418BD-8AC0-4441-A06C-C3AA8FA7D0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F19A20D6-1FE2-4768-8C80-F7CFD7E5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xmlns="" id="{86B8F468-B2CA-4774-BFB0-42CBD8806A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188A0-E7A4-45D4-9BF6-30FB4DA39C7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79984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95300" y="457200"/>
            <a:ext cx="8915400" cy="5410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xmlns="" id="{67DEC1F4-48F0-48C3-818B-C591172DD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51DDF024-BBAB-490D-B8B9-DB2B7F01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xmlns="" id="{DB0E5728-0CAD-4FBE-8C41-BF1A7485F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6FC21F-63D4-4D4C-B6D1-BFBA8447C07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49036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457200"/>
            <a:ext cx="8915400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5300" y="1981200"/>
            <a:ext cx="4381501" cy="3886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9199" y="19812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9199" y="4000500"/>
            <a:ext cx="4381501" cy="1866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23">
            <a:extLst>
              <a:ext uri="{FF2B5EF4-FFF2-40B4-BE49-F238E27FC236}">
                <a16:creationId xmlns:a16="http://schemas.microsoft.com/office/drawing/2014/main" xmlns="" id="{356A4430-FA3C-4372-AB9A-737734C1A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B2C255BD-131A-4C1C-9E43-29D5E30D5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8" name="Slide Number Placeholder 21">
            <a:extLst>
              <a:ext uri="{FF2B5EF4-FFF2-40B4-BE49-F238E27FC236}">
                <a16:creationId xmlns:a16="http://schemas.microsoft.com/office/drawing/2014/main" xmlns="" id="{C5C49962-5707-457C-AF59-C5124C10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D05099-BBAF-4775-9836-36090AD688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99819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6B16AF42-4BE5-402A-BC13-B69823C903D8}"/>
              </a:ext>
            </a:extLst>
          </p:cNvPr>
          <p:cNvCxnSpPr/>
          <p:nvPr/>
        </p:nvCxnSpPr>
        <p:spPr>
          <a:xfrm>
            <a:off x="1585913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xmlns="" id="{D2919482-6D4F-4934-9B7C-5568DC8D3CA1}"/>
              </a:ext>
            </a:extLst>
          </p:cNvPr>
          <p:cNvCxnSpPr/>
          <p:nvPr/>
        </p:nvCxnSpPr>
        <p:spPr>
          <a:xfrm>
            <a:off x="5100638" y="3549650"/>
            <a:ext cx="321945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xmlns="" id="{805818E3-F4C5-4D1D-ACCD-1D6561B0BE00}"/>
              </a:ext>
            </a:extLst>
          </p:cNvPr>
          <p:cNvSpPr/>
          <p:nvPr/>
        </p:nvSpPr>
        <p:spPr>
          <a:xfrm>
            <a:off x="4918075" y="3525838"/>
            <a:ext cx="50800" cy="46037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95300" y="3699804"/>
            <a:ext cx="899795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495300" y="1433732"/>
            <a:ext cx="8997950" cy="1981200"/>
          </a:xfrm>
          <a:ln w="6350" cap="rnd">
            <a:noFill/>
          </a:ln>
        </p:spPr>
        <p:txBody>
          <a:bodyPr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14">
            <a:extLst>
              <a:ext uri="{FF2B5EF4-FFF2-40B4-BE49-F238E27FC236}">
                <a16:creationId xmlns:a16="http://schemas.microsoft.com/office/drawing/2014/main" xmlns="" id="{CF9CF2E2-9B37-4A05-97B8-015E1A4F7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15">
            <a:extLst>
              <a:ext uri="{FF2B5EF4-FFF2-40B4-BE49-F238E27FC236}">
                <a16:creationId xmlns:a16="http://schemas.microsoft.com/office/drawing/2014/main" xmlns="" id="{BBD09283-2AC1-4ABC-B7FB-597B76405C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7F7E14C-B998-44DE-951E-F428EDEEA8F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6">
            <a:extLst>
              <a:ext uri="{FF2B5EF4-FFF2-40B4-BE49-F238E27FC236}">
                <a16:creationId xmlns:a16="http://schemas.microsoft.com/office/drawing/2014/main" xmlns="" id="{F3BB1144-A255-425A-B616-643A1B2F98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660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13">
            <a:extLst>
              <a:ext uri="{FF2B5EF4-FFF2-40B4-BE49-F238E27FC236}">
                <a16:creationId xmlns:a16="http://schemas.microsoft.com/office/drawing/2014/main" xmlns="" id="{CE1A4A9A-5D47-48FF-8BB6-D19D95E0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14">
            <a:extLst>
              <a:ext uri="{FF2B5EF4-FFF2-40B4-BE49-F238E27FC236}">
                <a16:creationId xmlns:a16="http://schemas.microsoft.com/office/drawing/2014/main" xmlns="" id="{5561BE30-D0CB-45BE-A81B-CD59747B0DF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8ECFD64-A736-4FD2-82D7-075DB73684F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5">
            <a:extLst>
              <a:ext uri="{FF2B5EF4-FFF2-40B4-BE49-F238E27FC236}">
                <a16:creationId xmlns:a16="http://schemas.microsoft.com/office/drawing/2014/main" xmlns="" id="{999F57CA-398F-41CF-8677-D4FA55C01D1C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7107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72C72485-0540-4A68-B193-68E0E710DB84}"/>
              </a:ext>
            </a:extLst>
          </p:cNvPr>
          <p:cNvCxnSpPr/>
          <p:nvPr/>
        </p:nvCxnSpPr>
        <p:spPr>
          <a:xfrm>
            <a:off x="742950" y="4916488"/>
            <a:ext cx="85852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4D14D949-B71D-429D-85D6-B54C42465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510A5635-E93C-4035-B1F7-BC7BFEBF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68963BBD-873B-4D0F-8AC0-F74AA3BF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96E3DF-D4FE-4D6D-A58D-72B2DCC4E82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750356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8777E71-4721-452F-AA47-C4B8D4A4E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89C97BC-C4A8-4F70-A1BC-9FD2A16DA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94DA89-F1D8-4F1B-9CEC-3E2A81E75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B68282D-4D2D-4A3A-9752-156D972E3E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5371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95300" y="1524000"/>
            <a:ext cx="89154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23">
            <a:extLst>
              <a:ext uri="{FF2B5EF4-FFF2-40B4-BE49-F238E27FC236}">
                <a16:creationId xmlns:a16="http://schemas.microsoft.com/office/drawing/2014/main" xmlns="" id="{92742F57-ED2C-4C5F-9B1D-0AB9E6394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9">
            <a:extLst>
              <a:ext uri="{FF2B5EF4-FFF2-40B4-BE49-F238E27FC236}">
                <a16:creationId xmlns:a16="http://schemas.microsoft.com/office/drawing/2014/main" xmlns="" id="{EE12A8F8-C0D4-417F-8065-A50F58B1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6" name="Slide Number Placeholder 21">
            <a:extLst>
              <a:ext uri="{FF2B5EF4-FFF2-40B4-BE49-F238E27FC236}">
                <a16:creationId xmlns:a16="http://schemas.microsoft.com/office/drawing/2014/main" xmlns="" id="{0AC45145-0D69-44CF-961A-E4BFFF4A9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262D14-50F2-48CC-9561-DDCB463400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91214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324602A2-1568-4006-9A36-7248341DB126}"/>
              </a:ext>
            </a:extLst>
          </p:cNvPr>
          <p:cNvCxnSpPr/>
          <p:nvPr/>
        </p:nvCxnSpPr>
        <p:spPr>
          <a:xfrm>
            <a:off x="609600" y="2179638"/>
            <a:ext cx="4062413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47B8E3FF-3476-4D06-94BF-B04CA940BD1E}"/>
              </a:ext>
            </a:extLst>
          </p:cNvPr>
          <p:cNvCxnSpPr/>
          <p:nvPr/>
        </p:nvCxnSpPr>
        <p:spPr>
          <a:xfrm>
            <a:off x="5151438" y="2179638"/>
            <a:ext cx="406082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8D1699C-D32D-4113-8339-92B6FE562B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8CEAEE0-8963-4E43-A480-2FEE12F6C33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4CCA70A3-A401-43EA-A6BC-F1D698C37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xmlns="" id="{D212F981-D9B0-472A-ADFE-19AE8CB4DF2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4108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96C6CA6-6947-4C9E-B696-5E111CA2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C323B3E-1AB5-4040-BEA6-F03106BB6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B7575367-853A-4079-A81E-BCE1112E3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34F76B8-2E78-430F-A5EB-6E8E7FCFC2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477428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7D2D0F01-1A4A-4A67-8A58-00B592129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317C8D61-DE2A-4507-86EC-707B2BA49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F7C59BD-63F6-474D-A6EC-E99F9836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A9665-7DCD-4E04-9771-56273B46A7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6524828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739C3DDE-1894-4DB8-B6E2-32411B012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86F6660F-0231-4915-BA54-C9F9273E4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1FF63CD-A765-422C-942C-FCD079D1225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77C6B6F3-0D05-47EF-8C30-1071E8D67C9A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0119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7">
            <a:extLst>
              <a:ext uri="{FF2B5EF4-FFF2-40B4-BE49-F238E27FC236}">
                <a16:creationId xmlns:a16="http://schemas.microsoft.com/office/drawing/2014/main" xmlns="" id="{BB0F1337-AF1D-46B6-9675-368E58F95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xmlns="" id="{D1986C88-C7EF-4B2F-B651-F17B584839F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F6A6A81-5290-4C37-99A0-B61A591E471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xmlns="" id="{CA54DE3E-CA67-46E1-85F6-F4543F64C15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208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3B522D-E752-4D5F-9D0F-8D7063D81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89A7560-21DA-4992-A579-650E009BC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A87CE8-EFA8-48B2-9261-AA27A592C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753C1F-2670-4BF2-BD1D-B9CC1668A1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63383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1850" y="274639"/>
            <a:ext cx="22288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5300" y="274639"/>
            <a:ext cx="652145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FF5ED5-DD2D-47D5-9ECB-D10FDFBE2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7162F1D-539C-4DCE-8336-4832F4886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1EAB7C-E723-411A-80AF-086D5491E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4FB604-C46B-41DE-B58F-6DDD56BDADE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2660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xmlns="" id="{CFF5B6E4-E4AC-4B73-A168-C31490A05542}"/>
              </a:ext>
            </a:extLst>
          </p:cNvPr>
          <p:cNvCxnSpPr/>
          <p:nvPr/>
        </p:nvCxnSpPr>
        <p:spPr>
          <a:xfrm>
            <a:off x="742950" y="4916488"/>
            <a:ext cx="8585200" cy="4762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2950" y="3505200"/>
            <a:ext cx="85852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2950" y="4958864"/>
            <a:ext cx="8585200" cy="984736"/>
          </a:xfrm>
        </p:spPr>
        <p:txBody>
          <a:bodyPr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xmlns="" id="{27226A42-53E3-436D-8C4E-C99DED99E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xmlns="" id="{27410E1E-2087-437C-8B25-BDABB4CD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7A191135-2702-43CF-82DA-8E561FC4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4E124B-21AB-4CDB-9280-0F742610082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10509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9530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5035550" y="1524000"/>
            <a:ext cx="4398264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xmlns="" id="{6BB5F304-9093-4340-8EE8-89E635DCD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356BE1FB-B2E9-4E29-AAAD-87E0441D2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xmlns="" id="{0362C880-E8CA-4FEF-9553-9258DA481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851C816-1A53-4A49-8BB7-AD9BB9562E5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2799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xmlns="" id="{8AE07B20-D58F-4B3D-8AC8-092AB0E25B15}"/>
              </a:ext>
            </a:extLst>
          </p:cNvPr>
          <p:cNvCxnSpPr/>
          <p:nvPr/>
        </p:nvCxnSpPr>
        <p:spPr>
          <a:xfrm>
            <a:off x="609600" y="2179638"/>
            <a:ext cx="4062413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xmlns="" id="{67EA85E6-1018-4B13-B916-026F98355ED7}"/>
              </a:ext>
            </a:extLst>
          </p:cNvPr>
          <p:cNvCxnSpPr/>
          <p:nvPr/>
        </p:nvCxnSpPr>
        <p:spPr>
          <a:xfrm>
            <a:off x="5151438" y="2179638"/>
            <a:ext cx="4060825" cy="1587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49530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5037270" y="2201896"/>
            <a:ext cx="4375150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155448"/>
            <a:ext cx="8915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5035550" y="1399593"/>
            <a:ext cx="4376870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44A0ABA-9D09-4D19-BDE0-739FDA0544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E1E3E22-5550-4681-A9B8-929F44BA41A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xmlns="" id="{2C5BFEE7-11CA-4FC7-9A5F-F4F5941ED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11" name="Date Placeholder 6">
            <a:extLst>
              <a:ext uri="{FF2B5EF4-FFF2-40B4-BE49-F238E27FC236}">
                <a16:creationId xmlns:a16="http://schemas.microsoft.com/office/drawing/2014/main" xmlns="" id="{9B9B0A8B-F4CB-4FC2-AEED-CFFAD0C01644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901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3">
            <a:extLst>
              <a:ext uri="{FF2B5EF4-FFF2-40B4-BE49-F238E27FC236}">
                <a16:creationId xmlns:a16="http://schemas.microsoft.com/office/drawing/2014/main" xmlns="" id="{507ED983-A2FD-4983-B90E-685065270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9">
            <a:extLst>
              <a:ext uri="{FF2B5EF4-FFF2-40B4-BE49-F238E27FC236}">
                <a16:creationId xmlns:a16="http://schemas.microsoft.com/office/drawing/2014/main" xmlns="" id="{ACCC046D-2FF2-4AFB-9B48-6C5033B09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5" name="Slide Number Placeholder 21">
            <a:extLst>
              <a:ext uri="{FF2B5EF4-FFF2-40B4-BE49-F238E27FC236}">
                <a16:creationId xmlns:a16="http://schemas.microsoft.com/office/drawing/2014/main" xmlns="" id="{26DEBF2B-DA9E-4DC9-9DC8-761B0D016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1FAEB2-78DE-4940-A7F5-990F067E0E1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353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23">
            <a:extLst>
              <a:ext uri="{FF2B5EF4-FFF2-40B4-BE49-F238E27FC236}">
                <a16:creationId xmlns:a16="http://schemas.microsoft.com/office/drawing/2014/main" xmlns="" id="{9656F1F4-E0D7-462E-BE48-1D7C9E2AE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9">
            <a:extLst>
              <a:ext uri="{FF2B5EF4-FFF2-40B4-BE49-F238E27FC236}">
                <a16:creationId xmlns:a16="http://schemas.microsoft.com/office/drawing/2014/main" xmlns="" id="{066197AA-A8B7-4EB5-A7D2-267271CDF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4" name="Slide Number Placeholder 21">
            <a:extLst>
              <a:ext uri="{FF2B5EF4-FFF2-40B4-BE49-F238E27FC236}">
                <a16:creationId xmlns:a16="http://schemas.microsoft.com/office/drawing/2014/main" xmlns="" id="{B877D21A-FA29-4F14-B0EB-BCA62F4E7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BC6A2C-F420-45EF-B791-A1CC22D536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12683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495300" y="457200"/>
            <a:ext cx="6769100" cy="571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7346950" y="1600200"/>
            <a:ext cx="2149602" cy="37338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7346950" y="457200"/>
            <a:ext cx="214630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xmlns="" id="{BB1FB912-5814-44A7-891C-D5F0E70F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A06302BE-D10B-4769-90ED-B5F515A9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xmlns="" id="{F7B50E00-5649-45C7-A0A3-B8EF94C20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AA1959-0605-4863-8F73-041635A04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2973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1850" y="457200"/>
            <a:ext cx="2228850" cy="1066800"/>
          </a:xfrm>
        </p:spPr>
        <p:txBody>
          <a:bodyPr lIns="91440" tIns="9144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95300" y="457200"/>
            <a:ext cx="652145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>
            <a:normAutofit/>
          </a:bodyPr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81850" y="1600200"/>
            <a:ext cx="2228850" cy="4419600"/>
          </a:xfrm>
        </p:spPr>
        <p:txBody>
          <a:bodyPr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23">
            <a:extLst>
              <a:ext uri="{FF2B5EF4-FFF2-40B4-BE49-F238E27FC236}">
                <a16:creationId xmlns:a16="http://schemas.microsoft.com/office/drawing/2014/main" xmlns="" id="{2409DFA2-C6B5-4DCF-B843-74193E200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9">
            <a:extLst>
              <a:ext uri="{FF2B5EF4-FFF2-40B4-BE49-F238E27FC236}">
                <a16:creationId xmlns:a16="http://schemas.microsoft.com/office/drawing/2014/main" xmlns="" id="{551531CD-5692-48DB-BE68-F380FDC24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7" name="Slide Number Placeholder 21">
            <a:extLst>
              <a:ext uri="{FF2B5EF4-FFF2-40B4-BE49-F238E27FC236}">
                <a16:creationId xmlns:a16="http://schemas.microsoft.com/office/drawing/2014/main" xmlns="" id="{F85FE120-20AC-4B91-B3F4-8E0F2090AB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D52F7E-2002-458E-8B1C-78216751EB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07568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 Placeholder 8">
            <a:extLst>
              <a:ext uri="{FF2B5EF4-FFF2-40B4-BE49-F238E27FC236}">
                <a16:creationId xmlns:a16="http://schemas.microsoft.com/office/drawing/2014/main" xmlns="" id="{3EAC7237-DC45-43D3-A453-2FBA3520427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447800"/>
            <a:ext cx="8915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C1B188F4-6CF4-4C05-8312-F48C5C2B1B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3800" y="6203950"/>
            <a:ext cx="28067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C6B4DF2-B8DC-4745-83B1-FD89780931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1400" y="6203950"/>
            <a:ext cx="387985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0FA88E08-B52A-46A7-8313-1F1169F514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663" y="6181725"/>
            <a:ext cx="6604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109A03D2-073F-43B8-B4A9-C585C55C615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E837E427-26D0-4B0C-A4FC-F3AE7073F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3" r:id="rId1"/>
    <p:sldLayoutId id="2147484051" r:id="rId2"/>
    <p:sldLayoutId id="2147484064" r:id="rId3"/>
    <p:sldLayoutId id="2147484052" r:id="rId4"/>
    <p:sldLayoutId id="2147484065" r:id="rId5"/>
    <p:sldLayoutId id="2147484053" r:id="rId6"/>
    <p:sldLayoutId id="2147484054" r:id="rId7"/>
    <p:sldLayoutId id="2147484055" r:id="rId8"/>
    <p:sldLayoutId id="2147484056" r:id="rId9"/>
    <p:sldLayoutId id="2147484057" r:id="rId10"/>
    <p:sldLayoutId id="2147484058" r:id="rId11"/>
    <p:sldLayoutId id="2147484059" r:id="rId12"/>
    <p:sldLayoutId id="2147484060" r:id="rId13"/>
    <p:sldLayoutId id="2147484061" r:id="rId14"/>
    <p:sldLayoutId id="2147484062" r:id="rId1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Placeholder 8">
            <a:extLst>
              <a:ext uri="{FF2B5EF4-FFF2-40B4-BE49-F238E27FC236}">
                <a16:creationId xmlns:a16="http://schemas.microsoft.com/office/drawing/2014/main" xmlns="" id="{60EC65F2-CBA9-4962-94BF-3F22585FA02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95300" y="1447800"/>
            <a:ext cx="8915400" cy="467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24" name="Date Placeholder 23">
            <a:extLst>
              <a:ext uri="{FF2B5EF4-FFF2-40B4-BE49-F238E27FC236}">
                <a16:creationId xmlns:a16="http://schemas.microsoft.com/office/drawing/2014/main" xmlns="" id="{C40344DE-E736-4BA5-A32B-B1F9A84097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73800" y="6203950"/>
            <a:ext cx="2806700" cy="38417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3B64EE64-F37F-43F7-9897-786B5F899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11400" y="6203950"/>
            <a:ext cx="3879850" cy="384175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r>
              <a:rPr lang="en-US"/>
              <a:t>MA1114 Kalkulus I</a:t>
            </a:r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xmlns="" id="{BE27DDA7-3380-483B-95CD-A0F544AA1D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0663" y="6181725"/>
            <a:ext cx="660400" cy="457200"/>
          </a:xfrm>
          <a:prstGeom prst="rect">
            <a:avLst/>
          </a:prstGeom>
          <a:noFill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noAutofit/>
          </a:bodyPr>
          <a:lstStyle>
            <a:lvl1pPr algn="ctr" eaLnBrk="1" hangingPunct="1">
              <a:defRPr sz="1600">
                <a:solidFill>
                  <a:schemeClr val="tx2"/>
                </a:solidFill>
              </a:defRPr>
            </a:lvl1pPr>
          </a:lstStyle>
          <a:p>
            <a:fld id="{5D53D9C9-7AFA-4695-BC12-F7E688BF948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xmlns="" id="{B713BB3A-2DCF-42E9-8015-E2E2710E3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152400"/>
            <a:ext cx="89154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4066" r:id="rId1"/>
    <p:sldLayoutId id="2147484067" r:id="rId2"/>
    <p:sldLayoutId id="2147484068" r:id="rId3"/>
    <p:sldLayoutId id="2147484069" r:id="rId4"/>
    <p:sldLayoutId id="2147484070" r:id="rId5"/>
    <p:sldLayoutId id="2147484071" r:id="rId6"/>
    <p:sldLayoutId id="2147484072" r:id="rId7"/>
    <p:sldLayoutId id="2147484073" r:id="rId8"/>
    <p:sldLayoutId id="2147484074" r:id="rId9"/>
    <p:sldLayoutId id="2147484075" r:id="rId10"/>
    <p:sldLayoutId id="2147484076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4200" kern="1200" spc="-10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F9F9F9"/>
          </a:solidFill>
          <a:latin typeface="Constantia" pitchFamily="18" charset="0"/>
        </a:defRPr>
      </a:lvl9pPr>
    </p:titleStyle>
    <p:bodyStyle>
      <a:lvl1pPr marL="273050" indent="-273050" algn="l" rtl="0" eaLnBrk="0" fontAlgn="base" hangingPunct="0">
        <a:spcBef>
          <a:spcPts val="600"/>
        </a:spcBef>
        <a:spcAft>
          <a:spcPct val="0"/>
        </a:spcAft>
        <a:buClr>
          <a:schemeClr val="accent2"/>
        </a:buClr>
        <a:buSzPct val="8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7305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4888" indent="-228600" algn="l" rtl="0" eaLnBrk="0" fontAlgn="base" hangingPunct="0">
        <a:spcBef>
          <a:spcPts val="300"/>
        </a:spcBef>
        <a:spcAft>
          <a:spcPct val="0"/>
        </a:spcAft>
        <a:buClr>
          <a:srgbClr val="B37732"/>
        </a:buClr>
        <a:buSzPct val="85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79525" indent="-228600" algn="l" rtl="0" eaLnBrk="0" fontAlgn="base" hangingPunct="0">
        <a:spcBef>
          <a:spcPts val="300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163" indent="-228600" algn="l" rtl="0" eaLnBrk="0" fontAlgn="base" hangingPunct="0">
        <a:spcBef>
          <a:spcPts val="338"/>
        </a:spcBef>
        <a:spcAft>
          <a:spcPct val="0"/>
        </a:spcAft>
        <a:buClr>
          <a:srgbClr val="D6903D"/>
        </a:buClr>
        <a:buSzPct val="85000"/>
        <a:buFont typeface="Wingdings 2" panose="05020102010507070707" pitchFamily="18" charset="2"/>
        <a:buChar char="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wmf"/><Relationship Id="rId3" Type="http://schemas.openxmlformats.org/officeDocument/2006/relationships/oleObject" Target="../embeddings/oleObject63.bin"/><Relationship Id="rId7" Type="http://schemas.openxmlformats.org/officeDocument/2006/relationships/oleObject" Target="../embeddings/oleObject65.bin"/><Relationship Id="rId12" Type="http://schemas.openxmlformats.org/officeDocument/2006/relationships/image" Target="../media/image6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65.wmf"/><Relationship Id="rId11" Type="http://schemas.openxmlformats.org/officeDocument/2006/relationships/oleObject" Target="../embeddings/oleObject67.bin"/><Relationship Id="rId5" Type="http://schemas.openxmlformats.org/officeDocument/2006/relationships/oleObject" Target="../embeddings/oleObject64.bin"/><Relationship Id="rId10" Type="http://schemas.openxmlformats.org/officeDocument/2006/relationships/image" Target="../media/image67.wmf"/><Relationship Id="rId4" Type="http://schemas.openxmlformats.org/officeDocument/2006/relationships/image" Target="../media/image64.wmf"/><Relationship Id="rId9" Type="http://schemas.openxmlformats.org/officeDocument/2006/relationships/oleObject" Target="../embeddings/oleObject66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73.wmf"/><Relationship Id="rId3" Type="http://schemas.openxmlformats.org/officeDocument/2006/relationships/image" Target="../media/image74.jpeg"/><Relationship Id="rId7" Type="http://schemas.openxmlformats.org/officeDocument/2006/relationships/image" Target="../media/image70.wmf"/><Relationship Id="rId12" Type="http://schemas.openxmlformats.org/officeDocument/2006/relationships/oleObject" Target="../embeddings/oleObject7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72.wmf"/><Relationship Id="rId5" Type="http://schemas.openxmlformats.org/officeDocument/2006/relationships/image" Target="../media/image69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71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wmf"/><Relationship Id="rId13" Type="http://schemas.openxmlformats.org/officeDocument/2006/relationships/oleObject" Target="../embeddings/oleObject78.bin"/><Relationship Id="rId18" Type="http://schemas.openxmlformats.org/officeDocument/2006/relationships/image" Target="../media/image82.wmf"/><Relationship Id="rId26" Type="http://schemas.openxmlformats.org/officeDocument/2006/relationships/image" Target="../media/image86.wmf"/><Relationship Id="rId3" Type="http://schemas.openxmlformats.org/officeDocument/2006/relationships/oleObject" Target="../embeddings/oleObject73.bin"/><Relationship Id="rId21" Type="http://schemas.openxmlformats.org/officeDocument/2006/relationships/oleObject" Target="../embeddings/oleObject82.bin"/><Relationship Id="rId7" Type="http://schemas.openxmlformats.org/officeDocument/2006/relationships/oleObject" Target="../embeddings/oleObject75.bin"/><Relationship Id="rId12" Type="http://schemas.openxmlformats.org/officeDocument/2006/relationships/image" Target="../media/image79.wmf"/><Relationship Id="rId17" Type="http://schemas.openxmlformats.org/officeDocument/2006/relationships/oleObject" Target="../embeddings/oleObject80.bin"/><Relationship Id="rId25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81.wmf"/><Relationship Id="rId20" Type="http://schemas.openxmlformats.org/officeDocument/2006/relationships/image" Target="../media/image83.wmf"/><Relationship Id="rId1" Type="http://schemas.openxmlformats.org/officeDocument/2006/relationships/vmlDrawing" Target="../drawings/vmlDrawing11.vml"/><Relationship Id="rId6" Type="http://schemas.openxmlformats.org/officeDocument/2006/relationships/image" Target="../media/image76.wmf"/><Relationship Id="rId11" Type="http://schemas.openxmlformats.org/officeDocument/2006/relationships/oleObject" Target="../embeddings/oleObject77.bin"/><Relationship Id="rId24" Type="http://schemas.openxmlformats.org/officeDocument/2006/relationships/image" Target="../media/image85.wmf"/><Relationship Id="rId5" Type="http://schemas.openxmlformats.org/officeDocument/2006/relationships/oleObject" Target="../embeddings/oleObject74.bin"/><Relationship Id="rId15" Type="http://schemas.openxmlformats.org/officeDocument/2006/relationships/oleObject" Target="../embeddings/oleObject79.bin"/><Relationship Id="rId23" Type="http://schemas.openxmlformats.org/officeDocument/2006/relationships/oleObject" Target="../embeddings/oleObject83.bin"/><Relationship Id="rId10" Type="http://schemas.openxmlformats.org/officeDocument/2006/relationships/image" Target="../media/image78.wmf"/><Relationship Id="rId19" Type="http://schemas.openxmlformats.org/officeDocument/2006/relationships/oleObject" Target="../embeddings/oleObject81.bin"/><Relationship Id="rId4" Type="http://schemas.openxmlformats.org/officeDocument/2006/relationships/image" Target="../media/image75.wmf"/><Relationship Id="rId9" Type="http://schemas.openxmlformats.org/officeDocument/2006/relationships/oleObject" Target="../embeddings/oleObject76.bin"/><Relationship Id="rId14" Type="http://schemas.openxmlformats.org/officeDocument/2006/relationships/image" Target="../media/image80.wmf"/><Relationship Id="rId22" Type="http://schemas.openxmlformats.org/officeDocument/2006/relationships/image" Target="../media/image84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wmf"/><Relationship Id="rId13" Type="http://schemas.openxmlformats.org/officeDocument/2006/relationships/oleObject" Target="../embeddings/oleObject90.bin"/><Relationship Id="rId3" Type="http://schemas.openxmlformats.org/officeDocument/2006/relationships/oleObject" Target="../embeddings/oleObject85.bin"/><Relationship Id="rId7" Type="http://schemas.openxmlformats.org/officeDocument/2006/relationships/oleObject" Target="../embeddings/oleObject87.bin"/><Relationship Id="rId12" Type="http://schemas.openxmlformats.org/officeDocument/2006/relationships/image" Target="../media/image91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88.wmf"/><Relationship Id="rId11" Type="http://schemas.openxmlformats.org/officeDocument/2006/relationships/oleObject" Target="../embeddings/oleObject89.bin"/><Relationship Id="rId5" Type="http://schemas.openxmlformats.org/officeDocument/2006/relationships/oleObject" Target="../embeddings/oleObject86.bin"/><Relationship Id="rId10" Type="http://schemas.openxmlformats.org/officeDocument/2006/relationships/image" Target="../media/image90.wmf"/><Relationship Id="rId4" Type="http://schemas.openxmlformats.org/officeDocument/2006/relationships/image" Target="../media/image87.wmf"/><Relationship Id="rId9" Type="http://schemas.openxmlformats.org/officeDocument/2006/relationships/oleObject" Target="../embeddings/oleObject88.bin"/><Relationship Id="rId14" Type="http://schemas.openxmlformats.org/officeDocument/2006/relationships/image" Target="../media/image92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13" Type="http://schemas.openxmlformats.org/officeDocument/2006/relationships/oleObject" Target="../embeddings/oleObject96.bin"/><Relationship Id="rId18" Type="http://schemas.openxmlformats.org/officeDocument/2006/relationships/image" Target="../media/image100.wmf"/><Relationship Id="rId3" Type="http://schemas.openxmlformats.org/officeDocument/2006/relationships/oleObject" Target="../embeddings/oleObject91.bin"/><Relationship Id="rId7" Type="http://schemas.openxmlformats.org/officeDocument/2006/relationships/oleObject" Target="../embeddings/oleObject93.bin"/><Relationship Id="rId12" Type="http://schemas.openxmlformats.org/officeDocument/2006/relationships/image" Target="../media/image97.wmf"/><Relationship Id="rId17" Type="http://schemas.openxmlformats.org/officeDocument/2006/relationships/oleObject" Target="../embeddings/oleObject98.bin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99.wmf"/><Relationship Id="rId20" Type="http://schemas.openxmlformats.org/officeDocument/2006/relationships/image" Target="../media/image101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94.wmf"/><Relationship Id="rId11" Type="http://schemas.openxmlformats.org/officeDocument/2006/relationships/oleObject" Target="../embeddings/oleObject95.bin"/><Relationship Id="rId5" Type="http://schemas.openxmlformats.org/officeDocument/2006/relationships/oleObject" Target="../embeddings/oleObject92.bin"/><Relationship Id="rId15" Type="http://schemas.openxmlformats.org/officeDocument/2006/relationships/oleObject" Target="../embeddings/oleObject97.bin"/><Relationship Id="rId10" Type="http://schemas.openxmlformats.org/officeDocument/2006/relationships/image" Target="../media/image96.wmf"/><Relationship Id="rId19" Type="http://schemas.openxmlformats.org/officeDocument/2006/relationships/oleObject" Target="../embeddings/oleObject99.bin"/><Relationship Id="rId4" Type="http://schemas.openxmlformats.org/officeDocument/2006/relationships/image" Target="../media/image93.wmf"/><Relationship Id="rId9" Type="http://schemas.openxmlformats.org/officeDocument/2006/relationships/oleObject" Target="../embeddings/oleObject94.bin"/><Relationship Id="rId14" Type="http://schemas.openxmlformats.org/officeDocument/2006/relationships/image" Target="../media/image98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wmf"/><Relationship Id="rId13" Type="http://schemas.openxmlformats.org/officeDocument/2006/relationships/oleObject" Target="../embeddings/oleObject105.bin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image" Target="../media/image103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0" Type="http://schemas.openxmlformats.org/officeDocument/2006/relationships/image" Target="../media/image105.wmf"/><Relationship Id="rId4" Type="http://schemas.openxmlformats.org/officeDocument/2006/relationships/image" Target="../media/image102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7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wmf"/><Relationship Id="rId13" Type="http://schemas.openxmlformats.org/officeDocument/2006/relationships/oleObject" Target="../embeddings/oleObject111.bin"/><Relationship Id="rId3" Type="http://schemas.openxmlformats.org/officeDocument/2006/relationships/oleObject" Target="../embeddings/oleObject106.bin"/><Relationship Id="rId7" Type="http://schemas.openxmlformats.org/officeDocument/2006/relationships/oleObject" Target="../embeddings/oleObject108.bin"/><Relationship Id="rId12" Type="http://schemas.openxmlformats.org/officeDocument/2006/relationships/image" Target="../media/image11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109.wmf"/><Relationship Id="rId11" Type="http://schemas.openxmlformats.org/officeDocument/2006/relationships/oleObject" Target="../embeddings/oleObject110.bin"/><Relationship Id="rId5" Type="http://schemas.openxmlformats.org/officeDocument/2006/relationships/oleObject" Target="../embeddings/oleObject107.bin"/><Relationship Id="rId10" Type="http://schemas.openxmlformats.org/officeDocument/2006/relationships/image" Target="../media/image111.wmf"/><Relationship Id="rId4" Type="http://schemas.openxmlformats.org/officeDocument/2006/relationships/image" Target="../media/image108.wmf"/><Relationship Id="rId9" Type="http://schemas.openxmlformats.org/officeDocument/2006/relationships/oleObject" Target="../embeddings/oleObject109.bin"/><Relationship Id="rId14" Type="http://schemas.openxmlformats.org/officeDocument/2006/relationships/image" Target="../media/image113.wmf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6.wmf"/><Relationship Id="rId13" Type="http://schemas.openxmlformats.org/officeDocument/2006/relationships/oleObject" Target="../embeddings/oleObject117.bin"/><Relationship Id="rId3" Type="http://schemas.openxmlformats.org/officeDocument/2006/relationships/oleObject" Target="../embeddings/oleObject112.bin"/><Relationship Id="rId7" Type="http://schemas.openxmlformats.org/officeDocument/2006/relationships/oleObject" Target="../embeddings/oleObject114.bin"/><Relationship Id="rId12" Type="http://schemas.openxmlformats.org/officeDocument/2006/relationships/image" Target="../media/image11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115.wmf"/><Relationship Id="rId11" Type="http://schemas.openxmlformats.org/officeDocument/2006/relationships/oleObject" Target="../embeddings/oleObject116.bin"/><Relationship Id="rId5" Type="http://schemas.openxmlformats.org/officeDocument/2006/relationships/oleObject" Target="../embeddings/oleObject113.bin"/><Relationship Id="rId10" Type="http://schemas.openxmlformats.org/officeDocument/2006/relationships/image" Target="../media/image117.wmf"/><Relationship Id="rId4" Type="http://schemas.openxmlformats.org/officeDocument/2006/relationships/image" Target="../media/image114.wmf"/><Relationship Id="rId9" Type="http://schemas.openxmlformats.org/officeDocument/2006/relationships/oleObject" Target="../embeddings/oleObject115.bin"/><Relationship Id="rId14" Type="http://schemas.openxmlformats.org/officeDocument/2006/relationships/image" Target="../media/image119.wmf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wmf"/><Relationship Id="rId13" Type="http://schemas.openxmlformats.org/officeDocument/2006/relationships/oleObject" Target="../embeddings/oleObject123.bin"/><Relationship Id="rId18" Type="http://schemas.openxmlformats.org/officeDocument/2006/relationships/image" Target="../media/image127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12" Type="http://schemas.openxmlformats.org/officeDocument/2006/relationships/image" Target="../media/image124.wmf"/><Relationship Id="rId17" Type="http://schemas.openxmlformats.org/officeDocument/2006/relationships/oleObject" Target="../embeddings/oleObject125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126.wmf"/><Relationship Id="rId20" Type="http://schemas.openxmlformats.org/officeDocument/2006/relationships/image" Target="../media/image128.wmf"/><Relationship Id="rId1" Type="http://schemas.openxmlformats.org/officeDocument/2006/relationships/vmlDrawing" Target="../drawings/vmlDrawing17.vml"/><Relationship Id="rId6" Type="http://schemas.openxmlformats.org/officeDocument/2006/relationships/image" Target="../media/image121.wmf"/><Relationship Id="rId11" Type="http://schemas.openxmlformats.org/officeDocument/2006/relationships/oleObject" Target="../embeddings/oleObject122.bin"/><Relationship Id="rId5" Type="http://schemas.openxmlformats.org/officeDocument/2006/relationships/oleObject" Target="../embeddings/oleObject119.bin"/><Relationship Id="rId15" Type="http://schemas.openxmlformats.org/officeDocument/2006/relationships/oleObject" Target="../embeddings/oleObject124.bin"/><Relationship Id="rId10" Type="http://schemas.openxmlformats.org/officeDocument/2006/relationships/image" Target="../media/image123.wmf"/><Relationship Id="rId19" Type="http://schemas.openxmlformats.org/officeDocument/2006/relationships/oleObject" Target="../embeddings/oleObject126.bin"/><Relationship Id="rId4" Type="http://schemas.openxmlformats.org/officeDocument/2006/relationships/image" Target="../media/image120.wmf"/><Relationship Id="rId9" Type="http://schemas.openxmlformats.org/officeDocument/2006/relationships/oleObject" Target="../embeddings/oleObject121.bin"/><Relationship Id="rId14" Type="http://schemas.openxmlformats.org/officeDocument/2006/relationships/image" Target="../media/image125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1.wmf"/><Relationship Id="rId3" Type="http://schemas.openxmlformats.org/officeDocument/2006/relationships/oleObject" Target="../embeddings/oleObject127.bin"/><Relationship Id="rId7" Type="http://schemas.openxmlformats.org/officeDocument/2006/relationships/oleObject" Target="../embeddings/oleObject129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8.vml"/><Relationship Id="rId6" Type="http://schemas.openxmlformats.org/officeDocument/2006/relationships/image" Target="../media/image130.wmf"/><Relationship Id="rId5" Type="http://schemas.openxmlformats.org/officeDocument/2006/relationships/oleObject" Target="../embeddings/oleObject128.bin"/><Relationship Id="rId10" Type="http://schemas.openxmlformats.org/officeDocument/2006/relationships/image" Target="../media/image132.wmf"/><Relationship Id="rId4" Type="http://schemas.openxmlformats.org/officeDocument/2006/relationships/image" Target="../media/image129.wmf"/><Relationship Id="rId9" Type="http://schemas.openxmlformats.org/officeDocument/2006/relationships/oleObject" Target="../embeddings/oleObject130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.wmf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5.wmf"/><Relationship Id="rId13" Type="http://schemas.openxmlformats.org/officeDocument/2006/relationships/oleObject" Target="../embeddings/oleObject136.bin"/><Relationship Id="rId3" Type="http://schemas.openxmlformats.org/officeDocument/2006/relationships/oleObject" Target="../embeddings/oleObject131.bin"/><Relationship Id="rId7" Type="http://schemas.openxmlformats.org/officeDocument/2006/relationships/oleObject" Target="../embeddings/oleObject133.bin"/><Relationship Id="rId12" Type="http://schemas.openxmlformats.org/officeDocument/2006/relationships/image" Target="../media/image137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134.wmf"/><Relationship Id="rId11" Type="http://schemas.openxmlformats.org/officeDocument/2006/relationships/oleObject" Target="../embeddings/oleObject135.bin"/><Relationship Id="rId5" Type="http://schemas.openxmlformats.org/officeDocument/2006/relationships/oleObject" Target="../embeddings/oleObject132.bin"/><Relationship Id="rId10" Type="http://schemas.openxmlformats.org/officeDocument/2006/relationships/image" Target="../media/image136.wmf"/><Relationship Id="rId4" Type="http://schemas.openxmlformats.org/officeDocument/2006/relationships/image" Target="../media/image133.wmf"/><Relationship Id="rId9" Type="http://schemas.openxmlformats.org/officeDocument/2006/relationships/oleObject" Target="../embeddings/oleObject134.bin"/><Relationship Id="rId14" Type="http://schemas.openxmlformats.org/officeDocument/2006/relationships/image" Target="../media/image138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wmf"/><Relationship Id="rId13" Type="http://schemas.openxmlformats.org/officeDocument/2006/relationships/oleObject" Target="../embeddings/oleObject142.bin"/><Relationship Id="rId3" Type="http://schemas.openxmlformats.org/officeDocument/2006/relationships/oleObject" Target="../embeddings/oleObject137.bin"/><Relationship Id="rId7" Type="http://schemas.openxmlformats.org/officeDocument/2006/relationships/oleObject" Target="../embeddings/oleObject139.bin"/><Relationship Id="rId12" Type="http://schemas.openxmlformats.org/officeDocument/2006/relationships/image" Target="../media/image143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140.wmf"/><Relationship Id="rId11" Type="http://schemas.openxmlformats.org/officeDocument/2006/relationships/oleObject" Target="../embeddings/oleObject141.bin"/><Relationship Id="rId5" Type="http://schemas.openxmlformats.org/officeDocument/2006/relationships/oleObject" Target="../embeddings/oleObject138.bin"/><Relationship Id="rId10" Type="http://schemas.openxmlformats.org/officeDocument/2006/relationships/image" Target="../media/image142.wmf"/><Relationship Id="rId4" Type="http://schemas.openxmlformats.org/officeDocument/2006/relationships/image" Target="../media/image139.wmf"/><Relationship Id="rId9" Type="http://schemas.openxmlformats.org/officeDocument/2006/relationships/oleObject" Target="../embeddings/oleObject140.bin"/><Relationship Id="rId14" Type="http://schemas.openxmlformats.org/officeDocument/2006/relationships/image" Target="../media/image144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wmf"/><Relationship Id="rId13" Type="http://schemas.openxmlformats.org/officeDocument/2006/relationships/oleObject" Target="../embeddings/oleObject148.bin"/><Relationship Id="rId18" Type="http://schemas.openxmlformats.org/officeDocument/2006/relationships/image" Target="../media/image152.wmf"/><Relationship Id="rId3" Type="http://schemas.openxmlformats.org/officeDocument/2006/relationships/oleObject" Target="../embeddings/oleObject143.bin"/><Relationship Id="rId21" Type="http://schemas.openxmlformats.org/officeDocument/2006/relationships/oleObject" Target="../embeddings/oleObject152.bin"/><Relationship Id="rId7" Type="http://schemas.openxmlformats.org/officeDocument/2006/relationships/oleObject" Target="../embeddings/oleObject145.bin"/><Relationship Id="rId12" Type="http://schemas.openxmlformats.org/officeDocument/2006/relationships/image" Target="../media/image149.wmf"/><Relationship Id="rId17" Type="http://schemas.openxmlformats.org/officeDocument/2006/relationships/oleObject" Target="../embeddings/oleObject15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51.wmf"/><Relationship Id="rId20" Type="http://schemas.openxmlformats.org/officeDocument/2006/relationships/image" Target="../media/image153.wmf"/><Relationship Id="rId1" Type="http://schemas.openxmlformats.org/officeDocument/2006/relationships/vmlDrawing" Target="../drawings/vmlDrawing21.vml"/><Relationship Id="rId6" Type="http://schemas.openxmlformats.org/officeDocument/2006/relationships/image" Target="../media/image146.wmf"/><Relationship Id="rId11" Type="http://schemas.openxmlformats.org/officeDocument/2006/relationships/oleObject" Target="../embeddings/oleObject147.bin"/><Relationship Id="rId24" Type="http://schemas.openxmlformats.org/officeDocument/2006/relationships/image" Target="../media/image155.wmf"/><Relationship Id="rId5" Type="http://schemas.openxmlformats.org/officeDocument/2006/relationships/oleObject" Target="../embeddings/oleObject144.bin"/><Relationship Id="rId15" Type="http://schemas.openxmlformats.org/officeDocument/2006/relationships/oleObject" Target="../embeddings/oleObject149.bin"/><Relationship Id="rId23" Type="http://schemas.openxmlformats.org/officeDocument/2006/relationships/oleObject" Target="../embeddings/oleObject153.bin"/><Relationship Id="rId10" Type="http://schemas.openxmlformats.org/officeDocument/2006/relationships/image" Target="../media/image148.wmf"/><Relationship Id="rId19" Type="http://schemas.openxmlformats.org/officeDocument/2006/relationships/oleObject" Target="../embeddings/oleObject151.bin"/><Relationship Id="rId4" Type="http://schemas.openxmlformats.org/officeDocument/2006/relationships/image" Target="../media/image145.wmf"/><Relationship Id="rId9" Type="http://schemas.openxmlformats.org/officeDocument/2006/relationships/oleObject" Target="../embeddings/oleObject146.bin"/><Relationship Id="rId14" Type="http://schemas.openxmlformats.org/officeDocument/2006/relationships/image" Target="../media/image150.wmf"/><Relationship Id="rId22" Type="http://schemas.openxmlformats.org/officeDocument/2006/relationships/image" Target="../media/image15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wmf"/><Relationship Id="rId13" Type="http://schemas.openxmlformats.org/officeDocument/2006/relationships/oleObject" Target="../embeddings/oleObject159.bin"/><Relationship Id="rId3" Type="http://schemas.openxmlformats.org/officeDocument/2006/relationships/oleObject" Target="../embeddings/oleObject154.bin"/><Relationship Id="rId7" Type="http://schemas.openxmlformats.org/officeDocument/2006/relationships/oleObject" Target="../embeddings/oleObject156.bin"/><Relationship Id="rId12" Type="http://schemas.openxmlformats.org/officeDocument/2006/relationships/image" Target="../media/image16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157.wmf"/><Relationship Id="rId11" Type="http://schemas.openxmlformats.org/officeDocument/2006/relationships/oleObject" Target="../embeddings/oleObject158.bin"/><Relationship Id="rId5" Type="http://schemas.openxmlformats.org/officeDocument/2006/relationships/oleObject" Target="../embeddings/oleObject155.bin"/><Relationship Id="rId10" Type="http://schemas.openxmlformats.org/officeDocument/2006/relationships/image" Target="../media/image159.wmf"/><Relationship Id="rId4" Type="http://schemas.openxmlformats.org/officeDocument/2006/relationships/image" Target="../media/image156.wmf"/><Relationship Id="rId9" Type="http://schemas.openxmlformats.org/officeDocument/2006/relationships/oleObject" Target="../embeddings/oleObject157.bin"/><Relationship Id="rId14" Type="http://schemas.openxmlformats.org/officeDocument/2006/relationships/image" Target="../media/image161.w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0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163.wmf"/><Relationship Id="rId5" Type="http://schemas.openxmlformats.org/officeDocument/2006/relationships/oleObject" Target="../embeddings/oleObject161.bin"/><Relationship Id="rId4" Type="http://schemas.openxmlformats.org/officeDocument/2006/relationships/image" Target="../media/image16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wmf"/><Relationship Id="rId3" Type="http://schemas.openxmlformats.org/officeDocument/2006/relationships/oleObject" Target="../embeddings/oleObject162.bin"/><Relationship Id="rId7" Type="http://schemas.openxmlformats.org/officeDocument/2006/relationships/oleObject" Target="../embeddings/oleObject16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165.wmf"/><Relationship Id="rId5" Type="http://schemas.openxmlformats.org/officeDocument/2006/relationships/oleObject" Target="../embeddings/oleObject163.bin"/><Relationship Id="rId4" Type="http://schemas.openxmlformats.org/officeDocument/2006/relationships/image" Target="../media/image16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5.bin"/><Relationship Id="rId7" Type="http://schemas.openxmlformats.org/officeDocument/2006/relationships/image" Target="../media/image16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5.vml"/><Relationship Id="rId6" Type="http://schemas.openxmlformats.org/officeDocument/2006/relationships/image" Target="../media/image168.wmf"/><Relationship Id="rId5" Type="http://schemas.openxmlformats.org/officeDocument/2006/relationships/oleObject" Target="../embeddings/oleObject166.bin"/><Relationship Id="rId4" Type="http://schemas.openxmlformats.org/officeDocument/2006/relationships/image" Target="../media/image167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2.wmf"/><Relationship Id="rId3" Type="http://schemas.openxmlformats.org/officeDocument/2006/relationships/oleObject" Target="../embeddings/oleObject167.bin"/><Relationship Id="rId7" Type="http://schemas.openxmlformats.org/officeDocument/2006/relationships/oleObject" Target="../embeddings/oleObject169.bin"/><Relationship Id="rId12" Type="http://schemas.openxmlformats.org/officeDocument/2006/relationships/image" Target="../media/image17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171.wmf"/><Relationship Id="rId11" Type="http://schemas.openxmlformats.org/officeDocument/2006/relationships/oleObject" Target="../embeddings/oleObject171.bin"/><Relationship Id="rId5" Type="http://schemas.openxmlformats.org/officeDocument/2006/relationships/oleObject" Target="../embeddings/oleObject168.bin"/><Relationship Id="rId10" Type="http://schemas.openxmlformats.org/officeDocument/2006/relationships/image" Target="../media/image173.wmf"/><Relationship Id="rId4" Type="http://schemas.openxmlformats.org/officeDocument/2006/relationships/image" Target="../media/image170.wmf"/><Relationship Id="rId9" Type="http://schemas.openxmlformats.org/officeDocument/2006/relationships/oleObject" Target="../embeddings/oleObject170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wmf"/><Relationship Id="rId3" Type="http://schemas.openxmlformats.org/officeDocument/2006/relationships/oleObject" Target="../embeddings/oleObject172.bin"/><Relationship Id="rId7" Type="http://schemas.openxmlformats.org/officeDocument/2006/relationships/oleObject" Target="../embeddings/oleObject174.bin"/><Relationship Id="rId12" Type="http://schemas.openxmlformats.org/officeDocument/2006/relationships/image" Target="../media/image179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7.vml"/><Relationship Id="rId6" Type="http://schemas.openxmlformats.org/officeDocument/2006/relationships/image" Target="../media/image176.wmf"/><Relationship Id="rId11" Type="http://schemas.openxmlformats.org/officeDocument/2006/relationships/oleObject" Target="../embeddings/oleObject176.bin"/><Relationship Id="rId5" Type="http://schemas.openxmlformats.org/officeDocument/2006/relationships/oleObject" Target="../embeddings/oleObject173.bin"/><Relationship Id="rId10" Type="http://schemas.openxmlformats.org/officeDocument/2006/relationships/image" Target="../media/image178.wmf"/><Relationship Id="rId4" Type="http://schemas.openxmlformats.org/officeDocument/2006/relationships/image" Target="../media/image175.wmf"/><Relationship Id="rId9" Type="http://schemas.openxmlformats.org/officeDocument/2006/relationships/oleObject" Target="../embeddings/oleObject175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wmf"/><Relationship Id="rId3" Type="http://schemas.openxmlformats.org/officeDocument/2006/relationships/oleObject" Target="../embeddings/oleObject177.bin"/><Relationship Id="rId7" Type="http://schemas.openxmlformats.org/officeDocument/2006/relationships/oleObject" Target="../embeddings/oleObject17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181.wmf"/><Relationship Id="rId5" Type="http://schemas.openxmlformats.org/officeDocument/2006/relationships/oleObject" Target="../embeddings/oleObject178.bin"/><Relationship Id="rId4" Type="http://schemas.openxmlformats.org/officeDocument/2006/relationships/image" Target="../media/image18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wmf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wmf"/><Relationship Id="rId13" Type="http://schemas.openxmlformats.org/officeDocument/2006/relationships/image" Target="../media/image187.wmf"/><Relationship Id="rId3" Type="http://schemas.openxmlformats.org/officeDocument/2006/relationships/oleObject" Target="../embeddings/oleObject180.bin"/><Relationship Id="rId7" Type="http://schemas.openxmlformats.org/officeDocument/2006/relationships/oleObject" Target="../embeddings/oleObject182.bin"/><Relationship Id="rId12" Type="http://schemas.openxmlformats.org/officeDocument/2006/relationships/oleObject" Target="../embeddings/oleObject18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9.vml"/><Relationship Id="rId6" Type="http://schemas.openxmlformats.org/officeDocument/2006/relationships/image" Target="../media/image184.wmf"/><Relationship Id="rId11" Type="http://schemas.openxmlformats.org/officeDocument/2006/relationships/oleObject" Target="../embeddings/oleObject184.bin"/><Relationship Id="rId5" Type="http://schemas.openxmlformats.org/officeDocument/2006/relationships/oleObject" Target="../embeddings/oleObject181.bin"/><Relationship Id="rId10" Type="http://schemas.openxmlformats.org/officeDocument/2006/relationships/image" Target="../media/image186.wmf"/><Relationship Id="rId4" Type="http://schemas.openxmlformats.org/officeDocument/2006/relationships/image" Target="../media/image183.wmf"/><Relationship Id="rId9" Type="http://schemas.openxmlformats.org/officeDocument/2006/relationships/oleObject" Target="../embeddings/oleObject183.bin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0.wmf"/><Relationship Id="rId3" Type="http://schemas.openxmlformats.org/officeDocument/2006/relationships/oleObject" Target="../embeddings/oleObject186.bin"/><Relationship Id="rId7" Type="http://schemas.openxmlformats.org/officeDocument/2006/relationships/oleObject" Target="../embeddings/oleObject1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189.wmf"/><Relationship Id="rId5" Type="http://schemas.openxmlformats.org/officeDocument/2006/relationships/oleObject" Target="../embeddings/oleObject187.bin"/><Relationship Id="rId10" Type="http://schemas.openxmlformats.org/officeDocument/2006/relationships/image" Target="../media/image191.wmf"/><Relationship Id="rId4" Type="http://schemas.openxmlformats.org/officeDocument/2006/relationships/image" Target="../media/image188.wmf"/><Relationship Id="rId9" Type="http://schemas.openxmlformats.org/officeDocument/2006/relationships/oleObject" Target="../embeddings/oleObject189.bin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4.wmf"/><Relationship Id="rId3" Type="http://schemas.openxmlformats.org/officeDocument/2006/relationships/oleObject" Target="../embeddings/oleObject190.bin"/><Relationship Id="rId7" Type="http://schemas.openxmlformats.org/officeDocument/2006/relationships/oleObject" Target="../embeddings/oleObject192.bin"/><Relationship Id="rId12" Type="http://schemas.openxmlformats.org/officeDocument/2006/relationships/image" Target="../media/image19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193.wmf"/><Relationship Id="rId11" Type="http://schemas.openxmlformats.org/officeDocument/2006/relationships/oleObject" Target="../embeddings/oleObject194.bin"/><Relationship Id="rId5" Type="http://schemas.openxmlformats.org/officeDocument/2006/relationships/oleObject" Target="../embeddings/oleObject191.bin"/><Relationship Id="rId10" Type="http://schemas.openxmlformats.org/officeDocument/2006/relationships/image" Target="../media/image195.wmf"/><Relationship Id="rId4" Type="http://schemas.openxmlformats.org/officeDocument/2006/relationships/image" Target="../media/image192.wmf"/><Relationship Id="rId9" Type="http://schemas.openxmlformats.org/officeDocument/2006/relationships/oleObject" Target="../embeddings/oleObject193.bin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9.wmf"/><Relationship Id="rId3" Type="http://schemas.openxmlformats.org/officeDocument/2006/relationships/oleObject" Target="../embeddings/oleObject195.bin"/><Relationship Id="rId7" Type="http://schemas.openxmlformats.org/officeDocument/2006/relationships/oleObject" Target="../embeddings/oleObject197.bin"/><Relationship Id="rId12" Type="http://schemas.openxmlformats.org/officeDocument/2006/relationships/image" Target="../media/image20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198.wmf"/><Relationship Id="rId11" Type="http://schemas.openxmlformats.org/officeDocument/2006/relationships/oleObject" Target="../embeddings/oleObject199.bin"/><Relationship Id="rId5" Type="http://schemas.openxmlformats.org/officeDocument/2006/relationships/oleObject" Target="../embeddings/oleObject196.bin"/><Relationship Id="rId10" Type="http://schemas.openxmlformats.org/officeDocument/2006/relationships/image" Target="../media/image200.wmf"/><Relationship Id="rId4" Type="http://schemas.openxmlformats.org/officeDocument/2006/relationships/image" Target="../media/image197.wmf"/><Relationship Id="rId9" Type="http://schemas.openxmlformats.org/officeDocument/2006/relationships/oleObject" Target="../embeddings/oleObject198.bin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wmf"/><Relationship Id="rId3" Type="http://schemas.openxmlformats.org/officeDocument/2006/relationships/oleObject" Target="../embeddings/oleObject200.bin"/><Relationship Id="rId7" Type="http://schemas.openxmlformats.org/officeDocument/2006/relationships/oleObject" Target="../embeddings/oleObject20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203.wmf"/><Relationship Id="rId5" Type="http://schemas.openxmlformats.org/officeDocument/2006/relationships/oleObject" Target="../embeddings/oleObject201.bin"/><Relationship Id="rId4" Type="http://schemas.openxmlformats.org/officeDocument/2006/relationships/image" Target="../media/image202.w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13" Type="http://schemas.openxmlformats.org/officeDocument/2006/relationships/oleObject" Target="../embeddings/oleObject10.bin"/><Relationship Id="rId18" Type="http://schemas.openxmlformats.org/officeDocument/2006/relationships/image" Target="../media/image14.wmf"/><Relationship Id="rId26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21" Type="http://schemas.openxmlformats.org/officeDocument/2006/relationships/oleObject" Target="../embeddings/oleObject14.bin"/><Relationship Id="rId34" Type="http://schemas.openxmlformats.org/officeDocument/2006/relationships/image" Target="../media/image22.wmf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1.wmf"/><Relationship Id="rId17" Type="http://schemas.openxmlformats.org/officeDocument/2006/relationships/oleObject" Target="../embeddings/oleObject12.bin"/><Relationship Id="rId25" Type="http://schemas.openxmlformats.org/officeDocument/2006/relationships/oleObject" Target="../embeddings/oleObject16.bin"/><Relationship Id="rId33" Type="http://schemas.openxmlformats.org/officeDocument/2006/relationships/oleObject" Target="../embeddings/oleObject20.bin"/><Relationship Id="rId2" Type="http://schemas.openxmlformats.org/officeDocument/2006/relationships/slideLayout" Target="../slideLayouts/slideLayout12.xml"/><Relationship Id="rId16" Type="http://schemas.openxmlformats.org/officeDocument/2006/relationships/image" Target="../media/image13.wmf"/><Relationship Id="rId20" Type="http://schemas.openxmlformats.org/officeDocument/2006/relationships/image" Target="../media/image15.wmf"/><Relationship Id="rId29" Type="http://schemas.openxmlformats.org/officeDocument/2006/relationships/oleObject" Target="../embeddings/oleObject18.bin"/><Relationship Id="rId1" Type="http://schemas.openxmlformats.org/officeDocument/2006/relationships/vmlDrawing" Target="../drawings/vmlDrawing3.vml"/><Relationship Id="rId6" Type="http://schemas.openxmlformats.org/officeDocument/2006/relationships/image" Target="../media/image8.wmf"/><Relationship Id="rId11" Type="http://schemas.openxmlformats.org/officeDocument/2006/relationships/oleObject" Target="../embeddings/oleObject9.bin"/><Relationship Id="rId24" Type="http://schemas.openxmlformats.org/officeDocument/2006/relationships/image" Target="../media/image17.wmf"/><Relationship Id="rId32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15" Type="http://schemas.openxmlformats.org/officeDocument/2006/relationships/oleObject" Target="../embeddings/oleObject11.bin"/><Relationship Id="rId23" Type="http://schemas.openxmlformats.org/officeDocument/2006/relationships/oleObject" Target="../embeddings/oleObject15.bin"/><Relationship Id="rId28" Type="http://schemas.openxmlformats.org/officeDocument/2006/relationships/image" Target="../media/image19.wmf"/><Relationship Id="rId10" Type="http://schemas.openxmlformats.org/officeDocument/2006/relationships/image" Target="../media/image10.wmf"/><Relationship Id="rId19" Type="http://schemas.openxmlformats.org/officeDocument/2006/relationships/oleObject" Target="../embeddings/oleObject13.bin"/><Relationship Id="rId31" Type="http://schemas.openxmlformats.org/officeDocument/2006/relationships/oleObject" Target="../embeddings/oleObject19.bin"/><Relationship Id="rId4" Type="http://schemas.openxmlformats.org/officeDocument/2006/relationships/image" Target="../media/image7.wmf"/><Relationship Id="rId9" Type="http://schemas.openxmlformats.org/officeDocument/2006/relationships/oleObject" Target="../embeddings/oleObject8.bin"/><Relationship Id="rId14" Type="http://schemas.openxmlformats.org/officeDocument/2006/relationships/image" Target="../media/image12.wmf"/><Relationship Id="rId22" Type="http://schemas.openxmlformats.org/officeDocument/2006/relationships/image" Target="../media/image16.wmf"/><Relationship Id="rId27" Type="http://schemas.openxmlformats.org/officeDocument/2006/relationships/oleObject" Target="../embeddings/oleObject17.bin"/><Relationship Id="rId30" Type="http://schemas.openxmlformats.org/officeDocument/2006/relationships/image" Target="../media/image20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wmf"/><Relationship Id="rId13" Type="http://schemas.openxmlformats.org/officeDocument/2006/relationships/oleObject" Target="../embeddings/oleObject26.bin"/><Relationship Id="rId18" Type="http://schemas.openxmlformats.org/officeDocument/2006/relationships/image" Target="../media/image30.wmf"/><Relationship Id="rId26" Type="http://schemas.openxmlformats.org/officeDocument/2006/relationships/image" Target="../media/image34.wmf"/><Relationship Id="rId3" Type="http://schemas.openxmlformats.org/officeDocument/2006/relationships/oleObject" Target="../embeddings/oleObject21.bin"/><Relationship Id="rId21" Type="http://schemas.openxmlformats.org/officeDocument/2006/relationships/oleObject" Target="../embeddings/oleObject30.bin"/><Relationship Id="rId7" Type="http://schemas.openxmlformats.org/officeDocument/2006/relationships/oleObject" Target="../embeddings/oleObject23.bin"/><Relationship Id="rId12" Type="http://schemas.openxmlformats.org/officeDocument/2006/relationships/image" Target="../media/image27.wmf"/><Relationship Id="rId17" Type="http://schemas.openxmlformats.org/officeDocument/2006/relationships/oleObject" Target="../embeddings/oleObject28.bin"/><Relationship Id="rId25" Type="http://schemas.openxmlformats.org/officeDocument/2006/relationships/oleObject" Target="../embeddings/oleObject32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9.wmf"/><Relationship Id="rId20" Type="http://schemas.openxmlformats.org/officeDocument/2006/relationships/image" Target="../media/image31.wmf"/><Relationship Id="rId29" Type="http://schemas.openxmlformats.org/officeDocument/2006/relationships/oleObject" Target="../embeddings/oleObject34.bin"/><Relationship Id="rId1" Type="http://schemas.openxmlformats.org/officeDocument/2006/relationships/vmlDrawing" Target="../drawings/vmlDrawing4.vml"/><Relationship Id="rId6" Type="http://schemas.openxmlformats.org/officeDocument/2006/relationships/image" Target="../media/image24.wmf"/><Relationship Id="rId11" Type="http://schemas.openxmlformats.org/officeDocument/2006/relationships/oleObject" Target="../embeddings/oleObject25.bin"/><Relationship Id="rId24" Type="http://schemas.openxmlformats.org/officeDocument/2006/relationships/image" Target="../media/image33.wmf"/><Relationship Id="rId5" Type="http://schemas.openxmlformats.org/officeDocument/2006/relationships/oleObject" Target="../embeddings/oleObject22.bin"/><Relationship Id="rId15" Type="http://schemas.openxmlformats.org/officeDocument/2006/relationships/oleObject" Target="../embeddings/oleObject27.bin"/><Relationship Id="rId23" Type="http://schemas.openxmlformats.org/officeDocument/2006/relationships/oleObject" Target="../embeddings/oleObject31.bin"/><Relationship Id="rId28" Type="http://schemas.openxmlformats.org/officeDocument/2006/relationships/image" Target="../media/image35.wmf"/><Relationship Id="rId10" Type="http://schemas.openxmlformats.org/officeDocument/2006/relationships/image" Target="../media/image26.wmf"/><Relationship Id="rId19" Type="http://schemas.openxmlformats.org/officeDocument/2006/relationships/oleObject" Target="../embeddings/oleObject29.bin"/><Relationship Id="rId4" Type="http://schemas.openxmlformats.org/officeDocument/2006/relationships/image" Target="../media/image23.wmf"/><Relationship Id="rId9" Type="http://schemas.openxmlformats.org/officeDocument/2006/relationships/oleObject" Target="../embeddings/oleObject24.bin"/><Relationship Id="rId14" Type="http://schemas.openxmlformats.org/officeDocument/2006/relationships/image" Target="../media/image28.wmf"/><Relationship Id="rId22" Type="http://schemas.openxmlformats.org/officeDocument/2006/relationships/image" Target="../media/image32.wmf"/><Relationship Id="rId27" Type="http://schemas.openxmlformats.org/officeDocument/2006/relationships/oleObject" Target="../embeddings/oleObject33.bin"/><Relationship Id="rId30" Type="http://schemas.openxmlformats.org/officeDocument/2006/relationships/image" Target="../media/image36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1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oleObject" Target="../embeddings/oleObject40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38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0" Type="http://schemas.openxmlformats.org/officeDocument/2006/relationships/image" Target="../media/image40.wmf"/><Relationship Id="rId4" Type="http://schemas.openxmlformats.org/officeDocument/2006/relationships/image" Target="../media/image37.wmf"/><Relationship Id="rId9" Type="http://schemas.openxmlformats.org/officeDocument/2006/relationships/oleObject" Target="../embeddings/oleObject3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1.bin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43.wmf"/><Relationship Id="rId5" Type="http://schemas.openxmlformats.org/officeDocument/2006/relationships/oleObject" Target="../embeddings/oleObject42.bin"/><Relationship Id="rId10" Type="http://schemas.openxmlformats.org/officeDocument/2006/relationships/image" Target="../media/image45.wmf"/><Relationship Id="rId4" Type="http://schemas.openxmlformats.org/officeDocument/2006/relationships/image" Target="../media/image42.wmf"/><Relationship Id="rId9" Type="http://schemas.openxmlformats.org/officeDocument/2006/relationships/oleObject" Target="../embeddings/oleObject44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wmf"/><Relationship Id="rId13" Type="http://schemas.openxmlformats.org/officeDocument/2006/relationships/oleObject" Target="../embeddings/oleObject50.bin"/><Relationship Id="rId18" Type="http://schemas.openxmlformats.org/officeDocument/2006/relationships/image" Target="../media/image53.wmf"/><Relationship Id="rId26" Type="http://schemas.openxmlformats.org/officeDocument/2006/relationships/image" Target="../media/image57.wmf"/><Relationship Id="rId3" Type="http://schemas.openxmlformats.org/officeDocument/2006/relationships/oleObject" Target="../embeddings/oleObject45.bin"/><Relationship Id="rId21" Type="http://schemas.openxmlformats.org/officeDocument/2006/relationships/oleObject" Target="../embeddings/oleObject54.bin"/><Relationship Id="rId7" Type="http://schemas.openxmlformats.org/officeDocument/2006/relationships/oleObject" Target="../embeddings/oleObject47.bin"/><Relationship Id="rId12" Type="http://schemas.openxmlformats.org/officeDocument/2006/relationships/image" Target="../media/image50.wmf"/><Relationship Id="rId17" Type="http://schemas.openxmlformats.org/officeDocument/2006/relationships/oleObject" Target="../embeddings/oleObject52.bin"/><Relationship Id="rId25" Type="http://schemas.openxmlformats.org/officeDocument/2006/relationships/oleObject" Target="../embeddings/oleObject56.bin"/><Relationship Id="rId2" Type="http://schemas.openxmlformats.org/officeDocument/2006/relationships/slideLayout" Target="../slideLayouts/slideLayout4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7.vml"/><Relationship Id="rId6" Type="http://schemas.openxmlformats.org/officeDocument/2006/relationships/image" Target="../media/image47.wmf"/><Relationship Id="rId11" Type="http://schemas.openxmlformats.org/officeDocument/2006/relationships/oleObject" Target="../embeddings/oleObject49.bin"/><Relationship Id="rId24" Type="http://schemas.openxmlformats.org/officeDocument/2006/relationships/image" Target="../media/image56.wmf"/><Relationship Id="rId5" Type="http://schemas.openxmlformats.org/officeDocument/2006/relationships/oleObject" Target="../embeddings/oleObject46.bin"/><Relationship Id="rId15" Type="http://schemas.openxmlformats.org/officeDocument/2006/relationships/oleObject" Target="../embeddings/oleObject51.bin"/><Relationship Id="rId23" Type="http://schemas.openxmlformats.org/officeDocument/2006/relationships/oleObject" Target="../embeddings/oleObject55.bin"/><Relationship Id="rId28" Type="http://schemas.openxmlformats.org/officeDocument/2006/relationships/image" Target="../media/image58.wmf"/><Relationship Id="rId10" Type="http://schemas.openxmlformats.org/officeDocument/2006/relationships/image" Target="../media/image49.wmf"/><Relationship Id="rId19" Type="http://schemas.openxmlformats.org/officeDocument/2006/relationships/oleObject" Target="../embeddings/oleObject53.bin"/><Relationship Id="rId4" Type="http://schemas.openxmlformats.org/officeDocument/2006/relationships/image" Target="../media/image46.wmf"/><Relationship Id="rId9" Type="http://schemas.openxmlformats.org/officeDocument/2006/relationships/oleObject" Target="../embeddings/oleObject48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Relationship Id="rId27" Type="http://schemas.openxmlformats.org/officeDocument/2006/relationships/oleObject" Target="../embeddings/oleObject57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wmf"/><Relationship Id="rId3" Type="http://schemas.openxmlformats.org/officeDocument/2006/relationships/oleObject" Target="../embeddings/oleObject58.bin"/><Relationship Id="rId7" Type="http://schemas.openxmlformats.org/officeDocument/2006/relationships/oleObject" Target="../embeddings/oleObject60.bin"/><Relationship Id="rId12" Type="http://schemas.openxmlformats.org/officeDocument/2006/relationships/image" Target="../media/image63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60.wmf"/><Relationship Id="rId11" Type="http://schemas.openxmlformats.org/officeDocument/2006/relationships/oleObject" Target="../embeddings/oleObject62.bin"/><Relationship Id="rId5" Type="http://schemas.openxmlformats.org/officeDocument/2006/relationships/oleObject" Target="../embeddings/oleObject59.bin"/><Relationship Id="rId10" Type="http://schemas.openxmlformats.org/officeDocument/2006/relationships/image" Target="../media/image62.wmf"/><Relationship Id="rId4" Type="http://schemas.openxmlformats.org/officeDocument/2006/relationships/image" Target="../media/image59.wmf"/><Relationship Id="rId9" Type="http://schemas.openxmlformats.org/officeDocument/2006/relationships/oleObject" Target="../embeddings/oleObject61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xmlns="" id="{11ED5F5A-2E2B-476F-8FCA-6B86459D7B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8305800" cy="2209800"/>
          </a:xfrm>
        </p:spPr>
        <p:txBody>
          <a:bodyPr/>
          <a:lstStyle/>
          <a:p>
            <a:pPr marL="838200" indent="-838200" eaLnBrk="1" fontAlgn="auto" hangingPunct="1">
              <a:spcAft>
                <a:spcPts val="0"/>
              </a:spcAft>
              <a:defRPr/>
            </a:pPr>
            <a:r>
              <a:rPr sz="5400" b="1">
                <a:latin typeface="Algerian" pitchFamily="82" charset="0"/>
              </a:rPr>
              <a:t>LIMIT DAN KEKONTINUAN</a:t>
            </a:r>
          </a:p>
        </p:txBody>
      </p:sp>
      <p:sp>
        <p:nvSpPr>
          <p:cNvPr id="17411" name="Slide Number Placeholder 5">
            <a:extLst>
              <a:ext uri="{FF2B5EF4-FFF2-40B4-BE49-F238E27FC236}">
                <a16:creationId xmlns:a16="http://schemas.microsoft.com/office/drawing/2014/main" xmlns="" id="{9E47B8D1-73EB-42B4-97E7-AE54BFDE07B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5BC96D4C-DE86-47E5-AF00-D98277C5AF08}" type="slidenum">
              <a:rPr lang="en-US" altLang="en-US" sz="1600">
                <a:solidFill>
                  <a:schemeClr val="tx2"/>
                </a:solidFill>
              </a:rPr>
              <a:pPr/>
              <a:t>1</a:t>
            </a:fld>
            <a:endParaRPr lang="en-US" altLang="en-US" sz="16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>
    <p:split orient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>
            <a:extLst>
              <a:ext uri="{FF2B5EF4-FFF2-40B4-BE49-F238E27FC236}">
                <a16:creationId xmlns:a16="http://schemas.microsoft.com/office/drawing/2014/main" xmlns="" id="{76A3B1B2-5BB8-4D48-84FC-E283A56C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61CCF56E-85B2-491E-84E0-15AFB8057E05}" type="slidenum">
              <a:rPr lang="en-US" altLang="en-US" sz="1200">
                <a:latin typeface="Arial Black" panose="020B0A04020102020204" pitchFamily="34" charset="0"/>
              </a:rPr>
              <a:pPr/>
              <a:t>10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2215" name="Text Box 7">
            <a:extLst>
              <a:ext uri="{FF2B5EF4-FFF2-40B4-BE49-F238E27FC236}">
                <a16:creationId xmlns:a16="http://schemas.microsoft.com/office/drawing/2014/main" xmlns="" id="{89D401D7-EF50-4E4F-BA7D-3C72322FD3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768350"/>
            <a:ext cx="424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 Tentukan konstanta c agar fungsi</a:t>
            </a:r>
          </a:p>
        </p:txBody>
      </p:sp>
      <p:sp>
        <p:nvSpPr>
          <p:cNvPr id="26628" name="Rectangle 9">
            <a:extLst>
              <a:ext uri="{FF2B5EF4-FFF2-40B4-BE49-F238E27FC236}">
                <a16:creationId xmlns:a16="http://schemas.microsoft.com/office/drawing/2014/main" xmlns="" id="{55DC3597-A78B-4F83-8164-CD65CB03B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2216" name="Object 8">
            <a:extLst>
              <a:ext uri="{FF2B5EF4-FFF2-40B4-BE49-F238E27FC236}">
                <a16:creationId xmlns:a16="http://schemas.microsoft.com/office/drawing/2014/main" xmlns="" id="{454301C9-BFEC-41BF-B82E-F9949690E6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92313" y="1316038"/>
          <a:ext cx="2416175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8" name="Equation" r:id="rId3" imgW="1346200" imgH="457200" progId="Equation.3">
                  <p:embed/>
                </p:oleObj>
              </mc:Choice>
              <mc:Fallback>
                <p:oleObj name="Equation" r:id="rId3" imgW="1346200" imgH="457200" progId="Equation.3">
                  <p:embed/>
                  <p:pic>
                    <p:nvPicPr>
                      <p:cNvPr id="222216" name="Object 8">
                        <a:extLst>
                          <a:ext uri="{FF2B5EF4-FFF2-40B4-BE49-F238E27FC236}">
                            <a16:creationId xmlns:a16="http://schemas.microsoft.com/office/drawing/2014/main" xmlns="" id="{454301C9-BFEC-41BF-B82E-F9949690E6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92313" y="1316038"/>
                        <a:ext cx="2416175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18" name="Text Box 10">
            <a:extLst>
              <a:ext uri="{FF2B5EF4-FFF2-40B4-BE49-F238E27FC236}">
                <a16:creationId xmlns:a16="http://schemas.microsoft.com/office/drawing/2014/main" xmlns="" id="{9D4BF8DF-7781-4D5F-AEF7-F5F3B9FEE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2350" y="2216150"/>
            <a:ext cx="2955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mempunyai limit di x=-1</a:t>
            </a:r>
          </a:p>
        </p:txBody>
      </p:sp>
      <p:sp>
        <p:nvSpPr>
          <p:cNvPr id="222219" name="Text Box 11">
            <a:extLst>
              <a:ext uri="{FF2B5EF4-FFF2-40B4-BE49-F238E27FC236}">
                <a16:creationId xmlns:a16="http://schemas.microsoft.com/office/drawing/2014/main" xmlns="" id="{2FC9DA49-8D25-4B8D-98CD-673F93F40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2751138"/>
            <a:ext cx="9699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</a:t>
            </a:r>
          </a:p>
        </p:txBody>
      </p:sp>
      <p:sp>
        <p:nvSpPr>
          <p:cNvPr id="222220" name="Text Box 12">
            <a:extLst>
              <a:ext uri="{FF2B5EF4-FFF2-40B4-BE49-F238E27FC236}">
                <a16:creationId xmlns:a16="http://schemas.microsoft.com/office/drawing/2014/main" xmlns="" id="{A767E1D8-1EB2-4225-B622-BC8B09127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3282950"/>
            <a:ext cx="80946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Agar f(x) mempunyai limit di x=-1, maka limit kiri harus sama dengan</a:t>
            </a:r>
          </a:p>
          <a:p>
            <a:r>
              <a:rPr lang="en-US" altLang="en-US"/>
              <a:t>limit kanan</a:t>
            </a:r>
          </a:p>
        </p:txBody>
      </p:sp>
      <p:sp>
        <p:nvSpPr>
          <p:cNvPr id="26633" name="Rectangle 14">
            <a:extLst>
              <a:ext uri="{FF2B5EF4-FFF2-40B4-BE49-F238E27FC236}">
                <a16:creationId xmlns:a16="http://schemas.microsoft.com/office/drawing/2014/main" xmlns="" id="{E46CB883-0F9A-499F-974E-B5A09B45F3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2221" name="Object 13">
            <a:extLst>
              <a:ext uri="{FF2B5EF4-FFF2-40B4-BE49-F238E27FC236}">
                <a16:creationId xmlns:a16="http://schemas.microsoft.com/office/drawing/2014/main" xmlns="" id="{7E5372F1-A53B-4C2C-B0A8-C56743F2FF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191000"/>
          <a:ext cx="1219200" cy="52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9" name="Equation" r:id="rId5" imgW="634725" imgH="279279" progId="Equation.3">
                  <p:embed/>
                </p:oleObj>
              </mc:Choice>
              <mc:Fallback>
                <p:oleObj name="Equation" r:id="rId5" imgW="634725" imgH="279279" progId="Equation.3">
                  <p:embed/>
                  <p:pic>
                    <p:nvPicPr>
                      <p:cNvPr id="222221" name="Object 13">
                        <a:extLst>
                          <a:ext uri="{FF2B5EF4-FFF2-40B4-BE49-F238E27FC236}">
                            <a16:creationId xmlns:a16="http://schemas.microsoft.com/office/drawing/2014/main" xmlns="" id="{7E5372F1-A53B-4C2C-B0A8-C56743F2FF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191000"/>
                        <a:ext cx="1219200" cy="52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5" name="Rectangle 16">
            <a:extLst>
              <a:ext uri="{FF2B5EF4-FFF2-40B4-BE49-F238E27FC236}">
                <a16:creationId xmlns:a16="http://schemas.microsoft.com/office/drawing/2014/main" xmlns="" id="{C20797A3-CD4B-4081-9DF1-29F5DBC92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2223" name="Object 15">
            <a:extLst>
              <a:ext uri="{FF2B5EF4-FFF2-40B4-BE49-F238E27FC236}">
                <a16:creationId xmlns:a16="http://schemas.microsoft.com/office/drawing/2014/main" xmlns="" id="{3281A3DD-3DC8-444B-8DED-A77B56D55F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1475" y="4206875"/>
          <a:ext cx="2341563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0" name="Equation" r:id="rId7" imgW="1231366" imgH="279279" progId="Equation.3">
                  <p:embed/>
                </p:oleObj>
              </mc:Choice>
              <mc:Fallback>
                <p:oleObj name="Equation" r:id="rId7" imgW="1231366" imgH="279279" progId="Equation.3">
                  <p:embed/>
                  <p:pic>
                    <p:nvPicPr>
                      <p:cNvPr id="222223" name="Object 15">
                        <a:extLst>
                          <a:ext uri="{FF2B5EF4-FFF2-40B4-BE49-F238E27FC236}">
                            <a16:creationId xmlns:a16="http://schemas.microsoft.com/office/drawing/2014/main" xmlns="" id="{3281A3DD-3DC8-444B-8DED-A77B56D55F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4206875"/>
                        <a:ext cx="2341563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Rectangle 18">
            <a:extLst>
              <a:ext uri="{FF2B5EF4-FFF2-40B4-BE49-F238E27FC236}">
                <a16:creationId xmlns:a16="http://schemas.microsoft.com/office/drawing/2014/main" xmlns="" id="{95B907C7-3D8B-4CBB-B20C-B5C1042E4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2225" name="Object 17">
            <a:extLst>
              <a:ext uri="{FF2B5EF4-FFF2-40B4-BE49-F238E27FC236}">
                <a16:creationId xmlns:a16="http://schemas.microsoft.com/office/drawing/2014/main" xmlns="" id="{FE72EFE1-2D7F-4AF3-8C58-D9E3D9A37D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55750" y="4857750"/>
          <a:ext cx="129540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9" imgW="634725" imgH="279279" progId="Equation.3">
                  <p:embed/>
                </p:oleObj>
              </mc:Choice>
              <mc:Fallback>
                <p:oleObj name="Equation" r:id="rId9" imgW="634725" imgH="279279" progId="Equation.3">
                  <p:embed/>
                  <p:pic>
                    <p:nvPicPr>
                      <p:cNvPr id="222225" name="Object 17">
                        <a:extLst>
                          <a:ext uri="{FF2B5EF4-FFF2-40B4-BE49-F238E27FC236}">
                            <a16:creationId xmlns:a16="http://schemas.microsoft.com/office/drawing/2014/main" xmlns="" id="{FE72EFE1-2D7F-4AF3-8C58-D9E3D9A37D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5750" y="4857750"/>
                        <a:ext cx="129540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9" name="Rectangle 20">
            <a:extLst>
              <a:ext uri="{FF2B5EF4-FFF2-40B4-BE49-F238E27FC236}">
                <a16:creationId xmlns:a16="http://schemas.microsoft.com/office/drawing/2014/main" xmlns="" id="{F0B66560-AAAD-4DD6-B9F4-7D80F5E670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2227" name="Object 19">
            <a:extLst>
              <a:ext uri="{FF2B5EF4-FFF2-40B4-BE49-F238E27FC236}">
                <a16:creationId xmlns:a16="http://schemas.microsoft.com/office/drawing/2014/main" xmlns="" id="{C1E1F3F4-DCC4-4942-8FC8-779DB3A96C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0688" y="4933950"/>
          <a:ext cx="2155825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11" imgW="1218671" imgH="291973" progId="Equation.3">
                  <p:embed/>
                </p:oleObj>
              </mc:Choice>
              <mc:Fallback>
                <p:oleObj name="Equation" r:id="rId11" imgW="1218671" imgH="291973" progId="Equation.3">
                  <p:embed/>
                  <p:pic>
                    <p:nvPicPr>
                      <p:cNvPr id="222227" name="Object 19">
                        <a:extLst>
                          <a:ext uri="{FF2B5EF4-FFF2-40B4-BE49-F238E27FC236}">
                            <a16:creationId xmlns:a16="http://schemas.microsoft.com/office/drawing/2014/main" xmlns="" id="{C1E1F3F4-DCC4-4942-8FC8-779DB3A96C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0688" y="4933950"/>
                        <a:ext cx="2155825" cy="520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2229" name="AutoShape 21">
            <a:extLst>
              <a:ext uri="{FF2B5EF4-FFF2-40B4-BE49-F238E27FC236}">
                <a16:creationId xmlns:a16="http://schemas.microsoft.com/office/drawing/2014/main" xmlns="" id="{12571AF3-C7C0-4DE1-A418-3AAA0AF2B4C6}"/>
              </a:ext>
            </a:extLst>
          </p:cNvPr>
          <p:cNvSpPr>
            <a:spLocks/>
          </p:cNvSpPr>
          <p:nvPr/>
        </p:nvSpPr>
        <p:spPr bwMode="auto">
          <a:xfrm>
            <a:off x="5410200" y="4565650"/>
            <a:ext cx="519113" cy="466725"/>
          </a:xfrm>
          <a:prstGeom prst="rightBrace">
            <a:avLst>
              <a:gd name="adj1" fmla="val 333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2230" name="Text Box 22">
            <a:extLst>
              <a:ext uri="{FF2B5EF4-FFF2-40B4-BE49-F238E27FC236}">
                <a16:creationId xmlns:a16="http://schemas.microsoft.com/office/drawing/2014/main" xmlns="" id="{078CA4C4-DBDB-4A0D-8788-4945F87F50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4578350"/>
            <a:ext cx="1757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Agar limit ada</a:t>
            </a:r>
          </a:p>
        </p:txBody>
      </p:sp>
      <p:sp>
        <p:nvSpPr>
          <p:cNvPr id="222231" name="AutoShape 23">
            <a:extLst>
              <a:ext uri="{FF2B5EF4-FFF2-40B4-BE49-F238E27FC236}">
                <a16:creationId xmlns:a16="http://schemas.microsoft.com/office/drawing/2014/main" xmlns="" id="{B201B6B9-C810-446E-87C7-9B0DBD4818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479925"/>
            <a:ext cx="234950" cy="793750"/>
          </a:xfrm>
          <a:prstGeom prst="rightArrow">
            <a:avLst>
              <a:gd name="adj1" fmla="val 50000"/>
              <a:gd name="adj2" fmla="val 4375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2232" name="Text Box 24">
            <a:extLst>
              <a:ext uri="{FF2B5EF4-FFF2-40B4-BE49-F238E27FC236}">
                <a16:creationId xmlns:a16="http://schemas.microsoft.com/office/drawing/2014/main" xmlns="" id="{93C7D316-C1C4-490A-A788-CBBDCA565F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4578350"/>
            <a:ext cx="1304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3+1c=1-c</a:t>
            </a:r>
          </a:p>
        </p:txBody>
      </p:sp>
      <p:sp>
        <p:nvSpPr>
          <p:cNvPr id="222233" name="AutoShape 25">
            <a:extLst>
              <a:ext uri="{FF2B5EF4-FFF2-40B4-BE49-F238E27FC236}">
                <a16:creationId xmlns:a16="http://schemas.microsoft.com/office/drawing/2014/main" xmlns="" id="{17B35200-DAD2-428E-96AF-0D76012B04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5400" y="5024438"/>
            <a:ext cx="366713" cy="466725"/>
          </a:xfrm>
          <a:prstGeom prst="downArrow">
            <a:avLst>
              <a:gd name="adj1" fmla="val 50000"/>
              <a:gd name="adj2" fmla="val 37593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2234" name="Text Box 26">
            <a:extLst>
              <a:ext uri="{FF2B5EF4-FFF2-40B4-BE49-F238E27FC236}">
                <a16:creationId xmlns:a16="http://schemas.microsoft.com/office/drawing/2014/main" xmlns="" id="{DC7B8AD6-C22F-4FA8-B0BE-DC63EDE6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5492750"/>
            <a:ext cx="7572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C=-1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2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2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22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22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2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22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22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22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2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2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22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22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22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22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22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215" grpId="0"/>
      <p:bldP spid="222218" grpId="0"/>
      <p:bldP spid="222219" grpId="0"/>
      <p:bldP spid="222220" grpId="0"/>
      <p:bldP spid="222229" grpId="0" animBg="1"/>
      <p:bldP spid="222230" grpId="0"/>
      <p:bldP spid="222231" grpId="0" animBg="1"/>
      <p:bldP spid="222232" grpId="0"/>
      <p:bldP spid="222233" grpId="0" animBg="1"/>
      <p:bldP spid="2222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>
            <a:extLst>
              <a:ext uri="{FF2B5EF4-FFF2-40B4-BE49-F238E27FC236}">
                <a16:creationId xmlns:a16="http://schemas.microsoft.com/office/drawing/2014/main" xmlns="" id="{A7FA16C9-29B7-4CD7-A7B5-C32B72D83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27A07289-64E3-4BD2-8379-9496BE76E22D}" type="slidenum">
              <a:rPr lang="en-US" altLang="en-US" sz="1200">
                <a:latin typeface="Arial Black" panose="020B0A04020102020204" pitchFamily="34" charset="0"/>
              </a:rPr>
              <a:pPr/>
              <a:t>11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pic>
        <p:nvPicPr>
          <p:cNvPr id="267273" name="Picture 9" descr="limit%20kontinu">
            <a:extLst>
              <a:ext uri="{FF2B5EF4-FFF2-40B4-BE49-F238E27FC236}">
                <a16:creationId xmlns:a16="http://schemas.microsoft.com/office/drawing/2014/main" xmlns="" id="{29F81B18-CBCD-43F2-8EE8-2055A0F871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22000" contrast="-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236663"/>
            <a:ext cx="3086100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267272" name="Object 8">
            <a:extLst>
              <a:ext uri="{FF2B5EF4-FFF2-40B4-BE49-F238E27FC236}">
                <a16:creationId xmlns:a16="http://schemas.microsoft.com/office/drawing/2014/main" xmlns="" id="{8DE2543D-F290-4525-B618-BBB2BECC90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4049713"/>
          <a:ext cx="1066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2" name="Equation" r:id="rId4" imgW="596900" imgH="279400" progId="Equation.3">
                  <p:embed/>
                </p:oleObj>
              </mc:Choice>
              <mc:Fallback>
                <p:oleObj name="Equation" r:id="rId4" imgW="596900" imgH="279400" progId="Equation.3">
                  <p:embed/>
                  <p:pic>
                    <p:nvPicPr>
                      <p:cNvPr id="267272" name="Object 8">
                        <a:extLst>
                          <a:ext uri="{FF2B5EF4-FFF2-40B4-BE49-F238E27FC236}">
                            <a16:creationId xmlns:a16="http://schemas.microsoft.com/office/drawing/2014/main" xmlns="" id="{8DE2543D-F290-4525-B618-BBB2BECC90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4049713"/>
                        <a:ext cx="1066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1" name="Object 7">
            <a:extLst>
              <a:ext uri="{FF2B5EF4-FFF2-40B4-BE49-F238E27FC236}">
                <a16:creationId xmlns:a16="http://schemas.microsoft.com/office/drawing/2014/main" xmlns="" id="{F79B7110-E24C-49B1-A9BE-2329C3A0C9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618038"/>
          <a:ext cx="1152525" cy="54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6" imgW="583947" imgH="279279" progId="Equation.3">
                  <p:embed/>
                </p:oleObj>
              </mc:Choice>
              <mc:Fallback>
                <p:oleObj name="Equation" r:id="rId6" imgW="583947" imgH="279279" progId="Equation.3">
                  <p:embed/>
                  <p:pic>
                    <p:nvPicPr>
                      <p:cNvPr id="267271" name="Object 7">
                        <a:extLst>
                          <a:ext uri="{FF2B5EF4-FFF2-40B4-BE49-F238E27FC236}">
                            <a16:creationId xmlns:a16="http://schemas.microsoft.com/office/drawing/2014/main" xmlns="" id="{F79B7110-E24C-49B1-A9BE-2329C3A0C9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618038"/>
                        <a:ext cx="1152525" cy="549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70" name="Object 6">
            <a:extLst>
              <a:ext uri="{FF2B5EF4-FFF2-40B4-BE49-F238E27FC236}">
                <a16:creationId xmlns:a16="http://schemas.microsoft.com/office/drawing/2014/main" xmlns="" id="{BCF56140-571D-45B2-9224-47FF1AD9CDA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95500" y="5213350"/>
          <a:ext cx="9906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4" name="Equation" r:id="rId8" imgW="558800" imgH="279400" progId="Equation.3">
                  <p:embed/>
                </p:oleObj>
              </mc:Choice>
              <mc:Fallback>
                <p:oleObj name="Equation" r:id="rId8" imgW="558800" imgH="279400" progId="Equation.3">
                  <p:embed/>
                  <p:pic>
                    <p:nvPicPr>
                      <p:cNvPr id="267270" name="Object 6">
                        <a:extLst>
                          <a:ext uri="{FF2B5EF4-FFF2-40B4-BE49-F238E27FC236}">
                            <a16:creationId xmlns:a16="http://schemas.microsoft.com/office/drawing/2014/main" xmlns="" id="{BCF56140-571D-45B2-9224-47FF1AD9CDA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95500" y="5213350"/>
                        <a:ext cx="9906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9" name="Object 5">
            <a:extLst>
              <a:ext uri="{FF2B5EF4-FFF2-40B4-BE49-F238E27FC236}">
                <a16:creationId xmlns:a16="http://schemas.microsoft.com/office/drawing/2014/main" xmlns="" id="{AE3116AF-61AE-4E9E-80EE-68F4748A7E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66925" y="5788025"/>
          <a:ext cx="1066800" cy="506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5" name="Equation" r:id="rId10" imgW="583947" imgH="279279" progId="Equation.3">
                  <p:embed/>
                </p:oleObj>
              </mc:Choice>
              <mc:Fallback>
                <p:oleObj name="Equation" r:id="rId10" imgW="583947" imgH="279279" progId="Equation.3">
                  <p:embed/>
                  <p:pic>
                    <p:nvPicPr>
                      <p:cNvPr id="267269" name="Object 5">
                        <a:extLst>
                          <a:ext uri="{FF2B5EF4-FFF2-40B4-BE49-F238E27FC236}">
                            <a16:creationId xmlns:a16="http://schemas.microsoft.com/office/drawing/2014/main" xmlns="" id="{AE3116AF-61AE-4E9E-80EE-68F4748A7E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6925" y="5788025"/>
                        <a:ext cx="1066800" cy="506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7268" name="Object 4">
            <a:extLst>
              <a:ext uri="{FF2B5EF4-FFF2-40B4-BE49-F238E27FC236}">
                <a16:creationId xmlns:a16="http://schemas.microsoft.com/office/drawing/2014/main" xmlns="" id="{DA9A9A7E-51A9-4CDC-AB9F-9A01B721DB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91025" y="4052888"/>
          <a:ext cx="10287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6" name="Equation" r:id="rId12" imgW="583947" imgH="279279" progId="Equation.3">
                  <p:embed/>
                </p:oleObj>
              </mc:Choice>
              <mc:Fallback>
                <p:oleObj name="Equation" r:id="rId12" imgW="583947" imgH="279279" progId="Equation.3">
                  <p:embed/>
                  <p:pic>
                    <p:nvPicPr>
                      <p:cNvPr id="267268" name="Object 4">
                        <a:extLst>
                          <a:ext uri="{FF2B5EF4-FFF2-40B4-BE49-F238E27FC236}">
                            <a16:creationId xmlns:a16="http://schemas.microsoft.com/office/drawing/2014/main" xmlns="" id="{DA9A9A7E-51A9-4CDC-AB9F-9A01B721DB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91025" y="4052888"/>
                        <a:ext cx="1028700" cy="48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7274" name="Rectangle 10">
            <a:extLst>
              <a:ext uri="{FF2B5EF4-FFF2-40B4-BE49-F238E27FC236}">
                <a16:creationId xmlns:a16="http://schemas.microsoft.com/office/drawing/2014/main" xmlns="" id="{C8560EF5-C73D-4955-8BDF-02F67BD92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425" y="835025"/>
            <a:ext cx="6746875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A. Diberikan grafik suatu fungsi </a:t>
            </a:r>
            <a:r>
              <a:rPr lang="en-US" altLang="en-US" i="1">
                <a:cs typeface="Times New Roman" panose="02020603050405020304" pitchFamily="18" charset="0"/>
              </a:rPr>
              <a:t>f</a:t>
            </a:r>
            <a:r>
              <a:rPr lang="en-US" altLang="en-US">
                <a:cs typeface="Times New Roman" panose="02020603050405020304" pitchFamily="18" charset="0"/>
              </a:rPr>
              <a:t> seperti gambar berikut .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200">
              <a:latin typeface="Arial" panose="020B0604020202020204" pitchFamily="34" charset="0"/>
            </a:endParaRPr>
          </a:p>
          <a:p>
            <a:pPr algn="just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                  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7275" name="Rectangle 11">
            <a:extLst>
              <a:ext uri="{FF2B5EF4-FFF2-40B4-BE49-F238E27FC236}">
                <a16:creationId xmlns:a16="http://schemas.microsoft.com/office/drawing/2014/main" xmlns="" id="{5AF42327-1A30-4036-B6CD-2DEB01354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3246438"/>
            <a:ext cx="776287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Cari limit /nilai fungsi berikut, atau nyatakan bahwa limit /nilai fungsi tidak ada.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7280" name="Text Box 16">
            <a:extLst>
              <a:ext uri="{FF2B5EF4-FFF2-40B4-BE49-F238E27FC236}">
                <a16:creationId xmlns:a16="http://schemas.microsoft.com/office/drawing/2014/main" xmlns="" id="{C3A7C8C7-F8FB-43CE-B0B9-EDC27B17AF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2925" y="4624388"/>
            <a:ext cx="69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f(-3)</a:t>
            </a:r>
          </a:p>
        </p:txBody>
      </p:sp>
      <p:sp>
        <p:nvSpPr>
          <p:cNvPr id="267281" name="Text Box 17">
            <a:extLst>
              <a:ext uri="{FF2B5EF4-FFF2-40B4-BE49-F238E27FC236}">
                <a16:creationId xmlns:a16="http://schemas.microsoft.com/office/drawing/2014/main" xmlns="" id="{F4B1ABB0-6EDC-49CE-8836-44E5974356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7213" y="5081588"/>
            <a:ext cx="693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f(-1)</a:t>
            </a:r>
          </a:p>
        </p:txBody>
      </p:sp>
      <p:sp>
        <p:nvSpPr>
          <p:cNvPr id="267282" name="Text Box 18">
            <a:extLst>
              <a:ext uri="{FF2B5EF4-FFF2-40B4-BE49-F238E27FC236}">
                <a16:creationId xmlns:a16="http://schemas.microsoft.com/office/drawing/2014/main" xmlns="" id="{21A29BD1-EF44-410A-BE7F-6146FA234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3725" y="5614988"/>
            <a:ext cx="6016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f(1)</a:t>
            </a:r>
          </a:p>
        </p:txBody>
      </p:sp>
      <p:sp>
        <p:nvSpPr>
          <p:cNvPr id="267283" name="Text Box 19">
            <a:extLst>
              <a:ext uri="{FF2B5EF4-FFF2-40B4-BE49-F238E27FC236}">
                <a16:creationId xmlns:a16="http://schemas.microsoft.com/office/drawing/2014/main" xmlns="" id="{A9E75A2B-A40C-4CF0-9B23-10B50E67A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4068763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267284" name="Text Box 20">
            <a:extLst>
              <a:ext uri="{FF2B5EF4-FFF2-40B4-BE49-F238E27FC236}">
                <a16:creationId xmlns:a16="http://schemas.microsoft.com/office/drawing/2014/main" xmlns="" id="{92BFB078-23F5-4ABB-8400-DBE45554A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46497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267285" name="Text Box 21">
            <a:extLst>
              <a:ext uri="{FF2B5EF4-FFF2-40B4-BE49-F238E27FC236}">
                <a16:creationId xmlns:a16="http://schemas.microsoft.com/office/drawing/2014/main" xmlns="" id="{672EDB31-0043-4E3E-9CB5-995ABE698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2339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267286" name="Text Box 22">
            <a:extLst>
              <a:ext uri="{FF2B5EF4-FFF2-40B4-BE49-F238E27FC236}">
                <a16:creationId xmlns:a16="http://schemas.microsoft.com/office/drawing/2014/main" xmlns="" id="{37D32EED-96E1-48E6-961B-EFEE7D264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2263" y="5821363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267287" name="Text Box 23">
            <a:extLst>
              <a:ext uri="{FF2B5EF4-FFF2-40B4-BE49-F238E27FC236}">
                <a16:creationId xmlns:a16="http://schemas.microsoft.com/office/drawing/2014/main" xmlns="" id="{D4D8B54D-3E78-4253-B9FF-15BC03D8A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40909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  <p:sp>
        <p:nvSpPr>
          <p:cNvPr id="267288" name="Text Box 24">
            <a:extLst>
              <a:ext uri="{FF2B5EF4-FFF2-40B4-BE49-F238E27FC236}">
                <a16:creationId xmlns:a16="http://schemas.microsoft.com/office/drawing/2014/main" xmlns="" id="{23228D7E-79A8-4B0B-925F-15B2E6CA84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46243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6.</a:t>
            </a:r>
          </a:p>
        </p:txBody>
      </p:sp>
      <p:sp>
        <p:nvSpPr>
          <p:cNvPr id="267289" name="Text Box 25">
            <a:extLst>
              <a:ext uri="{FF2B5EF4-FFF2-40B4-BE49-F238E27FC236}">
                <a16:creationId xmlns:a16="http://schemas.microsoft.com/office/drawing/2014/main" xmlns="" id="{7CF8CA36-4AC5-49BB-8A13-798E8393D2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5081588"/>
            <a:ext cx="3825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7.</a:t>
            </a:r>
          </a:p>
        </p:txBody>
      </p:sp>
      <p:sp>
        <p:nvSpPr>
          <p:cNvPr id="267290" name="Text Box 26">
            <a:extLst>
              <a:ext uri="{FF2B5EF4-FFF2-40B4-BE49-F238E27FC236}">
                <a16:creationId xmlns:a16="http://schemas.microsoft.com/office/drawing/2014/main" xmlns="" id="{13F7927A-4DAA-4ADD-BF38-3879A9E11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78263" y="5614988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8.</a:t>
            </a:r>
          </a:p>
        </p:txBody>
      </p:sp>
      <p:sp>
        <p:nvSpPr>
          <p:cNvPr id="27670" name="Text Box 27">
            <a:extLst>
              <a:ext uri="{FF2B5EF4-FFF2-40B4-BE49-F238E27FC236}">
                <a16:creationId xmlns:a16="http://schemas.microsoft.com/office/drawing/2014/main" xmlns="" id="{3EEC073F-E967-4E2D-9CEC-57F36F131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463550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Soal Latihan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7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7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7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67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7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67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7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67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67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67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67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67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67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67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67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67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7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67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67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4" grpId="0"/>
      <p:bldP spid="267275" grpId="0"/>
      <p:bldP spid="267280" grpId="0"/>
      <p:bldP spid="267281" grpId="0"/>
      <p:bldP spid="267282" grpId="0"/>
      <p:bldP spid="267283" grpId="0"/>
      <p:bldP spid="267284" grpId="0"/>
      <p:bldP spid="267285" grpId="0"/>
      <p:bldP spid="267286" grpId="0"/>
      <p:bldP spid="267287" grpId="0"/>
      <p:bldP spid="267288" grpId="0"/>
      <p:bldP spid="267289" grpId="0"/>
      <p:bldP spid="26729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>
            <a:extLst>
              <a:ext uri="{FF2B5EF4-FFF2-40B4-BE49-F238E27FC236}">
                <a16:creationId xmlns:a16="http://schemas.microsoft.com/office/drawing/2014/main" xmlns="" id="{2FC9A95E-869F-43EE-8A9D-E40AED55F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C3DEFA70-CC30-4CC7-AA64-37C6896842C0}" type="slidenum">
              <a:rPr lang="en-US" altLang="en-US" sz="1200">
                <a:latin typeface="Arial Black" panose="020B0A04020102020204" pitchFamily="34" charset="0"/>
              </a:rPr>
              <a:pPr/>
              <a:t>12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5220" name="Text Box 4">
            <a:extLst>
              <a:ext uri="{FF2B5EF4-FFF2-40B4-BE49-F238E27FC236}">
                <a16:creationId xmlns:a16="http://schemas.microsoft.com/office/drawing/2014/main" xmlns="" id="{B6DD616A-4CAE-451F-BFE0-95662D68C9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615950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Soal Latihan</a:t>
            </a:r>
          </a:p>
        </p:txBody>
      </p:sp>
      <p:graphicFrame>
        <p:nvGraphicFramePr>
          <p:cNvPr id="265232" name="Object 16">
            <a:extLst>
              <a:ext uri="{FF2B5EF4-FFF2-40B4-BE49-F238E27FC236}">
                <a16:creationId xmlns:a16="http://schemas.microsoft.com/office/drawing/2014/main" xmlns="" id="{E5911F0D-C7EE-44D7-9C69-CBDE3D5F9E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1066800"/>
          <a:ext cx="2581275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6" name="Equation" r:id="rId3" imgW="1511300" imgH="482600" progId="Equation.3">
                  <p:embed/>
                </p:oleObj>
              </mc:Choice>
              <mc:Fallback>
                <p:oleObj name="Equation" r:id="rId3" imgW="1511300" imgH="482600" progId="Equation.3">
                  <p:embed/>
                  <p:pic>
                    <p:nvPicPr>
                      <p:cNvPr id="265232" name="Object 16">
                        <a:extLst>
                          <a:ext uri="{FF2B5EF4-FFF2-40B4-BE49-F238E27FC236}">
                            <a16:creationId xmlns:a16="http://schemas.microsoft.com/office/drawing/2014/main" xmlns="" id="{E5911F0D-C7EE-44D7-9C69-CBDE3D5F9E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1066800"/>
                        <a:ext cx="2581275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1" name="Object 15">
            <a:extLst>
              <a:ext uri="{FF2B5EF4-FFF2-40B4-BE49-F238E27FC236}">
                <a16:creationId xmlns:a16="http://schemas.microsoft.com/office/drawing/2014/main" xmlns="" id="{4478D8B1-29BB-47E2-9A8D-EDA58E3A42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62225" y="2195513"/>
          <a:ext cx="895350" cy="442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7" name="Equation" r:id="rId5" imgW="660113" imgH="330057" progId="Equation.3">
                  <p:embed/>
                </p:oleObj>
              </mc:Choice>
              <mc:Fallback>
                <p:oleObj name="Equation" r:id="rId5" imgW="660113" imgH="330057" progId="Equation.3">
                  <p:embed/>
                  <p:pic>
                    <p:nvPicPr>
                      <p:cNvPr id="265231" name="Object 15">
                        <a:extLst>
                          <a:ext uri="{FF2B5EF4-FFF2-40B4-BE49-F238E27FC236}">
                            <a16:creationId xmlns:a16="http://schemas.microsoft.com/office/drawing/2014/main" xmlns="" id="{4478D8B1-29BB-47E2-9A8D-EDA58E3A42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2225" y="2195513"/>
                        <a:ext cx="895350" cy="442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30" name="Object 14">
            <a:extLst>
              <a:ext uri="{FF2B5EF4-FFF2-40B4-BE49-F238E27FC236}">
                <a16:creationId xmlns:a16="http://schemas.microsoft.com/office/drawing/2014/main" xmlns="" id="{6F09244B-9D15-47FA-864F-6063C4AAF3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8138" y="2220913"/>
          <a:ext cx="914400" cy="493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8" name="Equation" r:id="rId7" imgW="723586" imgH="393529" progId="Equation.3">
                  <p:embed/>
                </p:oleObj>
              </mc:Choice>
              <mc:Fallback>
                <p:oleObj name="Equation" r:id="rId7" imgW="723586" imgH="393529" progId="Equation.3">
                  <p:embed/>
                  <p:pic>
                    <p:nvPicPr>
                      <p:cNvPr id="265230" name="Object 14">
                        <a:extLst>
                          <a:ext uri="{FF2B5EF4-FFF2-40B4-BE49-F238E27FC236}">
                            <a16:creationId xmlns:a16="http://schemas.microsoft.com/office/drawing/2014/main" xmlns="" id="{6F09244B-9D15-47FA-864F-6063C4AAF3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8138" y="2220913"/>
                        <a:ext cx="914400" cy="493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9" name="Object 13">
            <a:extLst>
              <a:ext uri="{FF2B5EF4-FFF2-40B4-BE49-F238E27FC236}">
                <a16:creationId xmlns:a16="http://schemas.microsoft.com/office/drawing/2014/main" xmlns="" id="{9E03D32D-F8B1-4226-BE9C-82B2779768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2790825"/>
          <a:ext cx="11430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9" name="Equation" r:id="rId9" imgW="837836" imgH="393529" progId="Equation.3">
                  <p:embed/>
                </p:oleObj>
              </mc:Choice>
              <mc:Fallback>
                <p:oleObj name="Equation" r:id="rId9" imgW="837836" imgH="393529" progId="Equation.3">
                  <p:embed/>
                  <p:pic>
                    <p:nvPicPr>
                      <p:cNvPr id="265229" name="Object 13">
                        <a:extLst>
                          <a:ext uri="{FF2B5EF4-FFF2-40B4-BE49-F238E27FC236}">
                            <a16:creationId xmlns:a16="http://schemas.microsoft.com/office/drawing/2014/main" xmlns="" id="{9E03D32D-F8B1-4226-BE9C-82B27797684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790825"/>
                        <a:ext cx="1143000" cy="531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8" name="Object 12">
            <a:extLst>
              <a:ext uri="{FF2B5EF4-FFF2-40B4-BE49-F238E27FC236}">
                <a16:creationId xmlns:a16="http://schemas.microsoft.com/office/drawing/2014/main" xmlns="" id="{6F70A8F5-A4B8-42D9-AD23-04F9F918BF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5554352"/>
              </p:ext>
            </p:extLst>
          </p:nvPr>
        </p:nvGraphicFramePr>
        <p:xfrm>
          <a:off x="2745112" y="3617541"/>
          <a:ext cx="21082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0" name="Equation" r:id="rId11" imgW="1091726" imgH="253890" progId="Equation.3">
                  <p:embed/>
                </p:oleObj>
              </mc:Choice>
              <mc:Fallback>
                <p:oleObj name="Equation" r:id="rId11" imgW="1091726" imgH="253890" progId="Equation.3">
                  <p:embed/>
                  <p:pic>
                    <p:nvPicPr>
                      <p:cNvPr id="265228" name="Object 12">
                        <a:extLst>
                          <a:ext uri="{FF2B5EF4-FFF2-40B4-BE49-F238E27FC236}">
                            <a16:creationId xmlns:a16="http://schemas.microsoft.com/office/drawing/2014/main" xmlns="" id="{6F70A8F5-A4B8-42D9-AD23-04F9F918BF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5112" y="3617541"/>
                        <a:ext cx="21082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7" name="Object 11">
            <a:extLst>
              <a:ext uri="{FF2B5EF4-FFF2-40B4-BE49-F238E27FC236}">
                <a16:creationId xmlns:a16="http://schemas.microsoft.com/office/drawing/2014/main" xmlns="" id="{74C91A79-01EE-47C7-A68A-08C9D9BEF6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4148138"/>
          <a:ext cx="1447800" cy="652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1" name="Equation" r:id="rId13" imgW="863225" imgH="393529" progId="Equation.3">
                  <p:embed/>
                </p:oleObj>
              </mc:Choice>
              <mc:Fallback>
                <p:oleObj name="Equation" r:id="rId13" imgW="863225" imgH="393529" progId="Equation.3">
                  <p:embed/>
                  <p:pic>
                    <p:nvPicPr>
                      <p:cNvPr id="265227" name="Object 11">
                        <a:extLst>
                          <a:ext uri="{FF2B5EF4-FFF2-40B4-BE49-F238E27FC236}">
                            <a16:creationId xmlns:a16="http://schemas.microsoft.com/office/drawing/2014/main" xmlns="" id="{74C91A79-01EE-47C7-A68A-08C9D9BEF6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4148138"/>
                        <a:ext cx="1447800" cy="652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6" name="Object 10">
            <a:extLst>
              <a:ext uri="{FF2B5EF4-FFF2-40B4-BE49-F238E27FC236}">
                <a16:creationId xmlns:a16="http://schemas.microsoft.com/office/drawing/2014/main" xmlns="" id="{B96124BC-4A3E-4444-8FCE-84AC3B5CA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203700"/>
          <a:ext cx="12954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15" imgW="850531" imgH="393529" progId="Equation.3">
                  <p:embed/>
                </p:oleObj>
              </mc:Choice>
              <mc:Fallback>
                <p:oleObj name="Equation" r:id="rId15" imgW="850531" imgH="393529" progId="Equation.3">
                  <p:embed/>
                  <p:pic>
                    <p:nvPicPr>
                      <p:cNvPr id="265226" name="Object 10">
                        <a:extLst>
                          <a:ext uri="{FF2B5EF4-FFF2-40B4-BE49-F238E27FC236}">
                            <a16:creationId xmlns:a16="http://schemas.microsoft.com/office/drawing/2014/main" xmlns="" id="{B96124BC-4A3E-4444-8FCE-84AC3B5CA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03700"/>
                        <a:ext cx="1295400" cy="596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5" name="Object 9">
            <a:extLst>
              <a:ext uri="{FF2B5EF4-FFF2-40B4-BE49-F238E27FC236}">
                <a16:creationId xmlns:a16="http://schemas.microsoft.com/office/drawing/2014/main" xmlns="" id="{BC9C706A-C436-4574-AE98-612DAD42DFD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4171950"/>
          <a:ext cx="13716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3" name="Equation" r:id="rId17" imgW="761669" imgH="342751" progId="Equation.3">
                  <p:embed/>
                </p:oleObj>
              </mc:Choice>
              <mc:Fallback>
                <p:oleObj name="Equation" r:id="rId17" imgW="761669" imgH="342751" progId="Equation.3">
                  <p:embed/>
                  <p:pic>
                    <p:nvPicPr>
                      <p:cNvPr id="265225" name="Object 9">
                        <a:extLst>
                          <a:ext uri="{FF2B5EF4-FFF2-40B4-BE49-F238E27FC236}">
                            <a16:creationId xmlns:a16="http://schemas.microsoft.com/office/drawing/2014/main" xmlns="" id="{BC9C706A-C436-4574-AE98-612DAD42DFD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4171950"/>
                        <a:ext cx="13716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4" name="Object 8">
            <a:extLst>
              <a:ext uri="{FF2B5EF4-FFF2-40B4-BE49-F238E27FC236}">
                <a16:creationId xmlns:a16="http://schemas.microsoft.com/office/drawing/2014/main" xmlns="" id="{1AEAE96B-3389-42D5-B550-FF6F357D13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05100" y="4800600"/>
          <a:ext cx="14097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4" name="Equation" r:id="rId19" imgW="876300" imgH="419100" progId="Equation.3">
                  <p:embed/>
                </p:oleObj>
              </mc:Choice>
              <mc:Fallback>
                <p:oleObj name="Equation" r:id="rId19" imgW="876300" imgH="419100" progId="Equation.3">
                  <p:embed/>
                  <p:pic>
                    <p:nvPicPr>
                      <p:cNvPr id="265224" name="Object 8">
                        <a:extLst>
                          <a:ext uri="{FF2B5EF4-FFF2-40B4-BE49-F238E27FC236}">
                            <a16:creationId xmlns:a16="http://schemas.microsoft.com/office/drawing/2014/main" xmlns="" id="{1AEAE96B-3389-42D5-B550-FF6F357D13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5100" y="4800600"/>
                        <a:ext cx="1409700" cy="674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3" name="Object 7">
            <a:extLst>
              <a:ext uri="{FF2B5EF4-FFF2-40B4-BE49-F238E27FC236}">
                <a16:creationId xmlns:a16="http://schemas.microsoft.com/office/drawing/2014/main" xmlns="" id="{AEDF4723-A4A2-44E6-9507-7335ECE66E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5427663"/>
          <a:ext cx="1295400" cy="592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Equation" r:id="rId21" imgW="774364" imgH="355446" progId="Equation.3">
                  <p:embed/>
                </p:oleObj>
              </mc:Choice>
              <mc:Fallback>
                <p:oleObj name="Equation" r:id="rId21" imgW="774364" imgH="355446" progId="Equation.3">
                  <p:embed/>
                  <p:pic>
                    <p:nvPicPr>
                      <p:cNvPr id="265223" name="Object 7">
                        <a:extLst>
                          <a:ext uri="{FF2B5EF4-FFF2-40B4-BE49-F238E27FC236}">
                            <a16:creationId xmlns:a16="http://schemas.microsoft.com/office/drawing/2014/main" xmlns="" id="{AEDF4723-A4A2-44E6-9507-7335ECE66E0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5427663"/>
                        <a:ext cx="1295400" cy="592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2" name="Object 6">
            <a:extLst>
              <a:ext uri="{FF2B5EF4-FFF2-40B4-BE49-F238E27FC236}">
                <a16:creationId xmlns:a16="http://schemas.microsoft.com/office/drawing/2014/main" xmlns="" id="{2D60D41E-1E2E-40A8-87C4-AA83545A77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5486400"/>
          <a:ext cx="1295400" cy="592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6" name="Equation" r:id="rId23" imgW="774364" imgH="355446" progId="Equation.3">
                  <p:embed/>
                </p:oleObj>
              </mc:Choice>
              <mc:Fallback>
                <p:oleObj name="Equation" r:id="rId23" imgW="774364" imgH="355446" progId="Equation.3">
                  <p:embed/>
                  <p:pic>
                    <p:nvPicPr>
                      <p:cNvPr id="265222" name="Object 6">
                        <a:extLst>
                          <a:ext uri="{FF2B5EF4-FFF2-40B4-BE49-F238E27FC236}">
                            <a16:creationId xmlns:a16="http://schemas.microsoft.com/office/drawing/2014/main" xmlns="" id="{2D60D41E-1E2E-40A8-87C4-AA83545A77D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5486400"/>
                        <a:ext cx="1295400" cy="592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5221" name="Object 5">
            <a:extLst>
              <a:ext uri="{FF2B5EF4-FFF2-40B4-BE49-F238E27FC236}">
                <a16:creationId xmlns:a16="http://schemas.microsoft.com/office/drawing/2014/main" xmlns="" id="{4D8D6D47-7A2C-4F91-969B-5B725B64F8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72200" y="5461000"/>
          <a:ext cx="12192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7" name="Equation" r:id="rId25" imgW="685502" imgH="317362" progId="Equation.3">
                  <p:embed/>
                </p:oleObj>
              </mc:Choice>
              <mc:Fallback>
                <p:oleObj name="Equation" r:id="rId25" imgW="685502" imgH="317362" progId="Equation.3">
                  <p:embed/>
                  <p:pic>
                    <p:nvPicPr>
                      <p:cNvPr id="265221" name="Object 5">
                        <a:extLst>
                          <a:ext uri="{FF2B5EF4-FFF2-40B4-BE49-F238E27FC236}">
                            <a16:creationId xmlns:a16="http://schemas.microsoft.com/office/drawing/2014/main" xmlns="" id="{4D8D6D47-7A2C-4F91-969B-5B725B64F8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5461000"/>
                        <a:ext cx="1219200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5233" name="Rectangle 17">
            <a:extLst>
              <a:ext uri="{FF2B5EF4-FFF2-40B4-BE49-F238E27FC236}">
                <a16:creationId xmlns:a16="http://schemas.microsoft.com/office/drawing/2014/main" xmlns="" id="{37C992CC-739C-4E2F-A8A4-D84ABE041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063" y="1233488"/>
            <a:ext cx="18875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1. Diketahui :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234" name="Rectangle 18">
            <a:extLst>
              <a:ext uri="{FF2B5EF4-FFF2-40B4-BE49-F238E27FC236}">
                <a16:creationId xmlns:a16="http://schemas.microsoft.com/office/drawing/2014/main" xmlns="" id="{8032D282-341C-476C-9612-49ED1FD2F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8900" y="2138363"/>
            <a:ext cx="280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>
              <a:buSzPct val="100000"/>
              <a:buFontTx/>
              <a:buAutoNum type="alphaLcPeriod"/>
            </a:pPr>
            <a:r>
              <a:rPr lang="en-US" altLang="en-US">
                <a:cs typeface="Times New Roman" panose="02020603050405020304" pitchFamily="18" charset="0"/>
              </a:rPr>
              <a:t>Hitung               dan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236" name="Rectangle 20">
            <a:extLst>
              <a:ext uri="{FF2B5EF4-FFF2-40B4-BE49-F238E27FC236}">
                <a16:creationId xmlns:a16="http://schemas.microsoft.com/office/drawing/2014/main" xmlns="" id="{B1FC81CA-8E41-4D43-9BD8-BF84EDF3A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350" y="2742407"/>
            <a:ext cx="64897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>
              <a:buSzPct val="100000"/>
            </a:pPr>
            <a:r>
              <a:rPr lang="en-US" altLang="en-US">
                <a:cs typeface="Times New Roman" panose="02020603050405020304" pitchFamily="18" charset="0"/>
              </a:rPr>
              <a:t>b. Selidiki apakah              ada, jika ada hitung limitnya</a:t>
            </a:r>
            <a:endParaRPr lang="en-US" altLang="en-US"/>
          </a:p>
        </p:txBody>
      </p:sp>
      <p:sp>
        <p:nvSpPr>
          <p:cNvPr id="265237" name="Rectangle 21">
            <a:extLst>
              <a:ext uri="{FF2B5EF4-FFF2-40B4-BE49-F238E27FC236}">
                <a16:creationId xmlns:a16="http://schemas.microsoft.com/office/drawing/2014/main" xmlns="" id="{8A759AB6-5FBA-449C-BC3F-5181A37CA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650" y="3656013"/>
            <a:ext cx="1543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2. Diketahui</a:t>
            </a:r>
            <a:endParaRPr lang="en-US" altLang="en-US"/>
          </a:p>
        </p:txBody>
      </p:sp>
      <p:sp>
        <p:nvSpPr>
          <p:cNvPr id="265238" name="Rectangle 22">
            <a:extLst>
              <a:ext uri="{FF2B5EF4-FFF2-40B4-BE49-F238E27FC236}">
                <a16:creationId xmlns:a16="http://schemas.microsoft.com/office/drawing/2014/main" xmlns="" id="{554E03F4-A3A0-491F-B986-C8BA03ECEF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3671888"/>
            <a:ext cx="2592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i="1">
                <a:cs typeface="Times New Roman" panose="02020603050405020304" pitchFamily="18" charset="0"/>
              </a:rPr>
              <a:t>,</a:t>
            </a:r>
            <a:r>
              <a:rPr lang="en-US" altLang="en-US">
                <a:cs typeface="Times New Roman" panose="02020603050405020304" pitchFamily="18" charset="0"/>
              </a:rPr>
              <a:t> hitung ( bila ada ) :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241" name="Rectangle 25">
            <a:extLst>
              <a:ext uri="{FF2B5EF4-FFF2-40B4-BE49-F238E27FC236}">
                <a16:creationId xmlns:a16="http://schemas.microsoft.com/office/drawing/2014/main" xmlns="" id="{37E3B8C2-4FBD-4C97-A89C-45B2054DAA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4750" y="4951413"/>
            <a:ext cx="16287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3. Diketahui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242" name="Rectangle 26">
            <a:extLst>
              <a:ext uri="{FF2B5EF4-FFF2-40B4-BE49-F238E27FC236}">
                <a16:creationId xmlns:a16="http://schemas.microsoft.com/office/drawing/2014/main" xmlns="" id="{47903BC7-0DF9-438E-A87B-97AACC44AA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4875213"/>
            <a:ext cx="2971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indent="4572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>
                <a:cs typeface="Times New Roman" panose="02020603050405020304" pitchFamily="18" charset="0"/>
              </a:rPr>
              <a:t>, hitung ( bila ada ) </a:t>
            </a:r>
            <a:endParaRPr lang="en-US" altLang="en-US"/>
          </a:p>
        </p:txBody>
      </p:sp>
      <p:sp>
        <p:nvSpPr>
          <p:cNvPr id="28695" name="Rectangle 28">
            <a:extLst>
              <a:ext uri="{FF2B5EF4-FFF2-40B4-BE49-F238E27FC236}">
                <a16:creationId xmlns:a16="http://schemas.microsoft.com/office/drawing/2014/main" xmlns="" id="{2A1EB7C0-5BC9-4A1B-8A69-B08D7ED6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6575" y="7016750"/>
            <a:ext cx="219392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		c.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5245" name="Text Box 29">
            <a:extLst>
              <a:ext uri="{FF2B5EF4-FFF2-40B4-BE49-F238E27FC236}">
                <a16:creationId xmlns:a16="http://schemas.microsoft.com/office/drawing/2014/main" xmlns="" id="{E913E2FE-84F9-4696-8E86-D1E794B2BD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8475" y="41148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</a:t>
            </a:r>
          </a:p>
        </p:txBody>
      </p:sp>
      <p:sp>
        <p:nvSpPr>
          <p:cNvPr id="265246" name="Text Box 30">
            <a:extLst>
              <a:ext uri="{FF2B5EF4-FFF2-40B4-BE49-F238E27FC236}">
                <a16:creationId xmlns:a16="http://schemas.microsoft.com/office/drawing/2014/main" xmlns="" id="{9057AAF6-3C7E-44BD-BC8F-2BF39734BC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4125" y="41973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</a:t>
            </a:r>
          </a:p>
        </p:txBody>
      </p:sp>
      <p:sp>
        <p:nvSpPr>
          <p:cNvPr id="265247" name="Text Box 31">
            <a:extLst>
              <a:ext uri="{FF2B5EF4-FFF2-40B4-BE49-F238E27FC236}">
                <a16:creationId xmlns:a16="http://schemas.microsoft.com/office/drawing/2014/main" xmlns="" id="{9E637F6F-139D-49BB-87F6-679B9C5AE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419735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</a:t>
            </a:r>
          </a:p>
        </p:txBody>
      </p:sp>
      <p:sp>
        <p:nvSpPr>
          <p:cNvPr id="265248" name="Text Box 32">
            <a:extLst>
              <a:ext uri="{FF2B5EF4-FFF2-40B4-BE49-F238E27FC236}">
                <a16:creationId xmlns:a16="http://schemas.microsoft.com/office/drawing/2014/main" xmlns="" id="{884B2782-31CA-4884-977B-285BE8F3E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5" y="5434013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</a:t>
            </a:r>
          </a:p>
        </p:txBody>
      </p:sp>
      <p:sp>
        <p:nvSpPr>
          <p:cNvPr id="265249" name="Text Box 33">
            <a:extLst>
              <a:ext uri="{FF2B5EF4-FFF2-40B4-BE49-F238E27FC236}">
                <a16:creationId xmlns:a16="http://schemas.microsoft.com/office/drawing/2014/main" xmlns="" id="{FEE07B3F-F96D-453F-BF2C-0BB6945684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4927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</a:t>
            </a:r>
          </a:p>
        </p:txBody>
      </p:sp>
      <p:sp>
        <p:nvSpPr>
          <p:cNvPr id="265250" name="Text Box 34">
            <a:extLst>
              <a:ext uri="{FF2B5EF4-FFF2-40B4-BE49-F238E27FC236}">
                <a16:creationId xmlns:a16="http://schemas.microsoft.com/office/drawing/2014/main" xmlns="" id="{96B36545-9C4F-4018-825F-42EA14873E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54864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</a:t>
            </a:r>
          </a:p>
        </p:txBody>
      </p:sp>
      <p:sp>
        <p:nvSpPr>
          <p:cNvPr id="28702" name="Text Box 36">
            <a:extLst>
              <a:ext uri="{FF2B5EF4-FFF2-40B4-BE49-F238E27FC236}">
                <a16:creationId xmlns:a16="http://schemas.microsoft.com/office/drawing/2014/main" xmlns="" id="{AE140577-6318-4CC0-B956-3F145BB84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4750" y="866775"/>
            <a:ext cx="4905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5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5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5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65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65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65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65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65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65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65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65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5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65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65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65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65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65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65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65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6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65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65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65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65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6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65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5220" grpId="0"/>
      <p:bldP spid="265233" grpId="0"/>
      <p:bldP spid="265234" grpId="0"/>
      <p:bldP spid="265236" grpId="0"/>
      <p:bldP spid="265237" grpId="0"/>
      <p:bldP spid="265238" grpId="0"/>
      <p:bldP spid="265241" grpId="0"/>
      <p:bldP spid="265242" grpId="0"/>
      <p:bldP spid="265245" grpId="0"/>
      <p:bldP spid="265246" grpId="0"/>
      <p:bldP spid="265247" grpId="0"/>
      <p:bldP spid="265248" grpId="0"/>
      <p:bldP spid="265249" grpId="0"/>
      <p:bldP spid="26525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8363" name="Object 11">
            <a:extLst>
              <a:ext uri="{FF2B5EF4-FFF2-40B4-BE49-F238E27FC236}">
                <a16:creationId xmlns:a16="http://schemas.microsoft.com/office/drawing/2014/main" xmlns="" id="{20D0782E-5AEA-4A8D-94AC-C90D6F368D1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600200" y="3209925"/>
          <a:ext cx="43434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0" name="Equation" r:id="rId3" imgW="2501900" imgH="279400" progId="Equation.3">
                  <p:embed/>
                </p:oleObj>
              </mc:Choice>
              <mc:Fallback>
                <p:oleObj name="Equation" r:id="rId3" imgW="2501900" imgH="279400" progId="Equation.3">
                  <p:embed/>
                  <p:pic>
                    <p:nvPicPr>
                      <p:cNvPr id="228363" name="Object 11">
                        <a:extLst>
                          <a:ext uri="{FF2B5EF4-FFF2-40B4-BE49-F238E27FC236}">
                            <a16:creationId xmlns:a16="http://schemas.microsoft.com/office/drawing/2014/main" xmlns="" id="{20D0782E-5AEA-4A8D-94AC-C90D6F368D1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209925"/>
                        <a:ext cx="43434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66" name="Object 14">
            <a:extLst>
              <a:ext uri="{FF2B5EF4-FFF2-40B4-BE49-F238E27FC236}">
                <a16:creationId xmlns:a16="http://schemas.microsoft.com/office/drawing/2014/main" xmlns="" id="{8CED250B-8E7C-43BB-9F10-F5B8726B255F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617663" y="3762375"/>
          <a:ext cx="3865562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5" imgW="2311400" imgH="533400" progId="Equation.3">
                  <p:embed/>
                </p:oleObj>
              </mc:Choice>
              <mc:Fallback>
                <p:oleObj name="Equation" r:id="rId5" imgW="2311400" imgH="533400" progId="Equation.3">
                  <p:embed/>
                  <p:pic>
                    <p:nvPicPr>
                      <p:cNvPr id="228366" name="Object 14">
                        <a:extLst>
                          <a:ext uri="{FF2B5EF4-FFF2-40B4-BE49-F238E27FC236}">
                            <a16:creationId xmlns:a16="http://schemas.microsoft.com/office/drawing/2014/main" xmlns="" id="{8CED250B-8E7C-43BB-9F10-F5B8726B255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7663" y="3762375"/>
                        <a:ext cx="3865562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74" name="Object 22">
            <a:extLst>
              <a:ext uri="{FF2B5EF4-FFF2-40B4-BE49-F238E27FC236}">
                <a16:creationId xmlns:a16="http://schemas.microsoft.com/office/drawing/2014/main" xmlns="" id="{DA140450-B30C-426B-B8CA-8C9911570560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0200" y="5410200"/>
          <a:ext cx="3200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2" name="Equation" r:id="rId7" imgW="1828800" imgH="317500" progId="Equation.3">
                  <p:embed/>
                </p:oleObj>
              </mc:Choice>
              <mc:Fallback>
                <p:oleObj name="Equation" r:id="rId7" imgW="1828800" imgH="317500" progId="Equation.3">
                  <p:embed/>
                  <p:pic>
                    <p:nvPicPr>
                      <p:cNvPr id="228374" name="Object 22">
                        <a:extLst>
                          <a:ext uri="{FF2B5EF4-FFF2-40B4-BE49-F238E27FC236}">
                            <a16:creationId xmlns:a16="http://schemas.microsoft.com/office/drawing/2014/main" xmlns="" id="{DA140450-B30C-426B-B8CA-8C991157056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410200"/>
                        <a:ext cx="3200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1" name="Slide Number Placeholder 6">
            <a:extLst>
              <a:ext uri="{FF2B5EF4-FFF2-40B4-BE49-F238E27FC236}">
                <a16:creationId xmlns:a16="http://schemas.microsoft.com/office/drawing/2014/main" xmlns="" id="{369AE35D-F45C-48BA-8F2A-57BD53998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9FBF1ED7-B6F1-4E78-96DF-B269EBA113F5}" type="slidenum">
              <a:rPr lang="en-US" altLang="en-US" sz="1200">
                <a:latin typeface="Arial Black" panose="020B0A04020102020204" pitchFamily="34" charset="0"/>
              </a:rPr>
              <a:pPr/>
              <a:t>13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28356" name="Object 4">
            <a:extLst>
              <a:ext uri="{FF2B5EF4-FFF2-40B4-BE49-F238E27FC236}">
                <a16:creationId xmlns:a16="http://schemas.microsoft.com/office/drawing/2014/main" xmlns="" id="{F475E3E1-566E-4C6C-AADD-AC629A9D67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1524000"/>
          <a:ext cx="3198813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3" name="Equation" r:id="rId9" imgW="1866900" imgH="279400" progId="Equation.3">
                  <p:embed/>
                </p:oleObj>
              </mc:Choice>
              <mc:Fallback>
                <p:oleObj name="Equation" r:id="rId9" imgW="1866900" imgH="279400" progId="Equation.3">
                  <p:embed/>
                  <p:pic>
                    <p:nvPicPr>
                      <p:cNvPr id="228356" name="Object 4">
                        <a:extLst>
                          <a:ext uri="{FF2B5EF4-FFF2-40B4-BE49-F238E27FC236}">
                            <a16:creationId xmlns:a16="http://schemas.microsoft.com/office/drawing/2014/main" xmlns="" id="{F475E3E1-566E-4C6C-AADD-AC629A9D67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1524000"/>
                        <a:ext cx="3198813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8357" name="Object 5">
            <a:extLst>
              <a:ext uri="{FF2B5EF4-FFF2-40B4-BE49-F238E27FC236}">
                <a16:creationId xmlns:a16="http://schemas.microsoft.com/office/drawing/2014/main" xmlns="" id="{1DB98F18-F315-4076-94BC-D2303A5327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2590800"/>
          <a:ext cx="5062538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4" name="Equation" r:id="rId11" imgW="2857500" imgH="279400" progId="Equation.3">
                  <p:embed/>
                </p:oleObj>
              </mc:Choice>
              <mc:Fallback>
                <p:oleObj name="Equation" r:id="rId11" imgW="2857500" imgH="279400" progId="Equation.3">
                  <p:embed/>
                  <p:pic>
                    <p:nvPicPr>
                      <p:cNvPr id="228357" name="Object 5">
                        <a:extLst>
                          <a:ext uri="{FF2B5EF4-FFF2-40B4-BE49-F238E27FC236}">
                            <a16:creationId xmlns:a16="http://schemas.microsoft.com/office/drawing/2014/main" xmlns="" id="{1DB98F18-F315-4076-94BC-D2303A5327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590800"/>
                        <a:ext cx="5062538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59" name="Text Box 7">
            <a:extLst>
              <a:ext uri="{FF2B5EF4-FFF2-40B4-BE49-F238E27FC236}">
                <a16:creationId xmlns:a16="http://schemas.microsoft.com/office/drawing/2014/main" xmlns="" id="{2E9CB3AC-9488-490A-B2A1-8824F63D37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566738"/>
            <a:ext cx="23669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/>
              <a:t>Sifat limit fungsi</a:t>
            </a:r>
          </a:p>
        </p:txBody>
      </p:sp>
      <p:sp>
        <p:nvSpPr>
          <p:cNvPr id="228360" name="Text Box 8">
            <a:extLst>
              <a:ext uri="{FF2B5EF4-FFF2-40B4-BE49-F238E27FC236}">
                <a16:creationId xmlns:a16="http://schemas.microsoft.com/office/drawing/2014/main" xmlns="" id="{176C423F-0C0C-48C8-92EF-D9A37A7368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073150"/>
            <a:ext cx="828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Misal </a:t>
            </a:r>
          </a:p>
        </p:txBody>
      </p:sp>
      <p:sp>
        <p:nvSpPr>
          <p:cNvPr id="228361" name="Text Box 9">
            <a:extLst>
              <a:ext uri="{FF2B5EF4-FFF2-40B4-BE49-F238E27FC236}">
                <a16:creationId xmlns:a16="http://schemas.microsoft.com/office/drawing/2014/main" xmlns="" id="{F11CCAFE-7706-41AF-9AE5-DB4FB1DAAD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32325" y="1530350"/>
            <a:ext cx="4108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(limit dari f , g ada dan berhingga)</a:t>
            </a:r>
          </a:p>
        </p:txBody>
      </p:sp>
      <p:sp>
        <p:nvSpPr>
          <p:cNvPr id="228362" name="Text Box 10">
            <a:extLst>
              <a:ext uri="{FF2B5EF4-FFF2-40B4-BE49-F238E27FC236}">
                <a16:creationId xmlns:a16="http://schemas.microsoft.com/office/drawing/2014/main" xmlns="" id="{D3FE35B3-DCC9-46FA-8969-15E2152B0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987550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maka</a:t>
            </a:r>
          </a:p>
        </p:txBody>
      </p:sp>
      <p:sp>
        <p:nvSpPr>
          <p:cNvPr id="228365" name="Text Box 13">
            <a:extLst>
              <a:ext uri="{FF2B5EF4-FFF2-40B4-BE49-F238E27FC236}">
                <a16:creationId xmlns:a16="http://schemas.microsoft.com/office/drawing/2014/main" xmlns="" id="{AB069BF2-EBA5-4971-9917-0CC12CE12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320040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2.</a:t>
            </a:r>
          </a:p>
        </p:txBody>
      </p:sp>
      <p:sp>
        <p:nvSpPr>
          <p:cNvPr id="228369" name="Text Box 17">
            <a:extLst>
              <a:ext uri="{FF2B5EF4-FFF2-40B4-BE49-F238E27FC236}">
                <a16:creationId xmlns:a16="http://schemas.microsoft.com/office/drawing/2014/main" xmlns="" id="{32A812D8-D8D4-4293-875F-38E9D7050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3946525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3.</a:t>
            </a:r>
          </a:p>
        </p:txBody>
      </p:sp>
      <p:sp>
        <p:nvSpPr>
          <p:cNvPr id="228370" name="Text Box 18">
            <a:extLst>
              <a:ext uri="{FF2B5EF4-FFF2-40B4-BE49-F238E27FC236}">
                <a16:creationId xmlns:a16="http://schemas.microsoft.com/office/drawing/2014/main" xmlns="" id="{189D2A5B-FFBC-4D4B-A550-1EB155415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1738" y="4743450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4.</a:t>
            </a:r>
          </a:p>
        </p:txBody>
      </p:sp>
      <p:sp>
        <p:nvSpPr>
          <p:cNvPr id="29711" name="Rectangle 20">
            <a:extLst>
              <a:ext uri="{FF2B5EF4-FFF2-40B4-BE49-F238E27FC236}">
                <a16:creationId xmlns:a16="http://schemas.microsoft.com/office/drawing/2014/main" xmlns="" id="{691EFF0B-07D7-42AD-9698-83536F39E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8371" name="Object 19">
            <a:extLst>
              <a:ext uri="{FF2B5EF4-FFF2-40B4-BE49-F238E27FC236}">
                <a16:creationId xmlns:a16="http://schemas.microsoft.com/office/drawing/2014/main" xmlns="" id="{C1D4F52F-8E9D-4F7E-B44B-A32EEE41E8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4788" y="4724400"/>
          <a:ext cx="3222625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5" name="Equation" r:id="rId13" imgW="1841500" imgH="292100" progId="Equation.3">
                  <p:embed/>
                </p:oleObj>
              </mc:Choice>
              <mc:Fallback>
                <p:oleObj name="Equation" r:id="rId13" imgW="1841500" imgH="292100" progId="Equation.3">
                  <p:embed/>
                  <p:pic>
                    <p:nvPicPr>
                      <p:cNvPr id="228371" name="Object 19">
                        <a:extLst>
                          <a:ext uri="{FF2B5EF4-FFF2-40B4-BE49-F238E27FC236}">
                            <a16:creationId xmlns:a16="http://schemas.microsoft.com/office/drawing/2014/main" xmlns="" id="{C1D4F52F-8E9D-4F7E-B44B-A32EEE41E8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4788" y="4724400"/>
                        <a:ext cx="3222625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8373" name="Text Box 21">
            <a:extLst>
              <a:ext uri="{FF2B5EF4-FFF2-40B4-BE49-F238E27FC236}">
                <a16:creationId xmlns:a16="http://schemas.microsoft.com/office/drawing/2014/main" xmlns="" id="{0C3B403D-582B-4717-9E60-43FFDC643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727575"/>
            <a:ext cx="284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,n bilangan bulat positif</a:t>
            </a:r>
          </a:p>
        </p:txBody>
      </p:sp>
      <p:sp>
        <p:nvSpPr>
          <p:cNvPr id="228377" name="Text Box 25">
            <a:extLst>
              <a:ext uri="{FF2B5EF4-FFF2-40B4-BE49-F238E27FC236}">
                <a16:creationId xmlns:a16="http://schemas.microsoft.com/office/drawing/2014/main" xmlns="" id="{0854BAF4-3FBF-49D6-BC05-DCAEAD048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150" y="5432425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5.</a:t>
            </a:r>
          </a:p>
        </p:txBody>
      </p:sp>
      <p:sp>
        <p:nvSpPr>
          <p:cNvPr id="228378" name="Text Box 26">
            <a:extLst>
              <a:ext uri="{FF2B5EF4-FFF2-40B4-BE49-F238E27FC236}">
                <a16:creationId xmlns:a16="http://schemas.microsoft.com/office/drawing/2014/main" xmlns="" id="{D1558AAF-5DFF-42BB-92D4-2A87FC8242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5432425"/>
            <a:ext cx="3254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bila n genap L harus positif</a:t>
            </a:r>
          </a:p>
        </p:txBody>
      </p:sp>
      <p:sp>
        <p:nvSpPr>
          <p:cNvPr id="228379" name="Text Box 27">
            <a:extLst>
              <a:ext uri="{FF2B5EF4-FFF2-40B4-BE49-F238E27FC236}">
                <a16:creationId xmlns:a16="http://schemas.microsoft.com/office/drawing/2014/main" xmlns="" id="{6B4A14EE-9A04-4209-8609-53760AD9E0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1575" y="2597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8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8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8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28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28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28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28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2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2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28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28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2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2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2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283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2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2283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8359" grpId="0"/>
      <p:bldP spid="228360" grpId="0"/>
      <p:bldP spid="228361" grpId="0"/>
      <p:bldP spid="228362" grpId="0"/>
      <p:bldP spid="228365" grpId="0"/>
      <p:bldP spid="228369" grpId="0"/>
      <p:bldP spid="228370" grpId="0"/>
      <p:bldP spid="228373" grpId="0"/>
      <p:bldP spid="228377" grpId="0"/>
      <p:bldP spid="228378" grpId="0"/>
      <p:bldP spid="22837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00" name="Object 72">
            <a:extLst>
              <a:ext uri="{FF2B5EF4-FFF2-40B4-BE49-F238E27FC236}">
                <a16:creationId xmlns:a16="http://schemas.microsoft.com/office/drawing/2014/main" xmlns="" id="{B1627486-3244-42F8-875F-70E70B24E294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562100" y="3727450"/>
          <a:ext cx="2247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4" name="Equation" r:id="rId3" imgW="2247900" imgH="393700" progId="Equation.3">
                  <p:embed/>
                </p:oleObj>
              </mc:Choice>
              <mc:Fallback>
                <p:oleObj name="Equation" r:id="rId3" imgW="2247900" imgH="393700" progId="Equation.3">
                  <p:embed/>
                  <p:pic>
                    <p:nvPicPr>
                      <p:cNvPr id="22600" name="Object 72">
                        <a:extLst>
                          <a:ext uri="{FF2B5EF4-FFF2-40B4-BE49-F238E27FC236}">
                            <a16:creationId xmlns:a16="http://schemas.microsoft.com/office/drawing/2014/main" xmlns="" id="{B1627486-3244-42F8-875F-70E70B24E29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2100" y="3727450"/>
                        <a:ext cx="22479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65" name="Object 37">
            <a:extLst>
              <a:ext uri="{FF2B5EF4-FFF2-40B4-BE49-F238E27FC236}">
                <a16:creationId xmlns:a16="http://schemas.microsoft.com/office/drawing/2014/main" xmlns="" id="{0CCDF146-13D0-4A89-8427-D53A674F949E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1466850" y="1371600"/>
          <a:ext cx="2127250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" name="Equation" r:id="rId5" imgW="1167893" imgH="203112" progId="Equation.3">
                  <p:embed/>
                </p:oleObj>
              </mc:Choice>
              <mc:Fallback>
                <p:oleObj name="Equation" r:id="rId5" imgW="1167893" imgH="203112" progId="Equation.3">
                  <p:embed/>
                  <p:pic>
                    <p:nvPicPr>
                      <p:cNvPr id="22565" name="Object 37">
                        <a:extLst>
                          <a:ext uri="{FF2B5EF4-FFF2-40B4-BE49-F238E27FC236}">
                            <a16:creationId xmlns:a16="http://schemas.microsoft.com/office/drawing/2014/main" xmlns="" id="{0CCDF146-13D0-4A89-8427-D53A674F949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6850" y="1371600"/>
                        <a:ext cx="2127250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608" name="Object 80">
            <a:extLst>
              <a:ext uri="{FF2B5EF4-FFF2-40B4-BE49-F238E27FC236}">
                <a16:creationId xmlns:a16="http://schemas.microsoft.com/office/drawing/2014/main" xmlns="" id="{AA362653-1A30-4821-9045-CBA25653520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981200" y="5821363"/>
          <a:ext cx="23622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6" name="Equation" r:id="rId7" imgW="1409088" imgH="393529" progId="Equation.3">
                  <p:embed/>
                </p:oleObj>
              </mc:Choice>
              <mc:Fallback>
                <p:oleObj name="Equation" r:id="rId7" imgW="1409088" imgH="393529" progId="Equation.3">
                  <p:embed/>
                  <p:pic>
                    <p:nvPicPr>
                      <p:cNvPr id="22608" name="Object 80">
                        <a:extLst>
                          <a:ext uri="{FF2B5EF4-FFF2-40B4-BE49-F238E27FC236}">
                            <a16:creationId xmlns:a16="http://schemas.microsoft.com/office/drawing/2014/main" xmlns="" id="{AA362653-1A30-4821-9045-CBA25653520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5821363"/>
                        <a:ext cx="23622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5" name="Slide Number Placeholder 6">
            <a:extLst>
              <a:ext uri="{FF2B5EF4-FFF2-40B4-BE49-F238E27FC236}">
                <a16:creationId xmlns:a16="http://schemas.microsoft.com/office/drawing/2014/main" xmlns="" id="{78726B0C-E882-4004-8844-250C073C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9A42E0C9-72A8-456D-B4BA-9877F469647C}" type="slidenum">
              <a:rPr lang="en-US" altLang="en-US" sz="1200">
                <a:latin typeface="Arial Black" panose="020B0A04020102020204" pitchFamily="34" charset="0"/>
              </a:rPr>
              <a:pPr/>
              <a:t>14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30726" name="Rectangle 5">
            <a:extLst>
              <a:ext uri="{FF2B5EF4-FFF2-40B4-BE49-F238E27FC236}">
                <a16:creationId xmlns:a16="http://schemas.microsoft.com/office/drawing/2014/main" xmlns="" id="{3B5760C6-F19C-4D93-ADE3-40CC1197E4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18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27" name="Rectangle 7">
            <a:extLst>
              <a:ext uri="{FF2B5EF4-FFF2-40B4-BE49-F238E27FC236}">
                <a16:creationId xmlns:a16="http://schemas.microsoft.com/office/drawing/2014/main" xmlns="" id="{84030B58-C904-4ECB-A5FF-C22E93E9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28" name="Rectangle 9">
            <a:extLst>
              <a:ext uri="{FF2B5EF4-FFF2-40B4-BE49-F238E27FC236}">
                <a16:creationId xmlns:a16="http://schemas.microsoft.com/office/drawing/2014/main" xmlns="" id="{891E4291-C414-477E-97FF-888FF9CF45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527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29" name="Rectangle 24">
            <a:extLst>
              <a:ext uri="{FF2B5EF4-FFF2-40B4-BE49-F238E27FC236}">
                <a16:creationId xmlns:a16="http://schemas.microsoft.com/office/drawing/2014/main" xmlns="" id="{C6F5ADA2-BD3D-499B-B292-41E9B428E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30" name="Rectangle 25">
            <a:extLst>
              <a:ext uri="{FF2B5EF4-FFF2-40B4-BE49-F238E27FC236}">
                <a16:creationId xmlns:a16="http://schemas.microsoft.com/office/drawing/2014/main" xmlns="" id="{BAB6DE5E-0C1B-46A9-8A2A-97D708B1A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47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1" name="Rectangle 27">
            <a:extLst>
              <a:ext uri="{FF2B5EF4-FFF2-40B4-BE49-F238E27FC236}">
                <a16:creationId xmlns:a16="http://schemas.microsoft.com/office/drawing/2014/main" xmlns="" id="{55720E81-6FEC-4A58-A78D-A7A31D08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0732" name="Rectangle 28">
            <a:extLst>
              <a:ext uri="{FF2B5EF4-FFF2-40B4-BE49-F238E27FC236}">
                <a16:creationId xmlns:a16="http://schemas.microsoft.com/office/drawing/2014/main" xmlns="" id="{6B5EA452-3BC4-4FC5-A28F-5BA40509A3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50838"/>
            <a:ext cx="227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3" name="Rectangle 30">
            <a:extLst>
              <a:ext uri="{FF2B5EF4-FFF2-40B4-BE49-F238E27FC236}">
                <a16:creationId xmlns:a16="http://schemas.microsoft.com/office/drawing/2014/main" xmlns="" id="{57A622C8-32B6-4F8B-AC6E-443AD3D692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150"/>
            <a:ext cx="18415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30734" name="Rectangle 31">
            <a:extLst>
              <a:ext uri="{FF2B5EF4-FFF2-40B4-BE49-F238E27FC236}">
                <a16:creationId xmlns:a16="http://schemas.microsoft.com/office/drawing/2014/main" xmlns="" id="{E2F01B4C-A42C-4C25-95BE-6F98DC05E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427038"/>
            <a:ext cx="227012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5" name="Rectangle 34">
            <a:extLst>
              <a:ext uri="{FF2B5EF4-FFF2-40B4-BE49-F238E27FC236}">
                <a16:creationId xmlns:a16="http://schemas.microsoft.com/office/drawing/2014/main" xmlns="" id="{64B21F2D-758C-4CF4-8DAB-B47F72D13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36" name="Rectangle 45">
            <a:extLst>
              <a:ext uri="{FF2B5EF4-FFF2-40B4-BE49-F238E27FC236}">
                <a16:creationId xmlns:a16="http://schemas.microsoft.com/office/drawing/2014/main" xmlns="" id="{A0BE5BB9-79E3-40F5-AF3E-121B0B41A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05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572" name="Object 44">
            <a:extLst>
              <a:ext uri="{FF2B5EF4-FFF2-40B4-BE49-F238E27FC236}">
                <a16:creationId xmlns:a16="http://schemas.microsoft.com/office/drawing/2014/main" xmlns="" id="{68CF9C81-BA3D-4C37-B92A-A6B77A0929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68475" y="1793875"/>
          <a:ext cx="4310063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9" imgW="2095500" imgH="279400" progId="Equation.3">
                  <p:embed/>
                </p:oleObj>
              </mc:Choice>
              <mc:Fallback>
                <p:oleObj name="Equation" r:id="rId9" imgW="2095500" imgH="279400" progId="Equation.3">
                  <p:embed/>
                  <p:pic>
                    <p:nvPicPr>
                      <p:cNvPr id="22572" name="Object 44">
                        <a:extLst>
                          <a:ext uri="{FF2B5EF4-FFF2-40B4-BE49-F238E27FC236}">
                            <a16:creationId xmlns:a16="http://schemas.microsoft.com/office/drawing/2014/main" xmlns="" id="{68CF9C81-BA3D-4C37-B92A-A6B77A0929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1793875"/>
                        <a:ext cx="4310063" cy="568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38" name="Rectangle 46">
            <a:extLst>
              <a:ext uri="{FF2B5EF4-FFF2-40B4-BE49-F238E27FC236}">
                <a16:creationId xmlns:a16="http://schemas.microsoft.com/office/drawing/2014/main" xmlns="" id="{F6427EE8-05E7-4FCA-B8F6-77CD363A24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graphicFrame>
        <p:nvGraphicFramePr>
          <p:cNvPr id="22575" name="Object 47">
            <a:extLst>
              <a:ext uri="{FF2B5EF4-FFF2-40B4-BE49-F238E27FC236}">
                <a16:creationId xmlns:a16="http://schemas.microsoft.com/office/drawing/2014/main" xmlns="" id="{96DD0A17-2556-4275-A98F-8F8D31AEED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52600" y="2667000"/>
          <a:ext cx="1676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11" imgW="863225" imgH="279279" progId="Equation.3">
                  <p:embed/>
                </p:oleObj>
              </mc:Choice>
              <mc:Fallback>
                <p:oleObj name="Equation" r:id="rId11" imgW="863225" imgH="279279" progId="Equation.3">
                  <p:embed/>
                  <p:pic>
                    <p:nvPicPr>
                      <p:cNvPr id="22575" name="Object 47">
                        <a:extLst>
                          <a:ext uri="{FF2B5EF4-FFF2-40B4-BE49-F238E27FC236}">
                            <a16:creationId xmlns:a16="http://schemas.microsoft.com/office/drawing/2014/main" xmlns="" id="{96DD0A17-2556-4275-A98F-8F8D31AEED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667000"/>
                        <a:ext cx="16764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0" name="Rectangle 49">
            <a:extLst>
              <a:ext uri="{FF2B5EF4-FFF2-40B4-BE49-F238E27FC236}">
                <a16:creationId xmlns:a16="http://schemas.microsoft.com/office/drawing/2014/main" xmlns="" id="{C8838084-152F-41D7-8179-B3F94F5CD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41" name="Rectangle 51">
            <a:extLst>
              <a:ext uri="{FF2B5EF4-FFF2-40B4-BE49-F238E27FC236}">
                <a16:creationId xmlns:a16="http://schemas.microsoft.com/office/drawing/2014/main" xmlns="" id="{491974D1-D3E2-4F08-AB4C-9E5A11E488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42" name="Rectangle 52">
            <a:extLst>
              <a:ext uri="{FF2B5EF4-FFF2-40B4-BE49-F238E27FC236}">
                <a16:creationId xmlns:a16="http://schemas.microsoft.com/office/drawing/2014/main" xmlns="" id="{0262F183-7F83-4287-A147-16497B46B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43" name="Rectangle 54">
            <a:extLst>
              <a:ext uri="{FF2B5EF4-FFF2-40B4-BE49-F238E27FC236}">
                <a16:creationId xmlns:a16="http://schemas.microsoft.com/office/drawing/2014/main" xmlns="" id="{42646E8D-EAC5-47A3-84EC-9AB433D525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05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44" name="Rectangle 55">
            <a:extLst>
              <a:ext uri="{FF2B5EF4-FFF2-40B4-BE49-F238E27FC236}">
                <a16:creationId xmlns:a16="http://schemas.microsoft.com/office/drawing/2014/main" xmlns="" id="{BEDB6BAF-F56D-4D52-A46A-C25F8F4410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45" name="Rectangle 57">
            <a:extLst>
              <a:ext uri="{FF2B5EF4-FFF2-40B4-BE49-F238E27FC236}">
                <a16:creationId xmlns:a16="http://schemas.microsoft.com/office/drawing/2014/main" xmlns="" id="{59B65D25-58EE-4B65-8DC9-69DF6DCF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0746" name="Rectangle 58">
            <a:extLst>
              <a:ext uri="{FF2B5EF4-FFF2-40B4-BE49-F238E27FC236}">
                <a16:creationId xmlns:a16="http://schemas.microsoft.com/office/drawing/2014/main" xmlns="" id="{CEEF6BE2-F4C4-44B6-BAE2-31839DF3C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30747" name="Rectangle 60">
            <a:extLst>
              <a:ext uri="{FF2B5EF4-FFF2-40B4-BE49-F238E27FC236}">
                <a16:creationId xmlns:a16="http://schemas.microsoft.com/office/drawing/2014/main" xmlns="" id="{489E4368-9261-4A33-861B-426E3D3EE2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587" name="Object 59">
            <a:extLst>
              <a:ext uri="{FF2B5EF4-FFF2-40B4-BE49-F238E27FC236}">
                <a16:creationId xmlns:a16="http://schemas.microsoft.com/office/drawing/2014/main" xmlns="" id="{8CEBE608-874A-4400-8445-0B20EBD1E6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19400" y="3236913"/>
          <a:ext cx="2209800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9" name="Equation" r:id="rId13" imgW="1193800" imgH="393700" progId="Equation.3">
                  <p:embed/>
                </p:oleObj>
              </mc:Choice>
              <mc:Fallback>
                <p:oleObj name="Equation" r:id="rId13" imgW="1193800" imgH="393700" progId="Equation.3">
                  <p:embed/>
                  <p:pic>
                    <p:nvPicPr>
                      <p:cNvPr id="22587" name="Object 59">
                        <a:extLst>
                          <a:ext uri="{FF2B5EF4-FFF2-40B4-BE49-F238E27FC236}">
                            <a16:creationId xmlns:a16="http://schemas.microsoft.com/office/drawing/2014/main" xmlns="" id="{8CEBE608-874A-4400-8445-0B20EBD1E6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9400" y="3236913"/>
                        <a:ext cx="2209800" cy="725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9" name="Rectangle 61">
            <a:extLst>
              <a:ext uri="{FF2B5EF4-FFF2-40B4-BE49-F238E27FC236}">
                <a16:creationId xmlns:a16="http://schemas.microsoft.com/office/drawing/2014/main" xmlns="" id="{7D93F249-B6FF-4BC2-B93B-725CA788E4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623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91" name="Text Box 63">
            <a:extLst>
              <a:ext uri="{FF2B5EF4-FFF2-40B4-BE49-F238E27FC236}">
                <a16:creationId xmlns:a16="http://schemas.microsoft.com/office/drawing/2014/main" xmlns="" id="{35074F38-D00B-47DB-85DF-2860C5417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19138"/>
            <a:ext cx="17097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/>
              <a:t>Prinsip Apit</a:t>
            </a:r>
          </a:p>
        </p:txBody>
      </p:sp>
      <p:sp>
        <p:nvSpPr>
          <p:cNvPr id="22592" name="Text Box 64">
            <a:extLst>
              <a:ext uri="{FF2B5EF4-FFF2-40B4-BE49-F238E27FC236}">
                <a16:creationId xmlns:a16="http://schemas.microsoft.com/office/drawing/2014/main" xmlns="" id="{08BE83D7-A25B-4847-8388-6BED7849E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323975"/>
            <a:ext cx="5811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Misal                              untuk x disekitar c dan </a:t>
            </a:r>
          </a:p>
        </p:txBody>
      </p:sp>
      <p:sp>
        <p:nvSpPr>
          <p:cNvPr id="22593" name="Text Box 65">
            <a:extLst>
              <a:ext uri="{FF2B5EF4-FFF2-40B4-BE49-F238E27FC236}">
                <a16:creationId xmlns:a16="http://schemas.microsoft.com/office/drawing/2014/main" xmlns="" id="{B4BF1876-55CA-4175-82A8-804D842108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2209800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maka</a:t>
            </a:r>
          </a:p>
        </p:txBody>
      </p:sp>
      <p:sp>
        <p:nvSpPr>
          <p:cNvPr id="22594" name="Text Box 66">
            <a:extLst>
              <a:ext uri="{FF2B5EF4-FFF2-40B4-BE49-F238E27FC236}">
                <a16:creationId xmlns:a16="http://schemas.microsoft.com/office/drawing/2014/main" xmlns="" id="{2C3CD68E-352A-4C8A-96D9-85B01B0CB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336925"/>
            <a:ext cx="189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Hitung </a:t>
            </a:r>
          </a:p>
        </p:txBody>
      </p:sp>
      <p:sp>
        <p:nvSpPr>
          <p:cNvPr id="22596" name="Text Box 68">
            <a:extLst>
              <a:ext uri="{FF2B5EF4-FFF2-40B4-BE49-F238E27FC236}">
                <a16:creationId xmlns:a16="http://schemas.microsoft.com/office/drawing/2014/main" xmlns="" id="{4C701861-1AC7-410B-A4AE-030E9EDFF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175125"/>
            <a:ext cx="1047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 </a:t>
            </a:r>
          </a:p>
        </p:txBody>
      </p:sp>
      <p:sp>
        <p:nvSpPr>
          <p:cNvPr id="30755" name="Rectangle 70">
            <a:extLst>
              <a:ext uri="{FF2B5EF4-FFF2-40B4-BE49-F238E27FC236}">
                <a16:creationId xmlns:a16="http://schemas.microsoft.com/office/drawing/2014/main" xmlns="" id="{FDF4BF5A-3F58-428E-8C38-0932E47BCD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597" name="Object 69">
            <a:extLst>
              <a:ext uri="{FF2B5EF4-FFF2-40B4-BE49-F238E27FC236}">
                <a16:creationId xmlns:a16="http://schemas.microsoft.com/office/drawing/2014/main" xmlns="" id="{B7EEA232-1CAE-4E7A-ACFE-F5CE6240B2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103688"/>
          <a:ext cx="2057400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15" imgW="1155700" imgH="393700" progId="Equation.3">
                  <p:embed/>
                </p:oleObj>
              </mc:Choice>
              <mc:Fallback>
                <p:oleObj name="Equation" r:id="rId15" imgW="1155700" imgH="393700" progId="Equation.3">
                  <p:embed/>
                  <p:pic>
                    <p:nvPicPr>
                      <p:cNvPr id="22597" name="Object 69">
                        <a:extLst>
                          <a:ext uri="{FF2B5EF4-FFF2-40B4-BE49-F238E27FC236}">
                            <a16:creationId xmlns:a16="http://schemas.microsoft.com/office/drawing/2014/main" xmlns="" id="{B7EEA232-1CAE-4E7A-ACFE-F5CE6240B2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103688"/>
                        <a:ext cx="2057400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99" name="AutoShape 71">
            <a:extLst>
              <a:ext uri="{FF2B5EF4-FFF2-40B4-BE49-F238E27FC236}">
                <a16:creationId xmlns:a16="http://schemas.microsoft.com/office/drawing/2014/main" xmlns="" id="{E36BAE97-58E7-42A4-94C2-3CBA53AD3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4057650"/>
            <a:ext cx="246063" cy="793750"/>
          </a:xfrm>
          <a:prstGeom prst="rightArrow">
            <a:avLst>
              <a:gd name="adj1" fmla="val 50000"/>
              <a:gd name="adj2" fmla="val 50000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603" name="Text Box 75">
            <a:extLst>
              <a:ext uri="{FF2B5EF4-FFF2-40B4-BE49-F238E27FC236}">
                <a16:creationId xmlns:a16="http://schemas.microsoft.com/office/drawing/2014/main" xmlns="" id="{6F7FF685-E7E7-4F54-90E8-C1F9F830C3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784725"/>
            <a:ext cx="682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dan </a:t>
            </a:r>
          </a:p>
        </p:txBody>
      </p:sp>
      <p:sp>
        <p:nvSpPr>
          <p:cNvPr id="30759" name="Rectangle 77">
            <a:extLst>
              <a:ext uri="{FF2B5EF4-FFF2-40B4-BE49-F238E27FC236}">
                <a16:creationId xmlns:a16="http://schemas.microsoft.com/office/drawing/2014/main" xmlns="" id="{E7162A6A-8826-4BF3-B62C-F971A5CB1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604" name="Object 76">
            <a:extLst>
              <a:ext uri="{FF2B5EF4-FFF2-40B4-BE49-F238E27FC236}">
                <a16:creationId xmlns:a16="http://schemas.microsoft.com/office/drawing/2014/main" xmlns="" id="{61F9C15D-1777-4BE9-8173-5714611987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5051425"/>
          <a:ext cx="18288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1" name="Equation" r:id="rId17" imgW="1054100" imgH="292100" progId="Equation.3">
                  <p:embed/>
                </p:oleObj>
              </mc:Choice>
              <mc:Fallback>
                <p:oleObj name="Equation" r:id="rId17" imgW="1054100" imgH="292100" progId="Equation.3">
                  <p:embed/>
                  <p:pic>
                    <p:nvPicPr>
                      <p:cNvPr id="22604" name="Object 76">
                        <a:extLst>
                          <a:ext uri="{FF2B5EF4-FFF2-40B4-BE49-F238E27FC236}">
                            <a16:creationId xmlns:a16="http://schemas.microsoft.com/office/drawing/2014/main" xmlns="" id="{61F9C15D-1777-4BE9-8173-5714611987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5051425"/>
                        <a:ext cx="1828800" cy="511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1" name="Rectangle 79">
            <a:extLst>
              <a:ext uri="{FF2B5EF4-FFF2-40B4-BE49-F238E27FC236}">
                <a16:creationId xmlns:a16="http://schemas.microsoft.com/office/drawing/2014/main" xmlns="" id="{6C4CAA69-76B4-488C-97ED-A60C12BCB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606" name="Object 78">
            <a:extLst>
              <a:ext uri="{FF2B5EF4-FFF2-40B4-BE49-F238E27FC236}">
                <a16:creationId xmlns:a16="http://schemas.microsoft.com/office/drawing/2014/main" xmlns="" id="{040A1495-DC7C-4C90-BB88-135D4377EF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51288" y="5045075"/>
          <a:ext cx="1643062" cy="50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2" name="Equation" r:id="rId19" imgW="965200" imgH="292100" progId="Equation.3">
                  <p:embed/>
                </p:oleObj>
              </mc:Choice>
              <mc:Fallback>
                <p:oleObj name="Equation" r:id="rId19" imgW="965200" imgH="292100" progId="Equation.3">
                  <p:embed/>
                  <p:pic>
                    <p:nvPicPr>
                      <p:cNvPr id="22606" name="Object 78">
                        <a:extLst>
                          <a:ext uri="{FF2B5EF4-FFF2-40B4-BE49-F238E27FC236}">
                            <a16:creationId xmlns:a16="http://schemas.microsoft.com/office/drawing/2014/main" xmlns="" id="{040A1495-DC7C-4C90-BB88-135D4377EF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1288" y="5045075"/>
                        <a:ext cx="1643062" cy="501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11" name="Text Box 83">
            <a:extLst>
              <a:ext uri="{FF2B5EF4-FFF2-40B4-BE49-F238E27FC236}">
                <a16:creationId xmlns:a16="http://schemas.microsoft.com/office/drawing/2014/main" xmlns="" id="{91F42B0B-41E7-4295-B1F5-246744EED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546725"/>
            <a:ext cx="7969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maka</a:t>
            </a:r>
          </a:p>
        </p:txBody>
      </p:sp>
    </p:spTree>
  </p:cSld>
  <p:clrMapOvr>
    <a:masterClrMapping/>
  </p:clrMapOvr>
  <p:transition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2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2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2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2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2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2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2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2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26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2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2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2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2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91" grpId="0"/>
      <p:bldP spid="22592" grpId="0"/>
      <p:bldP spid="22593" grpId="0"/>
      <p:bldP spid="22594" grpId="0"/>
      <p:bldP spid="22596" grpId="0"/>
      <p:bldP spid="22599" grpId="0" animBg="1"/>
      <p:bldP spid="22603" grpId="0"/>
      <p:bldP spid="226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4">
            <a:extLst>
              <a:ext uri="{FF2B5EF4-FFF2-40B4-BE49-F238E27FC236}">
                <a16:creationId xmlns:a16="http://schemas.microsoft.com/office/drawing/2014/main" xmlns="" id="{9C2BD5C5-EC52-4267-829F-DAFCC7E1E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01BDBA0-18FB-4E0A-B706-494F115E4E28}" type="slidenum">
              <a:rPr lang="en-US" altLang="en-US" sz="1200">
                <a:latin typeface="Arial Black" panose="020B0A04020102020204" pitchFamily="34" charset="0"/>
              </a:rPr>
              <a:pPr/>
              <a:t>15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4500" name="Text Box 4">
            <a:extLst>
              <a:ext uri="{FF2B5EF4-FFF2-40B4-BE49-F238E27FC236}">
                <a16:creationId xmlns:a16="http://schemas.microsoft.com/office/drawing/2014/main" xmlns="" id="{A3FABF8F-910A-4242-A22F-A32D43154B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60388"/>
            <a:ext cx="41862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 b="1"/>
              <a:t>Limit Fungsi</a:t>
            </a:r>
            <a:r>
              <a:rPr lang="en-US" altLang="en-US" sz="2400" b="1">
                <a:solidFill>
                  <a:srgbClr val="3333FF"/>
                </a:solidFill>
              </a:rPr>
              <a:t> </a:t>
            </a:r>
            <a:r>
              <a:rPr lang="en-US" altLang="en-US" sz="2400" b="1"/>
              <a:t>Trigonometri</a:t>
            </a:r>
          </a:p>
        </p:txBody>
      </p:sp>
      <p:graphicFrame>
        <p:nvGraphicFramePr>
          <p:cNvPr id="234501" name="Object 5">
            <a:extLst>
              <a:ext uri="{FF2B5EF4-FFF2-40B4-BE49-F238E27FC236}">
                <a16:creationId xmlns:a16="http://schemas.microsoft.com/office/drawing/2014/main" xmlns="" id="{84374137-97B0-4DD5-811A-D2A206C6E1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127125"/>
          <a:ext cx="18288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8" name="Equation" r:id="rId3" imgW="914400" imgH="393700" progId="Equation.3">
                  <p:embed/>
                </p:oleObj>
              </mc:Choice>
              <mc:Fallback>
                <p:oleObj name="Equation" r:id="rId3" imgW="914400" imgH="393700" progId="Equation.3">
                  <p:embed/>
                  <p:pic>
                    <p:nvPicPr>
                      <p:cNvPr id="234501" name="Object 5">
                        <a:extLst>
                          <a:ext uri="{FF2B5EF4-FFF2-40B4-BE49-F238E27FC236}">
                            <a16:creationId xmlns:a16="http://schemas.microsoft.com/office/drawing/2014/main" xmlns="" id="{84374137-97B0-4DD5-811A-D2A206C6E1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127125"/>
                        <a:ext cx="18288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2" name="Object 6">
            <a:extLst>
              <a:ext uri="{FF2B5EF4-FFF2-40B4-BE49-F238E27FC236}">
                <a16:creationId xmlns:a16="http://schemas.microsoft.com/office/drawing/2014/main" xmlns="" id="{D6B69811-07BF-4A3C-A852-6204364C43F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44688"/>
          <a:ext cx="1905000" cy="569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39" name="Equation" r:id="rId5" imgW="927100" imgH="279400" progId="Equation.3">
                  <p:embed/>
                </p:oleObj>
              </mc:Choice>
              <mc:Fallback>
                <p:oleObj name="Equation" r:id="rId5" imgW="927100" imgH="279400" progId="Equation.3">
                  <p:embed/>
                  <p:pic>
                    <p:nvPicPr>
                      <p:cNvPr id="234502" name="Object 6">
                        <a:extLst>
                          <a:ext uri="{FF2B5EF4-FFF2-40B4-BE49-F238E27FC236}">
                            <a16:creationId xmlns:a16="http://schemas.microsoft.com/office/drawing/2014/main" xmlns="" id="{D6B69811-07BF-4A3C-A852-6204364C43F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44688"/>
                        <a:ext cx="1905000" cy="569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4503" name="Object 7">
            <a:extLst>
              <a:ext uri="{FF2B5EF4-FFF2-40B4-BE49-F238E27FC236}">
                <a16:creationId xmlns:a16="http://schemas.microsoft.com/office/drawing/2014/main" xmlns="" id="{04A9F78A-493E-4469-A796-29378CAD8C5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2514600"/>
          <a:ext cx="1828800" cy="760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0" name="Equation" r:id="rId7" imgW="939392" imgH="393529" progId="Equation.3">
                  <p:embed/>
                </p:oleObj>
              </mc:Choice>
              <mc:Fallback>
                <p:oleObj name="Equation" r:id="rId7" imgW="939392" imgH="393529" progId="Equation.3">
                  <p:embed/>
                  <p:pic>
                    <p:nvPicPr>
                      <p:cNvPr id="234503" name="Object 7">
                        <a:extLst>
                          <a:ext uri="{FF2B5EF4-FFF2-40B4-BE49-F238E27FC236}">
                            <a16:creationId xmlns:a16="http://schemas.microsoft.com/office/drawing/2014/main" xmlns="" id="{04A9F78A-493E-4469-A796-29378CAD8C5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2514600"/>
                        <a:ext cx="1828800" cy="760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04" name="Text Box 8">
            <a:extLst>
              <a:ext uri="{FF2B5EF4-FFF2-40B4-BE49-F238E27FC236}">
                <a16:creationId xmlns:a16="http://schemas.microsoft.com/office/drawing/2014/main" xmlns="" id="{1D67C920-E421-4E56-BD87-8077616FFB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750" y="3336925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</a:t>
            </a:r>
          </a:p>
        </p:txBody>
      </p:sp>
      <p:sp>
        <p:nvSpPr>
          <p:cNvPr id="31752" name="Rectangle 10">
            <a:extLst>
              <a:ext uri="{FF2B5EF4-FFF2-40B4-BE49-F238E27FC236}">
                <a16:creationId xmlns:a16="http://schemas.microsoft.com/office/drawing/2014/main" xmlns="" id="{A2B1B24A-9877-43D9-8135-3197A1C9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4505" name="Object 9">
            <a:extLst>
              <a:ext uri="{FF2B5EF4-FFF2-40B4-BE49-F238E27FC236}">
                <a16:creationId xmlns:a16="http://schemas.microsoft.com/office/drawing/2014/main" xmlns="" id="{458BC457-F381-41F9-A280-78C850F9B31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163" y="3767138"/>
          <a:ext cx="5019675" cy="1338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1" name="Equation" r:id="rId9" imgW="2870200" imgH="762000" progId="Equation.3">
                  <p:embed/>
                </p:oleObj>
              </mc:Choice>
              <mc:Fallback>
                <p:oleObj name="Equation" r:id="rId9" imgW="2870200" imgH="762000" progId="Equation.3">
                  <p:embed/>
                  <p:pic>
                    <p:nvPicPr>
                      <p:cNvPr id="234505" name="Object 9">
                        <a:extLst>
                          <a:ext uri="{FF2B5EF4-FFF2-40B4-BE49-F238E27FC236}">
                            <a16:creationId xmlns:a16="http://schemas.microsoft.com/office/drawing/2014/main" xmlns="" id="{458BC457-F381-41F9-A280-78C850F9B31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163" y="3767138"/>
                        <a:ext cx="5019675" cy="1338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4" name="Rectangle 12">
            <a:extLst>
              <a:ext uri="{FF2B5EF4-FFF2-40B4-BE49-F238E27FC236}">
                <a16:creationId xmlns:a16="http://schemas.microsoft.com/office/drawing/2014/main" xmlns="" id="{6BC60984-9179-4908-B305-EA1A8D643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4507" name="Object 11">
            <a:extLst>
              <a:ext uri="{FF2B5EF4-FFF2-40B4-BE49-F238E27FC236}">
                <a16:creationId xmlns:a16="http://schemas.microsoft.com/office/drawing/2014/main" xmlns="" id="{AA4BC425-1ADA-4951-BD72-F07A8C3E93E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3827463"/>
          <a:ext cx="1828800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2" name="Equation" r:id="rId11" imgW="1155700" imgH="787400" progId="Equation.3">
                  <p:embed/>
                </p:oleObj>
              </mc:Choice>
              <mc:Fallback>
                <p:oleObj name="Equation" r:id="rId11" imgW="1155700" imgH="787400" progId="Equation.3">
                  <p:embed/>
                  <p:pic>
                    <p:nvPicPr>
                      <p:cNvPr id="234507" name="Object 11">
                        <a:extLst>
                          <a:ext uri="{FF2B5EF4-FFF2-40B4-BE49-F238E27FC236}">
                            <a16:creationId xmlns:a16="http://schemas.microsoft.com/office/drawing/2014/main" xmlns="" id="{AA4BC425-1ADA-4951-BD72-F07A8C3E93E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3827463"/>
                        <a:ext cx="1828800" cy="125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6" name="Rectangle 14">
            <a:extLst>
              <a:ext uri="{FF2B5EF4-FFF2-40B4-BE49-F238E27FC236}">
                <a16:creationId xmlns:a16="http://schemas.microsoft.com/office/drawing/2014/main" xmlns="" id="{152ED1AB-ED2A-4F86-9399-9272753A50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4509" name="Object 13">
            <a:extLst>
              <a:ext uri="{FF2B5EF4-FFF2-40B4-BE49-F238E27FC236}">
                <a16:creationId xmlns:a16="http://schemas.microsoft.com/office/drawing/2014/main" xmlns="" id="{C74E8875-86D8-45F1-908C-CAB84C064E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74938" y="5124450"/>
          <a:ext cx="2201862" cy="1184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3" name="Equation" r:id="rId13" imgW="1422400" imgH="762000" progId="Equation.3">
                  <p:embed/>
                </p:oleObj>
              </mc:Choice>
              <mc:Fallback>
                <p:oleObj name="Equation" r:id="rId13" imgW="1422400" imgH="762000" progId="Equation.3">
                  <p:embed/>
                  <p:pic>
                    <p:nvPicPr>
                      <p:cNvPr id="234509" name="Object 13">
                        <a:extLst>
                          <a:ext uri="{FF2B5EF4-FFF2-40B4-BE49-F238E27FC236}">
                            <a16:creationId xmlns:a16="http://schemas.microsoft.com/office/drawing/2014/main" xmlns="" id="{C74E8875-86D8-45F1-908C-CAB84C064E8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4938" y="5124450"/>
                        <a:ext cx="2201862" cy="1184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4511" name="AutoShape 15">
            <a:extLst>
              <a:ext uri="{FF2B5EF4-FFF2-40B4-BE49-F238E27FC236}">
                <a16:creationId xmlns:a16="http://schemas.microsoft.com/office/drawing/2014/main" xmlns="" id="{DFB575A3-5C0C-4712-ABC6-B8834DDD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105400"/>
            <a:ext cx="3886200" cy="609600"/>
          </a:xfrm>
          <a:prstGeom prst="wedgeRoundRectCallout">
            <a:avLst>
              <a:gd name="adj1" fmla="val -75653"/>
              <a:gd name="adj2" fmla="val -16407"/>
              <a:gd name="adj3" fmla="val 16667"/>
            </a:avLst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endParaRPr lang="id-ID" altLang="en-US"/>
          </a:p>
        </p:txBody>
      </p:sp>
      <p:sp>
        <p:nvSpPr>
          <p:cNvPr id="234512" name="Text Box 16">
            <a:extLst>
              <a:ext uri="{FF2B5EF4-FFF2-40B4-BE49-F238E27FC236}">
                <a16:creationId xmlns:a16="http://schemas.microsoft.com/office/drawing/2014/main" xmlns="" id="{49C209A3-D979-45ED-B183-E9881EBE13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5325" y="5037138"/>
            <a:ext cx="3422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 </a:t>
            </a:r>
            <a:r>
              <a:rPr lang="en-US" altLang="en-US">
                <a:sym typeface="Wingdings" panose="05000000000000000000" pitchFamily="2" charset="2"/>
              </a:rPr>
              <a:t> 0  ekivalen dgn 4x  0 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4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4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4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4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4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34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4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4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34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34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0" grpId="0"/>
      <p:bldP spid="234504" grpId="0"/>
      <p:bldP spid="234511" grpId="0" animBg="1"/>
      <p:bldP spid="23451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>
            <a:extLst>
              <a:ext uri="{FF2B5EF4-FFF2-40B4-BE49-F238E27FC236}">
                <a16:creationId xmlns:a16="http://schemas.microsoft.com/office/drawing/2014/main" xmlns="" id="{F7F4F43B-1F45-4FBE-B893-6750C17AB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5715D60D-F3BF-4D5C-94A7-00686FD669D7}" type="slidenum">
              <a:rPr lang="en-US" altLang="en-US" sz="1200">
                <a:latin typeface="Arial Black" panose="020B0A04020102020204" pitchFamily="34" charset="0"/>
              </a:rPr>
              <a:pPr/>
              <a:t>16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6244" name="Text Box 4">
            <a:extLst>
              <a:ext uri="{FF2B5EF4-FFF2-40B4-BE49-F238E27FC236}">
                <a16:creationId xmlns:a16="http://schemas.microsoft.com/office/drawing/2014/main" xmlns="" id="{44D18DA7-5D11-4C43-9513-E8BD7F1B1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92150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Soal Latihan</a:t>
            </a:r>
          </a:p>
        </p:txBody>
      </p:sp>
      <p:graphicFrame>
        <p:nvGraphicFramePr>
          <p:cNvPr id="266249" name="Object 9">
            <a:extLst>
              <a:ext uri="{FF2B5EF4-FFF2-40B4-BE49-F238E27FC236}">
                <a16:creationId xmlns:a16="http://schemas.microsoft.com/office/drawing/2014/main" xmlns="" id="{91A68464-B464-48DC-A856-FB392A2208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352800"/>
          <a:ext cx="1295400" cy="739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2" name="Equation" r:id="rId3" imgW="736600" imgH="419100" progId="Equation.3">
                  <p:embed/>
                </p:oleObj>
              </mc:Choice>
              <mc:Fallback>
                <p:oleObj name="Equation" r:id="rId3" imgW="736600" imgH="419100" progId="Equation.3">
                  <p:embed/>
                  <p:pic>
                    <p:nvPicPr>
                      <p:cNvPr id="266249" name="Object 9">
                        <a:extLst>
                          <a:ext uri="{FF2B5EF4-FFF2-40B4-BE49-F238E27FC236}">
                            <a16:creationId xmlns:a16="http://schemas.microsoft.com/office/drawing/2014/main" xmlns="" id="{91A68464-B464-48DC-A856-FB392A2208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352800"/>
                        <a:ext cx="1295400" cy="739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8" name="Object 8">
            <a:extLst>
              <a:ext uri="{FF2B5EF4-FFF2-40B4-BE49-F238E27FC236}">
                <a16:creationId xmlns:a16="http://schemas.microsoft.com/office/drawing/2014/main" xmlns="" id="{3FA99104-69FA-46B1-BFE5-C57656447F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590800"/>
          <a:ext cx="1524000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3" name="Equation" r:id="rId5" imgW="965200" imgH="393700" progId="Equation.3">
                  <p:embed/>
                </p:oleObj>
              </mc:Choice>
              <mc:Fallback>
                <p:oleObj name="Equation" r:id="rId5" imgW="965200" imgH="393700" progId="Equation.3">
                  <p:embed/>
                  <p:pic>
                    <p:nvPicPr>
                      <p:cNvPr id="266248" name="Object 8">
                        <a:extLst>
                          <a:ext uri="{FF2B5EF4-FFF2-40B4-BE49-F238E27FC236}">
                            <a16:creationId xmlns:a16="http://schemas.microsoft.com/office/drawing/2014/main" xmlns="" id="{3FA99104-69FA-46B1-BFE5-C57656447F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590800"/>
                        <a:ext cx="1524000" cy="619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7" name="Object 7">
            <a:extLst>
              <a:ext uri="{FF2B5EF4-FFF2-40B4-BE49-F238E27FC236}">
                <a16:creationId xmlns:a16="http://schemas.microsoft.com/office/drawing/2014/main" xmlns="" id="{41CE7275-75FD-4BAE-AE23-1A70B47CCA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8507536"/>
              </p:ext>
            </p:extLst>
          </p:nvPr>
        </p:nvGraphicFramePr>
        <p:xfrm>
          <a:off x="2319492" y="1710423"/>
          <a:ext cx="12192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4" name="Equation" r:id="rId7" imgW="698500" imgH="419100" progId="Equation.3">
                  <p:embed/>
                </p:oleObj>
              </mc:Choice>
              <mc:Fallback>
                <p:oleObj name="Equation" r:id="rId7" imgW="698500" imgH="419100" progId="Equation.3">
                  <p:embed/>
                  <p:pic>
                    <p:nvPicPr>
                      <p:cNvPr id="266247" name="Object 7">
                        <a:extLst>
                          <a:ext uri="{FF2B5EF4-FFF2-40B4-BE49-F238E27FC236}">
                            <a16:creationId xmlns:a16="http://schemas.microsoft.com/office/drawing/2014/main" xmlns="" id="{41CE7275-75FD-4BAE-AE23-1A70B47CCA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9492" y="1710423"/>
                        <a:ext cx="1219200" cy="735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46" name="Object 6">
            <a:extLst>
              <a:ext uri="{FF2B5EF4-FFF2-40B4-BE49-F238E27FC236}">
                <a16:creationId xmlns:a16="http://schemas.microsoft.com/office/drawing/2014/main" xmlns="" id="{E9A542F1-C208-4AC1-AC6C-EDCB3C87E9D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4267200"/>
          <a:ext cx="1524000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5" name="Equation" r:id="rId9" imgW="875920" imgH="393529" progId="Equation.3">
                  <p:embed/>
                </p:oleObj>
              </mc:Choice>
              <mc:Fallback>
                <p:oleObj name="Equation" r:id="rId9" imgW="875920" imgH="393529" progId="Equation.3">
                  <p:embed/>
                  <p:pic>
                    <p:nvPicPr>
                      <p:cNvPr id="266246" name="Object 6">
                        <a:extLst>
                          <a:ext uri="{FF2B5EF4-FFF2-40B4-BE49-F238E27FC236}">
                            <a16:creationId xmlns:a16="http://schemas.microsoft.com/office/drawing/2014/main" xmlns="" id="{E9A542F1-C208-4AC1-AC6C-EDCB3C87E9D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4267200"/>
                        <a:ext cx="1524000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776" name="Object 5">
            <a:extLst>
              <a:ext uri="{FF2B5EF4-FFF2-40B4-BE49-F238E27FC236}">
                <a16:creationId xmlns:a16="http://schemas.microsoft.com/office/drawing/2014/main" xmlns="" id="{78B3EBEA-6273-4BA0-9B4E-E22A02E795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0" y="4129088"/>
          <a:ext cx="1143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6" name="Equation" r:id="rId11" imgW="114151" imgH="215619" progId="Equation.3">
                  <p:embed/>
                </p:oleObj>
              </mc:Choice>
              <mc:Fallback>
                <p:oleObj name="Equation" r:id="rId11" imgW="114151" imgH="215619" progId="Equation.3">
                  <p:embed/>
                  <p:pic>
                    <p:nvPicPr>
                      <p:cNvPr id="32776" name="Object 5">
                        <a:extLst>
                          <a:ext uri="{FF2B5EF4-FFF2-40B4-BE49-F238E27FC236}">
                            <a16:creationId xmlns:a16="http://schemas.microsoft.com/office/drawing/2014/main" xmlns="" id="{78B3EBEA-6273-4BA0-9B4E-E22A02E795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129088"/>
                        <a:ext cx="1143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7" name="Rectangle 10">
            <a:extLst>
              <a:ext uri="{FF2B5EF4-FFF2-40B4-BE49-F238E27FC236}">
                <a16:creationId xmlns:a16="http://schemas.microsoft.com/office/drawing/2014/main" xmlns="" id="{80A74667-F1E8-4A1E-BCAB-F3C6F44AB4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3098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2778" name="Rectangle 11">
            <a:extLst>
              <a:ext uri="{FF2B5EF4-FFF2-40B4-BE49-F238E27FC236}">
                <a16:creationId xmlns:a16="http://schemas.microsoft.com/office/drawing/2014/main" xmlns="" id="{2B8AF918-84A8-4DCB-9265-318DBCD44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89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2779" name="Rectangle 12">
            <a:extLst>
              <a:ext uri="{FF2B5EF4-FFF2-40B4-BE49-F238E27FC236}">
                <a16:creationId xmlns:a16="http://schemas.microsoft.com/office/drawing/2014/main" xmlns="" id="{35BF642C-B715-4D3C-A1F8-AE787DD39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9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2780" name="Rectangle 13">
            <a:extLst>
              <a:ext uri="{FF2B5EF4-FFF2-40B4-BE49-F238E27FC236}">
                <a16:creationId xmlns:a16="http://schemas.microsoft.com/office/drawing/2014/main" xmlns="" id="{99D07BD7-6DF2-4ED5-8D21-2ADAF615A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5385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2781" name="Rectangle 14">
            <a:extLst>
              <a:ext uri="{FF2B5EF4-FFF2-40B4-BE49-F238E27FC236}">
                <a16:creationId xmlns:a16="http://schemas.microsoft.com/office/drawing/2014/main" xmlns="" id="{43FAEE69-530E-490D-92CD-623B1DFA7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290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66255" name="Text Box 15">
            <a:extLst>
              <a:ext uri="{FF2B5EF4-FFF2-40B4-BE49-F238E27FC236}">
                <a16:creationId xmlns:a16="http://schemas.microsoft.com/office/drawing/2014/main" xmlns="" id="{4F58B7D2-8530-4851-902A-79631434DD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6625" y="1219200"/>
            <a:ext cx="11207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Hitung</a:t>
            </a:r>
          </a:p>
        </p:txBody>
      </p:sp>
      <p:sp>
        <p:nvSpPr>
          <p:cNvPr id="266256" name="Text Box 16">
            <a:extLst>
              <a:ext uri="{FF2B5EF4-FFF2-40B4-BE49-F238E27FC236}">
                <a16:creationId xmlns:a16="http://schemas.microsoft.com/office/drawing/2014/main" xmlns="" id="{E43FAEC2-ADE7-487E-9AAF-95D5C331A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19875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266257" name="Text Box 17">
            <a:extLst>
              <a:ext uri="{FF2B5EF4-FFF2-40B4-BE49-F238E27FC236}">
                <a16:creationId xmlns:a16="http://schemas.microsoft.com/office/drawing/2014/main" xmlns="" id="{A2CDC2B5-8FD1-41E1-BDB5-42B34CDD9F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27495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266258" name="Text Box 18">
            <a:extLst>
              <a:ext uri="{FF2B5EF4-FFF2-40B4-BE49-F238E27FC236}">
                <a16:creationId xmlns:a16="http://schemas.microsoft.com/office/drawing/2014/main" xmlns="" id="{146D00E7-1CE7-4DCB-B223-5EEC3EBABA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5877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266259" name="Text Box 19">
            <a:extLst>
              <a:ext uri="{FF2B5EF4-FFF2-40B4-BE49-F238E27FC236}">
                <a16:creationId xmlns:a16="http://schemas.microsoft.com/office/drawing/2014/main" xmlns="" id="{A2DEA343-D9AA-4795-8CC7-57D1587C02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4425950"/>
            <a:ext cx="3984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32787" name="Rectangle 21">
            <a:extLst>
              <a:ext uri="{FF2B5EF4-FFF2-40B4-BE49-F238E27FC236}">
                <a16:creationId xmlns:a16="http://schemas.microsoft.com/office/drawing/2014/main" xmlns="" id="{B67C6738-F4D2-4718-A805-E1E4D63060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6260" name="Object 20">
            <a:extLst>
              <a:ext uri="{FF2B5EF4-FFF2-40B4-BE49-F238E27FC236}">
                <a16:creationId xmlns:a16="http://schemas.microsoft.com/office/drawing/2014/main" xmlns="" id="{B0A3FD14-3A18-4795-BA00-35161A557D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5105400"/>
          <a:ext cx="114300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13" imgW="647419" imgH="393529" progId="Equation.3">
                  <p:embed/>
                </p:oleObj>
              </mc:Choice>
              <mc:Fallback>
                <p:oleObj name="Equation" r:id="rId13" imgW="647419" imgH="393529" progId="Equation.3">
                  <p:embed/>
                  <p:pic>
                    <p:nvPicPr>
                      <p:cNvPr id="266260" name="Object 20">
                        <a:extLst>
                          <a:ext uri="{FF2B5EF4-FFF2-40B4-BE49-F238E27FC236}">
                            <a16:creationId xmlns:a16="http://schemas.microsoft.com/office/drawing/2014/main" xmlns="" id="{B0A3FD14-3A18-4795-BA00-35161A557D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5105400"/>
                        <a:ext cx="1143000" cy="688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62" name="Text Box 22">
            <a:extLst>
              <a:ext uri="{FF2B5EF4-FFF2-40B4-BE49-F238E27FC236}">
                <a16:creationId xmlns:a16="http://schemas.microsoft.com/office/drawing/2014/main" xmlns="" id="{0EBC71FC-7B61-405D-AB10-63008D8A9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5264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6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6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6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6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6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66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6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6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44" grpId="0"/>
      <p:bldP spid="266255" grpId="0"/>
      <p:bldP spid="266256" grpId="0"/>
      <p:bldP spid="266257" grpId="0"/>
      <p:bldP spid="266258" grpId="0"/>
      <p:bldP spid="266259" grpId="0"/>
      <p:bldP spid="26626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5528" name="Object 8">
            <a:extLst>
              <a:ext uri="{FF2B5EF4-FFF2-40B4-BE49-F238E27FC236}">
                <a16:creationId xmlns:a16="http://schemas.microsoft.com/office/drawing/2014/main" xmlns="" id="{C1F1F299-C0AE-4FC7-828A-50CD8519AF58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295400" y="2438400"/>
          <a:ext cx="5791200" cy="404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6" name="Equation" r:id="rId3" imgW="2908300" imgH="203200" progId="Equation.3">
                  <p:embed/>
                </p:oleObj>
              </mc:Choice>
              <mc:Fallback>
                <p:oleObj name="Equation" r:id="rId3" imgW="2908300" imgH="203200" progId="Equation.3">
                  <p:embed/>
                  <p:pic>
                    <p:nvPicPr>
                      <p:cNvPr id="235528" name="Object 8">
                        <a:extLst>
                          <a:ext uri="{FF2B5EF4-FFF2-40B4-BE49-F238E27FC236}">
                            <a16:creationId xmlns:a16="http://schemas.microsoft.com/office/drawing/2014/main" xmlns="" id="{C1F1F299-C0AE-4FC7-828A-50CD8519AF5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438400"/>
                        <a:ext cx="5791200" cy="404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Slide Number Placeholder 3">
            <a:extLst>
              <a:ext uri="{FF2B5EF4-FFF2-40B4-BE49-F238E27FC236}">
                <a16:creationId xmlns:a16="http://schemas.microsoft.com/office/drawing/2014/main" xmlns="" id="{B9BB06EF-E16C-4415-8705-AAD08D91B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6D50372D-213D-4A14-B273-34D07A7E6AC4}" type="slidenum">
              <a:rPr lang="en-US" altLang="en-US" sz="1200">
                <a:latin typeface="Arial Black" panose="020B0A04020102020204" pitchFamily="34" charset="0"/>
              </a:rPr>
              <a:pPr/>
              <a:t>17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35524" name="Text Box 4">
            <a:extLst>
              <a:ext uri="{FF2B5EF4-FFF2-40B4-BE49-F238E27FC236}">
                <a16:creationId xmlns:a16="http://schemas.microsoft.com/office/drawing/2014/main" xmlns="" id="{87B77879-38CA-4481-83B1-65DED4578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15950"/>
            <a:ext cx="549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b="1"/>
              <a:t>Limit Tak Hingga dan Limit di Tak Hingga</a:t>
            </a:r>
          </a:p>
        </p:txBody>
      </p:sp>
      <p:sp>
        <p:nvSpPr>
          <p:cNvPr id="235525" name="Text Box 5">
            <a:extLst>
              <a:ext uri="{FF2B5EF4-FFF2-40B4-BE49-F238E27FC236}">
                <a16:creationId xmlns:a16="http://schemas.microsoft.com/office/drawing/2014/main" xmlns="" id="{87556F2F-18EC-4F48-A18F-84880C1C60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24876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/>
              <a:t>Limit Tak Hingga</a:t>
            </a:r>
          </a:p>
          <a:p>
            <a:pPr algn="ctr"/>
            <a:endParaRPr lang="en-US" altLang="en-US"/>
          </a:p>
        </p:txBody>
      </p:sp>
      <p:graphicFrame>
        <p:nvGraphicFramePr>
          <p:cNvPr id="235526" name="Object 6">
            <a:extLst>
              <a:ext uri="{FF2B5EF4-FFF2-40B4-BE49-F238E27FC236}">
                <a16:creationId xmlns:a16="http://schemas.microsoft.com/office/drawing/2014/main" xmlns="" id="{71A7E343-3078-4E8D-8E8F-FE0ADE4A36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3625" y="1736725"/>
          <a:ext cx="5888038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7" name="Equation" r:id="rId5" imgW="3048000" imgH="292100" progId="Equation.3">
                  <p:embed/>
                </p:oleObj>
              </mc:Choice>
              <mc:Fallback>
                <p:oleObj name="Equation" r:id="rId5" imgW="3048000" imgH="292100" progId="Equation.3">
                  <p:embed/>
                  <p:pic>
                    <p:nvPicPr>
                      <p:cNvPr id="235526" name="Object 6">
                        <a:extLst>
                          <a:ext uri="{FF2B5EF4-FFF2-40B4-BE49-F238E27FC236}">
                            <a16:creationId xmlns:a16="http://schemas.microsoft.com/office/drawing/2014/main" xmlns="" id="{71A7E343-3078-4E8D-8E8F-FE0ADE4A363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3625" y="1736725"/>
                        <a:ext cx="5888038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27" name="Object 7">
            <a:extLst>
              <a:ext uri="{FF2B5EF4-FFF2-40B4-BE49-F238E27FC236}">
                <a16:creationId xmlns:a16="http://schemas.microsoft.com/office/drawing/2014/main" xmlns="" id="{BB58A407-79D8-40AB-8B71-B5C5148D0D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75475" y="1531938"/>
          <a:ext cx="1374775" cy="858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8" name="Equation" r:id="rId7" imgW="710891" imgH="444307" progId="Equation.3">
                  <p:embed/>
                </p:oleObj>
              </mc:Choice>
              <mc:Fallback>
                <p:oleObj name="Equation" r:id="rId7" imgW="710891" imgH="444307" progId="Equation.3">
                  <p:embed/>
                  <p:pic>
                    <p:nvPicPr>
                      <p:cNvPr id="235527" name="Object 7">
                        <a:extLst>
                          <a:ext uri="{FF2B5EF4-FFF2-40B4-BE49-F238E27FC236}">
                            <a16:creationId xmlns:a16="http://schemas.microsoft.com/office/drawing/2014/main" xmlns="" id="{BB58A407-79D8-40AB-8B71-B5C5148D0DE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75475" y="1531938"/>
                        <a:ext cx="1374775" cy="858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0" name="Object 10">
            <a:extLst>
              <a:ext uri="{FF2B5EF4-FFF2-40B4-BE49-F238E27FC236}">
                <a16:creationId xmlns:a16="http://schemas.microsoft.com/office/drawing/2014/main" xmlns="" id="{2C0BF7BF-A05F-4818-B98C-8A80A90784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2944813"/>
          <a:ext cx="6172200" cy="379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89" name="Equation" r:id="rId9" imgW="3251200" imgH="203200" progId="Equation.3">
                  <p:embed/>
                </p:oleObj>
              </mc:Choice>
              <mc:Fallback>
                <p:oleObj name="Equation" r:id="rId9" imgW="3251200" imgH="203200" progId="Equation.3">
                  <p:embed/>
                  <p:pic>
                    <p:nvPicPr>
                      <p:cNvPr id="235530" name="Object 10">
                        <a:extLst>
                          <a:ext uri="{FF2B5EF4-FFF2-40B4-BE49-F238E27FC236}">
                            <a16:creationId xmlns:a16="http://schemas.microsoft.com/office/drawing/2014/main" xmlns="" id="{2C0BF7BF-A05F-4818-B98C-8A80A90784D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2944813"/>
                        <a:ext cx="6172200" cy="379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1" name="Object 11">
            <a:extLst>
              <a:ext uri="{FF2B5EF4-FFF2-40B4-BE49-F238E27FC236}">
                <a16:creationId xmlns:a16="http://schemas.microsoft.com/office/drawing/2014/main" xmlns="" id="{EF4F7105-B3BE-4BE5-A05A-350B32588E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03600"/>
          <a:ext cx="6400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0" name="Equation" r:id="rId11" imgW="3162300" imgH="203200" progId="Equation.3">
                  <p:embed/>
                </p:oleObj>
              </mc:Choice>
              <mc:Fallback>
                <p:oleObj name="Equation" r:id="rId11" imgW="3162300" imgH="203200" progId="Equation.3">
                  <p:embed/>
                  <p:pic>
                    <p:nvPicPr>
                      <p:cNvPr id="235531" name="Object 11">
                        <a:extLst>
                          <a:ext uri="{FF2B5EF4-FFF2-40B4-BE49-F238E27FC236}">
                            <a16:creationId xmlns:a16="http://schemas.microsoft.com/office/drawing/2014/main" xmlns="" id="{EF4F7105-B3BE-4BE5-A05A-350B32588E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03600"/>
                        <a:ext cx="6400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32" name="Object 12">
            <a:extLst>
              <a:ext uri="{FF2B5EF4-FFF2-40B4-BE49-F238E27FC236}">
                <a16:creationId xmlns:a16="http://schemas.microsoft.com/office/drawing/2014/main" xmlns="" id="{6BC2B593-1B84-413A-9D5C-81AEC9EAD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9525" y="3875088"/>
          <a:ext cx="5867400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1" name="Equation" r:id="rId13" imgW="2997200" imgH="203200" progId="Equation.3">
                  <p:embed/>
                </p:oleObj>
              </mc:Choice>
              <mc:Fallback>
                <p:oleObj name="Equation" r:id="rId13" imgW="2997200" imgH="203200" progId="Equation.3">
                  <p:embed/>
                  <p:pic>
                    <p:nvPicPr>
                      <p:cNvPr id="235532" name="Object 12">
                        <a:extLst>
                          <a:ext uri="{FF2B5EF4-FFF2-40B4-BE49-F238E27FC236}">
                            <a16:creationId xmlns:a16="http://schemas.microsoft.com/office/drawing/2014/main" xmlns="" id="{6BC2B593-1B84-413A-9D5C-81AEC9EAD10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9525" y="3875088"/>
                        <a:ext cx="5867400" cy="392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33" name="Text Box 13">
            <a:extLst>
              <a:ext uri="{FF2B5EF4-FFF2-40B4-BE49-F238E27FC236}">
                <a16:creationId xmlns:a16="http://schemas.microsoft.com/office/drawing/2014/main" xmlns="" id="{D795FDD0-1E73-45E4-A91F-2CD2D550E6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4425950"/>
            <a:ext cx="681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Ctt :</a:t>
            </a:r>
          </a:p>
        </p:txBody>
      </p:sp>
      <p:sp>
        <p:nvSpPr>
          <p:cNvPr id="235534" name="Text Box 14">
            <a:extLst>
              <a:ext uri="{FF2B5EF4-FFF2-40B4-BE49-F238E27FC236}">
                <a16:creationId xmlns:a16="http://schemas.microsoft.com/office/drawing/2014/main" xmlns="" id="{0A26DA06-E91F-4C7B-8C03-53942A307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9125" y="4427538"/>
            <a:ext cx="7472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g(x) </a:t>
            </a:r>
            <a:r>
              <a:rPr lang="en-US" altLang="en-US">
                <a:sym typeface="Wingdings" panose="05000000000000000000" pitchFamily="2" charset="2"/>
              </a:rPr>
              <a:t> 0 dari arah atas maksudnya g(x) menuju 0 dari nilai g(x)</a:t>
            </a:r>
          </a:p>
          <a:p>
            <a:r>
              <a:rPr lang="en-US" altLang="en-US">
                <a:sym typeface="Wingdings" panose="05000000000000000000" pitchFamily="2" charset="2"/>
              </a:rPr>
              <a:t>positif.</a:t>
            </a:r>
            <a:r>
              <a:rPr lang="en-US" altLang="en-US"/>
              <a:t> </a:t>
            </a:r>
          </a:p>
        </p:txBody>
      </p:sp>
      <p:sp>
        <p:nvSpPr>
          <p:cNvPr id="235535" name="Text Box 15">
            <a:extLst>
              <a:ext uri="{FF2B5EF4-FFF2-40B4-BE49-F238E27FC236}">
                <a16:creationId xmlns:a16="http://schemas.microsoft.com/office/drawing/2014/main" xmlns="" id="{8A51D9D7-2D5E-4D37-AE16-5F83500BC8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84363" y="5241925"/>
            <a:ext cx="774223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g(x) </a:t>
            </a:r>
            <a:r>
              <a:rPr lang="en-US" altLang="en-US">
                <a:sym typeface="Wingdings" panose="05000000000000000000" pitchFamily="2" charset="2"/>
              </a:rPr>
              <a:t> 0 dari arah bawah maksudnya g(x) menuju 0 dari nilai g(x)</a:t>
            </a:r>
          </a:p>
          <a:p>
            <a:r>
              <a:rPr lang="en-US" altLang="en-US">
                <a:sym typeface="Wingdings" panose="05000000000000000000" pitchFamily="2" charset="2"/>
              </a:rPr>
              <a:t>negatif.</a:t>
            </a:r>
            <a:r>
              <a:rPr lang="en-US" altLang="en-US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5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5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35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355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35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35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355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35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35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35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35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4" grpId="0"/>
      <p:bldP spid="235525" grpId="0"/>
      <p:bldP spid="235533" grpId="0"/>
      <p:bldP spid="235534" grpId="0"/>
      <p:bldP spid="23553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>
            <a:extLst>
              <a:ext uri="{FF2B5EF4-FFF2-40B4-BE49-F238E27FC236}">
                <a16:creationId xmlns:a16="http://schemas.microsoft.com/office/drawing/2014/main" xmlns="" id="{53CB8F9E-9D21-4A4E-B111-9988B1904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E0EBC86-E6B5-4A4C-B8B1-C31901AA5246}" type="slidenum">
              <a:rPr lang="en-US" altLang="en-US" sz="1200">
                <a:latin typeface="Arial Black" panose="020B0A04020102020204" pitchFamily="34" charset="0"/>
              </a:rPr>
              <a:pPr/>
              <a:t>18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37591" name="Object 23">
            <a:extLst>
              <a:ext uri="{FF2B5EF4-FFF2-40B4-BE49-F238E27FC236}">
                <a16:creationId xmlns:a16="http://schemas.microsoft.com/office/drawing/2014/main" xmlns="" id="{42A8EC20-3BC4-47D9-B669-642B234E8DBE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295400" y="4308475"/>
          <a:ext cx="1981200" cy="51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0" name="Equation" r:id="rId3" imgW="1129810" imgH="291973" progId="Equation.3">
                  <p:embed/>
                </p:oleObj>
              </mc:Choice>
              <mc:Fallback>
                <p:oleObj name="Equation" r:id="rId3" imgW="1129810" imgH="291973" progId="Equation.3">
                  <p:embed/>
                  <p:pic>
                    <p:nvPicPr>
                      <p:cNvPr id="237591" name="Object 23">
                        <a:extLst>
                          <a:ext uri="{FF2B5EF4-FFF2-40B4-BE49-F238E27FC236}">
                            <a16:creationId xmlns:a16="http://schemas.microsoft.com/office/drawing/2014/main" xmlns="" id="{42A8EC20-3BC4-47D9-B669-642B234E8DBE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4308475"/>
                        <a:ext cx="1981200" cy="512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7599" name="Object 31">
            <a:extLst>
              <a:ext uri="{FF2B5EF4-FFF2-40B4-BE49-F238E27FC236}">
                <a16:creationId xmlns:a16="http://schemas.microsoft.com/office/drawing/2014/main" xmlns="" id="{A363B843-6B94-4F40-8074-22B2CCB4F7DD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744788" y="5867400"/>
          <a:ext cx="1976437" cy="785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1" name="Equation" r:id="rId5" imgW="1054100" imgH="419100" progId="Equation.3">
                  <p:embed/>
                </p:oleObj>
              </mc:Choice>
              <mc:Fallback>
                <p:oleObj name="Equation" r:id="rId5" imgW="1054100" imgH="419100" progId="Equation.3">
                  <p:embed/>
                  <p:pic>
                    <p:nvPicPr>
                      <p:cNvPr id="237599" name="Object 31">
                        <a:extLst>
                          <a:ext uri="{FF2B5EF4-FFF2-40B4-BE49-F238E27FC236}">
                            <a16:creationId xmlns:a16="http://schemas.microsoft.com/office/drawing/2014/main" xmlns="" id="{A363B843-6B94-4F40-8074-22B2CCB4F7D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4788" y="5867400"/>
                        <a:ext cx="1976437" cy="785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2" name="Text Box 4">
            <a:extLst>
              <a:ext uri="{FF2B5EF4-FFF2-40B4-BE49-F238E27FC236}">
                <a16:creationId xmlns:a16="http://schemas.microsoft.com/office/drawing/2014/main" xmlns="" id="{0B124709-2764-49E7-92C0-B3AD8629D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381000"/>
            <a:ext cx="181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Hitung</a:t>
            </a:r>
          </a:p>
        </p:txBody>
      </p:sp>
      <p:sp>
        <p:nvSpPr>
          <p:cNvPr id="34822" name="Rectangle 6">
            <a:extLst>
              <a:ext uri="{FF2B5EF4-FFF2-40B4-BE49-F238E27FC236}">
                <a16:creationId xmlns:a16="http://schemas.microsoft.com/office/drawing/2014/main" xmlns="" id="{8B81675F-2016-4224-B845-4FC38B7B66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73" name="Object 5">
            <a:extLst>
              <a:ext uri="{FF2B5EF4-FFF2-40B4-BE49-F238E27FC236}">
                <a16:creationId xmlns:a16="http://schemas.microsoft.com/office/drawing/2014/main" xmlns="" id="{95AA9899-6EB5-4F31-A8FE-155C0F654C1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55700" y="984250"/>
          <a:ext cx="9906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2" name="Equation" r:id="rId7" imgW="660400" imgH="419100" progId="Equation.3">
                  <p:embed/>
                </p:oleObj>
              </mc:Choice>
              <mc:Fallback>
                <p:oleObj name="Equation" r:id="rId7" imgW="660400" imgH="419100" progId="Equation.3">
                  <p:embed/>
                  <p:pic>
                    <p:nvPicPr>
                      <p:cNvPr id="237573" name="Object 5">
                        <a:extLst>
                          <a:ext uri="{FF2B5EF4-FFF2-40B4-BE49-F238E27FC236}">
                            <a16:creationId xmlns:a16="http://schemas.microsoft.com/office/drawing/2014/main" xmlns="" id="{95AA9899-6EB5-4F31-A8FE-155C0F654C1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984250"/>
                        <a:ext cx="990600" cy="6334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75" name="Text Box 7">
            <a:extLst>
              <a:ext uri="{FF2B5EF4-FFF2-40B4-BE49-F238E27FC236}">
                <a16:creationId xmlns:a16="http://schemas.microsoft.com/office/drawing/2014/main" xmlns="" id="{0EFA8A79-46CA-4916-92FD-C7380CECBC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163" y="10668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a.</a:t>
            </a:r>
          </a:p>
        </p:txBody>
      </p:sp>
      <p:sp>
        <p:nvSpPr>
          <p:cNvPr id="34825" name="Rectangle 9">
            <a:extLst>
              <a:ext uri="{FF2B5EF4-FFF2-40B4-BE49-F238E27FC236}">
                <a16:creationId xmlns:a16="http://schemas.microsoft.com/office/drawing/2014/main" xmlns="" id="{3D4923BF-127E-412B-AEFC-C04D5ABF4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76" name="Object 8">
            <a:extLst>
              <a:ext uri="{FF2B5EF4-FFF2-40B4-BE49-F238E27FC236}">
                <a16:creationId xmlns:a16="http://schemas.microsoft.com/office/drawing/2014/main" xmlns="" id="{A013592C-8DFB-44B3-A414-4BC1F923A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0" y="984250"/>
          <a:ext cx="1143000" cy="661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3" name="Equation" r:id="rId9" imgW="723586" imgH="418918" progId="Equation.3">
                  <p:embed/>
                </p:oleObj>
              </mc:Choice>
              <mc:Fallback>
                <p:oleObj name="Equation" r:id="rId9" imgW="723586" imgH="418918" progId="Equation.3">
                  <p:embed/>
                  <p:pic>
                    <p:nvPicPr>
                      <p:cNvPr id="237576" name="Object 8">
                        <a:extLst>
                          <a:ext uri="{FF2B5EF4-FFF2-40B4-BE49-F238E27FC236}">
                            <a16:creationId xmlns:a16="http://schemas.microsoft.com/office/drawing/2014/main" xmlns="" id="{A013592C-8DFB-44B3-A414-4BC1F923A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984250"/>
                        <a:ext cx="1143000" cy="661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7" name="Rectangle 11">
            <a:extLst>
              <a:ext uri="{FF2B5EF4-FFF2-40B4-BE49-F238E27FC236}">
                <a16:creationId xmlns:a16="http://schemas.microsoft.com/office/drawing/2014/main" xmlns="" id="{21365EA8-22A8-4D40-822C-3FB6B94C30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78" name="Object 10">
            <a:extLst>
              <a:ext uri="{FF2B5EF4-FFF2-40B4-BE49-F238E27FC236}">
                <a16:creationId xmlns:a16="http://schemas.microsoft.com/office/drawing/2014/main" xmlns="" id="{6ADAE582-DA08-4289-978E-C866360EDD0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84750" y="984250"/>
          <a:ext cx="10668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4" name="Equation" r:id="rId11" imgW="622030" imgH="393529" progId="Equation.3">
                  <p:embed/>
                </p:oleObj>
              </mc:Choice>
              <mc:Fallback>
                <p:oleObj name="Equation" r:id="rId11" imgW="622030" imgH="393529" progId="Equation.3">
                  <p:embed/>
                  <p:pic>
                    <p:nvPicPr>
                      <p:cNvPr id="237578" name="Object 10">
                        <a:extLst>
                          <a:ext uri="{FF2B5EF4-FFF2-40B4-BE49-F238E27FC236}">
                            <a16:creationId xmlns:a16="http://schemas.microsoft.com/office/drawing/2014/main" xmlns="" id="{6ADAE582-DA08-4289-978E-C866360EDD0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0" y="984250"/>
                        <a:ext cx="1066800" cy="673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0" name="Text Box 12">
            <a:extLst>
              <a:ext uri="{FF2B5EF4-FFF2-40B4-BE49-F238E27FC236}">
                <a16:creationId xmlns:a16="http://schemas.microsoft.com/office/drawing/2014/main" xmlns="" id="{0285C319-0CC7-41AE-8849-FF7F4C1A5E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68600" y="114300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b.</a:t>
            </a:r>
          </a:p>
        </p:txBody>
      </p:sp>
      <p:sp>
        <p:nvSpPr>
          <p:cNvPr id="237581" name="Text Box 13">
            <a:extLst>
              <a:ext uri="{FF2B5EF4-FFF2-40B4-BE49-F238E27FC236}">
                <a16:creationId xmlns:a16="http://schemas.microsoft.com/office/drawing/2014/main" xmlns="" id="{A3D87DFC-E6E3-4F26-A38A-BB693735A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3925" y="1127125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c.</a:t>
            </a:r>
          </a:p>
        </p:txBody>
      </p:sp>
      <p:sp>
        <p:nvSpPr>
          <p:cNvPr id="237582" name="Text Box 14">
            <a:extLst>
              <a:ext uri="{FF2B5EF4-FFF2-40B4-BE49-F238E27FC236}">
                <a16:creationId xmlns:a16="http://schemas.microsoft.com/office/drawing/2014/main" xmlns="" id="{D3B947BB-95B2-405C-B127-741DF4DC0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1676400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</a:t>
            </a:r>
          </a:p>
        </p:txBody>
      </p:sp>
      <p:sp>
        <p:nvSpPr>
          <p:cNvPr id="237583" name="Text Box 15">
            <a:extLst>
              <a:ext uri="{FF2B5EF4-FFF2-40B4-BE49-F238E27FC236}">
                <a16:creationId xmlns:a16="http://schemas.microsoft.com/office/drawing/2014/main" xmlns="" id="{19307892-5DBB-4661-A970-F8F3DE29A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5988" y="22860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a.</a:t>
            </a:r>
          </a:p>
        </p:txBody>
      </p:sp>
      <p:sp>
        <p:nvSpPr>
          <p:cNvPr id="34833" name="Rectangle 17">
            <a:extLst>
              <a:ext uri="{FF2B5EF4-FFF2-40B4-BE49-F238E27FC236}">
                <a16:creationId xmlns:a16="http://schemas.microsoft.com/office/drawing/2014/main" xmlns="" id="{215CC9B1-C877-45A8-8580-BF0F7F4A7B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84" name="Object 16">
            <a:extLst>
              <a:ext uri="{FF2B5EF4-FFF2-40B4-BE49-F238E27FC236}">
                <a16:creationId xmlns:a16="http://schemas.microsoft.com/office/drawing/2014/main" xmlns="" id="{5744219F-7EE1-48D2-A8A4-067C79CA30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7475" y="2322513"/>
          <a:ext cx="18288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5" name="Equation" r:id="rId13" imgW="1104900" imgH="292100" progId="Equation.3">
                  <p:embed/>
                </p:oleObj>
              </mc:Choice>
              <mc:Fallback>
                <p:oleObj name="Equation" r:id="rId13" imgW="1104900" imgH="292100" progId="Equation.3">
                  <p:embed/>
                  <p:pic>
                    <p:nvPicPr>
                      <p:cNvPr id="237584" name="Object 16">
                        <a:extLst>
                          <a:ext uri="{FF2B5EF4-FFF2-40B4-BE49-F238E27FC236}">
                            <a16:creationId xmlns:a16="http://schemas.microsoft.com/office/drawing/2014/main" xmlns="" id="{5744219F-7EE1-48D2-A8A4-067C79CA30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7475" y="2322513"/>
                        <a:ext cx="18288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86" name="Text Box 18">
            <a:extLst>
              <a:ext uri="{FF2B5EF4-FFF2-40B4-BE49-F238E27FC236}">
                <a16:creationId xmlns:a16="http://schemas.microsoft.com/office/drawing/2014/main" xmlns="" id="{B3814181-0ED3-44EA-B2F2-B105A654F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314575"/>
            <a:ext cx="59785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,g(x)=x-1 akan menuju 0 dari arah bawah, karena </a:t>
            </a:r>
          </a:p>
          <a:p>
            <a:r>
              <a:rPr lang="en-US" altLang="en-US"/>
              <a:t>x </a:t>
            </a:r>
            <a:r>
              <a:rPr lang="en-US" altLang="en-US">
                <a:sym typeface="Wingdings" panose="05000000000000000000" pitchFamily="2" charset="2"/>
              </a:rPr>
              <a:t> 1 dari kiri berarti x lebih kecil dari 1, akibatnya</a:t>
            </a:r>
          </a:p>
          <a:p>
            <a:r>
              <a:rPr lang="en-US" altLang="en-US">
                <a:sym typeface="Wingdings" panose="05000000000000000000" pitchFamily="2" charset="2"/>
              </a:rPr>
              <a:t>x-1 akan bernilai negatif</a:t>
            </a:r>
            <a:endParaRPr lang="en-US" altLang="en-US"/>
          </a:p>
        </p:txBody>
      </p:sp>
      <p:sp>
        <p:nvSpPr>
          <p:cNvPr id="237587" name="Text Box 19">
            <a:extLst>
              <a:ext uri="{FF2B5EF4-FFF2-40B4-BE49-F238E27FC236}">
                <a16:creationId xmlns:a16="http://schemas.microsoft.com/office/drawing/2014/main" xmlns="" id="{239738CC-65D3-4737-BA28-5BD3D3D36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4450" y="3270250"/>
            <a:ext cx="1303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Sehingga </a:t>
            </a:r>
          </a:p>
        </p:txBody>
      </p:sp>
      <p:sp>
        <p:nvSpPr>
          <p:cNvPr id="34837" name="Rectangle 21">
            <a:extLst>
              <a:ext uri="{FF2B5EF4-FFF2-40B4-BE49-F238E27FC236}">
                <a16:creationId xmlns:a16="http://schemas.microsoft.com/office/drawing/2014/main" xmlns="" id="{3B65909F-3BD7-4611-8FC3-478E30B184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88" name="Object 20">
            <a:extLst>
              <a:ext uri="{FF2B5EF4-FFF2-40B4-BE49-F238E27FC236}">
                <a16:creationId xmlns:a16="http://schemas.microsoft.com/office/drawing/2014/main" xmlns="" id="{305CE8BE-D047-46E0-BAFC-A66B50E83E2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0025" y="3422650"/>
          <a:ext cx="1831975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6" name="Equation" r:id="rId15" imgW="990600" imgH="419100" progId="Equation.3">
                  <p:embed/>
                </p:oleObj>
              </mc:Choice>
              <mc:Fallback>
                <p:oleObj name="Equation" r:id="rId15" imgW="990600" imgH="419100" progId="Equation.3">
                  <p:embed/>
                  <p:pic>
                    <p:nvPicPr>
                      <p:cNvPr id="237588" name="Object 20">
                        <a:extLst>
                          <a:ext uri="{FF2B5EF4-FFF2-40B4-BE49-F238E27FC236}">
                            <a16:creationId xmlns:a16="http://schemas.microsoft.com/office/drawing/2014/main" xmlns="" id="{305CE8BE-D047-46E0-BAFC-A66B50E83E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0025" y="3422650"/>
                        <a:ext cx="1831975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90" name="Text Box 22">
            <a:extLst>
              <a:ext uri="{FF2B5EF4-FFF2-40B4-BE49-F238E27FC236}">
                <a16:creationId xmlns:a16="http://schemas.microsoft.com/office/drawing/2014/main" xmlns="" id="{669B596A-5BD9-4B70-838E-E6D07CA70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2175" y="4321175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b.</a:t>
            </a:r>
          </a:p>
        </p:txBody>
      </p:sp>
      <p:sp>
        <p:nvSpPr>
          <p:cNvPr id="237593" name="Text Box 25">
            <a:extLst>
              <a:ext uri="{FF2B5EF4-FFF2-40B4-BE49-F238E27FC236}">
                <a16:creationId xmlns:a16="http://schemas.microsoft.com/office/drawing/2014/main" xmlns="" id="{01F7598D-A5E2-40A1-BED7-911811F76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7588" y="4260850"/>
            <a:ext cx="625157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                akan menuju 0 dari arah atas, karena </a:t>
            </a:r>
          </a:p>
          <a:p>
            <a:r>
              <a:rPr lang="en-US" altLang="en-US"/>
              <a:t>x </a:t>
            </a:r>
            <a:r>
              <a:rPr lang="en-US" altLang="en-US">
                <a:sym typeface="Wingdings" panose="05000000000000000000" pitchFamily="2" charset="2"/>
              </a:rPr>
              <a:t> -1 dari kiri berarti x lebih kecil dari -1, tapi</a:t>
            </a:r>
          </a:p>
          <a:p>
            <a:r>
              <a:rPr lang="en-US" altLang="en-US">
                <a:sym typeface="Wingdings" panose="05000000000000000000" pitchFamily="2" charset="2"/>
              </a:rPr>
              <a:t>bilangan negatif yang lebih kecil dari -1 jika dikuadrat</a:t>
            </a:r>
          </a:p>
          <a:p>
            <a:r>
              <a:rPr lang="en-US" altLang="en-US">
                <a:sym typeface="Wingdings" panose="05000000000000000000" pitchFamily="2" charset="2"/>
              </a:rPr>
              <a:t>kan lebih besar dari 1 sehingga          bernilai positif</a:t>
            </a:r>
            <a:endParaRPr lang="en-US" altLang="en-US"/>
          </a:p>
        </p:txBody>
      </p:sp>
      <p:sp>
        <p:nvSpPr>
          <p:cNvPr id="34841" name="Rectangle 27">
            <a:extLst>
              <a:ext uri="{FF2B5EF4-FFF2-40B4-BE49-F238E27FC236}">
                <a16:creationId xmlns:a16="http://schemas.microsoft.com/office/drawing/2014/main" xmlns="" id="{3E226F22-2163-45DD-B237-CD16AE5F4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94" name="Object 26">
            <a:extLst>
              <a:ext uri="{FF2B5EF4-FFF2-40B4-BE49-F238E27FC236}">
                <a16:creationId xmlns:a16="http://schemas.microsoft.com/office/drawing/2014/main" xmlns="" id="{96F2A1F4-D140-4B17-BA2B-A70E3AA982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46475" y="4311650"/>
          <a:ext cx="13716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7" name="Equation" r:id="rId17" imgW="838200" imgH="228600" progId="Equation.3">
                  <p:embed/>
                </p:oleObj>
              </mc:Choice>
              <mc:Fallback>
                <p:oleObj name="Equation" r:id="rId17" imgW="838200" imgH="228600" progId="Equation.3">
                  <p:embed/>
                  <p:pic>
                    <p:nvPicPr>
                      <p:cNvPr id="237594" name="Object 26">
                        <a:extLst>
                          <a:ext uri="{FF2B5EF4-FFF2-40B4-BE49-F238E27FC236}">
                            <a16:creationId xmlns:a16="http://schemas.microsoft.com/office/drawing/2014/main" xmlns="" id="{96F2A1F4-D140-4B17-BA2B-A70E3AA982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6475" y="4311650"/>
                        <a:ext cx="13716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43" name="Rectangle 29">
            <a:extLst>
              <a:ext uri="{FF2B5EF4-FFF2-40B4-BE49-F238E27FC236}">
                <a16:creationId xmlns:a16="http://schemas.microsoft.com/office/drawing/2014/main" xmlns="" id="{6E45BFFD-66FD-437D-BFE8-55FE2A642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37596" name="Object 28">
            <a:extLst>
              <a:ext uri="{FF2B5EF4-FFF2-40B4-BE49-F238E27FC236}">
                <a16:creationId xmlns:a16="http://schemas.microsoft.com/office/drawing/2014/main" xmlns="" id="{7657FB2B-0408-4112-9D2D-02880B6BF4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6775" y="5251450"/>
          <a:ext cx="609600" cy="312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18" name="Equation" r:id="rId19" imgW="393529" imgH="203112" progId="Equation.3">
                  <p:embed/>
                </p:oleObj>
              </mc:Choice>
              <mc:Fallback>
                <p:oleObj name="Equation" r:id="rId19" imgW="393529" imgH="203112" progId="Equation.3">
                  <p:embed/>
                  <p:pic>
                    <p:nvPicPr>
                      <p:cNvPr id="237596" name="Object 28">
                        <a:extLst>
                          <a:ext uri="{FF2B5EF4-FFF2-40B4-BE49-F238E27FC236}">
                            <a16:creationId xmlns:a16="http://schemas.microsoft.com/office/drawing/2014/main" xmlns="" id="{7657FB2B-0408-4112-9D2D-02880B6BF4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6775" y="5251450"/>
                        <a:ext cx="609600" cy="312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7598" name="Text Box 30">
            <a:extLst>
              <a:ext uri="{FF2B5EF4-FFF2-40B4-BE49-F238E27FC236}">
                <a16:creationId xmlns:a16="http://schemas.microsoft.com/office/drawing/2014/main" xmlns="" id="{38982ECC-7D2F-4049-AD25-1FC1D461E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5622925"/>
            <a:ext cx="13033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Sehingga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37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37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37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37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37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37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37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37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3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37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37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37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37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37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37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37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375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375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2" grpId="0"/>
      <p:bldP spid="237575" grpId="0"/>
      <p:bldP spid="237580" grpId="0"/>
      <p:bldP spid="237581" grpId="0"/>
      <p:bldP spid="237582" grpId="0"/>
      <p:bldP spid="237583" grpId="0"/>
      <p:bldP spid="237586" grpId="0"/>
      <p:bldP spid="237587" grpId="0"/>
      <p:bldP spid="237590" grpId="0"/>
      <p:bldP spid="237593" grpId="0"/>
      <p:bldP spid="23759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>
            <a:extLst>
              <a:ext uri="{FF2B5EF4-FFF2-40B4-BE49-F238E27FC236}">
                <a16:creationId xmlns:a16="http://schemas.microsoft.com/office/drawing/2014/main" xmlns="" id="{16C48243-43D5-4FAD-A43C-BBBD26A2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8C0AFFE9-73BB-4ED6-BE0B-935A3B072DA4}" type="slidenum">
              <a:rPr lang="en-US" altLang="en-US" sz="1200">
                <a:latin typeface="Arial Black" panose="020B0A04020102020204" pitchFamily="34" charset="0"/>
              </a:rPr>
              <a:pPr/>
              <a:t>19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40645" name="Object 5">
            <a:extLst>
              <a:ext uri="{FF2B5EF4-FFF2-40B4-BE49-F238E27FC236}">
                <a16:creationId xmlns:a16="http://schemas.microsoft.com/office/drawing/2014/main" xmlns="" id="{EE713C8D-16C9-46BB-9019-D3F8F8926176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828800" y="990600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4" name="Equation" r:id="rId3" imgW="876300" imgH="279400" progId="Equation.3">
                  <p:embed/>
                </p:oleObj>
              </mc:Choice>
              <mc:Fallback>
                <p:oleObj name="Equation" r:id="rId3" imgW="876300" imgH="279400" progId="Equation.3">
                  <p:embed/>
                  <p:pic>
                    <p:nvPicPr>
                      <p:cNvPr id="240645" name="Object 5">
                        <a:extLst>
                          <a:ext uri="{FF2B5EF4-FFF2-40B4-BE49-F238E27FC236}">
                            <a16:creationId xmlns:a16="http://schemas.microsoft.com/office/drawing/2014/main" xmlns="" id="{EE713C8D-16C9-46BB-9019-D3F8F8926176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990600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0663" name="Object 23">
            <a:extLst>
              <a:ext uri="{FF2B5EF4-FFF2-40B4-BE49-F238E27FC236}">
                <a16:creationId xmlns:a16="http://schemas.microsoft.com/office/drawing/2014/main" xmlns="" id="{693EE799-6C9C-4208-9C27-9CD3ADA63BD0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897188" y="3367088"/>
          <a:ext cx="1825625" cy="744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5" name="Equation" r:id="rId5" imgW="965200" imgH="393700" progId="Equation.3">
                  <p:embed/>
                </p:oleObj>
              </mc:Choice>
              <mc:Fallback>
                <p:oleObj name="Equation" r:id="rId5" imgW="965200" imgH="393700" progId="Equation.3">
                  <p:embed/>
                  <p:pic>
                    <p:nvPicPr>
                      <p:cNvPr id="240663" name="Object 23">
                        <a:extLst>
                          <a:ext uri="{FF2B5EF4-FFF2-40B4-BE49-F238E27FC236}">
                            <a16:creationId xmlns:a16="http://schemas.microsoft.com/office/drawing/2014/main" xmlns="" id="{693EE799-6C9C-4208-9C27-9CD3ADA63BD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7188" y="3367088"/>
                        <a:ext cx="1825625" cy="744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44" name="Text Box 4">
            <a:extLst>
              <a:ext uri="{FF2B5EF4-FFF2-40B4-BE49-F238E27FC236}">
                <a16:creationId xmlns:a16="http://schemas.microsoft.com/office/drawing/2014/main" xmlns="" id="{FBDD9A18-9D11-49A7-AA9B-0479B490F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88" y="38100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c.</a:t>
            </a:r>
          </a:p>
        </p:txBody>
      </p:sp>
      <p:sp>
        <p:nvSpPr>
          <p:cNvPr id="240647" name="Line 7">
            <a:extLst>
              <a:ext uri="{FF2B5EF4-FFF2-40B4-BE49-F238E27FC236}">
                <a16:creationId xmlns:a16="http://schemas.microsoft.com/office/drawing/2014/main" xmlns="" id="{86FEFE15-40EF-4D42-AAF4-15E1C51FE6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6096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48" name="Line 8">
            <a:extLst>
              <a:ext uri="{FF2B5EF4-FFF2-40B4-BE49-F238E27FC236}">
                <a16:creationId xmlns:a16="http://schemas.microsoft.com/office/drawing/2014/main" xmlns="" id="{E4C9B3E4-8AFC-4957-B245-1CF6ED3FD12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1371600"/>
            <a:ext cx="2362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49" name="Text Box 9">
            <a:extLst>
              <a:ext uri="{FF2B5EF4-FFF2-40B4-BE49-F238E27FC236}">
                <a16:creationId xmlns:a16="http://schemas.microsoft.com/office/drawing/2014/main" xmlns="" id="{8799DBC4-CED7-43D1-92A9-4017124A7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984250"/>
            <a:ext cx="603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dan</a:t>
            </a:r>
          </a:p>
        </p:txBody>
      </p:sp>
      <p:sp>
        <p:nvSpPr>
          <p:cNvPr id="240652" name="Freeform 12">
            <a:extLst>
              <a:ext uri="{FF2B5EF4-FFF2-40B4-BE49-F238E27FC236}">
                <a16:creationId xmlns:a16="http://schemas.microsoft.com/office/drawing/2014/main" xmlns="" id="{1D34535B-C1E6-4EEA-A0D3-2813D6DFB114}"/>
              </a:ext>
            </a:extLst>
          </p:cNvPr>
          <p:cNvSpPr>
            <a:spLocks/>
          </p:cNvSpPr>
          <p:nvPr/>
        </p:nvSpPr>
        <p:spPr bwMode="auto">
          <a:xfrm>
            <a:off x="5943600" y="914400"/>
            <a:ext cx="184150" cy="400050"/>
          </a:xfrm>
          <a:custGeom>
            <a:avLst/>
            <a:gdLst>
              <a:gd name="T0" fmla="*/ 0 w 576"/>
              <a:gd name="T1" fmla="*/ 2147483647 h 432"/>
              <a:gd name="T2" fmla="*/ 2147483647 w 576"/>
              <a:gd name="T3" fmla="*/ 2147483647 h 432"/>
              <a:gd name="T4" fmla="*/ 2147483647 w 576"/>
              <a:gd name="T5" fmla="*/ 0 h 432"/>
              <a:gd name="T6" fmla="*/ 2147483647 w 576"/>
              <a:gd name="T7" fmla="*/ 2147483647 h 432"/>
              <a:gd name="T8" fmla="*/ 2147483647 w 576"/>
              <a:gd name="T9" fmla="*/ 2147483647 h 43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76"/>
              <a:gd name="T16" fmla="*/ 0 h 432"/>
              <a:gd name="T17" fmla="*/ 576 w 576"/>
              <a:gd name="T18" fmla="*/ 432 h 43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76" h="432">
                <a:moveTo>
                  <a:pt x="0" y="288"/>
                </a:moveTo>
                <a:cubicBezTo>
                  <a:pt x="28" y="240"/>
                  <a:pt x="56" y="192"/>
                  <a:pt x="96" y="144"/>
                </a:cubicBezTo>
                <a:cubicBezTo>
                  <a:pt x="136" y="96"/>
                  <a:pt x="184" y="0"/>
                  <a:pt x="240" y="0"/>
                </a:cubicBezTo>
                <a:cubicBezTo>
                  <a:pt x="296" y="0"/>
                  <a:pt x="376" y="72"/>
                  <a:pt x="432" y="144"/>
                </a:cubicBezTo>
                <a:cubicBezTo>
                  <a:pt x="488" y="216"/>
                  <a:pt x="532" y="324"/>
                  <a:pt x="576" y="43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53" name="Text Box 13">
            <a:extLst>
              <a:ext uri="{FF2B5EF4-FFF2-40B4-BE49-F238E27FC236}">
                <a16:creationId xmlns:a16="http://schemas.microsoft.com/office/drawing/2014/main" xmlns="" id="{20B7479B-5C28-4EB7-B187-27CAB96A5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9838" y="654050"/>
            <a:ext cx="10112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/>
              <a:t>f(x)=sinx</a:t>
            </a:r>
          </a:p>
        </p:txBody>
      </p:sp>
      <p:graphicFrame>
        <p:nvGraphicFramePr>
          <p:cNvPr id="240654" name="Object 14">
            <a:extLst>
              <a:ext uri="{FF2B5EF4-FFF2-40B4-BE49-F238E27FC236}">
                <a16:creationId xmlns:a16="http://schemas.microsoft.com/office/drawing/2014/main" xmlns="" id="{FE985B05-B18B-4DAE-872D-1D9C6193D1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56375" y="13716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6" name="Equation" r:id="rId7" imgW="139700" imgH="139700" progId="Equation.3">
                  <p:embed/>
                </p:oleObj>
              </mc:Choice>
              <mc:Fallback>
                <p:oleObj name="Equation" r:id="rId7" imgW="139700" imgH="139700" progId="Equation.3">
                  <p:embed/>
                  <p:pic>
                    <p:nvPicPr>
                      <p:cNvPr id="240654" name="Object 14">
                        <a:extLst>
                          <a:ext uri="{FF2B5EF4-FFF2-40B4-BE49-F238E27FC236}">
                            <a16:creationId xmlns:a16="http://schemas.microsoft.com/office/drawing/2014/main" xmlns="" id="{FE985B05-B18B-4DAE-872D-1D9C6193D1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6375" y="13716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57" name="Text Box 17">
            <a:extLst>
              <a:ext uri="{FF2B5EF4-FFF2-40B4-BE49-F238E27FC236}">
                <a16:creationId xmlns:a16="http://schemas.microsoft.com/office/drawing/2014/main" xmlns="" id="{425A4B47-46E3-4D3C-A91B-2BCD7D195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00" y="1263650"/>
            <a:ext cx="2841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600"/>
              <a:t>x</a:t>
            </a:r>
          </a:p>
        </p:txBody>
      </p:sp>
      <p:sp>
        <p:nvSpPr>
          <p:cNvPr id="240658" name="Line 18">
            <a:extLst>
              <a:ext uri="{FF2B5EF4-FFF2-40B4-BE49-F238E27FC236}">
                <a16:creationId xmlns:a16="http://schemas.microsoft.com/office/drawing/2014/main" xmlns="" id="{2117E93E-51E7-4BD8-95CA-0DEF9941E84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13716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59" name="Line 19">
            <a:extLst>
              <a:ext uri="{FF2B5EF4-FFF2-40B4-BE49-F238E27FC236}">
                <a16:creationId xmlns:a16="http://schemas.microsoft.com/office/drawing/2014/main" xmlns="" id="{C66F43B9-65AF-4AA0-9B10-597B7A276F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16002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62" name="Text Box 22">
            <a:extLst>
              <a:ext uri="{FF2B5EF4-FFF2-40B4-BE49-F238E27FC236}">
                <a16:creationId xmlns:a16="http://schemas.microsoft.com/office/drawing/2014/main" xmlns="" id="{04F4B0A8-D035-4348-9A61-754A9A4917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2063750"/>
            <a:ext cx="7832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x menuju    dari arah kanan maka nilai sinx menuju 0 dari arah</a:t>
            </a:r>
          </a:p>
          <a:p>
            <a:r>
              <a:rPr lang="en-US" altLang="en-US"/>
              <a:t>bawah(arah nilai sinx negatif)</a:t>
            </a:r>
          </a:p>
        </p:txBody>
      </p:sp>
      <p:sp>
        <p:nvSpPr>
          <p:cNvPr id="240666" name="Text Box 26">
            <a:extLst>
              <a:ext uri="{FF2B5EF4-FFF2-40B4-BE49-F238E27FC236}">
                <a16:creationId xmlns:a16="http://schemas.microsoft.com/office/drawing/2014/main" xmlns="" id="{A53FDFC8-42B7-4277-86BE-E1A921E1E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950" y="2978150"/>
            <a:ext cx="1274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sehingga </a:t>
            </a:r>
          </a:p>
        </p:txBody>
      </p:sp>
      <p:sp>
        <p:nvSpPr>
          <p:cNvPr id="240667" name="Text Box 27">
            <a:extLst>
              <a:ext uri="{FF2B5EF4-FFF2-40B4-BE49-F238E27FC236}">
                <a16:creationId xmlns:a16="http://schemas.microsoft.com/office/drawing/2014/main" xmlns="" id="{508B53AB-484B-453E-BC8B-CC6A6A274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4325" y="387350"/>
            <a:ext cx="968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</a:t>
            </a:r>
          </a:p>
        </p:txBody>
      </p:sp>
      <p:sp>
        <p:nvSpPr>
          <p:cNvPr id="35858" name="Rectangle 29">
            <a:extLst>
              <a:ext uri="{FF2B5EF4-FFF2-40B4-BE49-F238E27FC236}">
                <a16:creationId xmlns:a16="http://schemas.microsoft.com/office/drawing/2014/main" xmlns="" id="{54420069-4F7B-4CB4-BF3F-F675689E06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0668" name="Object 28">
            <a:extLst>
              <a:ext uri="{FF2B5EF4-FFF2-40B4-BE49-F238E27FC236}">
                <a16:creationId xmlns:a16="http://schemas.microsoft.com/office/drawing/2014/main" xmlns="" id="{9514F66F-249D-44D6-8229-62C2052A3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2209800"/>
          <a:ext cx="228600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37" name="Equation" r:id="rId9" imgW="139700" imgH="139700" progId="Equation.3">
                  <p:embed/>
                </p:oleObj>
              </mc:Choice>
              <mc:Fallback>
                <p:oleObj name="Equation" r:id="rId9" imgW="139700" imgH="139700" progId="Equation.3">
                  <p:embed/>
                  <p:pic>
                    <p:nvPicPr>
                      <p:cNvPr id="240668" name="Object 28">
                        <a:extLst>
                          <a:ext uri="{FF2B5EF4-FFF2-40B4-BE49-F238E27FC236}">
                            <a16:creationId xmlns:a16="http://schemas.microsoft.com/office/drawing/2014/main" xmlns="" id="{9514F66F-249D-44D6-8229-62C2052A3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2209800"/>
                        <a:ext cx="228600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0670" name="Line 30">
            <a:extLst>
              <a:ext uri="{FF2B5EF4-FFF2-40B4-BE49-F238E27FC236}">
                <a16:creationId xmlns:a16="http://schemas.microsoft.com/office/drawing/2014/main" xmlns="" id="{EB23536B-56B9-42F4-BFF6-793B872CA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81800" y="1295400"/>
            <a:ext cx="76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0671" name="Line 31">
            <a:extLst>
              <a:ext uri="{FF2B5EF4-FFF2-40B4-BE49-F238E27FC236}">
                <a16:creationId xmlns:a16="http://schemas.microsoft.com/office/drawing/2014/main" xmlns="" id="{96A31EEA-BBF0-468C-BFBE-54CC64B6450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867400" y="14478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0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0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40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0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40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0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0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0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40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40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0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4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40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4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4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4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4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0644" grpId="0"/>
      <p:bldP spid="240649" grpId="0"/>
      <p:bldP spid="240653" grpId="0"/>
      <p:bldP spid="240657" grpId="0"/>
      <p:bldP spid="240662" grpId="0"/>
      <p:bldP spid="240666" grpId="0"/>
      <p:bldP spid="24066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>
            <a:extLst>
              <a:ext uri="{FF2B5EF4-FFF2-40B4-BE49-F238E27FC236}">
                <a16:creationId xmlns:a16="http://schemas.microsoft.com/office/drawing/2014/main" xmlns="" id="{6F9B92C2-7D71-4D8E-B0EB-9A2968F12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EFC2CC5-2D31-4C3D-8877-923F9C4218B8}" type="slidenum">
              <a:rPr lang="en-US" altLang="en-US" sz="1200">
                <a:latin typeface="Arial Black" panose="020B0A04020102020204" pitchFamily="34" charset="0"/>
              </a:rPr>
              <a:pPr/>
              <a:t>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00712" name="Object 8">
            <a:extLst>
              <a:ext uri="{FF2B5EF4-FFF2-40B4-BE49-F238E27FC236}">
                <a16:creationId xmlns:a16="http://schemas.microsoft.com/office/drawing/2014/main" xmlns="" id="{F29F4746-9B16-425E-9D7B-01B4FBD2CF41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429000" y="2133600"/>
          <a:ext cx="1598613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850531" imgH="418918" progId="Equation.3">
                  <p:embed/>
                </p:oleObj>
              </mc:Choice>
              <mc:Fallback>
                <p:oleObj name="Equation" r:id="rId3" imgW="850531" imgH="418918" progId="Equation.3">
                  <p:embed/>
                  <p:pic>
                    <p:nvPicPr>
                      <p:cNvPr id="200712" name="Object 8">
                        <a:extLst>
                          <a:ext uri="{FF2B5EF4-FFF2-40B4-BE49-F238E27FC236}">
                            <a16:creationId xmlns:a16="http://schemas.microsoft.com/office/drawing/2014/main" xmlns="" id="{F29F4746-9B16-425E-9D7B-01B4FBD2CF41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2133600"/>
                        <a:ext cx="1598613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4">
            <a:extLst>
              <a:ext uri="{FF2B5EF4-FFF2-40B4-BE49-F238E27FC236}">
                <a16:creationId xmlns:a16="http://schemas.microsoft.com/office/drawing/2014/main" xmlns="" id="{26141EDD-8DCD-4094-89B5-8522ADBA8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6461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00709" name="Text Box 5">
            <a:extLst>
              <a:ext uri="{FF2B5EF4-FFF2-40B4-BE49-F238E27FC236}">
                <a16:creationId xmlns:a16="http://schemas.microsoft.com/office/drawing/2014/main" xmlns="" id="{8D71E5C9-1E2B-415B-986F-6E0A754CCC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66738"/>
            <a:ext cx="460533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 b="1">
                <a:solidFill>
                  <a:srgbClr val="3333FF"/>
                </a:solidFill>
              </a:rPr>
              <a:t>3.1 Limit Fungsi di Satu Titik</a:t>
            </a:r>
          </a:p>
        </p:txBody>
      </p:sp>
      <p:sp>
        <p:nvSpPr>
          <p:cNvPr id="200710" name="Text Box 6">
            <a:extLst>
              <a:ext uri="{FF2B5EF4-FFF2-40B4-BE49-F238E27FC236}">
                <a16:creationId xmlns:a16="http://schemas.microsoft.com/office/drawing/2014/main" xmlns="" id="{36120C9C-B770-473E-884B-90AA44D00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7125" y="1176338"/>
            <a:ext cx="415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/>
              <a:t>Pengertian limit secara intuisi</a:t>
            </a:r>
          </a:p>
        </p:txBody>
      </p:sp>
      <p:sp>
        <p:nvSpPr>
          <p:cNvPr id="200711" name="Text Box 7">
            <a:extLst>
              <a:ext uri="{FF2B5EF4-FFF2-40B4-BE49-F238E27FC236}">
                <a16:creationId xmlns:a16="http://schemas.microsoft.com/office/drawing/2014/main" xmlns="" id="{F05AC681-E2A5-4BC0-8033-CBAEE8E399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6650" y="1758950"/>
            <a:ext cx="2135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Perhatikan fungsi</a:t>
            </a:r>
          </a:p>
        </p:txBody>
      </p:sp>
      <p:sp>
        <p:nvSpPr>
          <p:cNvPr id="200714" name="Text Box 10">
            <a:extLst>
              <a:ext uri="{FF2B5EF4-FFF2-40B4-BE49-F238E27FC236}">
                <a16:creationId xmlns:a16="http://schemas.microsoft.com/office/drawing/2014/main" xmlns="" id="{30E83DB0-1B9B-44C5-B3D1-F24108CE71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2838" y="3108325"/>
            <a:ext cx="87217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diatas tidak terdefinisi di x=1, karena di titik tersebut f(x) berbentuk</a:t>
            </a:r>
          </a:p>
          <a:p>
            <a:r>
              <a:rPr lang="en-US" altLang="en-US"/>
              <a:t>0/0. Tapi masih bisa ditanyakan berapa nilai f(x) jika x mendekati 1</a:t>
            </a:r>
          </a:p>
        </p:txBody>
      </p:sp>
      <p:sp>
        <p:nvSpPr>
          <p:cNvPr id="200715" name="Text Box 11">
            <a:extLst>
              <a:ext uri="{FF2B5EF4-FFF2-40B4-BE49-F238E27FC236}">
                <a16:creationId xmlns:a16="http://schemas.microsoft.com/office/drawing/2014/main" xmlns="" id="{4408810E-23BE-4D11-BC1E-64A88DE3D6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4900" y="3870325"/>
            <a:ext cx="84232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Dengan bantuan kalkulator dapat diperoleh nilai f(x) bila x mendekati 1, </a:t>
            </a:r>
          </a:p>
          <a:p>
            <a:r>
              <a:rPr lang="en-US" altLang="en-US"/>
              <a:t>seperti pada tabel berikut</a:t>
            </a:r>
          </a:p>
        </p:txBody>
      </p:sp>
      <p:sp>
        <p:nvSpPr>
          <p:cNvPr id="200800" name="Rectangle 96">
            <a:extLst>
              <a:ext uri="{FF2B5EF4-FFF2-40B4-BE49-F238E27FC236}">
                <a16:creationId xmlns:a16="http://schemas.microsoft.com/office/drawing/2014/main" xmlns="" id="{2F983ADF-2A45-4080-86CB-6BFEDA8FA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4876800"/>
            <a:ext cx="7391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00801" name="Line 97">
            <a:extLst>
              <a:ext uri="{FF2B5EF4-FFF2-40B4-BE49-F238E27FC236}">
                <a16:creationId xmlns:a16="http://schemas.microsoft.com/office/drawing/2014/main" xmlns="" id="{69DFCEC8-024A-4AE0-8FE8-99D8C13D63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541337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2" name="Text Box 98">
            <a:extLst>
              <a:ext uri="{FF2B5EF4-FFF2-40B4-BE49-F238E27FC236}">
                <a16:creationId xmlns:a16="http://schemas.microsoft.com/office/drawing/2014/main" xmlns="" id="{C3F3DDB4-3862-4787-AA48-632C1F46F3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95300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00803" name="Text Box 99">
            <a:extLst>
              <a:ext uri="{FF2B5EF4-FFF2-40B4-BE49-F238E27FC236}">
                <a16:creationId xmlns:a16="http://schemas.microsoft.com/office/drawing/2014/main" xmlns="" id="{F9B482C2-B839-4913-BF34-349E97EC37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0" y="5486400"/>
            <a:ext cx="58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f(x)</a:t>
            </a:r>
          </a:p>
        </p:txBody>
      </p:sp>
      <p:sp>
        <p:nvSpPr>
          <p:cNvPr id="200804" name="Line 100">
            <a:extLst>
              <a:ext uri="{FF2B5EF4-FFF2-40B4-BE49-F238E27FC236}">
                <a16:creationId xmlns:a16="http://schemas.microsoft.com/office/drawing/2014/main" xmlns="" id="{892C727E-0B59-458D-997D-5BD5188305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997075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5" name="Line 101">
            <a:extLst>
              <a:ext uri="{FF2B5EF4-FFF2-40B4-BE49-F238E27FC236}">
                <a16:creationId xmlns:a16="http://schemas.microsoft.com/office/drawing/2014/main" xmlns="" id="{2AB35B4F-C2DE-48D4-A289-7FC6A18628A9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6" name="Line 102">
            <a:extLst>
              <a:ext uri="{FF2B5EF4-FFF2-40B4-BE49-F238E27FC236}">
                <a16:creationId xmlns:a16="http://schemas.microsoft.com/office/drawing/2014/main" xmlns="" id="{1A7D99A8-F43F-4C5C-A14A-BDAAB318AF82}"/>
              </a:ext>
            </a:extLst>
          </p:cNvPr>
          <p:cNvSpPr>
            <a:spLocks noChangeShapeType="1"/>
          </p:cNvSpPr>
          <p:nvPr/>
        </p:nvSpPr>
        <p:spPr bwMode="auto">
          <a:xfrm>
            <a:off x="3184525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7" name="Line 103">
            <a:extLst>
              <a:ext uri="{FF2B5EF4-FFF2-40B4-BE49-F238E27FC236}">
                <a16:creationId xmlns:a16="http://schemas.microsoft.com/office/drawing/2014/main" xmlns="" id="{0289693E-2C23-4BA4-9BA0-0C11869BD5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8" name="Line 104">
            <a:extLst>
              <a:ext uri="{FF2B5EF4-FFF2-40B4-BE49-F238E27FC236}">
                <a16:creationId xmlns:a16="http://schemas.microsoft.com/office/drawing/2014/main" xmlns="" id="{299FE3F9-5CFD-4BA3-846F-237580B41FD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09" name="Line 105">
            <a:extLst>
              <a:ext uri="{FF2B5EF4-FFF2-40B4-BE49-F238E27FC236}">
                <a16:creationId xmlns:a16="http://schemas.microsoft.com/office/drawing/2014/main" xmlns="" id="{D1AB9C4A-1235-4669-961A-568FA5776FA1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10" name="Line 106">
            <a:extLst>
              <a:ext uri="{FF2B5EF4-FFF2-40B4-BE49-F238E27FC236}">
                <a16:creationId xmlns:a16="http://schemas.microsoft.com/office/drawing/2014/main" xmlns="" id="{26EBC924-0268-4B14-9BFD-C3FB2F5FFFE6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11" name="Line 107">
            <a:extLst>
              <a:ext uri="{FF2B5EF4-FFF2-40B4-BE49-F238E27FC236}">
                <a16:creationId xmlns:a16="http://schemas.microsoft.com/office/drawing/2014/main" xmlns="" id="{FACCBC49-5796-4EBD-AE73-44AAFC952E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5438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12" name="Line 108">
            <a:extLst>
              <a:ext uri="{FF2B5EF4-FFF2-40B4-BE49-F238E27FC236}">
                <a16:creationId xmlns:a16="http://schemas.microsoft.com/office/drawing/2014/main" xmlns="" id="{020D9D5B-F452-4C24-A670-071233BD7958}"/>
              </a:ext>
            </a:extLst>
          </p:cNvPr>
          <p:cNvSpPr>
            <a:spLocks noChangeShapeType="1"/>
          </p:cNvSpPr>
          <p:nvPr/>
        </p:nvSpPr>
        <p:spPr bwMode="auto">
          <a:xfrm>
            <a:off x="8229600" y="48768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13" name="Text Box 109">
            <a:extLst>
              <a:ext uri="{FF2B5EF4-FFF2-40B4-BE49-F238E27FC236}">
                <a16:creationId xmlns:a16="http://schemas.microsoft.com/office/drawing/2014/main" xmlns="" id="{9C251876-2D04-4F6B-A55B-EF72C62A7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4937125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0.9</a:t>
            </a:r>
          </a:p>
        </p:txBody>
      </p:sp>
      <p:sp>
        <p:nvSpPr>
          <p:cNvPr id="200814" name="Text Box 110">
            <a:extLst>
              <a:ext uri="{FF2B5EF4-FFF2-40B4-BE49-F238E27FC236}">
                <a16:creationId xmlns:a16="http://schemas.microsoft.com/office/drawing/2014/main" xmlns="" id="{07AECBB3-D2C6-4FF6-BD56-36E3F8560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5713" y="4937125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0.99</a:t>
            </a:r>
          </a:p>
        </p:txBody>
      </p:sp>
      <p:sp>
        <p:nvSpPr>
          <p:cNvPr id="200815" name="Text Box 111">
            <a:extLst>
              <a:ext uri="{FF2B5EF4-FFF2-40B4-BE49-F238E27FC236}">
                <a16:creationId xmlns:a16="http://schemas.microsoft.com/office/drawing/2014/main" xmlns="" id="{18ED31A8-C752-4948-9DE4-CBBCAF108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49600" y="4937125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0.999</a:t>
            </a:r>
          </a:p>
        </p:txBody>
      </p:sp>
      <p:sp>
        <p:nvSpPr>
          <p:cNvPr id="200816" name="Text Box 112">
            <a:extLst>
              <a:ext uri="{FF2B5EF4-FFF2-40B4-BE49-F238E27FC236}">
                <a16:creationId xmlns:a16="http://schemas.microsoft.com/office/drawing/2014/main" xmlns="" id="{E8699D54-881C-42FA-92A3-85FAD6F2BF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4937125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1.1</a:t>
            </a:r>
          </a:p>
        </p:txBody>
      </p:sp>
      <p:sp>
        <p:nvSpPr>
          <p:cNvPr id="200817" name="Text Box 113">
            <a:extLst>
              <a:ext uri="{FF2B5EF4-FFF2-40B4-BE49-F238E27FC236}">
                <a16:creationId xmlns:a16="http://schemas.microsoft.com/office/drawing/2014/main" xmlns="" id="{861E1723-2820-4753-9D8C-CE2D742F7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4937125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1.01</a:t>
            </a:r>
          </a:p>
        </p:txBody>
      </p:sp>
      <p:sp>
        <p:nvSpPr>
          <p:cNvPr id="200818" name="Text Box 114">
            <a:extLst>
              <a:ext uri="{FF2B5EF4-FFF2-40B4-BE49-F238E27FC236}">
                <a16:creationId xmlns:a16="http://schemas.microsoft.com/office/drawing/2014/main" xmlns="" id="{F6AAC7FA-CE25-4CDE-A935-E9E6A50D04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4959350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1.001</a:t>
            </a:r>
          </a:p>
        </p:txBody>
      </p:sp>
      <p:sp>
        <p:nvSpPr>
          <p:cNvPr id="200819" name="Text Box 115">
            <a:extLst>
              <a:ext uri="{FF2B5EF4-FFF2-40B4-BE49-F238E27FC236}">
                <a16:creationId xmlns:a16="http://schemas.microsoft.com/office/drawing/2014/main" xmlns="" id="{160F8B65-F4BF-4862-AE35-39845C154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49371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0.9999</a:t>
            </a:r>
          </a:p>
        </p:txBody>
      </p:sp>
      <p:sp>
        <p:nvSpPr>
          <p:cNvPr id="200820" name="Text Box 116">
            <a:extLst>
              <a:ext uri="{FF2B5EF4-FFF2-40B4-BE49-F238E27FC236}">
                <a16:creationId xmlns:a16="http://schemas.microsoft.com/office/drawing/2014/main" xmlns="" id="{E4A14FB4-A7F5-4E41-9DCD-8FC4153463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1850" y="49371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1.0001</a:t>
            </a:r>
          </a:p>
        </p:txBody>
      </p:sp>
      <p:sp>
        <p:nvSpPr>
          <p:cNvPr id="200821" name="Line 117">
            <a:extLst>
              <a:ext uri="{FF2B5EF4-FFF2-40B4-BE49-F238E27FC236}">
                <a16:creationId xmlns:a16="http://schemas.microsoft.com/office/drawing/2014/main" xmlns="" id="{0CA48483-D347-4434-AB2E-12CE54FC392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159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22" name="Line 118">
            <a:extLst>
              <a:ext uri="{FF2B5EF4-FFF2-40B4-BE49-F238E27FC236}">
                <a16:creationId xmlns:a16="http://schemas.microsoft.com/office/drawing/2014/main" xmlns="" id="{012BE505-6A04-48C1-A208-636743D0EB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15937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23" name="Text Box 119">
            <a:extLst>
              <a:ext uri="{FF2B5EF4-FFF2-40B4-BE49-F238E27FC236}">
                <a16:creationId xmlns:a16="http://schemas.microsoft.com/office/drawing/2014/main" xmlns="" id="{16592590-035B-4228-990F-36785084BF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86375" y="493712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200824" name="Line 120">
            <a:extLst>
              <a:ext uri="{FF2B5EF4-FFF2-40B4-BE49-F238E27FC236}">
                <a16:creationId xmlns:a16="http://schemas.microsoft.com/office/drawing/2014/main" xmlns="" id="{F1711721-57C5-489B-94FE-616184F2EF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5648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25" name="Line 121">
            <a:extLst>
              <a:ext uri="{FF2B5EF4-FFF2-40B4-BE49-F238E27FC236}">
                <a16:creationId xmlns:a16="http://schemas.microsoft.com/office/drawing/2014/main" xmlns="" id="{D7B8CB74-14B1-41CB-BDA1-86D53EA3622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56483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00826" name="Text Box 122">
            <a:extLst>
              <a:ext uri="{FF2B5EF4-FFF2-40B4-BE49-F238E27FC236}">
                <a16:creationId xmlns:a16="http://schemas.microsoft.com/office/drawing/2014/main" xmlns="" id="{E694870C-3605-4B99-83C8-79B79801D1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3675" y="5448300"/>
            <a:ext cx="30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200827" name="Text Box 123">
            <a:extLst>
              <a:ext uri="{FF2B5EF4-FFF2-40B4-BE49-F238E27FC236}">
                <a16:creationId xmlns:a16="http://schemas.microsoft.com/office/drawing/2014/main" xmlns="" id="{4A4FA58F-7C68-408D-ADC7-85890BB7C2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5" y="5394325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1.9</a:t>
            </a:r>
          </a:p>
        </p:txBody>
      </p:sp>
      <p:sp>
        <p:nvSpPr>
          <p:cNvPr id="200828" name="Text Box 124">
            <a:extLst>
              <a:ext uri="{FF2B5EF4-FFF2-40B4-BE49-F238E27FC236}">
                <a16:creationId xmlns:a16="http://schemas.microsoft.com/office/drawing/2014/main" xmlns="" id="{5707BBD3-F7AA-43D3-9884-A7F236A7BE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8725" y="5426075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1.99</a:t>
            </a:r>
          </a:p>
        </p:txBody>
      </p:sp>
      <p:sp>
        <p:nvSpPr>
          <p:cNvPr id="200829" name="Text Box 125">
            <a:extLst>
              <a:ext uri="{FF2B5EF4-FFF2-40B4-BE49-F238E27FC236}">
                <a16:creationId xmlns:a16="http://schemas.microsoft.com/office/drawing/2014/main" xmlns="" id="{6F98A30A-CC17-4193-BA6F-02FA43B7A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84525" y="5432425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1.999</a:t>
            </a:r>
          </a:p>
        </p:txBody>
      </p:sp>
      <p:sp>
        <p:nvSpPr>
          <p:cNvPr id="200830" name="Text Box 126">
            <a:extLst>
              <a:ext uri="{FF2B5EF4-FFF2-40B4-BE49-F238E27FC236}">
                <a16:creationId xmlns:a16="http://schemas.microsoft.com/office/drawing/2014/main" xmlns="" id="{7CB3C473-5BCD-49FC-93BA-FEF72C6A17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525" y="5470525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1.9999</a:t>
            </a:r>
          </a:p>
        </p:txBody>
      </p:sp>
      <p:sp>
        <p:nvSpPr>
          <p:cNvPr id="200831" name="Text Box 127">
            <a:extLst>
              <a:ext uri="{FF2B5EF4-FFF2-40B4-BE49-F238E27FC236}">
                <a16:creationId xmlns:a16="http://schemas.microsoft.com/office/drawing/2014/main" xmlns="" id="{CC0C07BD-7802-4312-8F88-33D1E41DC5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448300"/>
            <a:ext cx="958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2.0001</a:t>
            </a:r>
          </a:p>
        </p:txBody>
      </p:sp>
      <p:sp>
        <p:nvSpPr>
          <p:cNvPr id="200832" name="Text Box 128">
            <a:extLst>
              <a:ext uri="{FF2B5EF4-FFF2-40B4-BE49-F238E27FC236}">
                <a16:creationId xmlns:a16="http://schemas.microsoft.com/office/drawing/2014/main" xmlns="" id="{D97641E6-FD18-4378-9CF5-C92A4E8A7F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5925" y="5454650"/>
            <a:ext cx="819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2.001</a:t>
            </a:r>
          </a:p>
        </p:txBody>
      </p:sp>
      <p:sp>
        <p:nvSpPr>
          <p:cNvPr id="200833" name="Text Box 129">
            <a:extLst>
              <a:ext uri="{FF2B5EF4-FFF2-40B4-BE49-F238E27FC236}">
                <a16:creationId xmlns:a16="http://schemas.microsoft.com/office/drawing/2014/main" xmlns="" id="{86240FCA-C963-4E8A-BF54-34CC1933D1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7925" y="5470525"/>
            <a:ext cx="679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2.01</a:t>
            </a:r>
          </a:p>
        </p:txBody>
      </p:sp>
      <p:sp>
        <p:nvSpPr>
          <p:cNvPr id="200834" name="Text Box 130">
            <a:extLst>
              <a:ext uri="{FF2B5EF4-FFF2-40B4-BE49-F238E27FC236}">
                <a16:creationId xmlns:a16="http://schemas.microsoft.com/office/drawing/2014/main" xmlns="" id="{006B86DE-7270-4CA7-B461-0B0DD936AA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9925" y="5470525"/>
            <a:ext cx="539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0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00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00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00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0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00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00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0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00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0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0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0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00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00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00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00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00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00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0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00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00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8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00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9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00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9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00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9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200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0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4" dur="2000"/>
                                        <p:tgtEl>
                                          <p:spTgt spid="200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0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00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1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2" dur="2000"/>
                                        <p:tgtEl>
                                          <p:spTgt spid="200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1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6" dur="2000"/>
                                        <p:tgtEl>
                                          <p:spTgt spid="200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1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200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22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4" dur="2000"/>
                                        <p:tgtEl>
                                          <p:spTgt spid="200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26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8" dur="2000"/>
                                        <p:tgtEl>
                                          <p:spTgt spid="200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30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200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6" dur="2000"/>
                                        <p:tgtEl>
                                          <p:spTgt spid="200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38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200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5" dur="2000"/>
                                        <p:tgtEl>
                                          <p:spTgt spid="200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8" dur="2000"/>
                                        <p:tgtEl>
                                          <p:spTgt spid="20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1" dur="2000"/>
                                        <p:tgtEl>
                                          <p:spTgt spid="20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6" dur="2000"/>
                                        <p:tgtEl>
                                          <p:spTgt spid="200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2000"/>
                                        <p:tgtEl>
                                          <p:spTgt spid="200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2" dur="2000"/>
                                        <p:tgtEl>
                                          <p:spTgt spid="200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/>
      <p:bldP spid="200710" grpId="0"/>
      <p:bldP spid="200711" grpId="0"/>
      <p:bldP spid="200714" grpId="0"/>
      <p:bldP spid="200715" grpId="0"/>
      <p:bldP spid="200800" grpId="0" animBg="1"/>
      <p:bldP spid="200802" grpId="0"/>
      <p:bldP spid="200803" grpId="0"/>
      <p:bldP spid="200813" grpId="0"/>
      <p:bldP spid="200814" grpId="0"/>
      <p:bldP spid="200815" grpId="0"/>
      <p:bldP spid="200816" grpId="0"/>
      <p:bldP spid="200817" grpId="0"/>
      <p:bldP spid="200818" grpId="0"/>
      <p:bldP spid="200819" grpId="0"/>
      <p:bldP spid="200820" grpId="0"/>
      <p:bldP spid="200823" grpId="0"/>
      <p:bldP spid="200826" grpId="0"/>
      <p:bldP spid="200827" grpId="0"/>
      <p:bldP spid="200828" grpId="0"/>
      <p:bldP spid="200829" grpId="0"/>
      <p:bldP spid="200830" grpId="0"/>
      <p:bldP spid="200831" grpId="0"/>
      <p:bldP spid="200832" grpId="0"/>
      <p:bldP spid="200833" grpId="0"/>
      <p:bldP spid="20083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3717" name="Object 5">
            <a:extLst>
              <a:ext uri="{FF2B5EF4-FFF2-40B4-BE49-F238E27FC236}">
                <a16:creationId xmlns:a16="http://schemas.microsoft.com/office/drawing/2014/main" xmlns="" id="{8016B0BA-22F3-4BA6-A30E-5A63560C461D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1384300" y="1346200"/>
          <a:ext cx="129540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8" name="Equation" r:id="rId3" imgW="812447" imgH="279279" progId="Equation.3">
                  <p:embed/>
                </p:oleObj>
              </mc:Choice>
              <mc:Fallback>
                <p:oleObj name="Equation" r:id="rId3" imgW="812447" imgH="279279" progId="Equation.3">
                  <p:embed/>
                  <p:pic>
                    <p:nvPicPr>
                      <p:cNvPr id="243717" name="Object 5">
                        <a:extLst>
                          <a:ext uri="{FF2B5EF4-FFF2-40B4-BE49-F238E27FC236}">
                            <a16:creationId xmlns:a16="http://schemas.microsoft.com/office/drawing/2014/main" xmlns="" id="{8016B0BA-22F3-4BA6-A30E-5A63560C461D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346200"/>
                        <a:ext cx="1295400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7" name="Slide Number Placeholder 3">
            <a:extLst>
              <a:ext uri="{FF2B5EF4-FFF2-40B4-BE49-F238E27FC236}">
                <a16:creationId xmlns:a16="http://schemas.microsoft.com/office/drawing/2014/main" xmlns="" id="{C5C9231B-0ABC-461E-AB60-49B44E80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8D7844C3-5D7E-4746-BD65-201B1B8E779E}" type="slidenum">
              <a:rPr lang="en-US" altLang="en-US" sz="1200">
                <a:latin typeface="Arial Black" panose="020B0A04020102020204" pitchFamily="34" charset="0"/>
              </a:rPr>
              <a:pPr/>
              <a:t>20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43716" name="Text Box 4">
            <a:extLst>
              <a:ext uri="{FF2B5EF4-FFF2-40B4-BE49-F238E27FC236}">
                <a16:creationId xmlns:a16="http://schemas.microsoft.com/office/drawing/2014/main" xmlns="" id="{D9150E9D-4EBE-4E29-B1D7-F31974736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5513" y="641350"/>
            <a:ext cx="268128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rgbClr val="3333FF"/>
                </a:solidFill>
              </a:rPr>
              <a:t>Limit di Tak Hingga</a:t>
            </a:r>
            <a:endParaRPr lang="en-US" altLang="en-US"/>
          </a:p>
        </p:txBody>
      </p:sp>
      <p:sp>
        <p:nvSpPr>
          <p:cNvPr id="243719" name="Text Box 7">
            <a:extLst>
              <a:ext uri="{FF2B5EF4-FFF2-40B4-BE49-F238E27FC236}">
                <a16:creationId xmlns:a16="http://schemas.microsoft.com/office/drawing/2014/main" xmlns="" id="{A4AC3F81-31E2-47D0-856D-3A761C34CF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30175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</a:t>
            </a:r>
          </a:p>
        </p:txBody>
      </p:sp>
      <p:sp>
        <p:nvSpPr>
          <p:cNvPr id="243720" name="Text Box 8">
            <a:extLst>
              <a:ext uri="{FF2B5EF4-FFF2-40B4-BE49-F238E27FC236}">
                <a16:creationId xmlns:a16="http://schemas.microsoft.com/office/drawing/2014/main" xmlns="" id="{91A0E2DA-5C65-476B-9907-3C00192D61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1304925"/>
            <a:ext cx="65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</a:t>
            </a:r>
          </a:p>
        </p:txBody>
      </p:sp>
      <p:sp>
        <p:nvSpPr>
          <p:cNvPr id="36871" name="Rectangle 10">
            <a:extLst>
              <a:ext uri="{FF2B5EF4-FFF2-40B4-BE49-F238E27FC236}">
                <a16:creationId xmlns:a16="http://schemas.microsoft.com/office/drawing/2014/main" xmlns="" id="{35B8BADD-96A8-48EE-8996-9F195CA8FE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3721" name="Object 9">
            <a:extLst>
              <a:ext uri="{FF2B5EF4-FFF2-40B4-BE49-F238E27FC236}">
                <a16:creationId xmlns:a16="http://schemas.microsoft.com/office/drawing/2014/main" xmlns="" id="{C666E4A6-1EB4-4F06-B01D-F4AAA29BB0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1343025"/>
          <a:ext cx="4572000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59" name="Equation" r:id="rId5" imgW="2743200" imgH="203200" progId="Equation.3">
                  <p:embed/>
                </p:oleObj>
              </mc:Choice>
              <mc:Fallback>
                <p:oleObj name="Equation" r:id="rId5" imgW="2743200" imgH="203200" progId="Equation.3">
                  <p:embed/>
                  <p:pic>
                    <p:nvPicPr>
                      <p:cNvPr id="243721" name="Object 9">
                        <a:extLst>
                          <a:ext uri="{FF2B5EF4-FFF2-40B4-BE49-F238E27FC236}">
                            <a16:creationId xmlns:a16="http://schemas.microsoft.com/office/drawing/2014/main" xmlns="" id="{C666E4A6-1EB4-4F06-B01D-F4AAA29BB0F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1343025"/>
                        <a:ext cx="4572000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23" name="Text Box 11">
            <a:extLst>
              <a:ext uri="{FF2B5EF4-FFF2-40B4-BE49-F238E27FC236}">
                <a16:creationId xmlns:a16="http://schemas.microsoft.com/office/drawing/2014/main" xmlns="" id="{1EC984F6-BE4A-4396-923E-3DF25115EA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8888" y="1987550"/>
            <a:ext cx="5514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atau f(x) mendekati L jika x menuju tak hingga</a:t>
            </a:r>
          </a:p>
        </p:txBody>
      </p:sp>
      <p:sp>
        <p:nvSpPr>
          <p:cNvPr id="243724" name="Line 12">
            <a:extLst>
              <a:ext uri="{FF2B5EF4-FFF2-40B4-BE49-F238E27FC236}">
                <a16:creationId xmlns:a16="http://schemas.microsoft.com/office/drawing/2014/main" xmlns="" id="{7B86342E-A3F8-40FB-8A23-CDDB3AB98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24384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3725" name="Line 13">
            <a:extLst>
              <a:ext uri="{FF2B5EF4-FFF2-40B4-BE49-F238E27FC236}">
                <a16:creationId xmlns:a16="http://schemas.microsoft.com/office/drawing/2014/main" xmlns="" id="{50811C0A-B3E0-4072-AD22-A9AF6661C5D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276600"/>
            <a:ext cx="358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3726" name="Line 14">
            <a:extLst>
              <a:ext uri="{FF2B5EF4-FFF2-40B4-BE49-F238E27FC236}">
                <a16:creationId xmlns:a16="http://schemas.microsoft.com/office/drawing/2014/main" xmlns="" id="{FBA0F123-958D-406E-AE67-D025D986C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743200"/>
            <a:ext cx="3429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3727" name="Text Box 15">
            <a:extLst>
              <a:ext uri="{FF2B5EF4-FFF2-40B4-BE49-F238E27FC236}">
                <a16:creationId xmlns:a16="http://schemas.microsoft.com/office/drawing/2014/main" xmlns="" id="{74F07DCC-FD6C-44FE-92C3-624174B34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4098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243728" name="Freeform 16">
            <a:extLst>
              <a:ext uri="{FF2B5EF4-FFF2-40B4-BE49-F238E27FC236}">
                <a16:creationId xmlns:a16="http://schemas.microsoft.com/office/drawing/2014/main" xmlns="" id="{9D186D76-0CAB-4188-B95E-ECFE2B92290C}"/>
              </a:ext>
            </a:extLst>
          </p:cNvPr>
          <p:cNvSpPr>
            <a:spLocks/>
          </p:cNvSpPr>
          <p:nvPr/>
        </p:nvSpPr>
        <p:spPr bwMode="auto">
          <a:xfrm>
            <a:off x="3962400" y="2794000"/>
            <a:ext cx="184150" cy="400050"/>
          </a:xfrm>
          <a:custGeom>
            <a:avLst/>
            <a:gdLst>
              <a:gd name="T0" fmla="*/ 0 w 1200"/>
              <a:gd name="T1" fmla="*/ 2147483647 h 256"/>
              <a:gd name="T2" fmla="*/ 2147483647 w 1200"/>
              <a:gd name="T3" fmla="*/ 2147483647 h 256"/>
              <a:gd name="T4" fmla="*/ 2147483647 w 1200"/>
              <a:gd name="T5" fmla="*/ 2147483647 h 256"/>
              <a:gd name="T6" fmla="*/ 2147483647 w 1200"/>
              <a:gd name="T7" fmla="*/ 2147483647 h 256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56"/>
              <a:gd name="T14" fmla="*/ 1200 w 1200"/>
              <a:gd name="T15" fmla="*/ 256 h 2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56">
                <a:moveTo>
                  <a:pt x="0" y="256"/>
                </a:moveTo>
                <a:cubicBezTo>
                  <a:pt x="84" y="204"/>
                  <a:pt x="168" y="152"/>
                  <a:pt x="288" y="112"/>
                </a:cubicBezTo>
                <a:cubicBezTo>
                  <a:pt x="408" y="72"/>
                  <a:pt x="568" y="32"/>
                  <a:pt x="720" y="16"/>
                </a:cubicBezTo>
                <a:cubicBezTo>
                  <a:pt x="872" y="0"/>
                  <a:pt x="1036" y="8"/>
                  <a:pt x="120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3729" name="Text Box 17">
            <a:extLst>
              <a:ext uri="{FF2B5EF4-FFF2-40B4-BE49-F238E27FC236}">
                <a16:creationId xmlns:a16="http://schemas.microsoft.com/office/drawing/2014/main" xmlns="" id="{37A032E0-BBE8-43A5-9661-D46083FC4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18452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43730" name="Line 18">
            <a:extLst>
              <a:ext uri="{FF2B5EF4-FFF2-40B4-BE49-F238E27FC236}">
                <a16:creationId xmlns:a16="http://schemas.microsoft.com/office/drawing/2014/main" xmlns="" id="{42C44921-5DE7-406B-A73C-2A754F579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34290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3731" name="Text Box 19">
            <a:extLst>
              <a:ext uri="{FF2B5EF4-FFF2-40B4-BE49-F238E27FC236}">
                <a16:creationId xmlns:a16="http://schemas.microsoft.com/office/drawing/2014/main" xmlns="" id="{500C3EDC-3E5D-4006-ACDD-6B1EE80C2B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4038600"/>
            <a:ext cx="181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Hitung</a:t>
            </a:r>
          </a:p>
        </p:txBody>
      </p:sp>
      <p:sp>
        <p:nvSpPr>
          <p:cNvPr id="36882" name="Rectangle 25">
            <a:extLst>
              <a:ext uri="{FF2B5EF4-FFF2-40B4-BE49-F238E27FC236}">
                <a16:creationId xmlns:a16="http://schemas.microsoft.com/office/drawing/2014/main" xmlns="" id="{D5A49280-DC12-40E8-A8A1-B722101326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3736" name="Object 24">
            <a:extLst>
              <a:ext uri="{FF2B5EF4-FFF2-40B4-BE49-F238E27FC236}">
                <a16:creationId xmlns:a16="http://schemas.microsoft.com/office/drawing/2014/main" xmlns="" id="{374684BC-6A40-4904-8565-BECE56E24A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33600" y="4495800"/>
          <a:ext cx="15240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0" name="Equation" r:id="rId7" imgW="977900" imgH="419100" progId="Equation.3">
                  <p:embed/>
                </p:oleObj>
              </mc:Choice>
              <mc:Fallback>
                <p:oleObj name="Equation" r:id="rId7" imgW="977900" imgH="419100" progId="Equation.3">
                  <p:embed/>
                  <p:pic>
                    <p:nvPicPr>
                      <p:cNvPr id="243736" name="Object 24">
                        <a:extLst>
                          <a:ext uri="{FF2B5EF4-FFF2-40B4-BE49-F238E27FC236}">
                            <a16:creationId xmlns:a16="http://schemas.microsoft.com/office/drawing/2014/main" xmlns="" id="{374684BC-6A40-4904-8565-BECE56E24A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4495800"/>
                        <a:ext cx="1524000" cy="650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38" name="Text Box 26">
            <a:extLst>
              <a:ext uri="{FF2B5EF4-FFF2-40B4-BE49-F238E27FC236}">
                <a16:creationId xmlns:a16="http://schemas.microsoft.com/office/drawing/2014/main" xmlns="" id="{0121154D-8E7F-4941-8ABC-BF70625AC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65725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</a:t>
            </a:r>
          </a:p>
        </p:txBody>
      </p:sp>
      <p:sp>
        <p:nvSpPr>
          <p:cNvPr id="36885" name="Rectangle 28">
            <a:extLst>
              <a:ext uri="{FF2B5EF4-FFF2-40B4-BE49-F238E27FC236}">
                <a16:creationId xmlns:a16="http://schemas.microsoft.com/office/drawing/2014/main" xmlns="" id="{D47FC7A0-F462-422D-BDA6-DDD561873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3739" name="Object 27">
            <a:extLst>
              <a:ext uri="{FF2B5EF4-FFF2-40B4-BE49-F238E27FC236}">
                <a16:creationId xmlns:a16="http://schemas.microsoft.com/office/drawing/2014/main" xmlns="" id="{AA5EBB17-AEDF-427B-B79C-D8B9DC3C8C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19538" y="5378450"/>
          <a:ext cx="2209800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1" name="Equation" r:id="rId9" imgW="1219200" imgH="508000" progId="Equation.3">
                  <p:embed/>
                </p:oleObj>
              </mc:Choice>
              <mc:Fallback>
                <p:oleObj name="Equation" r:id="rId9" imgW="1219200" imgH="508000" progId="Equation.3">
                  <p:embed/>
                  <p:pic>
                    <p:nvPicPr>
                      <p:cNvPr id="243739" name="Object 27">
                        <a:extLst>
                          <a:ext uri="{FF2B5EF4-FFF2-40B4-BE49-F238E27FC236}">
                            <a16:creationId xmlns:a16="http://schemas.microsoft.com/office/drawing/2014/main" xmlns="" id="{AA5EBB17-AEDF-427B-B79C-D8B9DC3C8C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9538" y="5378450"/>
                        <a:ext cx="2209800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7" name="Rectangle 30">
            <a:extLst>
              <a:ext uri="{FF2B5EF4-FFF2-40B4-BE49-F238E27FC236}">
                <a16:creationId xmlns:a16="http://schemas.microsoft.com/office/drawing/2014/main" xmlns="" id="{17825C44-40D9-45BC-ABF4-DB4C425F9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3741" name="Object 29">
            <a:extLst>
              <a:ext uri="{FF2B5EF4-FFF2-40B4-BE49-F238E27FC236}">
                <a16:creationId xmlns:a16="http://schemas.microsoft.com/office/drawing/2014/main" xmlns="" id="{E7D9FEE6-3A45-49FC-8EE2-D2D084892F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6938" y="5453063"/>
          <a:ext cx="1676400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2" name="Equation" r:id="rId11" imgW="977900" imgH="419100" progId="Equation.3">
                  <p:embed/>
                </p:oleObj>
              </mc:Choice>
              <mc:Fallback>
                <p:oleObj name="Equation" r:id="rId11" imgW="977900" imgH="419100" progId="Equation.3">
                  <p:embed/>
                  <p:pic>
                    <p:nvPicPr>
                      <p:cNvPr id="243741" name="Object 29">
                        <a:extLst>
                          <a:ext uri="{FF2B5EF4-FFF2-40B4-BE49-F238E27FC236}">
                            <a16:creationId xmlns:a16="http://schemas.microsoft.com/office/drawing/2014/main" xmlns="" id="{E7D9FEE6-3A45-49FC-8EE2-D2D084892F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6938" y="5453063"/>
                        <a:ext cx="1676400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89" name="Rectangle 32">
            <a:extLst>
              <a:ext uri="{FF2B5EF4-FFF2-40B4-BE49-F238E27FC236}">
                <a16:creationId xmlns:a16="http://schemas.microsoft.com/office/drawing/2014/main" xmlns="" id="{311C464D-3657-492B-8FC2-09A0B13C6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336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3743" name="Object 31">
            <a:extLst>
              <a:ext uri="{FF2B5EF4-FFF2-40B4-BE49-F238E27FC236}">
                <a16:creationId xmlns:a16="http://schemas.microsoft.com/office/drawing/2014/main" xmlns="" id="{B7A5A960-3055-4D64-9F19-FFF83713EE8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11888" y="5181600"/>
          <a:ext cx="1670050" cy="1262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63" name="Equation" r:id="rId13" imgW="1016000" imgH="762000" progId="Equation.3">
                  <p:embed/>
                </p:oleObj>
              </mc:Choice>
              <mc:Fallback>
                <p:oleObj name="Equation" r:id="rId13" imgW="1016000" imgH="762000" progId="Equation.3">
                  <p:embed/>
                  <p:pic>
                    <p:nvPicPr>
                      <p:cNvPr id="243743" name="Object 31">
                        <a:extLst>
                          <a:ext uri="{FF2B5EF4-FFF2-40B4-BE49-F238E27FC236}">
                            <a16:creationId xmlns:a16="http://schemas.microsoft.com/office/drawing/2014/main" xmlns="" id="{B7A5A960-3055-4D64-9F19-FFF83713EE8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1888" y="5181600"/>
                        <a:ext cx="1670050" cy="1262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3745" name="Text Box 33">
            <a:extLst>
              <a:ext uri="{FF2B5EF4-FFF2-40B4-BE49-F238E27FC236}">
                <a16:creationId xmlns:a16="http://schemas.microsoft.com/office/drawing/2014/main" xmlns="" id="{DDE0C3B7-D92C-45FB-98FC-B4DA010B8B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18463" y="5568950"/>
            <a:ext cx="82708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= 1/2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3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3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43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43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3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43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43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43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43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43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43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4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841E-6 -1.96532E-6 L 0.04617 -1.96532E-6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437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08" y="0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56" dur="2000"/>
                                        <p:tgtEl>
                                          <p:spTgt spid="243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43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43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43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43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43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 nodeType="clickPar">
                      <p:stCondLst>
                        <p:cond delay="indefinite"/>
                      </p:stCondLst>
                      <p:childTnLst>
                        <p:par>
                          <p:cTn id="8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243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243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3716" grpId="0"/>
      <p:bldP spid="243719" grpId="0"/>
      <p:bldP spid="243720" grpId="0"/>
      <p:bldP spid="243723" grpId="0"/>
      <p:bldP spid="243727" grpId="0"/>
      <p:bldP spid="243729" grpId="0"/>
      <p:bldP spid="243731" grpId="0"/>
      <p:bldP spid="243738" grpId="0"/>
      <p:bldP spid="24374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>
            <a:extLst>
              <a:ext uri="{FF2B5EF4-FFF2-40B4-BE49-F238E27FC236}">
                <a16:creationId xmlns:a16="http://schemas.microsoft.com/office/drawing/2014/main" xmlns="" id="{9CAC281E-535E-44B1-B147-6E56F0599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1E0A1CE4-B1EB-4C37-A3A1-9E195BDA7453}" type="slidenum">
              <a:rPr lang="en-US" altLang="en-US" sz="1200">
                <a:latin typeface="Arial Black" panose="020B0A04020102020204" pitchFamily="34" charset="0"/>
              </a:rPr>
              <a:pPr/>
              <a:t>21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48836" name="Object 4">
            <a:extLst>
              <a:ext uri="{FF2B5EF4-FFF2-40B4-BE49-F238E27FC236}">
                <a16:creationId xmlns:a16="http://schemas.microsoft.com/office/drawing/2014/main" xmlns="" id="{993AA351-3B40-40BA-8269-E98D54D1C0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2238" y="1203325"/>
          <a:ext cx="1376362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2" name="Equation" r:id="rId3" imgW="863225" imgH="279279" progId="Equation.3">
                  <p:embed/>
                </p:oleObj>
              </mc:Choice>
              <mc:Fallback>
                <p:oleObj name="Equation" r:id="rId3" imgW="863225" imgH="279279" progId="Equation.3">
                  <p:embed/>
                  <p:pic>
                    <p:nvPicPr>
                      <p:cNvPr id="248836" name="Object 4">
                        <a:extLst>
                          <a:ext uri="{FF2B5EF4-FFF2-40B4-BE49-F238E27FC236}">
                            <a16:creationId xmlns:a16="http://schemas.microsoft.com/office/drawing/2014/main" xmlns="" id="{993AA351-3B40-40BA-8269-E98D54D1C02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2238" y="1203325"/>
                        <a:ext cx="1376362" cy="446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7" name="Text Box 5">
            <a:extLst>
              <a:ext uri="{FF2B5EF4-FFF2-40B4-BE49-F238E27FC236}">
                <a16:creationId xmlns:a16="http://schemas.microsoft.com/office/drawing/2014/main" xmlns="" id="{5C0480CB-C7D9-479D-B902-6783E3626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143000"/>
            <a:ext cx="658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</a:t>
            </a:r>
          </a:p>
        </p:txBody>
      </p:sp>
      <p:graphicFrame>
        <p:nvGraphicFramePr>
          <p:cNvPr id="248838" name="Object 6">
            <a:extLst>
              <a:ext uri="{FF2B5EF4-FFF2-40B4-BE49-F238E27FC236}">
                <a16:creationId xmlns:a16="http://schemas.microsoft.com/office/drawing/2014/main" xmlns="" id="{E8D67212-5F76-4075-BF67-DCB3A71C9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38575" y="1266825"/>
          <a:ext cx="4467225" cy="333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3" name="Equation" r:id="rId5" imgW="2679700" imgH="203200" progId="Equation.3">
                  <p:embed/>
                </p:oleObj>
              </mc:Choice>
              <mc:Fallback>
                <p:oleObj name="Equation" r:id="rId5" imgW="2679700" imgH="203200" progId="Equation.3">
                  <p:embed/>
                  <p:pic>
                    <p:nvPicPr>
                      <p:cNvPr id="248838" name="Object 6">
                        <a:extLst>
                          <a:ext uri="{FF2B5EF4-FFF2-40B4-BE49-F238E27FC236}">
                            <a16:creationId xmlns:a16="http://schemas.microsoft.com/office/drawing/2014/main" xmlns="" id="{E8D67212-5F76-4075-BF67-DCB3A71C975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8575" y="1266825"/>
                        <a:ext cx="4467225" cy="333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39" name="Text Box 7">
            <a:extLst>
              <a:ext uri="{FF2B5EF4-FFF2-40B4-BE49-F238E27FC236}">
                <a16:creationId xmlns:a16="http://schemas.microsoft.com/office/drawing/2014/main" xmlns="" id="{43657F49-2AFA-4EBC-944B-329569FD6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1736725"/>
            <a:ext cx="6267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atau f(x) mendekati L jika x menuju minus tak hingga</a:t>
            </a:r>
          </a:p>
        </p:txBody>
      </p:sp>
      <p:sp>
        <p:nvSpPr>
          <p:cNvPr id="248840" name="Text Box 8">
            <a:extLst>
              <a:ext uri="{FF2B5EF4-FFF2-40B4-BE49-F238E27FC236}">
                <a16:creationId xmlns:a16="http://schemas.microsoft.com/office/drawing/2014/main" xmlns="" id="{9717E008-B4AE-47B5-ACD6-B4CCEC548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1127125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</a:t>
            </a:r>
          </a:p>
        </p:txBody>
      </p:sp>
      <p:sp>
        <p:nvSpPr>
          <p:cNvPr id="248841" name="Line 9">
            <a:extLst>
              <a:ext uri="{FF2B5EF4-FFF2-40B4-BE49-F238E27FC236}">
                <a16:creationId xmlns:a16="http://schemas.microsoft.com/office/drawing/2014/main" xmlns="" id="{81CFB7C6-870C-4AA0-9840-BD1E67B07E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2438400"/>
            <a:ext cx="0" cy="160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8842" name="Line 10">
            <a:extLst>
              <a:ext uri="{FF2B5EF4-FFF2-40B4-BE49-F238E27FC236}">
                <a16:creationId xmlns:a16="http://schemas.microsoft.com/office/drawing/2014/main" xmlns="" id="{16C1AB04-0741-4DC0-A5E8-52308A34E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3048000" y="3581400"/>
            <a:ext cx="426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8844" name="Line 12">
            <a:extLst>
              <a:ext uri="{FF2B5EF4-FFF2-40B4-BE49-F238E27FC236}">
                <a16:creationId xmlns:a16="http://schemas.microsoft.com/office/drawing/2014/main" xmlns="" id="{E026DC48-4C85-439B-87EB-533804A6146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971800"/>
            <a:ext cx="449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8845" name="Freeform 13">
            <a:extLst>
              <a:ext uri="{FF2B5EF4-FFF2-40B4-BE49-F238E27FC236}">
                <a16:creationId xmlns:a16="http://schemas.microsoft.com/office/drawing/2014/main" xmlns="" id="{DA2CC83B-F5F2-47BB-A82B-F68AF6CC029F}"/>
              </a:ext>
            </a:extLst>
          </p:cNvPr>
          <p:cNvSpPr>
            <a:spLocks/>
          </p:cNvSpPr>
          <p:nvPr/>
        </p:nvSpPr>
        <p:spPr bwMode="auto">
          <a:xfrm>
            <a:off x="3048000" y="3022600"/>
            <a:ext cx="184150" cy="400050"/>
          </a:xfrm>
          <a:custGeom>
            <a:avLst/>
            <a:gdLst>
              <a:gd name="T0" fmla="*/ 2147483647 w 1200"/>
              <a:gd name="T1" fmla="*/ 2147483647 h 208"/>
              <a:gd name="T2" fmla="*/ 2147483647 w 1200"/>
              <a:gd name="T3" fmla="*/ 2147483647 h 208"/>
              <a:gd name="T4" fmla="*/ 2147483647 w 1200"/>
              <a:gd name="T5" fmla="*/ 2147483647 h 208"/>
              <a:gd name="T6" fmla="*/ 0 w 1200"/>
              <a:gd name="T7" fmla="*/ 2147483647 h 208"/>
              <a:gd name="T8" fmla="*/ 0 60000 65536"/>
              <a:gd name="T9" fmla="*/ 0 60000 65536"/>
              <a:gd name="T10" fmla="*/ 0 60000 65536"/>
              <a:gd name="T11" fmla="*/ 0 60000 65536"/>
              <a:gd name="T12" fmla="*/ 0 w 1200"/>
              <a:gd name="T13" fmla="*/ 0 h 208"/>
              <a:gd name="T14" fmla="*/ 1200 w 1200"/>
              <a:gd name="T15" fmla="*/ 208 h 2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200" h="208">
                <a:moveTo>
                  <a:pt x="1200" y="208"/>
                </a:moveTo>
                <a:cubicBezTo>
                  <a:pt x="1192" y="176"/>
                  <a:pt x="1184" y="144"/>
                  <a:pt x="1056" y="112"/>
                </a:cubicBezTo>
                <a:cubicBezTo>
                  <a:pt x="928" y="80"/>
                  <a:pt x="608" y="32"/>
                  <a:pt x="432" y="16"/>
                </a:cubicBezTo>
                <a:cubicBezTo>
                  <a:pt x="256" y="0"/>
                  <a:pt x="128" y="8"/>
                  <a:pt x="0" y="1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8846" name="Text Box 14">
            <a:extLst>
              <a:ext uri="{FF2B5EF4-FFF2-40B4-BE49-F238E27FC236}">
                <a16:creationId xmlns:a16="http://schemas.microsoft.com/office/drawing/2014/main" xmlns="" id="{78FBB21B-8CC0-4B40-96C0-F059C529D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2275" y="260667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248847" name="Text Box 15">
            <a:extLst>
              <a:ext uri="{FF2B5EF4-FFF2-40B4-BE49-F238E27FC236}">
                <a16:creationId xmlns:a16="http://schemas.microsoft.com/office/drawing/2014/main" xmlns="" id="{9943E616-A0A7-4C16-955E-823A0D6EF4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35115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48848" name="Line 16">
            <a:extLst>
              <a:ext uri="{FF2B5EF4-FFF2-40B4-BE49-F238E27FC236}">
                <a16:creationId xmlns:a16="http://schemas.microsoft.com/office/drawing/2014/main" xmlns="" id="{F503D555-DFC0-4491-AD6B-55CE2D9697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3762375"/>
            <a:ext cx="304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8849" name="Text Box 17">
            <a:extLst>
              <a:ext uri="{FF2B5EF4-FFF2-40B4-BE49-F238E27FC236}">
                <a16:creationId xmlns:a16="http://schemas.microsoft.com/office/drawing/2014/main" xmlns="" id="{80FED01E-19C7-4964-AFE3-826B608CA4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038600"/>
            <a:ext cx="18161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Hitung</a:t>
            </a:r>
          </a:p>
        </p:txBody>
      </p:sp>
      <p:sp>
        <p:nvSpPr>
          <p:cNvPr id="37904" name="Rectangle 19">
            <a:extLst>
              <a:ext uri="{FF2B5EF4-FFF2-40B4-BE49-F238E27FC236}">
                <a16:creationId xmlns:a16="http://schemas.microsoft.com/office/drawing/2014/main" xmlns="" id="{C19C7F04-4246-46A7-BB2A-115D50F97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8850" name="Object 18">
            <a:extLst>
              <a:ext uri="{FF2B5EF4-FFF2-40B4-BE49-F238E27FC236}">
                <a16:creationId xmlns:a16="http://schemas.microsoft.com/office/drawing/2014/main" xmlns="" id="{162B0B36-D81C-4427-9C7B-B8594626D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4495800"/>
          <a:ext cx="1295400" cy="631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4" name="Equation" r:id="rId7" imgW="799753" imgH="393529" progId="Equation.3">
                  <p:embed/>
                </p:oleObj>
              </mc:Choice>
              <mc:Fallback>
                <p:oleObj name="Equation" r:id="rId7" imgW="799753" imgH="393529" progId="Equation.3">
                  <p:embed/>
                  <p:pic>
                    <p:nvPicPr>
                      <p:cNvPr id="248850" name="Object 18">
                        <a:extLst>
                          <a:ext uri="{FF2B5EF4-FFF2-40B4-BE49-F238E27FC236}">
                            <a16:creationId xmlns:a16="http://schemas.microsoft.com/office/drawing/2014/main" xmlns="" id="{162B0B36-D81C-4427-9C7B-B8594626D1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1295400" cy="631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06" name="Rectangle 21">
            <a:extLst>
              <a:ext uri="{FF2B5EF4-FFF2-40B4-BE49-F238E27FC236}">
                <a16:creationId xmlns:a16="http://schemas.microsoft.com/office/drawing/2014/main" xmlns="" id="{1C16BF19-1104-460A-89D6-45E102C038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337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8852" name="Object 20">
            <a:extLst>
              <a:ext uri="{FF2B5EF4-FFF2-40B4-BE49-F238E27FC236}">
                <a16:creationId xmlns:a16="http://schemas.microsoft.com/office/drawing/2014/main" xmlns="" id="{6A100147-C246-4826-B66A-EAC723ECD3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00200" y="5502275"/>
          <a:ext cx="1371600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5" name="Equation" r:id="rId9" imgW="799753" imgH="393529" progId="Equation.3">
                  <p:embed/>
                </p:oleObj>
              </mc:Choice>
              <mc:Fallback>
                <p:oleObj name="Equation" r:id="rId9" imgW="799753" imgH="393529" progId="Equation.3">
                  <p:embed/>
                  <p:pic>
                    <p:nvPicPr>
                      <p:cNvPr id="248852" name="Object 20">
                        <a:extLst>
                          <a:ext uri="{FF2B5EF4-FFF2-40B4-BE49-F238E27FC236}">
                            <a16:creationId xmlns:a16="http://schemas.microsoft.com/office/drawing/2014/main" xmlns="" id="{6A100147-C246-4826-B66A-EAC723ECD3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5502275"/>
                        <a:ext cx="1371600" cy="669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4" name="Text Box 22">
            <a:extLst>
              <a:ext uri="{FF2B5EF4-FFF2-40B4-BE49-F238E27FC236}">
                <a16:creationId xmlns:a16="http://schemas.microsoft.com/office/drawing/2014/main" xmlns="" id="{31BEBCDD-43A1-4131-B7D8-EA3E7B07CC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5111750"/>
            <a:ext cx="969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</a:t>
            </a:r>
          </a:p>
        </p:txBody>
      </p:sp>
      <p:sp>
        <p:nvSpPr>
          <p:cNvPr id="37909" name="Rectangle 24">
            <a:extLst>
              <a:ext uri="{FF2B5EF4-FFF2-40B4-BE49-F238E27FC236}">
                <a16:creationId xmlns:a16="http://schemas.microsoft.com/office/drawing/2014/main" xmlns="" id="{DDDB8CF9-431E-443C-A1FE-69B46E96B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8855" name="Object 23">
            <a:extLst>
              <a:ext uri="{FF2B5EF4-FFF2-40B4-BE49-F238E27FC236}">
                <a16:creationId xmlns:a16="http://schemas.microsoft.com/office/drawing/2014/main" xmlns="" id="{4195468B-8AE6-4BB5-9200-7CD4B2144E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92450" y="5380038"/>
          <a:ext cx="1997075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6" name="Equation" r:id="rId11" imgW="1054100" imgH="508000" progId="Equation.3">
                  <p:embed/>
                </p:oleObj>
              </mc:Choice>
              <mc:Fallback>
                <p:oleObj name="Equation" r:id="rId11" imgW="1054100" imgH="508000" progId="Equation.3">
                  <p:embed/>
                  <p:pic>
                    <p:nvPicPr>
                      <p:cNvPr id="248855" name="Object 23">
                        <a:extLst>
                          <a:ext uri="{FF2B5EF4-FFF2-40B4-BE49-F238E27FC236}">
                            <a16:creationId xmlns:a16="http://schemas.microsoft.com/office/drawing/2014/main" xmlns="" id="{4195468B-8AE6-4BB5-9200-7CD4B2144E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92450" y="5380038"/>
                        <a:ext cx="1997075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911" name="Rectangle 26">
            <a:extLst>
              <a:ext uri="{FF2B5EF4-FFF2-40B4-BE49-F238E27FC236}">
                <a16:creationId xmlns:a16="http://schemas.microsoft.com/office/drawing/2014/main" xmlns="" id="{ABE4669F-2D51-48F8-8D7E-EE27DEB21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813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8857" name="Object 25">
            <a:extLst>
              <a:ext uri="{FF2B5EF4-FFF2-40B4-BE49-F238E27FC236}">
                <a16:creationId xmlns:a16="http://schemas.microsoft.com/office/drawing/2014/main" xmlns="" id="{2D54E2D3-4638-48C2-B66D-AC78CD153BE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81600" y="5410200"/>
          <a:ext cx="1828800" cy="979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87" name="Equation" r:id="rId13" imgW="926698" imgH="495085" progId="Equation.3">
                  <p:embed/>
                </p:oleObj>
              </mc:Choice>
              <mc:Fallback>
                <p:oleObj name="Equation" r:id="rId13" imgW="926698" imgH="495085" progId="Equation.3">
                  <p:embed/>
                  <p:pic>
                    <p:nvPicPr>
                      <p:cNvPr id="248857" name="Object 25">
                        <a:extLst>
                          <a:ext uri="{FF2B5EF4-FFF2-40B4-BE49-F238E27FC236}">
                            <a16:creationId xmlns:a16="http://schemas.microsoft.com/office/drawing/2014/main" xmlns="" id="{2D54E2D3-4638-48C2-B66D-AC78CD153BE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5410200"/>
                        <a:ext cx="1828800" cy="979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8859" name="Text Box 27">
            <a:extLst>
              <a:ext uri="{FF2B5EF4-FFF2-40B4-BE49-F238E27FC236}">
                <a16:creationId xmlns:a16="http://schemas.microsoft.com/office/drawing/2014/main" xmlns="" id="{2D82388A-345D-471C-A083-B83AD9CBE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94525" y="5645150"/>
            <a:ext cx="5905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= 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8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8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8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48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8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48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603 0.00462 L -0.0917 0.00462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86" y="0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8" presetClass="entr" presetSubtype="9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50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4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4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48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4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48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48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37" grpId="0"/>
      <p:bldP spid="248839" grpId="0"/>
      <p:bldP spid="248840" grpId="0"/>
      <p:bldP spid="248846" grpId="0"/>
      <p:bldP spid="248847" grpId="0"/>
      <p:bldP spid="248849" grpId="0"/>
      <p:bldP spid="248854" grpId="0"/>
      <p:bldP spid="24885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7033" name="Object 9">
            <a:extLst>
              <a:ext uri="{FF2B5EF4-FFF2-40B4-BE49-F238E27FC236}">
                <a16:creationId xmlns:a16="http://schemas.microsoft.com/office/drawing/2014/main" xmlns="" id="{C560C6A5-DC07-4C8C-8B14-3A35E91BBA0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2209800" y="2490788"/>
          <a:ext cx="508000" cy="295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6" name="Equation" r:id="rId3" imgW="152202" imgH="126835" progId="Equation.3">
                  <p:embed/>
                </p:oleObj>
              </mc:Choice>
              <mc:Fallback>
                <p:oleObj name="Equation" r:id="rId3" imgW="152202" imgH="126835" progId="Equation.3">
                  <p:embed/>
                  <p:pic>
                    <p:nvPicPr>
                      <p:cNvPr id="257033" name="Object 9">
                        <a:extLst>
                          <a:ext uri="{FF2B5EF4-FFF2-40B4-BE49-F238E27FC236}">
                            <a16:creationId xmlns:a16="http://schemas.microsoft.com/office/drawing/2014/main" xmlns="" id="{C560C6A5-DC07-4C8C-8B14-3A35E91BBA0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490788"/>
                        <a:ext cx="508000" cy="295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35" name="Object 11">
            <a:extLst>
              <a:ext uri="{FF2B5EF4-FFF2-40B4-BE49-F238E27FC236}">
                <a16:creationId xmlns:a16="http://schemas.microsoft.com/office/drawing/2014/main" xmlns="" id="{4FCCDED4-BEC7-407C-BE97-43D9C74D38C8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867400" y="2498725"/>
          <a:ext cx="698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7" name="Equation" r:id="rId5" imgW="393359" imgH="126890" progId="Equation.3">
                  <p:embed/>
                </p:oleObj>
              </mc:Choice>
              <mc:Fallback>
                <p:oleObj name="Equation" r:id="rId5" imgW="393359" imgH="126890" progId="Equation.3">
                  <p:embed/>
                  <p:pic>
                    <p:nvPicPr>
                      <p:cNvPr id="257035" name="Object 11">
                        <a:extLst>
                          <a:ext uri="{FF2B5EF4-FFF2-40B4-BE49-F238E27FC236}">
                            <a16:creationId xmlns:a16="http://schemas.microsoft.com/office/drawing/2014/main" xmlns="" id="{4FCCDED4-BEC7-407C-BE97-43D9C74D38C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2498725"/>
                        <a:ext cx="6985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3" name="Object 19">
            <a:extLst>
              <a:ext uri="{FF2B5EF4-FFF2-40B4-BE49-F238E27FC236}">
                <a16:creationId xmlns:a16="http://schemas.microsoft.com/office/drawing/2014/main" xmlns="" id="{C3095062-0B64-4E83-9D20-46A08EEEC34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71600" y="2959100"/>
          <a:ext cx="2362200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8" name="Equation" r:id="rId7" imgW="1219200" imgH="330200" progId="Equation.3">
                  <p:embed/>
                </p:oleObj>
              </mc:Choice>
              <mc:Fallback>
                <p:oleObj name="Equation" r:id="rId7" imgW="1219200" imgH="330200" progId="Equation.3">
                  <p:embed/>
                  <p:pic>
                    <p:nvPicPr>
                      <p:cNvPr id="257043" name="Object 19">
                        <a:extLst>
                          <a:ext uri="{FF2B5EF4-FFF2-40B4-BE49-F238E27FC236}">
                            <a16:creationId xmlns:a16="http://schemas.microsoft.com/office/drawing/2014/main" xmlns="" id="{C3095062-0B64-4E83-9D20-46A08EEEC34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959100"/>
                        <a:ext cx="2362200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7046" name="Object 22">
            <a:extLst>
              <a:ext uri="{FF2B5EF4-FFF2-40B4-BE49-F238E27FC236}">
                <a16:creationId xmlns:a16="http://schemas.microsoft.com/office/drawing/2014/main" xmlns="" id="{684402D6-BC0C-4BC2-AA42-BE5F8110252B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3830638" y="2921000"/>
          <a:ext cx="4170362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09" name="Equation" r:id="rId9" imgW="2425700" imgH="482600" progId="Equation.3">
                  <p:embed/>
                </p:oleObj>
              </mc:Choice>
              <mc:Fallback>
                <p:oleObj name="Equation" r:id="rId9" imgW="2425700" imgH="482600" progId="Equation.3">
                  <p:embed/>
                  <p:pic>
                    <p:nvPicPr>
                      <p:cNvPr id="257046" name="Object 22">
                        <a:extLst>
                          <a:ext uri="{FF2B5EF4-FFF2-40B4-BE49-F238E27FC236}">
                            <a16:creationId xmlns:a16="http://schemas.microsoft.com/office/drawing/2014/main" xmlns="" id="{684402D6-BC0C-4BC2-AA42-BE5F8110252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30638" y="2921000"/>
                        <a:ext cx="4170362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18" name="Slide Number Placeholder 7">
            <a:extLst>
              <a:ext uri="{FF2B5EF4-FFF2-40B4-BE49-F238E27FC236}">
                <a16:creationId xmlns:a16="http://schemas.microsoft.com/office/drawing/2014/main" xmlns="" id="{3B96ACEF-C4E5-4D01-84A2-CEB817A65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D0013734-7F59-4316-B0D9-5B5B4DD616E8}" type="slidenum">
              <a:rPr lang="en-US" altLang="en-US" sz="1200">
                <a:latin typeface="Arial Black" panose="020B0A04020102020204" pitchFamily="34" charset="0"/>
              </a:rPr>
              <a:pPr/>
              <a:t>22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7028" name="Text Box 4">
            <a:extLst>
              <a:ext uri="{FF2B5EF4-FFF2-40B4-BE49-F238E27FC236}">
                <a16:creationId xmlns:a16="http://schemas.microsoft.com/office/drawing/2014/main" xmlns="" id="{20C9E729-8B28-4112-979C-F87EE65BD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92150"/>
            <a:ext cx="1895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Hitung </a:t>
            </a:r>
          </a:p>
        </p:txBody>
      </p:sp>
      <p:sp>
        <p:nvSpPr>
          <p:cNvPr id="38920" name="Rectangle 6">
            <a:extLst>
              <a:ext uri="{FF2B5EF4-FFF2-40B4-BE49-F238E27FC236}">
                <a16:creationId xmlns:a16="http://schemas.microsoft.com/office/drawing/2014/main" xmlns="" id="{1AD05921-ED18-4322-8C9F-BC007DB8E2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29" name="Object 5">
            <a:extLst>
              <a:ext uri="{FF2B5EF4-FFF2-40B4-BE49-F238E27FC236}">
                <a16:creationId xmlns:a16="http://schemas.microsoft.com/office/drawing/2014/main" xmlns="" id="{496B0C2C-6CBB-4067-8986-CA9376BD73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143000"/>
          <a:ext cx="236220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0" name="Equation" r:id="rId11" imgW="1257300" imgH="330200" progId="Equation.3">
                  <p:embed/>
                </p:oleObj>
              </mc:Choice>
              <mc:Fallback>
                <p:oleObj name="Equation" r:id="rId11" imgW="1257300" imgH="330200" progId="Equation.3">
                  <p:embed/>
                  <p:pic>
                    <p:nvPicPr>
                      <p:cNvPr id="257029" name="Object 5">
                        <a:extLst>
                          <a:ext uri="{FF2B5EF4-FFF2-40B4-BE49-F238E27FC236}">
                            <a16:creationId xmlns:a16="http://schemas.microsoft.com/office/drawing/2014/main" xmlns="" id="{496B0C2C-6CBB-4067-8986-CA9376BD73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236220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31" name="Text Box 7">
            <a:extLst>
              <a:ext uri="{FF2B5EF4-FFF2-40B4-BE49-F238E27FC236}">
                <a16:creationId xmlns:a16="http://schemas.microsoft.com/office/drawing/2014/main" xmlns="" id="{A9068634-C8D7-4ED6-A4D2-906D5D9167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835150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:</a:t>
            </a:r>
          </a:p>
        </p:txBody>
      </p:sp>
      <p:sp>
        <p:nvSpPr>
          <p:cNvPr id="257032" name="Text Box 8">
            <a:extLst>
              <a:ext uri="{FF2B5EF4-FFF2-40B4-BE49-F238E27FC236}">
                <a16:creationId xmlns:a16="http://schemas.microsoft.com/office/drawing/2014/main" xmlns="" id="{623D32C2-69E2-4572-9DA1-E46CFC8690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2438400"/>
            <a:ext cx="5700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x </a:t>
            </a:r>
            <a:r>
              <a:rPr lang="en-US" altLang="en-US">
                <a:sym typeface="Wingdings" panose="05000000000000000000" pitchFamily="2" charset="2"/>
              </a:rPr>
              <a:t>  </a:t>
            </a:r>
            <a:r>
              <a:rPr lang="id-ID" altLang="en-US">
                <a:sym typeface="Wingdings" panose="05000000000000000000" pitchFamily="2" charset="2"/>
              </a:rPr>
              <a:t>  </a:t>
            </a:r>
            <a:r>
              <a:rPr lang="en-US" altLang="en-US">
                <a:sym typeface="Wingdings" panose="05000000000000000000" pitchFamily="2" charset="2"/>
              </a:rPr>
              <a:t> , limit diatas adalah bentuk (          )</a:t>
            </a:r>
            <a:endParaRPr lang="en-US" altLang="en-US"/>
          </a:p>
        </p:txBody>
      </p:sp>
      <p:sp>
        <p:nvSpPr>
          <p:cNvPr id="38924" name="Rectangle 26">
            <a:extLst>
              <a:ext uri="{FF2B5EF4-FFF2-40B4-BE49-F238E27FC236}">
                <a16:creationId xmlns:a16="http://schemas.microsoft.com/office/drawing/2014/main" xmlns="" id="{B578D144-D64C-44E6-8F69-E91FBD3704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956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49" name="Object 25">
            <a:extLst>
              <a:ext uri="{FF2B5EF4-FFF2-40B4-BE49-F238E27FC236}">
                <a16:creationId xmlns:a16="http://schemas.microsoft.com/office/drawing/2014/main" xmlns="" id="{1DBD21A3-E6F0-4D0C-9AEC-B33DDD58C8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3821113"/>
          <a:ext cx="23622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1" name="Equation" r:id="rId13" imgW="1358900" imgH="457200" progId="Equation.3">
                  <p:embed/>
                </p:oleObj>
              </mc:Choice>
              <mc:Fallback>
                <p:oleObj name="Equation" r:id="rId13" imgW="1358900" imgH="457200" progId="Equation.3">
                  <p:embed/>
                  <p:pic>
                    <p:nvPicPr>
                      <p:cNvPr id="257049" name="Object 25">
                        <a:extLst>
                          <a:ext uri="{FF2B5EF4-FFF2-40B4-BE49-F238E27FC236}">
                            <a16:creationId xmlns:a16="http://schemas.microsoft.com/office/drawing/2014/main" xmlns="" id="{1DBD21A3-E6F0-4D0C-9AEC-B33DDD58C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21113"/>
                        <a:ext cx="23622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6" name="Rectangle 28">
            <a:extLst>
              <a:ext uri="{FF2B5EF4-FFF2-40B4-BE49-F238E27FC236}">
                <a16:creationId xmlns:a16="http://schemas.microsoft.com/office/drawing/2014/main" xmlns="" id="{6267EA29-37FA-4639-9F50-67346D6A9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51" name="Object 27">
            <a:extLst>
              <a:ext uri="{FF2B5EF4-FFF2-40B4-BE49-F238E27FC236}">
                <a16:creationId xmlns:a16="http://schemas.microsoft.com/office/drawing/2014/main" xmlns="" id="{F384154E-7CC7-4366-B447-31C3A6B185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81725" y="3914775"/>
          <a:ext cx="2190750" cy="700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2" name="Equation" r:id="rId15" imgW="1358310" imgH="431613" progId="Equation.3">
                  <p:embed/>
                </p:oleObj>
              </mc:Choice>
              <mc:Fallback>
                <p:oleObj name="Equation" r:id="rId15" imgW="1358310" imgH="431613" progId="Equation.3">
                  <p:embed/>
                  <p:pic>
                    <p:nvPicPr>
                      <p:cNvPr id="257051" name="Object 27">
                        <a:extLst>
                          <a:ext uri="{FF2B5EF4-FFF2-40B4-BE49-F238E27FC236}">
                            <a16:creationId xmlns:a16="http://schemas.microsoft.com/office/drawing/2014/main" xmlns="" id="{F384154E-7CC7-4366-B447-31C3A6B185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81725" y="3914775"/>
                        <a:ext cx="2190750" cy="700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28" name="Rectangle 30">
            <a:extLst>
              <a:ext uri="{FF2B5EF4-FFF2-40B4-BE49-F238E27FC236}">
                <a16:creationId xmlns:a16="http://schemas.microsoft.com/office/drawing/2014/main" xmlns="" id="{50E7644C-29E5-4210-AC1C-F488FDD5C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70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53" name="Object 29">
            <a:extLst>
              <a:ext uri="{FF2B5EF4-FFF2-40B4-BE49-F238E27FC236}">
                <a16:creationId xmlns:a16="http://schemas.microsoft.com/office/drawing/2014/main" xmlns="" id="{28753FF6-A7C5-4398-B48D-5934120A1EC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86200" y="4659313"/>
          <a:ext cx="26654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3" name="Equation" r:id="rId17" imgW="1562100" imgH="508000" progId="Equation.3">
                  <p:embed/>
                </p:oleObj>
              </mc:Choice>
              <mc:Fallback>
                <p:oleObj name="Equation" r:id="rId17" imgW="1562100" imgH="508000" progId="Equation.3">
                  <p:embed/>
                  <p:pic>
                    <p:nvPicPr>
                      <p:cNvPr id="257053" name="Object 29">
                        <a:extLst>
                          <a:ext uri="{FF2B5EF4-FFF2-40B4-BE49-F238E27FC236}">
                            <a16:creationId xmlns:a16="http://schemas.microsoft.com/office/drawing/2014/main" xmlns="" id="{28753FF6-A7C5-4398-B48D-5934120A1EC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4659313"/>
                        <a:ext cx="2665413" cy="87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7055" name="Rectangle 31">
            <a:extLst>
              <a:ext uri="{FF2B5EF4-FFF2-40B4-BE49-F238E27FC236}">
                <a16:creationId xmlns:a16="http://schemas.microsoft.com/office/drawing/2014/main" xmlns="" id="{A0B62AE6-8F22-46E2-B18F-8FBFEB9B3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371975"/>
            <a:ext cx="1371600" cy="400050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8931" name="Rectangle 33">
            <a:extLst>
              <a:ext uri="{FF2B5EF4-FFF2-40B4-BE49-F238E27FC236}">
                <a16:creationId xmlns:a16="http://schemas.microsoft.com/office/drawing/2014/main" xmlns="" id="{A3E09809-C6BB-4258-A6A3-6F426CAF1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56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56" name="Object 32">
            <a:extLst>
              <a:ext uri="{FF2B5EF4-FFF2-40B4-BE49-F238E27FC236}">
                <a16:creationId xmlns:a16="http://schemas.microsoft.com/office/drawing/2014/main" xmlns="" id="{C6B7BB40-A498-4980-AE6E-7EDC6E2AD2B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4343400"/>
          <a:ext cx="990600" cy="41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4" name="Equation" r:id="rId19" imgW="634449" imgH="266469" progId="Equation.3">
                  <p:embed/>
                </p:oleObj>
              </mc:Choice>
              <mc:Fallback>
                <p:oleObj name="Equation" r:id="rId19" imgW="634449" imgH="266469" progId="Equation.3">
                  <p:embed/>
                  <p:pic>
                    <p:nvPicPr>
                      <p:cNvPr id="257056" name="Object 32">
                        <a:extLst>
                          <a:ext uri="{FF2B5EF4-FFF2-40B4-BE49-F238E27FC236}">
                            <a16:creationId xmlns:a16="http://schemas.microsoft.com/office/drawing/2014/main" xmlns="" id="{C6B7BB40-A498-4980-AE6E-7EDC6E2AD2B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4343400"/>
                        <a:ext cx="990600" cy="41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3" name="Rectangle 35">
            <a:extLst>
              <a:ext uri="{FF2B5EF4-FFF2-40B4-BE49-F238E27FC236}">
                <a16:creationId xmlns:a16="http://schemas.microsoft.com/office/drawing/2014/main" xmlns="" id="{AE5617AF-A412-4AF5-944A-6D13ADC3F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58" name="Object 34">
            <a:extLst>
              <a:ext uri="{FF2B5EF4-FFF2-40B4-BE49-F238E27FC236}">
                <a16:creationId xmlns:a16="http://schemas.microsoft.com/office/drawing/2014/main" xmlns="" id="{4AB32E55-F3A0-4646-BC7D-765387987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8275" y="4772025"/>
          <a:ext cx="2854325" cy="935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5" name="Equation" r:id="rId21" imgW="1497950" imgH="495085" progId="Equation.3">
                  <p:embed/>
                </p:oleObj>
              </mc:Choice>
              <mc:Fallback>
                <p:oleObj name="Equation" r:id="rId21" imgW="1497950" imgH="495085" progId="Equation.3">
                  <p:embed/>
                  <p:pic>
                    <p:nvPicPr>
                      <p:cNvPr id="257058" name="Object 34">
                        <a:extLst>
                          <a:ext uri="{FF2B5EF4-FFF2-40B4-BE49-F238E27FC236}">
                            <a16:creationId xmlns:a16="http://schemas.microsoft.com/office/drawing/2014/main" xmlns="" id="{4AB32E55-F3A0-4646-BC7D-765387987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8275" y="4772025"/>
                        <a:ext cx="2854325" cy="935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935" name="Rectangle 37">
            <a:extLst>
              <a:ext uri="{FF2B5EF4-FFF2-40B4-BE49-F238E27FC236}">
                <a16:creationId xmlns:a16="http://schemas.microsoft.com/office/drawing/2014/main" xmlns="" id="{6E2C189C-AD49-4C01-AB79-B31909351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765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7060" name="Object 36">
            <a:extLst>
              <a:ext uri="{FF2B5EF4-FFF2-40B4-BE49-F238E27FC236}">
                <a16:creationId xmlns:a16="http://schemas.microsoft.com/office/drawing/2014/main" xmlns="" id="{EBBDA56F-1E0C-4165-BE62-53F2375A825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08413" y="5572125"/>
          <a:ext cx="3125787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16" name="Equation" r:id="rId23" imgW="1854200" imgH="495300" progId="Equation.3">
                  <p:embed/>
                </p:oleObj>
              </mc:Choice>
              <mc:Fallback>
                <p:oleObj name="Equation" r:id="rId23" imgW="1854200" imgH="495300" progId="Equation.3">
                  <p:embed/>
                  <p:pic>
                    <p:nvPicPr>
                      <p:cNvPr id="257060" name="Object 36">
                        <a:extLst>
                          <a:ext uri="{FF2B5EF4-FFF2-40B4-BE49-F238E27FC236}">
                            <a16:creationId xmlns:a16="http://schemas.microsoft.com/office/drawing/2014/main" xmlns="" id="{EBBDA56F-1E0C-4165-BE62-53F2375A825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08413" y="5572125"/>
                        <a:ext cx="3125787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7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70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7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570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570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7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570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57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57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57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5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57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57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57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7028" grpId="0"/>
      <p:bldP spid="257031" grpId="0"/>
      <p:bldP spid="257032" grpId="0"/>
      <p:bldP spid="25705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>
            <a:extLst>
              <a:ext uri="{FF2B5EF4-FFF2-40B4-BE49-F238E27FC236}">
                <a16:creationId xmlns:a16="http://schemas.microsoft.com/office/drawing/2014/main" xmlns="" id="{C49A8DF5-370F-4FD5-B8A5-CB0B8EA5B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C341E703-D700-4072-B3E1-9DA63C7C8017}" type="slidenum">
              <a:rPr lang="en-US" altLang="en-US" sz="1200">
                <a:latin typeface="Arial Black" panose="020B0A04020102020204" pitchFamily="34" charset="0"/>
              </a:rPr>
              <a:pPr/>
              <a:t>23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8292" name="Text Box 4">
            <a:extLst>
              <a:ext uri="{FF2B5EF4-FFF2-40B4-BE49-F238E27FC236}">
                <a16:creationId xmlns:a16="http://schemas.microsoft.com/office/drawing/2014/main" xmlns="" id="{143AE875-BB30-402C-AB7B-9F834BEA8C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3275" y="615950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Soal Latihan </a:t>
            </a:r>
          </a:p>
        </p:txBody>
      </p:sp>
      <p:graphicFrame>
        <p:nvGraphicFramePr>
          <p:cNvPr id="268294" name="Object 6">
            <a:extLst>
              <a:ext uri="{FF2B5EF4-FFF2-40B4-BE49-F238E27FC236}">
                <a16:creationId xmlns:a16="http://schemas.microsoft.com/office/drawing/2014/main" xmlns="" id="{315CAF1E-E0D5-46EE-B04E-086C50C898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1447800"/>
          <a:ext cx="1371600" cy="855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0" name="Equation" r:id="rId3" imgW="736600" imgH="457200" progId="Equation.3">
                  <p:embed/>
                </p:oleObj>
              </mc:Choice>
              <mc:Fallback>
                <p:oleObj name="Equation" r:id="rId3" imgW="736600" imgH="457200" progId="Equation.3">
                  <p:embed/>
                  <p:pic>
                    <p:nvPicPr>
                      <p:cNvPr id="268294" name="Object 6">
                        <a:extLst>
                          <a:ext uri="{FF2B5EF4-FFF2-40B4-BE49-F238E27FC236}">
                            <a16:creationId xmlns:a16="http://schemas.microsoft.com/office/drawing/2014/main" xmlns="" id="{315CAF1E-E0D5-46EE-B04E-086C50C898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447800"/>
                        <a:ext cx="1371600" cy="855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3" name="Object 5">
            <a:extLst>
              <a:ext uri="{FF2B5EF4-FFF2-40B4-BE49-F238E27FC236}">
                <a16:creationId xmlns:a16="http://schemas.microsoft.com/office/drawing/2014/main" xmlns="" id="{CDAA8D5C-B74C-4C2D-964E-94B5CA4DE7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2336800"/>
          <a:ext cx="152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1" name="Equation" r:id="rId5" imgW="863225" imgH="444307" progId="Equation.3">
                  <p:embed/>
                </p:oleObj>
              </mc:Choice>
              <mc:Fallback>
                <p:oleObj name="Equation" r:id="rId5" imgW="863225" imgH="444307" progId="Equation.3">
                  <p:embed/>
                  <p:pic>
                    <p:nvPicPr>
                      <p:cNvPr id="268293" name="Object 5">
                        <a:extLst>
                          <a:ext uri="{FF2B5EF4-FFF2-40B4-BE49-F238E27FC236}">
                            <a16:creationId xmlns:a16="http://schemas.microsoft.com/office/drawing/2014/main" xmlns="" id="{CDAA8D5C-B74C-4C2D-964E-94B5CA4DE74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2336800"/>
                        <a:ext cx="152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2" name="Rectangle 8">
            <a:extLst>
              <a:ext uri="{FF2B5EF4-FFF2-40B4-BE49-F238E27FC236}">
                <a16:creationId xmlns:a16="http://schemas.microsoft.com/office/drawing/2014/main" xmlns="" id="{691659F5-0FCE-404E-8802-5FB280FC72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337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39943" name="Rectangle 10">
            <a:extLst>
              <a:ext uri="{FF2B5EF4-FFF2-40B4-BE49-F238E27FC236}">
                <a16:creationId xmlns:a16="http://schemas.microsoft.com/office/drawing/2014/main" xmlns="" id="{44168CAB-B30E-44A7-A1DE-D7DE2F99E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8297" name="Object 9">
            <a:extLst>
              <a:ext uri="{FF2B5EF4-FFF2-40B4-BE49-F238E27FC236}">
                <a16:creationId xmlns:a16="http://schemas.microsoft.com/office/drawing/2014/main" xmlns="" id="{25ECDF79-A579-4FC5-93FC-1D1284349C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3352800"/>
          <a:ext cx="21336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2" name="Equation" r:id="rId7" imgW="1091726" imgH="304668" progId="Equation.3">
                  <p:embed/>
                </p:oleObj>
              </mc:Choice>
              <mc:Fallback>
                <p:oleObj name="Equation" r:id="rId7" imgW="1091726" imgH="304668" progId="Equation.3">
                  <p:embed/>
                  <p:pic>
                    <p:nvPicPr>
                      <p:cNvPr id="268297" name="Object 9">
                        <a:extLst>
                          <a:ext uri="{FF2B5EF4-FFF2-40B4-BE49-F238E27FC236}">
                            <a16:creationId xmlns:a16="http://schemas.microsoft.com/office/drawing/2014/main" xmlns="" id="{25ECDF79-A579-4FC5-93FC-1D1284349C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3352800"/>
                        <a:ext cx="21336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1" name="Object 13">
            <a:extLst>
              <a:ext uri="{FF2B5EF4-FFF2-40B4-BE49-F238E27FC236}">
                <a16:creationId xmlns:a16="http://schemas.microsoft.com/office/drawing/2014/main" xmlns="" id="{A892C20A-FAFD-4143-A74A-46DB9AFA55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833813"/>
          <a:ext cx="1447800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3" name="Equation" r:id="rId9" imgW="761669" imgH="431613" progId="Equation.3">
                  <p:embed/>
                </p:oleObj>
              </mc:Choice>
              <mc:Fallback>
                <p:oleObj name="Equation" r:id="rId9" imgW="761669" imgH="431613" progId="Equation.3">
                  <p:embed/>
                  <p:pic>
                    <p:nvPicPr>
                      <p:cNvPr id="268301" name="Object 13">
                        <a:extLst>
                          <a:ext uri="{FF2B5EF4-FFF2-40B4-BE49-F238E27FC236}">
                            <a16:creationId xmlns:a16="http://schemas.microsoft.com/office/drawing/2014/main" xmlns="" id="{A892C20A-FAFD-4143-A74A-46DB9AFA55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833813"/>
                        <a:ext cx="1447800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300" name="Object 12">
            <a:extLst>
              <a:ext uri="{FF2B5EF4-FFF2-40B4-BE49-F238E27FC236}">
                <a16:creationId xmlns:a16="http://schemas.microsoft.com/office/drawing/2014/main" xmlns="" id="{59292B7D-B98C-4CBD-B726-02CBE0E0818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11363" y="5548313"/>
          <a:ext cx="1417637" cy="817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4" name="Equation" r:id="rId11" imgW="774364" imgH="444307" progId="Equation.3">
                  <p:embed/>
                </p:oleObj>
              </mc:Choice>
              <mc:Fallback>
                <p:oleObj name="Equation" r:id="rId11" imgW="774364" imgH="444307" progId="Equation.3">
                  <p:embed/>
                  <p:pic>
                    <p:nvPicPr>
                      <p:cNvPr id="268300" name="Object 12">
                        <a:extLst>
                          <a:ext uri="{FF2B5EF4-FFF2-40B4-BE49-F238E27FC236}">
                            <a16:creationId xmlns:a16="http://schemas.microsoft.com/office/drawing/2014/main" xmlns="" id="{59292B7D-B98C-4CBD-B726-02CBE0E081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1363" y="5548313"/>
                        <a:ext cx="1417637" cy="817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8299" name="Object 11">
            <a:extLst>
              <a:ext uri="{FF2B5EF4-FFF2-40B4-BE49-F238E27FC236}">
                <a16:creationId xmlns:a16="http://schemas.microsoft.com/office/drawing/2014/main" xmlns="" id="{02CB49E9-5AE2-4A27-8CE1-256D31FFCB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4600575"/>
          <a:ext cx="1447800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35" name="Equation" r:id="rId13" imgW="812447" imgH="495085" progId="Equation.3">
                  <p:embed/>
                </p:oleObj>
              </mc:Choice>
              <mc:Fallback>
                <p:oleObj name="Equation" r:id="rId13" imgW="812447" imgH="495085" progId="Equation.3">
                  <p:embed/>
                  <p:pic>
                    <p:nvPicPr>
                      <p:cNvPr id="268299" name="Object 11">
                        <a:extLst>
                          <a:ext uri="{FF2B5EF4-FFF2-40B4-BE49-F238E27FC236}">
                            <a16:creationId xmlns:a16="http://schemas.microsoft.com/office/drawing/2014/main" xmlns="" id="{02CB49E9-5AE2-4A27-8CE1-256D31FFCB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00575"/>
                        <a:ext cx="1447800" cy="885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8" name="Rectangle 14">
            <a:extLst>
              <a:ext uri="{FF2B5EF4-FFF2-40B4-BE49-F238E27FC236}">
                <a16:creationId xmlns:a16="http://schemas.microsoft.com/office/drawing/2014/main" xmlns="" id="{2D134A31-960B-4ABB-A5CF-8F54E05BC2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7700" y="2292350"/>
            <a:ext cx="269875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.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68305" name="Text Box 17">
            <a:extLst>
              <a:ext uri="{FF2B5EF4-FFF2-40B4-BE49-F238E27FC236}">
                <a16:creationId xmlns:a16="http://schemas.microsoft.com/office/drawing/2014/main" xmlns="" id="{72A0C674-EEC7-4A87-A603-52A02AECE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1149350"/>
            <a:ext cx="930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Hitung</a:t>
            </a:r>
          </a:p>
        </p:txBody>
      </p:sp>
      <p:sp>
        <p:nvSpPr>
          <p:cNvPr id="268306" name="Text Box 18">
            <a:extLst>
              <a:ext uri="{FF2B5EF4-FFF2-40B4-BE49-F238E27FC236}">
                <a16:creationId xmlns:a16="http://schemas.microsoft.com/office/drawing/2014/main" xmlns="" id="{BF5C2B96-191F-43E5-85F9-9FB2CD9947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17589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268307" name="Text Box 19">
            <a:extLst>
              <a:ext uri="{FF2B5EF4-FFF2-40B4-BE49-F238E27FC236}">
                <a16:creationId xmlns:a16="http://schemas.microsoft.com/office/drawing/2014/main" xmlns="" id="{6BC8877D-1B37-44A2-84F0-C6CEEDDAF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2597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268308" name="Text Box 20">
            <a:extLst>
              <a:ext uri="{FF2B5EF4-FFF2-40B4-BE49-F238E27FC236}">
                <a16:creationId xmlns:a16="http://schemas.microsoft.com/office/drawing/2014/main" xmlns="" id="{25DFC0BC-4D4F-4282-81B6-782F5BCD7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3359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268309" name="Text Box 21">
            <a:extLst>
              <a:ext uri="{FF2B5EF4-FFF2-40B4-BE49-F238E27FC236}">
                <a16:creationId xmlns:a16="http://schemas.microsoft.com/office/drawing/2014/main" xmlns="" id="{56E4EFA2-45E0-4579-B11B-4F9784B2F7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121150"/>
            <a:ext cx="3984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4.</a:t>
            </a:r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xmlns="" id="{28438787-6C0A-44F4-860D-FC86F22EA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9593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5.</a:t>
            </a:r>
          </a:p>
        </p:txBody>
      </p:sp>
      <p:sp>
        <p:nvSpPr>
          <p:cNvPr id="268311" name="Text Box 23">
            <a:extLst>
              <a:ext uri="{FF2B5EF4-FFF2-40B4-BE49-F238E27FC236}">
                <a16:creationId xmlns:a16="http://schemas.microsoft.com/office/drawing/2014/main" xmlns="" id="{67C8F8F8-70B3-41D1-A975-CE4C665DD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0825" y="57975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6.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8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8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68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68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68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8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8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8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2" grpId="0"/>
      <p:bldP spid="268305" grpId="0"/>
      <p:bldP spid="268306" grpId="0"/>
      <p:bldP spid="268307" grpId="0"/>
      <p:bldP spid="268308" grpId="0"/>
      <p:bldP spid="268309" grpId="0"/>
      <p:bldP spid="268310" grpId="0"/>
      <p:bldP spid="2683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xmlns="" id="{F0036803-C59B-477E-95B1-1AB206123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7CBD9CA8-7D5C-478C-BC99-7ED6BA719DF2}" type="slidenum">
              <a:rPr lang="en-US" altLang="en-US" sz="1200">
                <a:latin typeface="Arial Black" panose="020B0A04020102020204" pitchFamily="34" charset="0"/>
              </a:rPr>
              <a:pPr/>
              <a:t>24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44743" name="Object 7">
            <a:extLst>
              <a:ext uri="{FF2B5EF4-FFF2-40B4-BE49-F238E27FC236}">
                <a16:creationId xmlns:a16="http://schemas.microsoft.com/office/drawing/2014/main" xmlns="" id="{EA6453DA-6D88-4576-A14F-BA58F0F5BC73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133600" y="2168525"/>
          <a:ext cx="1447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4" name="Equation" r:id="rId3" imgW="838200" imgH="279400" progId="Equation.3">
                  <p:embed/>
                </p:oleObj>
              </mc:Choice>
              <mc:Fallback>
                <p:oleObj name="Equation" r:id="rId3" imgW="838200" imgH="279400" progId="Equation.3">
                  <p:embed/>
                  <p:pic>
                    <p:nvPicPr>
                      <p:cNvPr id="244743" name="Object 7">
                        <a:extLst>
                          <a:ext uri="{FF2B5EF4-FFF2-40B4-BE49-F238E27FC236}">
                            <a16:creationId xmlns:a16="http://schemas.microsoft.com/office/drawing/2014/main" xmlns="" id="{EA6453DA-6D88-4576-A14F-BA58F0F5BC7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68525"/>
                        <a:ext cx="1447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4747" name="Object 11">
            <a:extLst>
              <a:ext uri="{FF2B5EF4-FFF2-40B4-BE49-F238E27FC236}">
                <a16:creationId xmlns:a16="http://schemas.microsoft.com/office/drawing/2014/main" xmlns="" id="{A6EA308D-FAD9-4601-9BEC-D017444F9FA9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133600" y="2809875"/>
          <a:ext cx="17526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5" name="Equation" r:id="rId5" imgW="1016000" imgH="279400" progId="Equation.3">
                  <p:embed/>
                </p:oleObj>
              </mc:Choice>
              <mc:Fallback>
                <p:oleObj name="Equation" r:id="rId5" imgW="1016000" imgH="279400" progId="Equation.3">
                  <p:embed/>
                  <p:pic>
                    <p:nvPicPr>
                      <p:cNvPr id="244747" name="Object 11">
                        <a:extLst>
                          <a:ext uri="{FF2B5EF4-FFF2-40B4-BE49-F238E27FC236}">
                            <a16:creationId xmlns:a16="http://schemas.microsoft.com/office/drawing/2014/main" xmlns="" id="{A6EA308D-FAD9-4601-9BEC-D017444F9FA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809875"/>
                        <a:ext cx="17526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4740" name="Text Box 4">
            <a:extLst>
              <a:ext uri="{FF2B5EF4-FFF2-40B4-BE49-F238E27FC236}">
                <a16:creationId xmlns:a16="http://schemas.microsoft.com/office/drawing/2014/main" xmlns="" id="{7A368BA7-8CFE-4FCB-87AB-1FC459A004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39750"/>
            <a:ext cx="27400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3333FF"/>
                </a:solidFill>
              </a:rPr>
              <a:t>Kekontinuan Fungsi</a:t>
            </a:r>
          </a:p>
        </p:txBody>
      </p:sp>
      <p:sp>
        <p:nvSpPr>
          <p:cNvPr id="244741" name="Text Box 5">
            <a:extLst>
              <a:ext uri="{FF2B5EF4-FFF2-40B4-BE49-F238E27FC236}">
                <a16:creationId xmlns:a16="http://schemas.microsoft.com/office/drawing/2014/main" xmlns="" id="{471ACA70-5497-4BAC-97D5-9F8144F2A0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1149350"/>
            <a:ext cx="67119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</a:t>
            </a:r>
            <a:r>
              <a:rPr lang="en-US" altLang="en-US" i="1"/>
              <a:t>f</a:t>
            </a:r>
            <a:r>
              <a:rPr lang="en-US" altLang="en-US"/>
              <a:t>(</a:t>
            </a:r>
            <a:r>
              <a:rPr lang="en-US" altLang="en-US" i="1"/>
              <a:t>x</a:t>
            </a:r>
            <a:r>
              <a:rPr lang="en-US" altLang="en-US"/>
              <a:t>) dikatakan </a:t>
            </a:r>
            <a:r>
              <a:rPr lang="en-US" altLang="en-US" b="1" u="sng"/>
              <a:t>kontinu</a:t>
            </a:r>
            <a:r>
              <a:rPr lang="en-US" altLang="en-US"/>
              <a:t> pada suatu titik </a:t>
            </a:r>
            <a:r>
              <a:rPr lang="en-US" altLang="en-US" i="1"/>
              <a:t>x</a:t>
            </a:r>
            <a:r>
              <a:rPr lang="en-US" altLang="en-US"/>
              <a:t> = </a:t>
            </a:r>
            <a:r>
              <a:rPr lang="en-US" altLang="en-US" i="1"/>
              <a:t>a </a:t>
            </a:r>
            <a:r>
              <a:rPr lang="en-US" altLang="en-US"/>
              <a:t> jika</a:t>
            </a:r>
          </a:p>
        </p:txBody>
      </p:sp>
      <p:sp>
        <p:nvSpPr>
          <p:cNvPr id="244742" name="Text Box 6">
            <a:extLst>
              <a:ext uri="{FF2B5EF4-FFF2-40B4-BE49-F238E27FC236}">
                <a16:creationId xmlns:a16="http://schemas.microsoft.com/office/drawing/2014/main" xmlns="" id="{49A3BAC0-6D14-4CF2-A3E6-2F72F72C9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3213" y="1606550"/>
            <a:ext cx="16621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(i)    f(a) ada</a:t>
            </a:r>
          </a:p>
        </p:txBody>
      </p:sp>
      <p:sp>
        <p:nvSpPr>
          <p:cNvPr id="244745" name="Text Box 9">
            <a:extLst>
              <a:ext uri="{FF2B5EF4-FFF2-40B4-BE49-F238E27FC236}">
                <a16:creationId xmlns:a16="http://schemas.microsoft.com/office/drawing/2014/main" xmlns="" id="{6EA2F423-63D1-4D18-B8DC-A014ED7010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62100" y="21399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(ii)</a:t>
            </a:r>
          </a:p>
        </p:txBody>
      </p:sp>
      <p:sp>
        <p:nvSpPr>
          <p:cNvPr id="244746" name="Text Box 10">
            <a:extLst>
              <a:ext uri="{FF2B5EF4-FFF2-40B4-BE49-F238E27FC236}">
                <a16:creationId xmlns:a16="http://schemas.microsoft.com/office/drawing/2014/main" xmlns="" id="{B5C791B0-E5D1-48F2-AA92-6A1096C6E9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9563" y="2749550"/>
            <a:ext cx="55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(iii)</a:t>
            </a:r>
          </a:p>
        </p:txBody>
      </p:sp>
      <p:sp>
        <p:nvSpPr>
          <p:cNvPr id="244750" name="Text Box 14">
            <a:extLst>
              <a:ext uri="{FF2B5EF4-FFF2-40B4-BE49-F238E27FC236}">
                <a16:creationId xmlns:a16="http://schemas.microsoft.com/office/drawing/2014/main" xmlns="" id="{32CC0769-1026-41C7-A52E-CDB483D2D9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5075" y="3222625"/>
            <a:ext cx="8664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paling kurang salah satu syarat diatas tidak dipenuhi maka f dikatakan</a:t>
            </a:r>
          </a:p>
          <a:p>
            <a:r>
              <a:rPr lang="en-US" altLang="en-US"/>
              <a:t>tidak kontinu di x=a</a:t>
            </a:r>
          </a:p>
        </p:txBody>
      </p:sp>
      <p:sp>
        <p:nvSpPr>
          <p:cNvPr id="244751" name="Line 15">
            <a:extLst>
              <a:ext uri="{FF2B5EF4-FFF2-40B4-BE49-F238E27FC236}">
                <a16:creationId xmlns:a16="http://schemas.microsoft.com/office/drawing/2014/main" xmlns="" id="{E29E8DFF-AA3A-4A80-9B73-63317B873EA7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3434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4752" name="Line 16">
            <a:extLst>
              <a:ext uri="{FF2B5EF4-FFF2-40B4-BE49-F238E27FC236}">
                <a16:creationId xmlns:a16="http://schemas.microsoft.com/office/drawing/2014/main" xmlns="" id="{291FC68A-8225-4050-9B94-583ADDD60B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55626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4753" name="Text Box 17">
            <a:extLst>
              <a:ext uri="{FF2B5EF4-FFF2-40B4-BE49-F238E27FC236}">
                <a16:creationId xmlns:a16="http://schemas.microsoft.com/office/drawing/2014/main" xmlns="" id="{EA395E95-E2F5-4C60-B568-8626E31097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4575" y="5429250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4758" name="Text Box 22">
            <a:extLst>
              <a:ext uri="{FF2B5EF4-FFF2-40B4-BE49-F238E27FC236}">
                <a16:creationId xmlns:a16="http://schemas.microsoft.com/office/drawing/2014/main" xmlns="" id="{98522905-717F-4341-BB91-F2F1878E34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273550"/>
            <a:ext cx="439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(i)</a:t>
            </a:r>
          </a:p>
        </p:txBody>
      </p:sp>
      <p:sp>
        <p:nvSpPr>
          <p:cNvPr id="244764" name="Freeform 28">
            <a:extLst>
              <a:ext uri="{FF2B5EF4-FFF2-40B4-BE49-F238E27FC236}">
                <a16:creationId xmlns:a16="http://schemas.microsoft.com/office/drawing/2014/main" xmlns="" id="{422D24A6-8288-4327-8DB8-64A712A6F9F6}"/>
              </a:ext>
            </a:extLst>
          </p:cNvPr>
          <p:cNvSpPr>
            <a:spLocks/>
          </p:cNvSpPr>
          <p:nvPr/>
        </p:nvSpPr>
        <p:spPr bwMode="auto">
          <a:xfrm>
            <a:off x="2743200" y="4876800"/>
            <a:ext cx="1981200" cy="400050"/>
          </a:xfrm>
          <a:custGeom>
            <a:avLst/>
            <a:gdLst>
              <a:gd name="T0" fmla="*/ 0 w 1248"/>
              <a:gd name="T1" fmla="*/ 2147483647 h 288"/>
              <a:gd name="T2" fmla="*/ 2147483647 w 1248"/>
              <a:gd name="T3" fmla="*/ 2147483647 h 288"/>
              <a:gd name="T4" fmla="*/ 2147483647 w 1248"/>
              <a:gd name="T5" fmla="*/ 2147483647 h 288"/>
              <a:gd name="T6" fmla="*/ 2147483647 w 1248"/>
              <a:gd name="T7" fmla="*/ 2147483647 h 288"/>
              <a:gd name="T8" fmla="*/ 2147483647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65" name="Text Box 29">
            <a:extLst>
              <a:ext uri="{FF2B5EF4-FFF2-40B4-BE49-F238E27FC236}">
                <a16:creationId xmlns:a16="http://schemas.microsoft.com/office/drawing/2014/main" xmlns="" id="{9DCEA1E9-C117-4876-AE72-084F6687E5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94100" y="47942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44766" name="Line 30">
            <a:extLst>
              <a:ext uri="{FF2B5EF4-FFF2-40B4-BE49-F238E27FC236}">
                <a16:creationId xmlns:a16="http://schemas.microsoft.com/office/drawing/2014/main" xmlns="" id="{B08CFB9E-92DE-458B-95C8-98552EE2E751}"/>
              </a:ext>
            </a:extLst>
          </p:cNvPr>
          <p:cNvSpPr>
            <a:spLocks noChangeShapeType="1"/>
          </p:cNvSpPr>
          <p:nvPr/>
        </p:nvSpPr>
        <p:spPr bwMode="auto">
          <a:xfrm>
            <a:off x="3733800" y="4953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67" name="Line 31">
            <a:extLst>
              <a:ext uri="{FF2B5EF4-FFF2-40B4-BE49-F238E27FC236}">
                <a16:creationId xmlns:a16="http://schemas.microsoft.com/office/drawing/2014/main" xmlns="" id="{F92E849C-683F-44C8-9B82-F3801B1C1F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4953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4768" name="Text Box 32">
            <a:extLst>
              <a:ext uri="{FF2B5EF4-FFF2-40B4-BE49-F238E27FC236}">
                <a16:creationId xmlns:a16="http://schemas.microsoft.com/office/drawing/2014/main" xmlns="" id="{7B5B6F5E-1E4E-49F3-AA22-F6BE4D77D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0125" y="4654550"/>
            <a:ext cx="17176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f(a) tidak ada</a:t>
            </a:r>
          </a:p>
        </p:txBody>
      </p:sp>
      <p:sp>
        <p:nvSpPr>
          <p:cNvPr id="244769" name="AutoShape 33">
            <a:extLst>
              <a:ext uri="{FF2B5EF4-FFF2-40B4-BE49-F238E27FC236}">
                <a16:creationId xmlns:a16="http://schemas.microsoft.com/office/drawing/2014/main" xmlns="" id="{19C70351-D73A-42A8-A4B8-70C05F12A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145088"/>
            <a:ext cx="366713" cy="454025"/>
          </a:xfrm>
          <a:prstGeom prst="downArrow">
            <a:avLst>
              <a:gd name="adj1" fmla="val 50000"/>
              <a:gd name="adj2" fmla="val 31256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4770" name="Text Box 34">
            <a:extLst>
              <a:ext uri="{FF2B5EF4-FFF2-40B4-BE49-F238E27FC236}">
                <a16:creationId xmlns:a16="http://schemas.microsoft.com/office/drawing/2014/main" xmlns="" id="{2A3F2F8C-E81B-46DB-8049-1EF5480953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1088" y="5645150"/>
            <a:ext cx="2624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 tidak kontinu di x=a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4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4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44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44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44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44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44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244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44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44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44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44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44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44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44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244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44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44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4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4740" grpId="0"/>
      <p:bldP spid="244741" grpId="0"/>
      <p:bldP spid="244742" grpId="0"/>
      <p:bldP spid="244745" grpId="0"/>
      <p:bldP spid="244746" grpId="0"/>
      <p:bldP spid="244750" grpId="0"/>
      <p:bldP spid="244753" grpId="0"/>
      <p:bldP spid="244758" grpId="0"/>
      <p:bldP spid="244765" grpId="0"/>
      <p:bldP spid="244768" grpId="0"/>
      <p:bldP spid="244769" grpId="0" animBg="1"/>
      <p:bldP spid="24477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4">
            <a:extLst>
              <a:ext uri="{FF2B5EF4-FFF2-40B4-BE49-F238E27FC236}">
                <a16:creationId xmlns:a16="http://schemas.microsoft.com/office/drawing/2014/main" xmlns="" id="{352CF81F-A7F2-4ECE-A382-4F8AB9B26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FE8DF746-B40A-47D0-B229-24775E002E8C}" type="slidenum">
              <a:rPr lang="en-US" altLang="en-US" sz="1200">
                <a:latin typeface="Arial Black" panose="020B0A04020102020204" pitchFamily="34" charset="0"/>
              </a:rPr>
              <a:pPr/>
              <a:t>25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49860" name="Line 4">
            <a:extLst>
              <a:ext uri="{FF2B5EF4-FFF2-40B4-BE49-F238E27FC236}">
                <a16:creationId xmlns:a16="http://schemas.microsoft.com/office/drawing/2014/main" xmlns="" id="{4CB236CC-B09E-471E-8B33-0160BEBADC34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1875" y="7620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1" name="Line 5">
            <a:extLst>
              <a:ext uri="{FF2B5EF4-FFF2-40B4-BE49-F238E27FC236}">
                <a16:creationId xmlns:a16="http://schemas.microsoft.com/office/drawing/2014/main" xmlns="" id="{6D97F59C-A4F0-4034-9CB1-12A5393D3D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158875" y="19812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2" name="Text Box 6">
            <a:extLst>
              <a:ext uri="{FF2B5EF4-FFF2-40B4-BE49-F238E27FC236}">
                <a16:creationId xmlns:a16="http://schemas.microsoft.com/office/drawing/2014/main" xmlns="" id="{AD769240-EFEF-43C1-AC30-6F9B4C87E6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14650" y="1847850"/>
            <a:ext cx="31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9863" name="Freeform 7">
            <a:extLst>
              <a:ext uri="{FF2B5EF4-FFF2-40B4-BE49-F238E27FC236}">
                <a16:creationId xmlns:a16="http://schemas.microsoft.com/office/drawing/2014/main" xmlns="" id="{CB9031CE-2101-4FE7-9396-3F77812D84EC}"/>
              </a:ext>
            </a:extLst>
          </p:cNvPr>
          <p:cNvSpPr>
            <a:spLocks/>
          </p:cNvSpPr>
          <p:nvPr/>
        </p:nvSpPr>
        <p:spPr bwMode="auto">
          <a:xfrm>
            <a:off x="2101850" y="1371600"/>
            <a:ext cx="184150" cy="400050"/>
          </a:xfrm>
          <a:custGeom>
            <a:avLst/>
            <a:gdLst>
              <a:gd name="T0" fmla="*/ 0 w 576"/>
              <a:gd name="T1" fmla="*/ 2147483647 h 160"/>
              <a:gd name="T2" fmla="*/ 2147483647 w 576"/>
              <a:gd name="T3" fmla="*/ 2147483647 h 160"/>
              <a:gd name="T4" fmla="*/ 2147483647 w 576"/>
              <a:gd name="T5" fmla="*/ 2147483647 h 160"/>
              <a:gd name="T6" fmla="*/ 0 60000 65536"/>
              <a:gd name="T7" fmla="*/ 0 60000 65536"/>
              <a:gd name="T8" fmla="*/ 0 60000 65536"/>
              <a:gd name="T9" fmla="*/ 0 w 576"/>
              <a:gd name="T10" fmla="*/ 0 h 160"/>
              <a:gd name="T11" fmla="*/ 576 w 576"/>
              <a:gd name="T12" fmla="*/ 160 h 16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76" h="160">
                <a:moveTo>
                  <a:pt x="0" y="160"/>
                </a:moveTo>
                <a:cubicBezTo>
                  <a:pt x="48" y="96"/>
                  <a:pt x="96" y="32"/>
                  <a:pt x="192" y="16"/>
                </a:cubicBezTo>
                <a:cubicBezTo>
                  <a:pt x="288" y="0"/>
                  <a:pt x="432" y="32"/>
                  <a:pt x="576" y="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4" name="Freeform 8">
            <a:extLst>
              <a:ext uri="{FF2B5EF4-FFF2-40B4-BE49-F238E27FC236}">
                <a16:creationId xmlns:a16="http://schemas.microsoft.com/office/drawing/2014/main" xmlns="" id="{D6B6BEA1-569E-4DBB-B211-CC7AEF32F7ED}"/>
              </a:ext>
            </a:extLst>
          </p:cNvPr>
          <p:cNvSpPr>
            <a:spLocks/>
          </p:cNvSpPr>
          <p:nvPr/>
        </p:nvSpPr>
        <p:spPr bwMode="auto">
          <a:xfrm>
            <a:off x="3063875" y="1143000"/>
            <a:ext cx="184150" cy="400050"/>
          </a:xfrm>
          <a:custGeom>
            <a:avLst/>
            <a:gdLst>
              <a:gd name="T0" fmla="*/ 0 w 672"/>
              <a:gd name="T1" fmla="*/ 2147483647 h 56"/>
              <a:gd name="T2" fmla="*/ 2147483647 w 672"/>
              <a:gd name="T3" fmla="*/ 0 h 56"/>
              <a:gd name="T4" fmla="*/ 2147483647 w 672"/>
              <a:gd name="T5" fmla="*/ 2147483647 h 56"/>
              <a:gd name="T6" fmla="*/ 2147483647 w 672"/>
              <a:gd name="T7" fmla="*/ 2147483647 h 56"/>
              <a:gd name="T8" fmla="*/ 0 60000 65536"/>
              <a:gd name="T9" fmla="*/ 0 60000 65536"/>
              <a:gd name="T10" fmla="*/ 0 60000 65536"/>
              <a:gd name="T11" fmla="*/ 0 60000 65536"/>
              <a:gd name="T12" fmla="*/ 0 w 672"/>
              <a:gd name="T13" fmla="*/ 0 h 56"/>
              <a:gd name="T14" fmla="*/ 672 w 672"/>
              <a:gd name="T15" fmla="*/ 56 h 5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72" h="56">
                <a:moveTo>
                  <a:pt x="0" y="48"/>
                </a:moveTo>
                <a:cubicBezTo>
                  <a:pt x="56" y="24"/>
                  <a:pt x="112" y="0"/>
                  <a:pt x="192" y="0"/>
                </a:cubicBezTo>
                <a:cubicBezTo>
                  <a:pt x="272" y="0"/>
                  <a:pt x="400" y="40"/>
                  <a:pt x="480" y="48"/>
                </a:cubicBezTo>
                <a:cubicBezTo>
                  <a:pt x="560" y="56"/>
                  <a:pt x="616" y="52"/>
                  <a:pt x="67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5" name="Text Box 9">
            <a:extLst>
              <a:ext uri="{FF2B5EF4-FFF2-40B4-BE49-F238E27FC236}">
                <a16:creationId xmlns:a16="http://schemas.microsoft.com/office/drawing/2014/main" xmlns="" id="{138FF772-32B8-4751-8248-1CF10932FA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92150"/>
            <a:ext cx="4984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(ii)</a:t>
            </a:r>
          </a:p>
        </p:txBody>
      </p:sp>
      <p:sp>
        <p:nvSpPr>
          <p:cNvPr id="249866" name="Line 10">
            <a:extLst>
              <a:ext uri="{FF2B5EF4-FFF2-40B4-BE49-F238E27FC236}">
                <a16:creationId xmlns:a16="http://schemas.microsoft.com/office/drawing/2014/main" xmlns="" id="{380BBDF6-EC7F-4D65-9F16-DF1DF1AD42E7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20891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7" name="Line 11">
            <a:extLst>
              <a:ext uri="{FF2B5EF4-FFF2-40B4-BE49-F238E27FC236}">
                <a16:creationId xmlns:a16="http://schemas.microsoft.com/office/drawing/2014/main" xmlns="" id="{F73EC98B-C3B4-4003-B7E6-C7441B458C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43300" y="2105025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68" name="Line 12">
            <a:extLst>
              <a:ext uri="{FF2B5EF4-FFF2-40B4-BE49-F238E27FC236}">
                <a16:creationId xmlns:a16="http://schemas.microsoft.com/office/drawing/2014/main" xmlns="" id="{CAFF8278-0C53-4725-84BE-D281935250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52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1996" name="Rectangle 15">
            <a:extLst>
              <a:ext uri="{FF2B5EF4-FFF2-40B4-BE49-F238E27FC236}">
                <a16:creationId xmlns:a16="http://schemas.microsoft.com/office/drawing/2014/main" xmlns="" id="{831D253B-93EC-41B5-AAD9-2CCEDB86C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9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9870" name="Object 14">
            <a:extLst>
              <a:ext uri="{FF2B5EF4-FFF2-40B4-BE49-F238E27FC236}">
                <a16:creationId xmlns:a16="http://schemas.microsoft.com/office/drawing/2014/main" xmlns="" id="{69ECEE2D-2369-4D1A-91A0-91972CF27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0563" y="1371600"/>
          <a:ext cx="249237" cy="338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8" name="Equation" r:id="rId3" imgW="164885" imgH="215619" progId="Equation.3">
                  <p:embed/>
                </p:oleObj>
              </mc:Choice>
              <mc:Fallback>
                <p:oleObj name="Equation" r:id="rId3" imgW="164885" imgH="215619" progId="Equation.3">
                  <p:embed/>
                  <p:pic>
                    <p:nvPicPr>
                      <p:cNvPr id="249870" name="Object 14">
                        <a:extLst>
                          <a:ext uri="{FF2B5EF4-FFF2-40B4-BE49-F238E27FC236}">
                            <a16:creationId xmlns:a16="http://schemas.microsoft.com/office/drawing/2014/main" xmlns="" id="{69ECEE2D-2369-4D1A-91A0-91972CF27EB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0563" y="1371600"/>
                        <a:ext cx="249237" cy="3381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8" name="Rectangle 17">
            <a:extLst>
              <a:ext uri="{FF2B5EF4-FFF2-40B4-BE49-F238E27FC236}">
                <a16:creationId xmlns:a16="http://schemas.microsoft.com/office/drawing/2014/main" xmlns="" id="{46C6E0CC-E073-482A-9ACB-D396C2D31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94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9872" name="Object 16">
            <a:extLst>
              <a:ext uri="{FF2B5EF4-FFF2-40B4-BE49-F238E27FC236}">
                <a16:creationId xmlns:a16="http://schemas.microsoft.com/office/drawing/2014/main" xmlns="" id="{DC23CAA1-4912-4636-B7B0-621B828039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5325" y="10668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79" name="Equation" r:id="rId5" imgW="190335" imgH="215713" progId="Equation.3">
                  <p:embed/>
                </p:oleObj>
              </mc:Choice>
              <mc:Fallback>
                <p:oleObj name="Equation" r:id="rId5" imgW="190335" imgH="215713" progId="Equation.3">
                  <p:embed/>
                  <p:pic>
                    <p:nvPicPr>
                      <p:cNvPr id="249872" name="Object 16">
                        <a:extLst>
                          <a:ext uri="{FF2B5EF4-FFF2-40B4-BE49-F238E27FC236}">
                            <a16:creationId xmlns:a16="http://schemas.microsoft.com/office/drawing/2014/main" xmlns="" id="{DC23CAA1-4912-4636-B7B0-621B828039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5325" y="10668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74" name="Line 18">
            <a:extLst>
              <a:ext uri="{FF2B5EF4-FFF2-40B4-BE49-F238E27FC236}">
                <a16:creationId xmlns:a16="http://schemas.microsoft.com/office/drawing/2014/main" xmlns="" id="{C623DDC5-8894-4B8A-B8FF-42E0A90F99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1219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75" name="Text Box 19">
            <a:extLst>
              <a:ext uri="{FF2B5EF4-FFF2-40B4-BE49-F238E27FC236}">
                <a16:creationId xmlns:a16="http://schemas.microsoft.com/office/drawing/2014/main" xmlns="" id="{834052FD-6AE8-4431-8816-9526A18C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9338" y="669925"/>
            <a:ext cx="3857625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 limit kiri(L1) tidak</a:t>
            </a:r>
          </a:p>
          <a:p>
            <a:r>
              <a:rPr lang="en-US" altLang="en-US"/>
              <a:t>sama dengan limit kanan(L2)</a:t>
            </a:r>
          </a:p>
          <a:p>
            <a:r>
              <a:rPr lang="en-US" altLang="en-US"/>
              <a:t>maka f(x) tidak mempunyai limit</a:t>
            </a:r>
          </a:p>
          <a:p>
            <a:r>
              <a:rPr lang="en-US" altLang="en-US"/>
              <a:t>di x=a</a:t>
            </a:r>
          </a:p>
        </p:txBody>
      </p:sp>
      <p:sp>
        <p:nvSpPr>
          <p:cNvPr id="249876" name="AutoShape 20">
            <a:extLst>
              <a:ext uri="{FF2B5EF4-FFF2-40B4-BE49-F238E27FC236}">
                <a16:creationId xmlns:a16="http://schemas.microsoft.com/office/drawing/2014/main" xmlns="" id="{746F3429-57F1-4E6E-8B47-092393EECB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7625" y="1895475"/>
            <a:ext cx="366713" cy="466725"/>
          </a:xfrm>
          <a:prstGeom prst="downArrow">
            <a:avLst>
              <a:gd name="adj1" fmla="val 50000"/>
              <a:gd name="adj2" fmla="val 375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9877" name="Text Box 21">
            <a:extLst>
              <a:ext uri="{FF2B5EF4-FFF2-40B4-BE49-F238E27FC236}">
                <a16:creationId xmlns:a16="http://schemas.microsoft.com/office/drawing/2014/main" xmlns="" id="{CFD3F1F0-4E6A-44F7-9325-E419966B22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2444750"/>
            <a:ext cx="375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tidak kontinu di x=a</a:t>
            </a:r>
          </a:p>
        </p:txBody>
      </p:sp>
      <p:sp>
        <p:nvSpPr>
          <p:cNvPr id="249878" name="Text Box 22">
            <a:extLst>
              <a:ext uri="{FF2B5EF4-FFF2-40B4-BE49-F238E27FC236}">
                <a16:creationId xmlns:a16="http://schemas.microsoft.com/office/drawing/2014/main" xmlns="" id="{3F45BF06-86D9-41E0-91A8-9CF5B2BD89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282950"/>
            <a:ext cx="558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(iii)</a:t>
            </a:r>
          </a:p>
        </p:txBody>
      </p:sp>
      <p:sp>
        <p:nvSpPr>
          <p:cNvPr id="249879" name="Line 23">
            <a:extLst>
              <a:ext uri="{FF2B5EF4-FFF2-40B4-BE49-F238E27FC236}">
                <a16:creationId xmlns:a16="http://schemas.microsoft.com/office/drawing/2014/main" xmlns="" id="{21CBC474-62A4-4337-8DF0-E992518FB55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2004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80" name="Line 24">
            <a:extLst>
              <a:ext uri="{FF2B5EF4-FFF2-40B4-BE49-F238E27FC236}">
                <a16:creationId xmlns:a16="http://schemas.microsoft.com/office/drawing/2014/main" xmlns="" id="{1FAD1C01-CA90-4C5A-AEC6-EBD4D28B3494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4724400"/>
            <a:ext cx="289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81" name="Freeform 25">
            <a:extLst>
              <a:ext uri="{FF2B5EF4-FFF2-40B4-BE49-F238E27FC236}">
                <a16:creationId xmlns:a16="http://schemas.microsoft.com/office/drawing/2014/main" xmlns="" id="{E71C2074-16C1-4AA5-B0EF-4B295662E721}"/>
              </a:ext>
            </a:extLst>
          </p:cNvPr>
          <p:cNvSpPr>
            <a:spLocks/>
          </p:cNvSpPr>
          <p:nvPr/>
        </p:nvSpPr>
        <p:spPr bwMode="auto">
          <a:xfrm>
            <a:off x="2919413" y="3867150"/>
            <a:ext cx="184150" cy="400050"/>
          </a:xfrm>
          <a:custGeom>
            <a:avLst/>
            <a:gdLst>
              <a:gd name="T0" fmla="*/ 0 w 1152"/>
              <a:gd name="T1" fmla="*/ 2147483647 h 440"/>
              <a:gd name="T2" fmla="*/ 2147483647 w 1152"/>
              <a:gd name="T3" fmla="*/ 2147483647 h 440"/>
              <a:gd name="T4" fmla="*/ 2147483647 w 1152"/>
              <a:gd name="T5" fmla="*/ 2147483647 h 440"/>
              <a:gd name="T6" fmla="*/ 2147483647 w 1152"/>
              <a:gd name="T7" fmla="*/ 2147483647 h 440"/>
              <a:gd name="T8" fmla="*/ 2147483647 w 1152"/>
              <a:gd name="T9" fmla="*/ 2147483647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40"/>
              <a:gd name="T17" fmla="*/ 1152 w 1152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40">
                <a:moveTo>
                  <a:pt x="0" y="440"/>
                </a:moveTo>
                <a:cubicBezTo>
                  <a:pt x="64" y="368"/>
                  <a:pt x="128" y="296"/>
                  <a:pt x="240" y="248"/>
                </a:cubicBezTo>
                <a:cubicBezTo>
                  <a:pt x="352" y="200"/>
                  <a:pt x="552" y="192"/>
                  <a:pt x="672" y="152"/>
                </a:cubicBezTo>
                <a:cubicBezTo>
                  <a:pt x="792" y="112"/>
                  <a:pt x="880" y="16"/>
                  <a:pt x="960" y="8"/>
                </a:cubicBezTo>
                <a:cubicBezTo>
                  <a:pt x="1040" y="0"/>
                  <a:pt x="1096" y="52"/>
                  <a:pt x="1152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82" name="Text Box 26">
            <a:extLst>
              <a:ext uri="{FF2B5EF4-FFF2-40B4-BE49-F238E27FC236}">
                <a16:creationId xmlns:a16="http://schemas.microsoft.com/office/drawing/2014/main" xmlns="" id="{56F135B6-5F18-4966-AB4B-1AB0AD45D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638675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49883" name="Text Box 27">
            <a:extLst>
              <a:ext uri="{FF2B5EF4-FFF2-40B4-BE49-F238E27FC236}">
                <a16:creationId xmlns:a16="http://schemas.microsoft.com/office/drawing/2014/main" xmlns="" id="{F8F80276-4DB6-49E1-A8C5-68B3FEA4C9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9100" y="3206750"/>
            <a:ext cx="339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●</a:t>
            </a:r>
          </a:p>
        </p:txBody>
      </p:sp>
      <p:sp>
        <p:nvSpPr>
          <p:cNvPr id="249884" name="Text Box 28">
            <a:extLst>
              <a:ext uri="{FF2B5EF4-FFF2-40B4-BE49-F238E27FC236}">
                <a16:creationId xmlns:a16="http://schemas.microsoft.com/office/drawing/2014/main" xmlns="" id="{1CF98F45-3F8F-4718-A978-FA1F8DE92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87675" y="378460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49885" name="Line 29">
            <a:extLst>
              <a:ext uri="{FF2B5EF4-FFF2-40B4-BE49-F238E27FC236}">
                <a16:creationId xmlns:a16="http://schemas.microsoft.com/office/drawing/2014/main" xmlns="" id="{4CE1802A-49D2-4089-9D8F-9AB5FFF6A0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3441700"/>
            <a:ext cx="0" cy="12827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9886" name="Line 30">
            <a:extLst>
              <a:ext uri="{FF2B5EF4-FFF2-40B4-BE49-F238E27FC236}">
                <a16:creationId xmlns:a16="http://schemas.microsoft.com/office/drawing/2014/main" xmlns="" id="{125E3B0A-2D3C-4028-A6CC-5C53912492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4163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87" name="Text Box 31">
            <a:extLst>
              <a:ext uri="{FF2B5EF4-FFF2-40B4-BE49-F238E27FC236}">
                <a16:creationId xmlns:a16="http://schemas.microsoft.com/office/drawing/2014/main" xmlns="" id="{AB9E61D3-4A87-4F9B-B4E7-3E963AF308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81175" y="320040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f(a)</a:t>
            </a:r>
          </a:p>
        </p:txBody>
      </p:sp>
      <p:sp>
        <p:nvSpPr>
          <p:cNvPr id="249888" name="Text Box 32">
            <a:extLst>
              <a:ext uri="{FF2B5EF4-FFF2-40B4-BE49-F238E27FC236}">
                <a16:creationId xmlns:a16="http://schemas.microsoft.com/office/drawing/2014/main" xmlns="" id="{2DCC88F6-C995-4345-8953-E04EF52747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3359150"/>
            <a:ext cx="108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f(a) ada</a:t>
            </a:r>
          </a:p>
        </p:txBody>
      </p:sp>
      <p:sp>
        <p:nvSpPr>
          <p:cNvPr id="42015" name="Rectangle 34">
            <a:extLst>
              <a:ext uri="{FF2B5EF4-FFF2-40B4-BE49-F238E27FC236}">
                <a16:creationId xmlns:a16="http://schemas.microsoft.com/office/drawing/2014/main" xmlns="" id="{A6C723F7-37C5-4B99-BE9F-5EBF370E8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9889" name="Object 33">
            <a:extLst>
              <a:ext uri="{FF2B5EF4-FFF2-40B4-BE49-F238E27FC236}">
                <a16:creationId xmlns:a16="http://schemas.microsoft.com/office/drawing/2014/main" xmlns="" id="{9C3E690F-B075-41D7-B38B-394BB5DC0A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060950" y="3856038"/>
          <a:ext cx="990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0" name="Equation" r:id="rId7" imgW="558800" imgH="279400" progId="Equation.3">
                  <p:embed/>
                </p:oleObj>
              </mc:Choice>
              <mc:Fallback>
                <p:oleObj name="Equation" r:id="rId7" imgW="558800" imgH="279400" progId="Equation.3">
                  <p:embed/>
                  <p:pic>
                    <p:nvPicPr>
                      <p:cNvPr id="249889" name="Object 33">
                        <a:extLst>
                          <a:ext uri="{FF2B5EF4-FFF2-40B4-BE49-F238E27FC236}">
                            <a16:creationId xmlns:a16="http://schemas.microsoft.com/office/drawing/2014/main" xmlns="" id="{9C3E690F-B075-41D7-B38B-394BB5DC0A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60950" y="3856038"/>
                        <a:ext cx="990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9891" name="Line 35">
            <a:extLst>
              <a:ext uri="{FF2B5EF4-FFF2-40B4-BE49-F238E27FC236}">
                <a16:creationId xmlns:a16="http://schemas.microsoft.com/office/drawing/2014/main" xmlns="" id="{8E065BBC-85FB-46F9-96BA-3E3A825C1C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146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92" name="Line 36">
            <a:extLst>
              <a:ext uri="{FF2B5EF4-FFF2-40B4-BE49-F238E27FC236}">
                <a16:creationId xmlns:a16="http://schemas.microsoft.com/office/drawing/2014/main" xmlns="" id="{81A75B33-DA73-4742-9CD8-65599654C9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57600" y="4876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93" name="Line 37">
            <a:extLst>
              <a:ext uri="{FF2B5EF4-FFF2-40B4-BE49-F238E27FC236}">
                <a16:creationId xmlns:a16="http://schemas.microsoft.com/office/drawing/2014/main" xmlns="" id="{1E647891-AF71-4B78-87CC-8B835DBFDA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86000" y="39624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9894" name="Text Box 38">
            <a:extLst>
              <a:ext uri="{FF2B5EF4-FFF2-40B4-BE49-F238E27FC236}">
                <a16:creationId xmlns:a16="http://schemas.microsoft.com/office/drawing/2014/main" xmlns="" id="{99A1BD2E-EE38-4E7B-92F3-C3A4DDF6EF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37401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249898" name="Line 42">
            <a:extLst>
              <a:ext uri="{FF2B5EF4-FFF2-40B4-BE49-F238E27FC236}">
                <a16:creationId xmlns:a16="http://schemas.microsoft.com/office/drawing/2014/main" xmlns="" id="{D3E08672-EF23-4F4A-B8F1-B629BD6FD4F8}"/>
              </a:ext>
            </a:extLst>
          </p:cNvPr>
          <p:cNvSpPr>
            <a:spLocks noChangeShapeType="1"/>
          </p:cNvSpPr>
          <p:nvPr/>
        </p:nvSpPr>
        <p:spPr bwMode="auto">
          <a:xfrm>
            <a:off x="2171700" y="36290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9899" name="Line 43">
            <a:extLst>
              <a:ext uri="{FF2B5EF4-FFF2-40B4-BE49-F238E27FC236}">
                <a16:creationId xmlns:a16="http://schemas.microsoft.com/office/drawing/2014/main" xmlns="" id="{BA61F556-9AD2-44B0-B4E1-E282D3CF69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168525" y="4114800"/>
            <a:ext cx="15875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49900" name="Text Box 44">
            <a:extLst>
              <a:ext uri="{FF2B5EF4-FFF2-40B4-BE49-F238E27FC236}">
                <a16:creationId xmlns:a16="http://schemas.microsoft.com/office/drawing/2014/main" xmlns="" id="{49A87FDD-9784-4246-A8C8-3DEF1EC096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8700" y="3832225"/>
            <a:ext cx="595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ada</a:t>
            </a:r>
          </a:p>
        </p:txBody>
      </p:sp>
      <p:sp>
        <p:nvSpPr>
          <p:cNvPr id="249901" name="Text Box 45">
            <a:extLst>
              <a:ext uri="{FF2B5EF4-FFF2-40B4-BE49-F238E27FC236}">
                <a16:creationId xmlns:a16="http://schemas.microsoft.com/office/drawing/2014/main" xmlns="" id="{0180E8A7-D8C0-452A-B74E-68DEF4A76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7125" y="4502150"/>
            <a:ext cx="41592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Tapi nilai fungsi tidak sama dengan</a:t>
            </a:r>
          </a:p>
          <a:p>
            <a:r>
              <a:rPr lang="en-US" altLang="en-US"/>
              <a:t>limit fungsi</a:t>
            </a:r>
          </a:p>
        </p:txBody>
      </p:sp>
      <p:sp>
        <p:nvSpPr>
          <p:cNvPr id="249902" name="AutoShape 46">
            <a:extLst>
              <a:ext uri="{FF2B5EF4-FFF2-40B4-BE49-F238E27FC236}">
                <a16:creationId xmlns:a16="http://schemas.microsoft.com/office/drawing/2014/main" xmlns="" id="{A81B9C22-023E-4DAD-B24A-2952C9C4B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0025" y="5253038"/>
            <a:ext cx="366713" cy="466725"/>
          </a:xfrm>
          <a:prstGeom prst="downArrow">
            <a:avLst>
              <a:gd name="adj1" fmla="val 50000"/>
              <a:gd name="adj2" fmla="val 37593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49903" name="Text Box 47">
            <a:extLst>
              <a:ext uri="{FF2B5EF4-FFF2-40B4-BE49-F238E27FC236}">
                <a16:creationId xmlns:a16="http://schemas.microsoft.com/office/drawing/2014/main" xmlns="" id="{7FC2A5ED-4D90-4C6D-AA6F-F7F3975367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9525" y="5802313"/>
            <a:ext cx="3759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tidak kontinu di x=a</a:t>
            </a:r>
          </a:p>
        </p:txBody>
      </p:sp>
      <p:sp>
        <p:nvSpPr>
          <p:cNvPr id="43" name="Freeform 25">
            <a:extLst>
              <a:ext uri="{FF2B5EF4-FFF2-40B4-BE49-F238E27FC236}">
                <a16:creationId xmlns:a16="http://schemas.microsoft.com/office/drawing/2014/main" xmlns="" id="{ABC2FF52-D77A-4F3A-ACD8-4F62BD54C48C}"/>
              </a:ext>
            </a:extLst>
          </p:cNvPr>
          <p:cNvSpPr>
            <a:spLocks/>
          </p:cNvSpPr>
          <p:nvPr/>
        </p:nvSpPr>
        <p:spPr bwMode="auto">
          <a:xfrm flipH="1" flipV="1">
            <a:off x="3155950" y="3740150"/>
            <a:ext cx="250825" cy="266700"/>
          </a:xfrm>
          <a:custGeom>
            <a:avLst/>
            <a:gdLst>
              <a:gd name="T0" fmla="*/ 0 w 1152"/>
              <a:gd name="T1" fmla="*/ 2147483647 h 440"/>
              <a:gd name="T2" fmla="*/ 2147483647 w 1152"/>
              <a:gd name="T3" fmla="*/ 2147483647 h 440"/>
              <a:gd name="T4" fmla="*/ 2147483647 w 1152"/>
              <a:gd name="T5" fmla="*/ 2147483647 h 440"/>
              <a:gd name="T6" fmla="*/ 2147483647 w 1152"/>
              <a:gd name="T7" fmla="*/ 2147483647 h 440"/>
              <a:gd name="T8" fmla="*/ 2147483647 w 1152"/>
              <a:gd name="T9" fmla="*/ 2147483647 h 4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152"/>
              <a:gd name="T16" fmla="*/ 0 h 440"/>
              <a:gd name="T17" fmla="*/ 1152 w 1152"/>
              <a:gd name="T18" fmla="*/ 440 h 44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152" h="440">
                <a:moveTo>
                  <a:pt x="0" y="440"/>
                </a:moveTo>
                <a:cubicBezTo>
                  <a:pt x="64" y="368"/>
                  <a:pt x="128" y="296"/>
                  <a:pt x="240" y="248"/>
                </a:cubicBezTo>
                <a:cubicBezTo>
                  <a:pt x="352" y="200"/>
                  <a:pt x="552" y="192"/>
                  <a:pt x="672" y="152"/>
                </a:cubicBezTo>
                <a:cubicBezTo>
                  <a:pt x="792" y="112"/>
                  <a:pt x="880" y="16"/>
                  <a:pt x="960" y="8"/>
                </a:cubicBezTo>
                <a:cubicBezTo>
                  <a:pt x="1040" y="0"/>
                  <a:pt x="1096" y="52"/>
                  <a:pt x="1152" y="10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9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4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4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" dur="2000"/>
                                        <p:tgtEl>
                                          <p:spTgt spid="2498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498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4017E-6 4.04624E-6 L 0.03943 -0.0046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2498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72" y="-231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18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2000"/>
                                        <p:tgtEl>
                                          <p:spTgt spid="2498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49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49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9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9 -0.00462 L -0.03847 4.04624E-7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2498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93" y="231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8" presetClass="entr" presetSubtype="1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2000"/>
                                        <p:tgtEl>
                                          <p:spTgt spid="249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4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249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49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49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249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4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49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24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4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8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49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6" dur="2000"/>
                                        <p:tgtEl>
                                          <p:spTgt spid="249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49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2" dur="2000"/>
                                        <p:tgtEl>
                                          <p:spTgt spid="24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5" dur="2000"/>
                                        <p:tgtEl>
                                          <p:spTgt spid="24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 nodeType="clickPar">
                      <p:stCondLst>
                        <p:cond delay="indefinite"/>
                      </p:stCondLst>
                      <p:childTnLst>
                        <p:par>
                          <p:cTn id="9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249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3" dur="2000"/>
                                        <p:tgtEl>
                                          <p:spTgt spid="249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6" dur="2000"/>
                                        <p:tgtEl>
                                          <p:spTgt spid="249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249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49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5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02 9.82659E-7 L 0.03366 9.82659E-7 " pathEditMode="relative" rAng="0" ptsTypes="AA">
                                      <p:cBhvr>
                                        <p:cTn id="116" dur="2000" fill="hold"/>
                                        <p:tgtEl>
                                          <p:spTgt spid="2498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8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249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22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03098 L -0.00321 -0.00231 " pathEditMode="relative" rAng="0" ptsTypes="AA">
                                      <p:cBhvr>
                                        <p:cTn id="123" dur="2000" fill="hold"/>
                                        <p:tgtEl>
                                          <p:spTgt spid="2498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7" dur="2000"/>
                                        <p:tgtEl>
                                          <p:spTgt spid="249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02 9.82659E-7 L -0.05194 9.82659E-7 " pathEditMode="relative" rAng="0" ptsTypes="AA">
                                      <p:cBhvr>
                                        <p:cTn id="130" dur="2000" fill="hold"/>
                                        <p:tgtEl>
                                          <p:spTgt spid="24989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9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3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4" dur="2000"/>
                                        <p:tgtEl>
                                          <p:spTgt spid="249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2312E-6 3.75723E-6 L -4.12312E-6 0.04208 " pathEditMode="relative" rAng="0" ptsTypes="AA">
                                      <p:cBhvr>
                                        <p:cTn id="137" dur="2000" fill="hold"/>
                                        <p:tgtEl>
                                          <p:spTgt spid="2498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3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249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4" dur="2000"/>
                                        <p:tgtEl>
                                          <p:spTgt spid="249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249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 nodeType="clickPar">
                      <p:stCondLst>
                        <p:cond delay="indefinite"/>
                      </p:stCondLst>
                      <p:childTnLst>
                        <p:par>
                          <p:cTn id="1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4" dur="2000"/>
                                        <p:tgtEl>
                                          <p:spTgt spid="249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 nodeType="clickPar">
                      <p:stCondLst>
                        <p:cond delay="indefinite"/>
                      </p:stCondLst>
                      <p:childTnLst>
                        <p:par>
                          <p:cTn id="1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9" dur="2000"/>
                                        <p:tgtEl>
                                          <p:spTgt spid="249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2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862" grpId="0"/>
      <p:bldP spid="249865" grpId="0"/>
      <p:bldP spid="249875" grpId="0"/>
      <p:bldP spid="249876" grpId="0" animBg="1"/>
      <p:bldP spid="249877" grpId="0"/>
      <p:bldP spid="249878" grpId="0"/>
      <p:bldP spid="249882" grpId="0"/>
      <p:bldP spid="249883" grpId="0"/>
      <p:bldP spid="249884" grpId="0"/>
      <p:bldP spid="249887" grpId="0"/>
      <p:bldP spid="249888" grpId="0"/>
      <p:bldP spid="249894" grpId="0"/>
      <p:bldP spid="249900" grpId="0"/>
      <p:bldP spid="249901" grpId="0"/>
      <p:bldP spid="249902" grpId="0" animBg="1"/>
      <p:bldP spid="24990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>
            <a:extLst>
              <a:ext uri="{FF2B5EF4-FFF2-40B4-BE49-F238E27FC236}">
                <a16:creationId xmlns:a16="http://schemas.microsoft.com/office/drawing/2014/main" xmlns="" id="{B8EEF7BD-5C62-467B-B378-8B2296540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453FF817-7E7A-4C16-97EE-439648448FE4}" type="slidenum">
              <a:rPr lang="en-US" altLang="en-US" sz="1200">
                <a:latin typeface="Arial Black" panose="020B0A04020102020204" pitchFamily="34" charset="0"/>
              </a:rPr>
              <a:pPr/>
              <a:t>26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0884" name="Text Box 4">
            <a:extLst>
              <a:ext uri="{FF2B5EF4-FFF2-40B4-BE49-F238E27FC236}">
                <a16:creationId xmlns:a16="http://schemas.microsoft.com/office/drawing/2014/main" xmlns="" id="{33E1EEBC-23E8-4E62-AB03-0512FC1DCA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920750"/>
            <a:ext cx="568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(iv)</a:t>
            </a:r>
          </a:p>
        </p:txBody>
      </p:sp>
      <p:sp>
        <p:nvSpPr>
          <p:cNvPr id="250885" name="Line 5">
            <a:extLst>
              <a:ext uri="{FF2B5EF4-FFF2-40B4-BE49-F238E27FC236}">
                <a16:creationId xmlns:a16="http://schemas.microsoft.com/office/drawing/2014/main" xmlns="" id="{168615F0-E088-4275-A3D0-65BBCCB9BC8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066800"/>
            <a:ext cx="0" cy="2057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86" name="Line 6">
            <a:extLst>
              <a:ext uri="{FF2B5EF4-FFF2-40B4-BE49-F238E27FC236}">
                <a16:creationId xmlns:a16="http://schemas.microsoft.com/office/drawing/2014/main" xmlns="" id="{4FF5566D-F1A3-49E7-A85A-17B354FE3C4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24384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87" name="Freeform 7">
            <a:extLst>
              <a:ext uri="{FF2B5EF4-FFF2-40B4-BE49-F238E27FC236}">
                <a16:creationId xmlns:a16="http://schemas.microsoft.com/office/drawing/2014/main" xmlns="" id="{A6A831E7-2A95-4EBA-9D3F-42D54BC42FC3}"/>
              </a:ext>
            </a:extLst>
          </p:cNvPr>
          <p:cNvSpPr>
            <a:spLocks/>
          </p:cNvSpPr>
          <p:nvPr/>
        </p:nvSpPr>
        <p:spPr bwMode="auto">
          <a:xfrm>
            <a:off x="3124200" y="1905000"/>
            <a:ext cx="482600" cy="400050"/>
          </a:xfrm>
          <a:custGeom>
            <a:avLst/>
            <a:gdLst>
              <a:gd name="T0" fmla="*/ 0 w 1200"/>
              <a:gd name="T1" fmla="*/ 2147483647 h 192"/>
              <a:gd name="T2" fmla="*/ 2147483647 w 1200"/>
              <a:gd name="T3" fmla="*/ 2147483647 h 192"/>
              <a:gd name="T4" fmla="*/ 2147483647 w 1200"/>
              <a:gd name="T5" fmla="*/ 2147483647 h 192"/>
              <a:gd name="T6" fmla="*/ 2147483647 w 1200"/>
              <a:gd name="T7" fmla="*/ 2147483647 h 192"/>
              <a:gd name="T8" fmla="*/ 2147483647 w 120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92"/>
              <a:gd name="T17" fmla="*/ 1200 w 120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92">
                <a:moveTo>
                  <a:pt x="0" y="144"/>
                </a:moveTo>
                <a:cubicBezTo>
                  <a:pt x="76" y="92"/>
                  <a:pt x="152" y="40"/>
                  <a:pt x="240" y="48"/>
                </a:cubicBezTo>
                <a:cubicBezTo>
                  <a:pt x="328" y="56"/>
                  <a:pt x="408" y="192"/>
                  <a:pt x="528" y="192"/>
                </a:cubicBezTo>
                <a:cubicBezTo>
                  <a:pt x="648" y="192"/>
                  <a:pt x="848" y="80"/>
                  <a:pt x="960" y="48"/>
                </a:cubicBezTo>
                <a:cubicBezTo>
                  <a:pt x="1072" y="16"/>
                  <a:pt x="1136" y="8"/>
                  <a:pt x="12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0888" name="Text Box 8">
            <a:extLst>
              <a:ext uri="{FF2B5EF4-FFF2-40B4-BE49-F238E27FC236}">
                <a16:creationId xmlns:a16="http://schemas.microsoft.com/office/drawing/2014/main" xmlns="" id="{88C256D6-4726-4181-9869-C7D36A019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0750" y="2336800"/>
            <a:ext cx="319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50889" name="Line 9">
            <a:extLst>
              <a:ext uri="{FF2B5EF4-FFF2-40B4-BE49-F238E27FC236}">
                <a16:creationId xmlns:a16="http://schemas.microsoft.com/office/drawing/2014/main" xmlns="" id="{E8772E95-0142-429F-8434-6D1227DCEF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613150" y="1920875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0" name="Line 10">
            <a:extLst>
              <a:ext uri="{FF2B5EF4-FFF2-40B4-BE49-F238E27FC236}">
                <a16:creationId xmlns:a16="http://schemas.microsoft.com/office/drawing/2014/main" xmlns="" id="{51F0D64A-6366-40E6-9A1D-11171D28A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1905000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891" name="Text Box 11">
            <a:extLst>
              <a:ext uri="{FF2B5EF4-FFF2-40B4-BE49-F238E27FC236}">
                <a16:creationId xmlns:a16="http://schemas.microsoft.com/office/drawing/2014/main" xmlns="" id="{3EC852EA-B62A-417B-9A5E-E294B156B8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6150" y="1720850"/>
            <a:ext cx="596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f(a)</a:t>
            </a:r>
          </a:p>
        </p:txBody>
      </p:sp>
      <p:sp>
        <p:nvSpPr>
          <p:cNvPr id="250892" name="Text Box 12">
            <a:extLst>
              <a:ext uri="{FF2B5EF4-FFF2-40B4-BE49-F238E27FC236}">
                <a16:creationId xmlns:a16="http://schemas.microsoft.com/office/drawing/2014/main" xmlns="" id="{53022896-79EF-4115-A183-8C1B5776A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676275"/>
            <a:ext cx="1087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f(a) ada</a:t>
            </a:r>
          </a:p>
        </p:txBody>
      </p:sp>
      <p:sp>
        <p:nvSpPr>
          <p:cNvPr id="43020" name="Rectangle 14">
            <a:extLst>
              <a:ext uri="{FF2B5EF4-FFF2-40B4-BE49-F238E27FC236}">
                <a16:creationId xmlns:a16="http://schemas.microsoft.com/office/drawing/2014/main" xmlns="" id="{80FB7BBA-C905-4935-A1D8-392E9D215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0893" name="Object 13">
            <a:extLst>
              <a:ext uri="{FF2B5EF4-FFF2-40B4-BE49-F238E27FC236}">
                <a16:creationId xmlns:a16="http://schemas.microsoft.com/office/drawing/2014/main" xmlns="" id="{6879BD49-BFEA-44C6-8C40-6A434B34DC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241425"/>
          <a:ext cx="914400" cy="450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2" name="Equation" r:id="rId3" imgW="558800" imgH="279400" progId="Equation.3">
                  <p:embed/>
                </p:oleObj>
              </mc:Choice>
              <mc:Fallback>
                <p:oleObj name="Equation" r:id="rId3" imgW="558800" imgH="279400" progId="Equation.3">
                  <p:embed/>
                  <p:pic>
                    <p:nvPicPr>
                      <p:cNvPr id="250893" name="Object 13">
                        <a:extLst>
                          <a:ext uri="{FF2B5EF4-FFF2-40B4-BE49-F238E27FC236}">
                            <a16:creationId xmlns:a16="http://schemas.microsoft.com/office/drawing/2014/main" xmlns="" id="{6879BD49-BFEA-44C6-8C40-6A434B34DC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241425"/>
                        <a:ext cx="914400" cy="450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5" name="Text Box 15">
            <a:extLst>
              <a:ext uri="{FF2B5EF4-FFF2-40B4-BE49-F238E27FC236}">
                <a16:creationId xmlns:a16="http://schemas.microsoft.com/office/drawing/2014/main" xmlns="" id="{1F535F01-2752-4886-9E38-C6A6F61552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1203325"/>
            <a:ext cx="5953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ada</a:t>
            </a:r>
          </a:p>
        </p:txBody>
      </p:sp>
      <p:sp>
        <p:nvSpPr>
          <p:cNvPr id="43023" name="Rectangle 17">
            <a:extLst>
              <a:ext uri="{FF2B5EF4-FFF2-40B4-BE49-F238E27FC236}">
                <a16:creationId xmlns:a16="http://schemas.microsoft.com/office/drawing/2014/main" xmlns="" id="{7F5FAD5C-0E3D-470E-A11B-C20B85DF8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0896" name="Object 16">
            <a:extLst>
              <a:ext uri="{FF2B5EF4-FFF2-40B4-BE49-F238E27FC236}">
                <a16:creationId xmlns:a16="http://schemas.microsoft.com/office/drawing/2014/main" xmlns="" id="{C1A86788-7C6A-4402-8F99-6A4DA00FCA3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1812925"/>
          <a:ext cx="1676400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603" name="Equation" r:id="rId5" imgW="1016000" imgH="279400" progId="Equation.3">
                  <p:embed/>
                </p:oleObj>
              </mc:Choice>
              <mc:Fallback>
                <p:oleObj name="Equation" r:id="rId5" imgW="1016000" imgH="279400" progId="Equation.3">
                  <p:embed/>
                  <p:pic>
                    <p:nvPicPr>
                      <p:cNvPr id="250896" name="Object 16">
                        <a:extLst>
                          <a:ext uri="{FF2B5EF4-FFF2-40B4-BE49-F238E27FC236}">
                            <a16:creationId xmlns:a16="http://schemas.microsoft.com/office/drawing/2014/main" xmlns="" id="{C1A86788-7C6A-4402-8F99-6A4DA00FCA3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1812925"/>
                        <a:ext cx="1676400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0898" name="AutoShape 18">
            <a:extLst>
              <a:ext uri="{FF2B5EF4-FFF2-40B4-BE49-F238E27FC236}">
                <a16:creationId xmlns:a16="http://schemas.microsoft.com/office/drawing/2014/main" xmlns="" id="{9AACD015-A26E-4FC9-897F-71E6F4DE2F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392363"/>
            <a:ext cx="366713" cy="441325"/>
          </a:xfrm>
          <a:prstGeom prst="downArrow">
            <a:avLst>
              <a:gd name="adj1" fmla="val 50000"/>
              <a:gd name="adj2" fmla="val 249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0899" name="Text Box 19">
            <a:extLst>
              <a:ext uri="{FF2B5EF4-FFF2-40B4-BE49-F238E27FC236}">
                <a16:creationId xmlns:a16="http://schemas.microsoft.com/office/drawing/2014/main" xmlns="" id="{EF64AF19-E4E4-405A-968D-F070D87BC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3825" y="2879725"/>
            <a:ext cx="29495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/>
              <a:t>f(x) kontinu di x=2</a:t>
            </a:r>
          </a:p>
        </p:txBody>
      </p:sp>
      <p:sp>
        <p:nvSpPr>
          <p:cNvPr id="250900" name="Line 20">
            <a:extLst>
              <a:ext uri="{FF2B5EF4-FFF2-40B4-BE49-F238E27FC236}">
                <a16:creationId xmlns:a16="http://schemas.microsoft.com/office/drawing/2014/main" xmlns="" id="{76156554-C899-4721-B0D4-52F08D9F05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590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01" name="Line 21">
            <a:extLst>
              <a:ext uri="{FF2B5EF4-FFF2-40B4-BE49-F238E27FC236}">
                <a16:creationId xmlns:a16="http://schemas.microsoft.com/office/drawing/2014/main" xmlns="" id="{625D55FD-2E4D-4BF1-A176-F81F4747726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38600" y="2590800"/>
            <a:ext cx="228600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0902" name="Line 22">
            <a:extLst>
              <a:ext uri="{FF2B5EF4-FFF2-40B4-BE49-F238E27FC236}">
                <a16:creationId xmlns:a16="http://schemas.microsoft.com/office/drawing/2014/main" xmlns="" id="{48469CCF-E6B1-411C-B52C-F23ED1E1297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13716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05" name="Line 25">
            <a:extLst>
              <a:ext uri="{FF2B5EF4-FFF2-40B4-BE49-F238E27FC236}">
                <a16:creationId xmlns:a16="http://schemas.microsoft.com/office/drawing/2014/main" xmlns="" id="{B070E0FA-3FED-4255-A5EB-9DB120DB6E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22550" y="219392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06" name="Text Box 26">
            <a:extLst>
              <a:ext uri="{FF2B5EF4-FFF2-40B4-BE49-F238E27FC236}">
                <a16:creationId xmlns:a16="http://schemas.microsoft.com/office/drawing/2014/main" xmlns="" id="{BAF40012-2970-46A8-BE8A-ABF4A333A7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587750"/>
            <a:ext cx="29987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Ketakkontinuan terhapus</a:t>
            </a:r>
          </a:p>
        </p:txBody>
      </p:sp>
      <p:sp>
        <p:nvSpPr>
          <p:cNvPr id="250907" name="Text Box 27">
            <a:extLst>
              <a:ext uri="{FF2B5EF4-FFF2-40B4-BE49-F238E27FC236}">
                <a16:creationId xmlns:a16="http://schemas.microsoft.com/office/drawing/2014/main" xmlns="" id="{042E79CB-D39F-4CFD-B02C-CBF41394B0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65725" y="4044950"/>
            <a:ext cx="46418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Ketakkontinuan kasus (i) bisa dihapus</a:t>
            </a:r>
          </a:p>
          <a:p>
            <a:r>
              <a:rPr lang="en-US" altLang="en-US"/>
              <a:t>dengan cara mendefinisikan nilai fungsi</a:t>
            </a:r>
          </a:p>
          <a:p>
            <a:r>
              <a:rPr lang="en-US" altLang="en-US"/>
              <a:t>dititik tersebut = limit fungsi</a:t>
            </a:r>
          </a:p>
        </p:txBody>
      </p:sp>
      <p:sp>
        <p:nvSpPr>
          <p:cNvPr id="250908" name="Line 28">
            <a:extLst>
              <a:ext uri="{FF2B5EF4-FFF2-40B4-BE49-F238E27FC236}">
                <a16:creationId xmlns:a16="http://schemas.microsoft.com/office/drawing/2014/main" xmlns="" id="{42A02430-82EF-4611-A37E-A546F07DF6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3505200"/>
            <a:ext cx="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09" name="Line 29">
            <a:extLst>
              <a:ext uri="{FF2B5EF4-FFF2-40B4-BE49-F238E27FC236}">
                <a16:creationId xmlns:a16="http://schemas.microsoft.com/office/drawing/2014/main" xmlns="" id="{61E11661-24B5-434E-8990-5BDDECF6DD9A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0" y="4724400"/>
            <a:ext cx="304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0910" name="Text Box 30">
            <a:extLst>
              <a:ext uri="{FF2B5EF4-FFF2-40B4-BE49-F238E27FC236}">
                <a16:creationId xmlns:a16="http://schemas.microsoft.com/office/drawing/2014/main" xmlns="" id="{1B58E42E-A469-4276-9248-B9FECAA60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5975" y="4591050"/>
            <a:ext cx="3175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</a:t>
            </a:r>
          </a:p>
        </p:txBody>
      </p:sp>
      <p:sp>
        <p:nvSpPr>
          <p:cNvPr id="250911" name="Freeform 31">
            <a:extLst>
              <a:ext uri="{FF2B5EF4-FFF2-40B4-BE49-F238E27FC236}">
                <a16:creationId xmlns:a16="http://schemas.microsoft.com/office/drawing/2014/main" xmlns="" id="{52F75594-CDCC-4C42-98F3-BFE0D66A55C1}"/>
              </a:ext>
            </a:extLst>
          </p:cNvPr>
          <p:cNvSpPr>
            <a:spLocks/>
          </p:cNvSpPr>
          <p:nvPr/>
        </p:nvSpPr>
        <p:spPr bwMode="auto">
          <a:xfrm>
            <a:off x="2514600" y="4038600"/>
            <a:ext cx="1981200" cy="400050"/>
          </a:xfrm>
          <a:custGeom>
            <a:avLst/>
            <a:gdLst>
              <a:gd name="T0" fmla="*/ 0 w 1248"/>
              <a:gd name="T1" fmla="*/ 2147483647 h 288"/>
              <a:gd name="T2" fmla="*/ 2147483647 w 1248"/>
              <a:gd name="T3" fmla="*/ 2147483647 h 288"/>
              <a:gd name="T4" fmla="*/ 2147483647 w 1248"/>
              <a:gd name="T5" fmla="*/ 2147483647 h 288"/>
              <a:gd name="T6" fmla="*/ 2147483647 w 1248"/>
              <a:gd name="T7" fmla="*/ 2147483647 h 288"/>
              <a:gd name="T8" fmla="*/ 2147483647 w 1248"/>
              <a:gd name="T9" fmla="*/ 0 h 2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48"/>
              <a:gd name="T16" fmla="*/ 0 h 288"/>
              <a:gd name="T17" fmla="*/ 1248 w 1248"/>
              <a:gd name="T18" fmla="*/ 288 h 28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48" h="288">
                <a:moveTo>
                  <a:pt x="0" y="288"/>
                </a:moveTo>
                <a:cubicBezTo>
                  <a:pt x="100" y="260"/>
                  <a:pt x="200" y="232"/>
                  <a:pt x="288" y="192"/>
                </a:cubicBezTo>
                <a:cubicBezTo>
                  <a:pt x="376" y="152"/>
                  <a:pt x="424" y="56"/>
                  <a:pt x="528" y="48"/>
                </a:cubicBezTo>
                <a:cubicBezTo>
                  <a:pt x="632" y="40"/>
                  <a:pt x="792" y="152"/>
                  <a:pt x="912" y="144"/>
                </a:cubicBezTo>
                <a:cubicBezTo>
                  <a:pt x="1032" y="136"/>
                  <a:pt x="1140" y="68"/>
                  <a:pt x="1248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0912" name="Text Box 32">
            <a:extLst>
              <a:ext uri="{FF2B5EF4-FFF2-40B4-BE49-F238E27FC236}">
                <a16:creationId xmlns:a16="http://schemas.microsoft.com/office/drawing/2014/main" xmlns="" id="{8B7E1FBA-28CB-4356-9213-3ACCE55A00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5500" y="39560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50913" name="Line 33">
            <a:extLst>
              <a:ext uri="{FF2B5EF4-FFF2-40B4-BE49-F238E27FC236}">
                <a16:creationId xmlns:a16="http://schemas.microsoft.com/office/drawing/2014/main" xmlns="" id="{873D0086-B0B6-44AB-80C4-E66F9D2799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1148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50914" name="Line 34">
            <a:extLst>
              <a:ext uri="{FF2B5EF4-FFF2-40B4-BE49-F238E27FC236}">
                <a16:creationId xmlns:a16="http://schemas.microsoft.com/office/drawing/2014/main" xmlns="" id="{D4A41C6F-0621-4919-8EFD-3F861E197F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3200" y="4114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pic>
        <p:nvPicPr>
          <p:cNvPr id="250915" name="Picture 35" descr="gambar-1">
            <a:extLst>
              <a:ext uri="{FF2B5EF4-FFF2-40B4-BE49-F238E27FC236}">
                <a16:creationId xmlns:a16="http://schemas.microsoft.com/office/drawing/2014/main" xmlns="" id="{3511BA30-62ED-4A5D-A068-2F061E654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0" y="3482975"/>
            <a:ext cx="3086100" cy="255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Freeform 7">
            <a:extLst>
              <a:ext uri="{FF2B5EF4-FFF2-40B4-BE49-F238E27FC236}">
                <a16:creationId xmlns:a16="http://schemas.microsoft.com/office/drawing/2014/main" xmlns="" id="{E88FC7FA-4E56-43B5-96BA-7147C35D4BDB}"/>
              </a:ext>
            </a:extLst>
          </p:cNvPr>
          <p:cNvSpPr>
            <a:spLocks/>
          </p:cNvSpPr>
          <p:nvPr/>
        </p:nvSpPr>
        <p:spPr bwMode="auto">
          <a:xfrm flipH="1">
            <a:off x="3605213" y="1905000"/>
            <a:ext cx="866775" cy="200025"/>
          </a:xfrm>
          <a:custGeom>
            <a:avLst/>
            <a:gdLst>
              <a:gd name="T0" fmla="*/ 0 w 1200"/>
              <a:gd name="T1" fmla="*/ 2147483647 h 192"/>
              <a:gd name="T2" fmla="*/ 2147483647 w 1200"/>
              <a:gd name="T3" fmla="*/ 2147483647 h 192"/>
              <a:gd name="T4" fmla="*/ 2147483647 w 1200"/>
              <a:gd name="T5" fmla="*/ 2147483647 h 192"/>
              <a:gd name="T6" fmla="*/ 2147483647 w 1200"/>
              <a:gd name="T7" fmla="*/ 2147483647 h 192"/>
              <a:gd name="T8" fmla="*/ 2147483647 w 1200"/>
              <a:gd name="T9" fmla="*/ 0 h 1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200"/>
              <a:gd name="T16" fmla="*/ 0 h 192"/>
              <a:gd name="T17" fmla="*/ 1200 w 1200"/>
              <a:gd name="T18" fmla="*/ 192 h 1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200" h="192">
                <a:moveTo>
                  <a:pt x="0" y="144"/>
                </a:moveTo>
                <a:cubicBezTo>
                  <a:pt x="76" y="92"/>
                  <a:pt x="152" y="40"/>
                  <a:pt x="240" y="48"/>
                </a:cubicBezTo>
                <a:cubicBezTo>
                  <a:pt x="328" y="56"/>
                  <a:pt x="408" y="192"/>
                  <a:pt x="528" y="192"/>
                </a:cubicBezTo>
                <a:cubicBezTo>
                  <a:pt x="648" y="192"/>
                  <a:pt x="848" y="80"/>
                  <a:pt x="960" y="48"/>
                </a:cubicBezTo>
                <a:cubicBezTo>
                  <a:pt x="1072" y="16"/>
                  <a:pt x="1136" y="8"/>
                  <a:pt x="120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0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50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50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8" dur="2000"/>
                                        <p:tgtEl>
                                          <p:spTgt spid="250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0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0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50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50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34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50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5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62 -1.04046E-6 L 0.0327 -1.0404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2509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16" y="0"/>
                                    </p:animMotion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509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154 2.89017E-6 L -0.03848 -0.0011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2509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01" y="-69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50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119E-6 -0.00694 L 2.91119E-6 0.04855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509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775"/>
                                    </p:animMotion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509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52934E-6 0.00693 L 0.0032 -0.03515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2509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0" y="-2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60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50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50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50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5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50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509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5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250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 nodeType="clickPar">
                      <p:stCondLst>
                        <p:cond delay="indefinite"/>
                      </p:stCondLst>
                      <p:childTnLst>
                        <p:par>
                          <p:cTn id="9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50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509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250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50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50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2509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8" dur="2000"/>
                                        <p:tgtEl>
                                          <p:spTgt spid="250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3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0884" grpId="0"/>
      <p:bldP spid="250888" grpId="0"/>
      <p:bldP spid="250891" grpId="0"/>
      <p:bldP spid="250892" grpId="0"/>
      <p:bldP spid="250895" grpId="0"/>
      <p:bldP spid="250898" grpId="0" animBg="1"/>
      <p:bldP spid="250899" grpId="0"/>
      <p:bldP spid="250906" grpId="0"/>
      <p:bldP spid="250907" grpId="0"/>
      <p:bldP spid="250910" grpId="0"/>
      <p:bldP spid="2509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>
            <a:extLst>
              <a:ext uri="{FF2B5EF4-FFF2-40B4-BE49-F238E27FC236}">
                <a16:creationId xmlns:a16="http://schemas.microsoft.com/office/drawing/2014/main" xmlns="" id="{0B5EA60C-A8FC-4C00-A1B4-811C4FE98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1AF2DE7D-D4A3-408D-B2A3-C09E9B4DB70C}" type="slidenum">
              <a:rPr lang="en-US" altLang="en-US" sz="1200">
                <a:latin typeface="Arial Black" panose="020B0A04020102020204" pitchFamily="34" charset="0"/>
              </a:rPr>
              <a:pPr/>
              <a:t>27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1908" name="Text Box 4">
            <a:extLst>
              <a:ext uri="{FF2B5EF4-FFF2-40B4-BE49-F238E27FC236}">
                <a16:creationId xmlns:a16="http://schemas.microsoft.com/office/drawing/2014/main" xmlns="" id="{9FBC942F-C273-4895-A091-9BA6ED0312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692150"/>
            <a:ext cx="9540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</a:t>
            </a:r>
          </a:p>
        </p:txBody>
      </p:sp>
      <p:sp>
        <p:nvSpPr>
          <p:cNvPr id="251909" name="Text Box 5">
            <a:extLst>
              <a:ext uri="{FF2B5EF4-FFF2-40B4-BE49-F238E27FC236}">
                <a16:creationId xmlns:a16="http://schemas.microsoft.com/office/drawing/2014/main" xmlns="" id="{12ABD1F7-4EAA-4A67-AFB8-7E947CAA48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149350"/>
            <a:ext cx="752157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Periksa apakah fungsi berikut kontinu di x=2, jika tidak sebutkan</a:t>
            </a:r>
          </a:p>
          <a:p>
            <a:r>
              <a:rPr lang="en-US" altLang="en-US"/>
              <a:t>alasannya</a:t>
            </a:r>
          </a:p>
        </p:txBody>
      </p:sp>
      <p:sp>
        <p:nvSpPr>
          <p:cNvPr id="44037" name="Rectangle 7">
            <a:extLst>
              <a:ext uri="{FF2B5EF4-FFF2-40B4-BE49-F238E27FC236}">
                <a16:creationId xmlns:a16="http://schemas.microsoft.com/office/drawing/2014/main" xmlns="" id="{CD06348C-AB09-4580-9C61-52A477435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1910" name="Object 6">
            <a:extLst>
              <a:ext uri="{FF2B5EF4-FFF2-40B4-BE49-F238E27FC236}">
                <a16:creationId xmlns:a16="http://schemas.microsoft.com/office/drawing/2014/main" xmlns="" id="{FDA5B3E2-5639-40E5-9B43-B5A6DBC8D3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828800"/>
          <a:ext cx="1524000" cy="70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6" name="Equation" r:id="rId3" imgW="901309" imgH="418918" progId="Equation.3">
                  <p:embed/>
                </p:oleObj>
              </mc:Choice>
              <mc:Fallback>
                <p:oleObj name="Equation" r:id="rId3" imgW="901309" imgH="418918" progId="Equation.3">
                  <p:embed/>
                  <p:pic>
                    <p:nvPicPr>
                      <p:cNvPr id="251910" name="Object 6">
                        <a:extLst>
                          <a:ext uri="{FF2B5EF4-FFF2-40B4-BE49-F238E27FC236}">
                            <a16:creationId xmlns:a16="http://schemas.microsoft.com/office/drawing/2014/main" xmlns="" id="{FDA5B3E2-5639-40E5-9B43-B5A6DBC8D33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828800"/>
                        <a:ext cx="1524000" cy="706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9" name="Rectangle 9">
            <a:extLst>
              <a:ext uri="{FF2B5EF4-FFF2-40B4-BE49-F238E27FC236}">
                <a16:creationId xmlns:a16="http://schemas.microsoft.com/office/drawing/2014/main" xmlns="" id="{8FDCCF96-49C6-464D-A7A1-430988834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41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1912" name="Object 8">
            <a:extLst>
              <a:ext uri="{FF2B5EF4-FFF2-40B4-BE49-F238E27FC236}">
                <a16:creationId xmlns:a16="http://schemas.microsoft.com/office/drawing/2014/main" xmlns="" id="{4BCD516D-0F13-4545-9D71-310C7702789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8125" y="1770063"/>
          <a:ext cx="2057400" cy="912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7" name="Equation" r:id="rId5" imgW="1371600" imgH="609600" progId="Equation.3">
                  <p:embed/>
                </p:oleObj>
              </mc:Choice>
              <mc:Fallback>
                <p:oleObj name="Equation" r:id="rId5" imgW="1371600" imgH="609600" progId="Equation.3">
                  <p:embed/>
                  <p:pic>
                    <p:nvPicPr>
                      <p:cNvPr id="251912" name="Object 8">
                        <a:extLst>
                          <a:ext uri="{FF2B5EF4-FFF2-40B4-BE49-F238E27FC236}">
                            <a16:creationId xmlns:a16="http://schemas.microsoft.com/office/drawing/2014/main" xmlns="" id="{4BCD516D-0F13-4545-9D71-310C7702789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8125" y="1770063"/>
                        <a:ext cx="2057400" cy="912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4" name="Text Box 10">
            <a:extLst>
              <a:ext uri="{FF2B5EF4-FFF2-40B4-BE49-F238E27FC236}">
                <a16:creationId xmlns:a16="http://schemas.microsoft.com/office/drawing/2014/main" xmlns="" id="{DCF7AD76-8105-4FE6-99CF-80E11DBDAA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1981200"/>
            <a:ext cx="396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</a:t>
            </a:r>
          </a:p>
        </p:txBody>
      </p:sp>
      <p:sp>
        <p:nvSpPr>
          <p:cNvPr id="251915" name="Text Box 11">
            <a:extLst>
              <a:ext uri="{FF2B5EF4-FFF2-40B4-BE49-F238E27FC236}">
                <a16:creationId xmlns:a16="http://schemas.microsoft.com/office/drawing/2014/main" xmlns="" id="{8ACE1FE9-D6C1-41FC-BFA7-6E2EC83E7B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3950" y="1987550"/>
            <a:ext cx="400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</a:t>
            </a:r>
          </a:p>
        </p:txBody>
      </p:sp>
      <p:sp>
        <p:nvSpPr>
          <p:cNvPr id="44043" name="Rectangle 13">
            <a:extLst>
              <a:ext uri="{FF2B5EF4-FFF2-40B4-BE49-F238E27FC236}">
                <a16:creationId xmlns:a16="http://schemas.microsoft.com/office/drawing/2014/main" xmlns="" id="{1926049A-B581-4D68-AC48-3FB228E1A6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1916" name="Object 12">
            <a:extLst>
              <a:ext uri="{FF2B5EF4-FFF2-40B4-BE49-F238E27FC236}">
                <a16:creationId xmlns:a16="http://schemas.microsoft.com/office/drawing/2014/main" xmlns="" id="{1FCE9388-82DA-442E-85B4-FD84143B8B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73875" y="1831975"/>
          <a:ext cx="213360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8" name="Equation" r:id="rId7" imgW="1295400" imgH="457200" progId="Equation.3">
                  <p:embed/>
                </p:oleObj>
              </mc:Choice>
              <mc:Fallback>
                <p:oleObj name="Equation" r:id="rId7" imgW="1295400" imgH="457200" progId="Equation.3">
                  <p:embed/>
                  <p:pic>
                    <p:nvPicPr>
                      <p:cNvPr id="251916" name="Object 12">
                        <a:extLst>
                          <a:ext uri="{FF2B5EF4-FFF2-40B4-BE49-F238E27FC236}">
                            <a16:creationId xmlns:a16="http://schemas.microsoft.com/office/drawing/2014/main" xmlns="" id="{1FCE9388-82DA-442E-85B4-FD84143B8BE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73875" y="1831975"/>
                        <a:ext cx="2133600" cy="7540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18" name="Text Box 14">
            <a:extLst>
              <a:ext uri="{FF2B5EF4-FFF2-40B4-BE49-F238E27FC236}">
                <a16:creationId xmlns:a16="http://schemas.microsoft.com/office/drawing/2014/main" xmlns="" id="{E59642D2-9344-42BD-8CF9-26F9355F40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7325" y="1987550"/>
            <a:ext cx="38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</a:t>
            </a:r>
          </a:p>
        </p:txBody>
      </p:sp>
      <p:sp>
        <p:nvSpPr>
          <p:cNvPr id="251919" name="Text Box 15">
            <a:extLst>
              <a:ext uri="{FF2B5EF4-FFF2-40B4-BE49-F238E27FC236}">
                <a16:creationId xmlns:a16="http://schemas.microsoft.com/office/drawing/2014/main" xmlns="" id="{38604122-94B5-4FB0-9A5B-0EBCCCCA3C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673350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:</a:t>
            </a:r>
          </a:p>
        </p:txBody>
      </p:sp>
      <p:sp>
        <p:nvSpPr>
          <p:cNvPr id="251928" name="Text Box 24">
            <a:extLst>
              <a:ext uri="{FF2B5EF4-FFF2-40B4-BE49-F238E27FC236}">
                <a16:creationId xmlns:a16="http://schemas.microsoft.com/office/drawing/2014/main" xmlns="" id="{DFA348D6-4B2A-4C54-8A10-C893FDC94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130550"/>
            <a:ext cx="53451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 Fungsi tidak terdefinisi di x=2 (bentuk 0/0)</a:t>
            </a:r>
          </a:p>
        </p:txBody>
      </p:sp>
      <p:sp>
        <p:nvSpPr>
          <p:cNvPr id="251929" name="AutoShape 25">
            <a:extLst>
              <a:ext uri="{FF2B5EF4-FFF2-40B4-BE49-F238E27FC236}">
                <a16:creationId xmlns:a16="http://schemas.microsoft.com/office/drawing/2014/main" xmlns="" id="{5B751DFD-5243-4BF5-A61B-547019CF1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994025"/>
            <a:ext cx="293688" cy="79375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1930" name="Text Box 26">
            <a:extLst>
              <a:ext uri="{FF2B5EF4-FFF2-40B4-BE49-F238E27FC236}">
                <a16:creationId xmlns:a16="http://schemas.microsoft.com/office/drawing/2014/main" xmlns="" id="{A677C78D-003D-4D0E-8E5F-33DA90961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25" y="3130550"/>
            <a:ext cx="2138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f(x) tidak kontinu</a:t>
            </a:r>
          </a:p>
          <a:p>
            <a:r>
              <a:rPr lang="en-US" altLang="en-US"/>
              <a:t>di x=2</a:t>
            </a:r>
          </a:p>
        </p:txBody>
      </p:sp>
      <p:sp>
        <p:nvSpPr>
          <p:cNvPr id="251931" name="Text Box 27">
            <a:extLst>
              <a:ext uri="{FF2B5EF4-FFF2-40B4-BE49-F238E27FC236}">
                <a16:creationId xmlns:a16="http://schemas.microsoft.com/office/drawing/2014/main" xmlns="" id="{9C1EE20C-0CDD-40B0-9790-E6AEE00E6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9525" y="3816350"/>
            <a:ext cx="16367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  - f(2) = 3</a:t>
            </a:r>
          </a:p>
        </p:txBody>
      </p:sp>
      <p:sp>
        <p:nvSpPr>
          <p:cNvPr id="44051" name="Rectangle 29">
            <a:extLst>
              <a:ext uri="{FF2B5EF4-FFF2-40B4-BE49-F238E27FC236}">
                <a16:creationId xmlns:a16="http://schemas.microsoft.com/office/drawing/2014/main" xmlns="" id="{7EEDB86A-2BB2-49D0-85F0-F86732544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51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1932" name="Object 28">
            <a:extLst>
              <a:ext uri="{FF2B5EF4-FFF2-40B4-BE49-F238E27FC236}">
                <a16:creationId xmlns:a16="http://schemas.microsoft.com/office/drawing/2014/main" xmlns="" id="{A6AE72DA-4F1E-423A-8681-9148D4E8C6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85938" y="4191000"/>
          <a:ext cx="4745037" cy="763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9" imgW="2781300" imgH="444500" progId="Equation.3">
                  <p:embed/>
                </p:oleObj>
              </mc:Choice>
              <mc:Fallback>
                <p:oleObj name="Equation" r:id="rId9" imgW="2781300" imgH="444500" progId="Equation.3">
                  <p:embed/>
                  <p:pic>
                    <p:nvPicPr>
                      <p:cNvPr id="251932" name="Object 28">
                        <a:extLst>
                          <a:ext uri="{FF2B5EF4-FFF2-40B4-BE49-F238E27FC236}">
                            <a16:creationId xmlns:a16="http://schemas.microsoft.com/office/drawing/2014/main" xmlns="" id="{A6AE72DA-4F1E-423A-8681-9148D4E8C6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85938" y="4191000"/>
                        <a:ext cx="4745037" cy="763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53" name="Rectangle 31">
            <a:extLst>
              <a:ext uri="{FF2B5EF4-FFF2-40B4-BE49-F238E27FC236}">
                <a16:creationId xmlns:a16="http://schemas.microsoft.com/office/drawing/2014/main" xmlns="" id="{31724AD4-BDA1-425F-BF63-E12540849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1934" name="Object 30">
            <a:extLst>
              <a:ext uri="{FF2B5EF4-FFF2-40B4-BE49-F238E27FC236}">
                <a16:creationId xmlns:a16="http://schemas.microsoft.com/office/drawing/2014/main" xmlns="" id="{97B454C6-97F0-42A3-AAF0-1A5BDB28D6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49450" y="4981575"/>
          <a:ext cx="19050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11" imgW="1016000" imgH="279400" progId="Equation.3">
                  <p:embed/>
                </p:oleObj>
              </mc:Choice>
              <mc:Fallback>
                <p:oleObj name="Equation" r:id="rId11" imgW="1016000" imgH="279400" progId="Equation.3">
                  <p:embed/>
                  <p:pic>
                    <p:nvPicPr>
                      <p:cNvPr id="251934" name="Object 30">
                        <a:extLst>
                          <a:ext uri="{FF2B5EF4-FFF2-40B4-BE49-F238E27FC236}">
                            <a16:creationId xmlns:a16="http://schemas.microsoft.com/office/drawing/2014/main" xmlns="" id="{97B454C6-97F0-42A3-AAF0-1A5BDB28D6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50" y="4981575"/>
                        <a:ext cx="19050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1936" name="Text Box 32">
            <a:extLst>
              <a:ext uri="{FF2B5EF4-FFF2-40B4-BE49-F238E27FC236}">
                <a16:creationId xmlns:a16="http://schemas.microsoft.com/office/drawing/2014/main" xmlns="" id="{6C595A69-63D5-4608-AC29-26857E2E24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425950"/>
            <a:ext cx="27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</a:t>
            </a:r>
          </a:p>
        </p:txBody>
      </p:sp>
      <p:sp>
        <p:nvSpPr>
          <p:cNvPr id="251937" name="Text Box 33">
            <a:extLst>
              <a:ext uri="{FF2B5EF4-FFF2-40B4-BE49-F238E27FC236}">
                <a16:creationId xmlns:a16="http://schemas.microsoft.com/office/drawing/2014/main" xmlns="" id="{C545D6DB-60EA-4300-9A2C-631A0D36F7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0525" y="4959350"/>
            <a:ext cx="27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</a:t>
            </a:r>
          </a:p>
        </p:txBody>
      </p:sp>
      <p:sp>
        <p:nvSpPr>
          <p:cNvPr id="251938" name="AutoShape 34">
            <a:extLst>
              <a:ext uri="{FF2B5EF4-FFF2-40B4-BE49-F238E27FC236}">
                <a16:creationId xmlns:a16="http://schemas.microsoft.com/office/drawing/2014/main" xmlns="" id="{F7B3F4B0-5CDC-4A0F-90E1-6F9E0C2D9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5380038"/>
            <a:ext cx="366713" cy="441325"/>
          </a:xfrm>
          <a:prstGeom prst="downArrow">
            <a:avLst>
              <a:gd name="adj1" fmla="val 50000"/>
              <a:gd name="adj2" fmla="val 24938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1939" name="Text Box 35">
            <a:extLst>
              <a:ext uri="{FF2B5EF4-FFF2-40B4-BE49-F238E27FC236}">
                <a16:creationId xmlns:a16="http://schemas.microsoft.com/office/drawing/2014/main" xmlns="" id="{6E41B67F-9DA8-487A-B504-C51C3C543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5125" y="5791200"/>
            <a:ext cx="70342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 limit tidak sama dengan nilai fungsi, maka f(x) </a:t>
            </a:r>
            <a:r>
              <a:rPr lang="en-US" altLang="en-US" b="1"/>
              <a:t>tidak</a:t>
            </a:r>
          </a:p>
          <a:p>
            <a:r>
              <a:rPr lang="en-US" altLang="en-US" b="1"/>
              <a:t>kontinu di 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1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19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1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519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51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51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51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51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519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51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51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51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51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51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3" dur="2000"/>
                                        <p:tgtEl>
                                          <p:spTgt spid="251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08" grpId="0"/>
      <p:bldP spid="251909" grpId="0"/>
      <p:bldP spid="251914" grpId="0"/>
      <p:bldP spid="251915" grpId="0"/>
      <p:bldP spid="251918" grpId="0"/>
      <p:bldP spid="251919" grpId="0"/>
      <p:bldP spid="251928" grpId="0"/>
      <p:bldP spid="251929" grpId="0" animBg="1"/>
      <p:bldP spid="251930" grpId="0"/>
      <p:bldP spid="251931" grpId="0"/>
      <p:bldP spid="251936" grpId="0"/>
      <p:bldP spid="251937" grpId="0"/>
      <p:bldP spid="251938" grpId="0" animBg="1"/>
      <p:bldP spid="251939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4">
            <a:extLst>
              <a:ext uri="{FF2B5EF4-FFF2-40B4-BE49-F238E27FC236}">
                <a16:creationId xmlns:a16="http://schemas.microsoft.com/office/drawing/2014/main" xmlns="" id="{9BB7CF20-531C-4242-953E-B836CF161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6F1083FA-5DCF-4016-868E-2BF6A79F19F6}" type="slidenum">
              <a:rPr lang="en-US" altLang="en-US" sz="1200">
                <a:latin typeface="Arial Black" panose="020B0A04020102020204" pitchFamily="34" charset="0"/>
              </a:rPr>
              <a:pPr/>
              <a:t>28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62148" name="Text Box 4">
            <a:extLst>
              <a:ext uri="{FF2B5EF4-FFF2-40B4-BE49-F238E27FC236}">
                <a16:creationId xmlns:a16="http://schemas.microsoft.com/office/drawing/2014/main" xmlns="" id="{D626885F-1DA9-47E4-97EB-80DAA63124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914400"/>
            <a:ext cx="460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 </a:t>
            </a:r>
          </a:p>
        </p:txBody>
      </p:sp>
      <p:sp>
        <p:nvSpPr>
          <p:cNvPr id="45060" name="Rectangle 6">
            <a:extLst>
              <a:ext uri="{FF2B5EF4-FFF2-40B4-BE49-F238E27FC236}">
                <a16:creationId xmlns:a16="http://schemas.microsoft.com/office/drawing/2014/main" xmlns="" id="{CDE1F870-395C-4B05-9379-36F747F2F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2149" name="Object 5">
            <a:extLst>
              <a:ext uri="{FF2B5EF4-FFF2-40B4-BE49-F238E27FC236}">
                <a16:creationId xmlns:a16="http://schemas.microsoft.com/office/drawing/2014/main" xmlns="" id="{0C6CE749-2571-4BD1-9B89-5FF551FB6A7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985838"/>
          <a:ext cx="1828800" cy="390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0" name="Equation" r:id="rId3" imgW="1066800" imgH="228600" progId="Equation.3">
                  <p:embed/>
                </p:oleObj>
              </mc:Choice>
              <mc:Fallback>
                <p:oleObj name="Equation" r:id="rId3" imgW="1066800" imgH="228600" progId="Equation.3">
                  <p:embed/>
                  <p:pic>
                    <p:nvPicPr>
                      <p:cNvPr id="262149" name="Object 5">
                        <a:extLst>
                          <a:ext uri="{FF2B5EF4-FFF2-40B4-BE49-F238E27FC236}">
                            <a16:creationId xmlns:a16="http://schemas.microsoft.com/office/drawing/2014/main" xmlns="" id="{0C6CE749-2571-4BD1-9B89-5FF551FB6A7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985838"/>
                        <a:ext cx="1828800" cy="390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1" name="Text Box 7">
            <a:extLst>
              <a:ext uri="{FF2B5EF4-FFF2-40B4-BE49-F238E27FC236}">
                <a16:creationId xmlns:a16="http://schemas.microsoft.com/office/drawing/2014/main" xmlns="" id="{CDCDF721-70D4-45C1-B5E6-9AF838688D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974725"/>
            <a:ext cx="27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</a:t>
            </a:r>
          </a:p>
        </p:txBody>
      </p:sp>
      <p:sp>
        <p:nvSpPr>
          <p:cNvPr id="262152" name="Text Box 8">
            <a:extLst>
              <a:ext uri="{FF2B5EF4-FFF2-40B4-BE49-F238E27FC236}">
                <a16:creationId xmlns:a16="http://schemas.microsoft.com/office/drawing/2014/main" xmlns="" id="{75B00A30-4025-4457-8C49-8504C02236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1676400"/>
            <a:ext cx="27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</a:t>
            </a:r>
          </a:p>
        </p:txBody>
      </p:sp>
      <p:sp>
        <p:nvSpPr>
          <p:cNvPr id="45064" name="Rectangle 10">
            <a:extLst>
              <a:ext uri="{FF2B5EF4-FFF2-40B4-BE49-F238E27FC236}">
                <a16:creationId xmlns:a16="http://schemas.microsoft.com/office/drawing/2014/main" xmlns="" id="{3D791CB8-3FEA-4131-9B7D-99F578015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2153" name="Object 9">
            <a:extLst>
              <a:ext uri="{FF2B5EF4-FFF2-40B4-BE49-F238E27FC236}">
                <a16:creationId xmlns:a16="http://schemas.microsoft.com/office/drawing/2014/main" xmlns="" id="{D123275D-6E5F-4122-82D8-CA21C3EA4D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1676400"/>
          <a:ext cx="26670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1" name="Equation" r:id="rId5" imgW="1485900" imgH="279400" progId="Equation.3">
                  <p:embed/>
                </p:oleObj>
              </mc:Choice>
              <mc:Fallback>
                <p:oleObj name="Equation" r:id="rId5" imgW="1485900" imgH="279400" progId="Equation.3">
                  <p:embed/>
                  <p:pic>
                    <p:nvPicPr>
                      <p:cNvPr id="262153" name="Object 9">
                        <a:extLst>
                          <a:ext uri="{FF2B5EF4-FFF2-40B4-BE49-F238E27FC236}">
                            <a16:creationId xmlns:a16="http://schemas.microsoft.com/office/drawing/2014/main" xmlns="" id="{D123275D-6E5F-4122-82D8-CA21C3EA4D2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76400"/>
                        <a:ext cx="26670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66" name="Rectangle 12">
            <a:extLst>
              <a:ext uri="{FF2B5EF4-FFF2-40B4-BE49-F238E27FC236}">
                <a16:creationId xmlns:a16="http://schemas.microsoft.com/office/drawing/2014/main" xmlns="" id="{B4DF268C-43AC-400F-BAE7-72BF42250B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2155" name="Object 11">
            <a:extLst>
              <a:ext uri="{FF2B5EF4-FFF2-40B4-BE49-F238E27FC236}">
                <a16:creationId xmlns:a16="http://schemas.microsoft.com/office/drawing/2014/main" xmlns="" id="{39780ADF-4DC0-403A-A43A-5210409A6E3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376488"/>
          <a:ext cx="2743200" cy="519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2" name="Equation" r:id="rId7" imgW="1562100" imgH="292100" progId="Equation.3">
                  <p:embed/>
                </p:oleObj>
              </mc:Choice>
              <mc:Fallback>
                <p:oleObj name="Equation" r:id="rId7" imgW="1562100" imgH="292100" progId="Equation.3">
                  <p:embed/>
                  <p:pic>
                    <p:nvPicPr>
                      <p:cNvPr id="262155" name="Object 11">
                        <a:extLst>
                          <a:ext uri="{FF2B5EF4-FFF2-40B4-BE49-F238E27FC236}">
                            <a16:creationId xmlns:a16="http://schemas.microsoft.com/office/drawing/2014/main" xmlns="" id="{39780ADF-4DC0-403A-A43A-5210409A6E3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76488"/>
                        <a:ext cx="2743200" cy="519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57" name="AutoShape 13">
            <a:extLst>
              <a:ext uri="{FF2B5EF4-FFF2-40B4-BE49-F238E27FC236}">
                <a16:creationId xmlns:a16="http://schemas.microsoft.com/office/drawing/2014/main" xmlns="" id="{2808B877-40A2-4BBC-9372-1436ECEDB8E1}"/>
              </a:ext>
            </a:extLst>
          </p:cNvPr>
          <p:cNvSpPr>
            <a:spLocks/>
          </p:cNvSpPr>
          <p:nvPr/>
        </p:nvSpPr>
        <p:spPr bwMode="auto">
          <a:xfrm>
            <a:off x="4724400" y="2014538"/>
            <a:ext cx="519113" cy="466725"/>
          </a:xfrm>
          <a:prstGeom prst="rightBrace">
            <a:avLst>
              <a:gd name="adj1" fmla="val 3611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5069" name="Rectangle 15">
            <a:extLst>
              <a:ext uri="{FF2B5EF4-FFF2-40B4-BE49-F238E27FC236}">
                <a16:creationId xmlns:a16="http://schemas.microsoft.com/office/drawing/2014/main" xmlns="" id="{A7F2010B-B22D-4F67-8A85-C304E1B1A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2158" name="Object 14">
            <a:extLst>
              <a:ext uri="{FF2B5EF4-FFF2-40B4-BE49-F238E27FC236}">
                <a16:creationId xmlns:a16="http://schemas.microsoft.com/office/drawing/2014/main" xmlns="" id="{C5A0257C-F937-4D9C-8442-5F7063D263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105400" y="2008188"/>
          <a:ext cx="1447800" cy="506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3" name="Equation" r:id="rId9" imgW="787400" imgH="279400" progId="Equation.3">
                  <p:embed/>
                </p:oleObj>
              </mc:Choice>
              <mc:Fallback>
                <p:oleObj name="Equation" r:id="rId9" imgW="787400" imgH="279400" progId="Equation.3">
                  <p:embed/>
                  <p:pic>
                    <p:nvPicPr>
                      <p:cNvPr id="262158" name="Object 14">
                        <a:extLst>
                          <a:ext uri="{FF2B5EF4-FFF2-40B4-BE49-F238E27FC236}">
                            <a16:creationId xmlns:a16="http://schemas.microsoft.com/office/drawing/2014/main" xmlns="" id="{C5A0257C-F937-4D9C-8442-5F7063D263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008188"/>
                        <a:ext cx="1447800" cy="506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5071" name="Rectangle 17">
            <a:extLst>
              <a:ext uri="{FF2B5EF4-FFF2-40B4-BE49-F238E27FC236}">
                <a16:creationId xmlns:a16="http://schemas.microsoft.com/office/drawing/2014/main" xmlns="" id="{6D4C171B-BE55-4CD4-B009-CB0C27175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62160" name="Object 16">
            <a:extLst>
              <a:ext uri="{FF2B5EF4-FFF2-40B4-BE49-F238E27FC236}">
                <a16:creationId xmlns:a16="http://schemas.microsoft.com/office/drawing/2014/main" xmlns="" id="{B36FFFD4-26D0-4823-A5E7-69440F4E0A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124200"/>
          <a:ext cx="1828800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11" imgW="1016000" imgH="279400" progId="Equation.3">
                  <p:embed/>
                </p:oleObj>
              </mc:Choice>
              <mc:Fallback>
                <p:oleObj name="Equation" r:id="rId11" imgW="1016000" imgH="279400" progId="Equation.3">
                  <p:embed/>
                  <p:pic>
                    <p:nvPicPr>
                      <p:cNvPr id="262160" name="Object 16">
                        <a:extLst>
                          <a:ext uri="{FF2B5EF4-FFF2-40B4-BE49-F238E27FC236}">
                            <a16:creationId xmlns:a16="http://schemas.microsoft.com/office/drawing/2014/main" xmlns="" id="{B36FFFD4-26D0-4823-A5E7-69440F4E0A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124200"/>
                        <a:ext cx="1828800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2162" name="Text Box 18">
            <a:extLst>
              <a:ext uri="{FF2B5EF4-FFF2-40B4-BE49-F238E27FC236}">
                <a16:creationId xmlns:a16="http://schemas.microsoft.com/office/drawing/2014/main" xmlns="" id="{83266592-B8C3-43D0-AF83-DC7EEF797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3130550"/>
            <a:ext cx="2778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</a:t>
            </a:r>
          </a:p>
        </p:txBody>
      </p:sp>
      <p:sp>
        <p:nvSpPr>
          <p:cNvPr id="262163" name="Text Box 19">
            <a:extLst>
              <a:ext uri="{FF2B5EF4-FFF2-40B4-BE49-F238E27FC236}">
                <a16:creationId xmlns:a16="http://schemas.microsoft.com/office/drawing/2014/main" xmlns="" id="{1122CBDA-9F7E-484F-A879-7FC0A6430D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741738"/>
            <a:ext cx="6223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 semua syarat dipenuhi </a:t>
            </a:r>
            <a:r>
              <a:rPr lang="en-US" altLang="en-US">
                <a:sym typeface="Wingdings" panose="05000000000000000000" pitchFamily="2" charset="2"/>
              </a:rPr>
              <a:t>  f(x) kontinu di x=2</a:t>
            </a: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62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62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62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62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62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62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62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62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62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62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/>
      <p:bldP spid="262151" grpId="0"/>
      <p:bldP spid="262152" grpId="0"/>
      <p:bldP spid="262157" grpId="0" animBg="1"/>
      <p:bldP spid="262162" grpId="0"/>
      <p:bldP spid="26216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Number Placeholder 4">
            <a:extLst>
              <a:ext uri="{FF2B5EF4-FFF2-40B4-BE49-F238E27FC236}">
                <a16:creationId xmlns:a16="http://schemas.microsoft.com/office/drawing/2014/main" xmlns="" id="{434BFA2D-FBDD-410D-B238-1496D06D2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817AD589-D4F0-4300-A4FD-211C830B139A}" type="slidenum">
              <a:rPr lang="en-US" altLang="en-US" sz="1200">
                <a:latin typeface="Arial Black" panose="020B0A04020102020204" pitchFamily="34" charset="0"/>
              </a:rPr>
              <a:pPr/>
              <a:t>29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52932" name="Text Box 4">
            <a:extLst>
              <a:ext uri="{FF2B5EF4-FFF2-40B4-BE49-F238E27FC236}">
                <a16:creationId xmlns:a16="http://schemas.microsoft.com/office/drawing/2014/main" xmlns="" id="{B71611CA-DB74-451E-AA84-30FAF91EF0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642938"/>
            <a:ext cx="43322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/>
              <a:t>Kontinu kiri dan kontinu kanan</a:t>
            </a:r>
          </a:p>
        </p:txBody>
      </p:sp>
      <p:sp>
        <p:nvSpPr>
          <p:cNvPr id="252933" name="Text Box 5">
            <a:extLst>
              <a:ext uri="{FF2B5EF4-FFF2-40B4-BE49-F238E27FC236}">
                <a16:creationId xmlns:a16="http://schemas.microsoft.com/office/drawing/2014/main" xmlns="" id="{B58E5E62-CD32-4CCB-8178-7C58807F4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1301750"/>
            <a:ext cx="49228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disebut kontinu kiri di x=a jika</a:t>
            </a:r>
          </a:p>
        </p:txBody>
      </p:sp>
      <p:sp>
        <p:nvSpPr>
          <p:cNvPr id="46085" name="Rectangle 7">
            <a:extLst>
              <a:ext uri="{FF2B5EF4-FFF2-40B4-BE49-F238E27FC236}">
                <a16:creationId xmlns:a16="http://schemas.microsoft.com/office/drawing/2014/main" xmlns="" id="{9C01DB5D-E853-4569-945C-FE1939339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2934" name="Object 6">
            <a:extLst>
              <a:ext uri="{FF2B5EF4-FFF2-40B4-BE49-F238E27FC236}">
                <a16:creationId xmlns:a16="http://schemas.microsoft.com/office/drawing/2014/main" xmlns="" id="{F06D72AC-38CC-4726-A47F-D58C3E0535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65350" y="1962150"/>
          <a:ext cx="1797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4" name="Equation" r:id="rId3" imgW="1054100" imgH="279400" progId="Equation.3">
                  <p:embed/>
                </p:oleObj>
              </mc:Choice>
              <mc:Fallback>
                <p:oleObj name="Equation" r:id="rId3" imgW="1054100" imgH="279400" progId="Equation.3">
                  <p:embed/>
                  <p:pic>
                    <p:nvPicPr>
                      <p:cNvPr id="252934" name="Object 6">
                        <a:extLst>
                          <a:ext uri="{FF2B5EF4-FFF2-40B4-BE49-F238E27FC236}">
                            <a16:creationId xmlns:a16="http://schemas.microsoft.com/office/drawing/2014/main" xmlns="" id="{F06D72AC-38CC-4726-A47F-D58C3E0535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65350" y="1962150"/>
                        <a:ext cx="1797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6" name="Text Box 8">
            <a:extLst>
              <a:ext uri="{FF2B5EF4-FFF2-40B4-BE49-F238E27FC236}">
                <a16:creationId xmlns:a16="http://schemas.microsoft.com/office/drawing/2014/main" xmlns="" id="{5CB10743-0BA3-40D4-AF88-52C41720C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863" y="2438400"/>
            <a:ext cx="5265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disebut kontinu kanan di x=a jika</a:t>
            </a:r>
          </a:p>
        </p:txBody>
      </p:sp>
      <p:graphicFrame>
        <p:nvGraphicFramePr>
          <p:cNvPr id="252937" name="Object 9">
            <a:extLst>
              <a:ext uri="{FF2B5EF4-FFF2-40B4-BE49-F238E27FC236}">
                <a16:creationId xmlns:a16="http://schemas.microsoft.com/office/drawing/2014/main" xmlns="" id="{87DA8F10-6248-4E1F-BEB1-3C7B54C5EA0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47888" y="3098800"/>
          <a:ext cx="1797050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5" name="Equation" r:id="rId5" imgW="1054100" imgH="279400" progId="Equation.3">
                  <p:embed/>
                </p:oleObj>
              </mc:Choice>
              <mc:Fallback>
                <p:oleObj name="Equation" r:id="rId5" imgW="1054100" imgH="279400" progId="Equation.3">
                  <p:embed/>
                  <p:pic>
                    <p:nvPicPr>
                      <p:cNvPr id="252937" name="Object 9">
                        <a:extLst>
                          <a:ext uri="{FF2B5EF4-FFF2-40B4-BE49-F238E27FC236}">
                            <a16:creationId xmlns:a16="http://schemas.microsoft.com/office/drawing/2014/main" xmlns="" id="{87DA8F10-6248-4E1F-BEB1-3C7B54C5EA0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888" y="3098800"/>
                        <a:ext cx="1797050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38" name="Text Box 10">
            <a:extLst>
              <a:ext uri="{FF2B5EF4-FFF2-40B4-BE49-F238E27FC236}">
                <a16:creationId xmlns:a16="http://schemas.microsoft.com/office/drawing/2014/main" xmlns="" id="{0C7B9453-A122-48DE-A8F2-F376CAFA6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3733800"/>
            <a:ext cx="793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kontinu di x=a jika kontinu kiri dan kontinu kanan di x=a</a:t>
            </a:r>
          </a:p>
        </p:txBody>
      </p:sp>
      <p:sp>
        <p:nvSpPr>
          <p:cNvPr id="46090" name="Text Box 11">
            <a:extLst>
              <a:ext uri="{FF2B5EF4-FFF2-40B4-BE49-F238E27FC236}">
                <a16:creationId xmlns:a16="http://schemas.microsoft.com/office/drawing/2014/main" xmlns="" id="{91AA07A2-4054-4B0C-B0F3-BD1867247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4197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2940" name="Text Box 12">
            <a:extLst>
              <a:ext uri="{FF2B5EF4-FFF2-40B4-BE49-F238E27FC236}">
                <a16:creationId xmlns:a16="http://schemas.microsoft.com/office/drawing/2014/main" xmlns="" id="{BC298565-923F-42D2-90D2-8399993A9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197350"/>
            <a:ext cx="502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: Tentukan konstanta a agar fungsi</a:t>
            </a:r>
          </a:p>
        </p:txBody>
      </p:sp>
      <p:sp>
        <p:nvSpPr>
          <p:cNvPr id="46092" name="Rectangle 14">
            <a:extLst>
              <a:ext uri="{FF2B5EF4-FFF2-40B4-BE49-F238E27FC236}">
                <a16:creationId xmlns:a16="http://schemas.microsoft.com/office/drawing/2014/main" xmlns="" id="{EA69FCE4-E60D-4395-9698-FFEF93E6F1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00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2941" name="Object 13">
            <a:extLst>
              <a:ext uri="{FF2B5EF4-FFF2-40B4-BE49-F238E27FC236}">
                <a16:creationId xmlns:a16="http://schemas.microsoft.com/office/drawing/2014/main" xmlns="" id="{A1895CAD-AA9B-4842-A20B-65A2590527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4724400"/>
          <a:ext cx="205740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676" name="Equation" r:id="rId7" imgW="1358900" imgH="457200" progId="Equation.3">
                  <p:embed/>
                </p:oleObj>
              </mc:Choice>
              <mc:Fallback>
                <p:oleObj name="Equation" r:id="rId7" imgW="1358900" imgH="457200" progId="Equation.3">
                  <p:embed/>
                  <p:pic>
                    <p:nvPicPr>
                      <p:cNvPr id="252941" name="Object 13">
                        <a:extLst>
                          <a:ext uri="{FF2B5EF4-FFF2-40B4-BE49-F238E27FC236}">
                            <a16:creationId xmlns:a16="http://schemas.microsoft.com/office/drawing/2014/main" xmlns="" id="{A1895CAD-AA9B-4842-A20B-65A2590527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4724400"/>
                        <a:ext cx="205740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2943" name="Text Box 15">
            <a:extLst>
              <a:ext uri="{FF2B5EF4-FFF2-40B4-BE49-F238E27FC236}">
                <a16:creationId xmlns:a16="http://schemas.microsoft.com/office/drawing/2014/main" xmlns="" id="{DF38DBE0-5D75-4D3C-A833-D931BB52ED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1525" y="5410200"/>
            <a:ext cx="1854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Kontinu di 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29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2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2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529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2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52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2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52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52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932" grpId="0"/>
      <p:bldP spid="252933" grpId="0"/>
      <p:bldP spid="252936" grpId="0"/>
      <p:bldP spid="252938" grpId="0"/>
      <p:bldP spid="252940" grpId="0"/>
      <p:bldP spid="2529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xmlns="" id="{906D111A-2B18-4665-85DD-2379FF5C9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778436FF-9649-47A9-99C8-C1B4E3080EFB}" type="slidenum">
              <a:rPr lang="en-US" altLang="en-US" sz="1200">
                <a:latin typeface="Arial Black" panose="020B0A04020102020204" pitchFamily="34" charset="0"/>
              </a:rPr>
              <a:pPr/>
              <a:t>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xmlns="" id="{4982340E-A7BF-4E53-943E-32B96F39D2B6}"/>
              </a:ext>
            </a:extLst>
          </p:cNvPr>
          <p:cNvGrpSpPr>
            <a:grpSpLocks/>
          </p:cNvGrpSpPr>
          <p:nvPr/>
        </p:nvGrpSpPr>
        <p:grpSpPr bwMode="auto">
          <a:xfrm>
            <a:off x="381000" y="990600"/>
            <a:ext cx="4191000" cy="3962400"/>
            <a:chOff x="144" y="912"/>
            <a:chExt cx="2640" cy="2496"/>
          </a:xfrm>
        </p:grpSpPr>
        <p:sp>
          <p:nvSpPr>
            <p:cNvPr id="19487" name="Line 4">
              <a:extLst>
                <a:ext uri="{FF2B5EF4-FFF2-40B4-BE49-F238E27FC236}">
                  <a16:creationId xmlns:a16="http://schemas.microsoft.com/office/drawing/2014/main" xmlns="" id="{CC2A98E6-8A26-4C69-9DFE-5E63271B13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48" y="912"/>
              <a:ext cx="0" cy="24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8" name="Line 5">
              <a:extLst>
                <a:ext uri="{FF2B5EF4-FFF2-40B4-BE49-F238E27FC236}">
                  <a16:creationId xmlns:a16="http://schemas.microsoft.com/office/drawing/2014/main" xmlns="" id="{097D52B5-49F4-40EB-ABDB-C3F8524736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" y="2688"/>
              <a:ext cx="26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89" name="Line 6">
              <a:extLst>
                <a:ext uri="{FF2B5EF4-FFF2-40B4-BE49-F238E27FC236}">
                  <a16:creationId xmlns:a16="http://schemas.microsoft.com/office/drawing/2014/main" xmlns="" id="{DB4AFA6A-BC50-4CD8-9BFA-0A330F9712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" y="1152"/>
              <a:ext cx="2208" cy="19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490" name="Text Box 8">
              <a:extLst>
                <a:ext uri="{FF2B5EF4-FFF2-40B4-BE49-F238E27FC236}">
                  <a16:creationId xmlns:a16="http://schemas.microsoft.com/office/drawing/2014/main" xmlns="" id="{009B475A-4A5A-4C5C-9D66-48B341C0C8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36" y="2644"/>
              <a:ext cx="204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/>
                <a:t>1</a:t>
              </a:r>
            </a:p>
          </p:txBody>
        </p:sp>
        <p:sp>
          <p:nvSpPr>
            <p:cNvPr id="19491" name="Text Box 9">
              <a:extLst>
                <a:ext uri="{FF2B5EF4-FFF2-40B4-BE49-F238E27FC236}">
                  <a16:creationId xmlns:a16="http://schemas.microsoft.com/office/drawing/2014/main" xmlns="" id="{36C5166F-05A5-43DE-80DD-E6CB1E864D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46" y="1896"/>
              <a:ext cx="196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Tahoma" panose="020B0604030504040204" pitchFamily="34" charset="0"/>
                  <a:cs typeface="Tahoma" panose="020B0604030504040204" pitchFamily="34" charset="0"/>
                </a:defRPr>
              </a:lvl9pPr>
            </a:lstStyle>
            <a:p>
              <a:r>
                <a:rPr lang="en-US" altLang="en-US"/>
                <a:t>º</a:t>
              </a:r>
            </a:p>
          </p:txBody>
        </p:sp>
      </p:grpSp>
      <p:sp>
        <p:nvSpPr>
          <p:cNvPr id="204812" name="Line 12">
            <a:extLst>
              <a:ext uri="{FF2B5EF4-FFF2-40B4-BE49-F238E27FC236}">
                <a16:creationId xmlns:a16="http://schemas.microsoft.com/office/drawing/2014/main" xmlns="" id="{FE1D9294-82E7-488A-A326-905C281108B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27432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13" name="Line 13">
            <a:extLst>
              <a:ext uri="{FF2B5EF4-FFF2-40B4-BE49-F238E27FC236}">
                <a16:creationId xmlns:a16="http://schemas.microsoft.com/office/drawing/2014/main" xmlns="" id="{CA81A2B1-2F4C-469A-A0EB-2A5D46017FB4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3600" y="2727325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14" name="Text Box 14">
            <a:extLst>
              <a:ext uri="{FF2B5EF4-FFF2-40B4-BE49-F238E27FC236}">
                <a16:creationId xmlns:a16="http://schemas.microsoft.com/office/drawing/2014/main" xmlns="" id="{0714D75F-3024-45FD-B45A-50BFEE42B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73250" y="24765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</a:t>
            </a:r>
          </a:p>
        </p:txBody>
      </p:sp>
      <p:sp>
        <p:nvSpPr>
          <p:cNvPr id="204815" name="Text Box 15">
            <a:extLst>
              <a:ext uri="{FF2B5EF4-FFF2-40B4-BE49-F238E27FC236}">
                <a16:creationId xmlns:a16="http://schemas.microsoft.com/office/drawing/2014/main" xmlns="" id="{82C6FE72-24EC-4D48-86DE-8E3376191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89163" y="37274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04816" name="Text Box 16">
            <a:extLst>
              <a:ext uri="{FF2B5EF4-FFF2-40B4-BE49-F238E27FC236}">
                <a16:creationId xmlns:a16="http://schemas.microsoft.com/office/drawing/2014/main" xmlns="" id="{00653878-2878-4D8F-AC4E-4A2E0CDBD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3238" y="37401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04817" name="Text Box 17">
            <a:extLst>
              <a:ext uri="{FF2B5EF4-FFF2-40B4-BE49-F238E27FC236}">
                <a16:creationId xmlns:a16="http://schemas.microsoft.com/office/drawing/2014/main" xmlns="" id="{9064943D-C83E-47E9-B039-FFDDB3FB2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1981200"/>
            <a:ext cx="58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f(x)</a:t>
            </a:r>
          </a:p>
        </p:txBody>
      </p:sp>
      <p:sp>
        <p:nvSpPr>
          <p:cNvPr id="204818" name="Text Box 18">
            <a:extLst>
              <a:ext uri="{FF2B5EF4-FFF2-40B4-BE49-F238E27FC236}">
                <a16:creationId xmlns:a16="http://schemas.microsoft.com/office/drawing/2014/main" xmlns="" id="{00436E29-6501-447E-8205-8CC0DFA43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5600" y="2819400"/>
            <a:ext cx="588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f(x)</a:t>
            </a:r>
          </a:p>
        </p:txBody>
      </p:sp>
      <p:sp>
        <p:nvSpPr>
          <p:cNvPr id="204819" name="Line 19">
            <a:extLst>
              <a:ext uri="{FF2B5EF4-FFF2-40B4-BE49-F238E27FC236}">
                <a16:creationId xmlns:a16="http://schemas.microsoft.com/office/drawing/2014/main" xmlns="" id="{B96B3F20-670D-4F9B-AB52-4B5FCDB3613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2362200"/>
            <a:ext cx="0" cy="144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0" name="Line 20">
            <a:extLst>
              <a:ext uri="{FF2B5EF4-FFF2-40B4-BE49-F238E27FC236}">
                <a16:creationId xmlns:a16="http://schemas.microsoft.com/office/drawing/2014/main" xmlns="" id="{A00C8D14-351C-4A63-96BE-DFB1AC97B7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2346325"/>
            <a:ext cx="1066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1" name="Line 21">
            <a:extLst>
              <a:ext uri="{FF2B5EF4-FFF2-40B4-BE49-F238E27FC236}">
                <a16:creationId xmlns:a16="http://schemas.microsoft.com/office/drawing/2014/main" xmlns="" id="{1604718B-4890-4207-A149-5668E1A2F9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62200" y="30480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2" name="Line 22">
            <a:extLst>
              <a:ext uri="{FF2B5EF4-FFF2-40B4-BE49-F238E27FC236}">
                <a16:creationId xmlns:a16="http://schemas.microsoft.com/office/drawing/2014/main" xmlns="" id="{46E9B29C-4615-42F1-9920-CE589DD8358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33600" y="30480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3" name="Line 23">
            <a:extLst>
              <a:ext uri="{FF2B5EF4-FFF2-40B4-BE49-F238E27FC236}">
                <a16:creationId xmlns:a16="http://schemas.microsoft.com/office/drawing/2014/main" xmlns="" id="{666154A7-E833-41DE-8734-00C32E22BA82}"/>
              </a:ext>
            </a:extLst>
          </p:cNvPr>
          <p:cNvSpPr>
            <a:spLocks noChangeShapeType="1"/>
          </p:cNvSpPr>
          <p:nvPr/>
        </p:nvSpPr>
        <p:spPr bwMode="auto">
          <a:xfrm>
            <a:off x="240665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4" name="Line 24">
            <a:extLst>
              <a:ext uri="{FF2B5EF4-FFF2-40B4-BE49-F238E27FC236}">
                <a16:creationId xmlns:a16="http://schemas.microsoft.com/office/drawing/2014/main" xmlns="" id="{E1D6618F-253A-4D11-BF2A-AC3FBCAE4C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27350" y="39624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6" name="Line 26">
            <a:extLst>
              <a:ext uri="{FF2B5EF4-FFF2-40B4-BE49-F238E27FC236}">
                <a16:creationId xmlns:a16="http://schemas.microsoft.com/office/drawing/2014/main" xmlns="" id="{4E21E930-7BB4-432E-8B9A-1623248802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981200" y="2362200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7" name="Line 27">
            <a:extLst>
              <a:ext uri="{FF2B5EF4-FFF2-40B4-BE49-F238E27FC236}">
                <a16:creationId xmlns:a16="http://schemas.microsoft.com/office/drawing/2014/main" xmlns="" id="{F65E9582-11CC-4FA7-A7A8-AE534D3AC5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41525" y="2847975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4829" name="Text Box 29">
            <a:extLst>
              <a:ext uri="{FF2B5EF4-FFF2-40B4-BE49-F238E27FC236}">
                <a16:creationId xmlns:a16="http://schemas.microsoft.com/office/drawing/2014/main" xmlns="" id="{5A751A41-8E2F-4647-AED4-D9BCAA29CC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463550"/>
            <a:ext cx="16525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Secara grafik</a:t>
            </a:r>
          </a:p>
        </p:txBody>
      </p:sp>
      <p:sp>
        <p:nvSpPr>
          <p:cNvPr id="204830" name="Text Box 30">
            <a:extLst>
              <a:ext uri="{FF2B5EF4-FFF2-40B4-BE49-F238E27FC236}">
                <a16:creationId xmlns:a16="http://schemas.microsoft.com/office/drawing/2014/main" xmlns="" id="{E7EE8D3E-92B2-4351-816C-F9C77B3234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1925" y="1377950"/>
            <a:ext cx="376237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Dari tabel dan grafik disamping</a:t>
            </a:r>
          </a:p>
          <a:p>
            <a:r>
              <a:rPr lang="en-US" altLang="en-US"/>
              <a:t>terlihat bahwa f(x) mendekati 2</a:t>
            </a:r>
          </a:p>
          <a:p>
            <a:r>
              <a:rPr lang="en-US" altLang="en-US"/>
              <a:t>jika x mendekati 1</a:t>
            </a:r>
          </a:p>
        </p:txBody>
      </p:sp>
      <p:sp>
        <p:nvSpPr>
          <p:cNvPr id="204831" name="Text Box 31">
            <a:extLst>
              <a:ext uri="{FF2B5EF4-FFF2-40B4-BE49-F238E27FC236}">
                <a16:creationId xmlns:a16="http://schemas.microsoft.com/office/drawing/2014/main" xmlns="" id="{AD8DF944-63D1-4D43-A446-354AB92492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2520950"/>
            <a:ext cx="4065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Secara matematis dapat dituliskan</a:t>
            </a:r>
          </a:p>
          <a:p>
            <a:r>
              <a:rPr lang="en-US" altLang="en-US"/>
              <a:t>Sebagai berikut</a:t>
            </a:r>
          </a:p>
        </p:txBody>
      </p:sp>
      <p:sp>
        <p:nvSpPr>
          <p:cNvPr id="19478" name="Rectangle 33">
            <a:extLst>
              <a:ext uri="{FF2B5EF4-FFF2-40B4-BE49-F238E27FC236}">
                <a16:creationId xmlns:a16="http://schemas.microsoft.com/office/drawing/2014/main" xmlns="" id="{384CE40E-77C4-4D39-A6FC-4B824071B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04832" name="Object 32">
            <a:extLst>
              <a:ext uri="{FF2B5EF4-FFF2-40B4-BE49-F238E27FC236}">
                <a16:creationId xmlns:a16="http://schemas.microsoft.com/office/drawing/2014/main" xmlns="" id="{BF6403D8-61D9-4792-A4B5-6C8D9A464C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43600" y="3429000"/>
          <a:ext cx="1676400" cy="801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Equation" r:id="rId3" imgW="876300" imgH="419100" progId="Equation.3">
                  <p:embed/>
                </p:oleObj>
              </mc:Choice>
              <mc:Fallback>
                <p:oleObj name="Equation" r:id="rId3" imgW="876300" imgH="419100" progId="Equation.3">
                  <p:embed/>
                  <p:pic>
                    <p:nvPicPr>
                      <p:cNvPr id="204832" name="Object 32">
                        <a:extLst>
                          <a:ext uri="{FF2B5EF4-FFF2-40B4-BE49-F238E27FC236}">
                            <a16:creationId xmlns:a16="http://schemas.microsoft.com/office/drawing/2014/main" xmlns="" id="{BF6403D8-61D9-4792-A4B5-6C8D9A464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3429000"/>
                        <a:ext cx="1676400" cy="801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4" name="Text Box 34">
            <a:extLst>
              <a:ext uri="{FF2B5EF4-FFF2-40B4-BE49-F238E27FC236}">
                <a16:creationId xmlns:a16="http://schemas.microsoft.com/office/drawing/2014/main" xmlns="" id="{0560EE4B-2BC4-40CD-A29C-EBA97AF37F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5125" y="4502150"/>
            <a:ext cx="51863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Dibaca “ limit dari           untuk x mendekati</a:t>
            </a:r>
          </a:p>
          <a:p>
            <a:r>
              <a:rPr lang="en-US" altLang="en-US"/>
              <a:t>1 adalah 2 </a:t>
            </a:r>
          </a:p>
        </p:txBody>
      </p:sp>
      <p:sp>
        <p:nvSpPr>
          <p:cNvPr id="19481" name="Rectangle 36">
            <a:extLst>
              <a:ext uri="{FF2B5EF4-FFF2-40B4-BE49-F238E27FC236}">
                <a16:creationId xmlns:a16="http://schemas.microsoft.com/office/drawing/2014/main" xmlns="" id="{AC168B01-7065-4B21-A82A-3A082B7C4B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194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04835" name="Object 35">
            <a:extLst>
              <a:ext uri="{FF2B5EF4-FFF2-40B4-BE49-F238E27FC236}">
                <a16:creationId xmlns:a16="http://schemas.microsoft.com/office/drawing/2014/main" xmlns="" id="{153A4CD2-A626-4E81-93B7-37FF50C6ED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371975"/>
          <a:ext cx="685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Equation" r:id="rId5" imgW="419100" imgH="419100" progId="Equation.3">
                  <p:embed/>
                </p:oleObj>
              </mc:Choice>
              <mc:Fallback>
                <p:oleObj name="Equation" r:id="rId5" imgW="419100" imgH="419100" progId="Equation.3">
                  <p:embed/>
                  <p:pic>
                    <p:nvPicPr>
                      <p:cNvPr id="204835" name="Object 35">
                        <a:extLst>
                          <a:ext uri="{FF2B5EF4-FFF2-40B4-BE49-F238E27FC236}">
                            <a16:creationId xmlns:a16="http://schemas.microsoft.com/office/drawing/2014/main" xmlns="" id="{153A4CD2-A626-4E81-93B7-37FF50C6ED7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371975"/>
                        <a:ext cx="6858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37" name="Text Box 37">
            <a:extLst>
              <a:ext uri="{FF2B5EF4-FFF2-40B4-BE49-F238E27FC236}">
                <a16:creationId xmlns:a16="http://schemas.microsoft.com/office/drawing/2014/main" xmlns="" id="{7CB6E35B-E2B1-41DC-835D-620E36E60A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1800" y="5340350"/>
            <a:ext cx="92170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b="1">
                <a:solidFill>
                  <a:srgbClr val="FF3399"/>
                </a:solidFill>
              </a:rPr>
              <a:t>Definisi(limit secara intuisi).</a:t>
            </a:r>
            <a:r>
              <a:rPr lang="en-US" altLang="en-US"/>
              <a:t> Untuk mengatakan bahwa                   berarti </a:t>
            </a:r>
          </a:p>
          <a:p>
            <a:r>
              <a:rPr lang="en-US" altLang="en-US"/>
              <a:t>bahwa</a:t>
            </a:r>
          </a:p>
        </p:txBody>
      </p:sp>
      <p:sp>
        <p:nvSpPr>
          <p:cNvPr id="19484" name="Rectangle 39">
            <a:extLst>
              <a:ext uri="{FF2B5EF4-FFF2-40B4-BE49-F238E27FC236}">
                <a16:creationId xmlns:a16="http://schemas.microsoft.com/office/drawing/2014/main" xmlns="" id="{59F2ABA2-8D0F-4AA1-9A10-1B3A378D7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04838" name="Object 38">
            <a:extLst>
              <a:ext uri="{FF2B5EF4-FFF2-40B4-BE49-F238E27FC236}">
                <a16:creationId xmlns:a16="http://schemas.microsoft.com/office/drawing/2014/main" xmlns="" id="{090372C7-36AF-4946-9F86-A5106E1C4A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39000" y="5381625"/>
          <a:ext cx="13414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Equation" r:id="rId7" imgW="812447" imgH="279279" progId="Equation.3">
                  <p:embed/>
                </p:oleObj>
              </mc:Choice>
              <mc:Fallback>
                <p:oleObj name="Equation" r:id="rId7" imgW="812447" imgH="279279" progId="Equation.3">
                  <p:embed/>
                  <p:pic>
                    <p:nvPicPr>
                      <p:cNvPr id="204838" name="Object 38">
                        <a:extLst>
                          <a:ext uri="{FF2B5EF4-FFF2-40B4-BE49-F238E27FC236}">
                            <a16:creationId xmlns:a16="http://schemas.microsoft.com/office/drawing/2014/main" xmlns="" id="{090372C7-36AF-4946-9F86-A5106E1C4A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9000" y="5381625"/>
                        <a:ext cx="1341438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0" name="Text Box 40">
            <a:extLst>
              <a:ext uri="{FF2B5EF4-FFF2-40B4-BE49-F238E27FC236}">
                <a16:creationId xmlns:a16="http://schemas.microsoft.com/office/drawing/2014/main" xmlns="" id="{1049C43C-464C-47B5-B5A0-C21C852A8C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670550"/>
            <a:ext cx="7664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bilamana x dekat, tetapi berlainan dengan c, maka f(x) dekat ke 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04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204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04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04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0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04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204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0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04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04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04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04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04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2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539 1.7341E-7 L -0.01539 1.7341E-7 " pathEditMode="relative" rAng="0" ptsTypes="AA">
                                      <p:cBhvr>
                                        <p:cTn id="53" dur="2000" fill="hold"/>
                                        <p:tgtEl>
                                          <p:spTgt spid="2048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5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04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59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37 0.00416 L 0.02629 0.00416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2048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6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04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6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2312E-6 3.75723E-6 L -4.12312E-6 0.04208 " pathEditMode="relative" rAng="0" ptsTypes="AA">
                                      <p:cBhvr>
                                        <p:cTn id="67" dur="2000" fill="hold"/>
                                        <p:tgtEl>
                                          <p:spTgt spid="2048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1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6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1" dur="2000"/>
                                        <p:tgtEl>
                                          <p:spTgt spid="204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73" presetID="64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321 0.03098 L -0.00321 -0.00231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048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66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04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04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04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04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204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204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04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04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14" grpId="0"/>
      <p:bldP spid="204815" grpId="0"/>
      <p:bldP spid="204816" grpId="0"/>
      <p:bldP spid="204817" grpId="0"/>
      <p:bldP spid="204818" grpId="0"/>
      <p:bldP spid="204829" grpId="0"/>
      <p:bldP spid="204830" grpId="0"/>
      <p:bldP spid="204831" grpId="0"/>
      <p:bldP spid="204834" grpId="0"/>
      <p:bldP spid="204837" grpId="0"/>
      <p:bldP spid="204840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5">
            <a:extLst>
              <a:ext uri="{FF2B5EF4-FFF2-40B4-BE49-F238E27FC236}">
                <a16:creationId xmlns:a16="http://schemas.microsoft.com/office/drawing/2014/main" xmlns="" id="{ADFEC31B-7EE9-4705-8F71-E5D5DFAEC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0DD74D2A-D677-4FB3-9746-CE1ED3048DDF}" type="slidenum">
              <a:rPr lang="en-US" altLang="en-US" sz="1200">
                <a:latin typeface="Arial Black" panose="020B0A04020102020204" pitchFamily="34" charset="0"/>
              </a:rPr>
              <a:pPr/>
              <a:t>30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54995" name="Object 19">
            <a:extLst>
              <a:ext uri="{FF2B5EF4-FFF2-40B4-BE49-F238E27FC236}">
                <a16:creationId xmlns:a16="http://schemas.microsoft.com/office/drawing/2014/main" xmlns="" id="{DA774B1C-15DC-41EF-B25C-875C69EE3370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1447800" y="5029200"/>
          <a:ext cx="1881188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8" name="Equation" r:id="rId3" imgW="1040948" imgH="279279" progId="Equation.3">
                  <p:embed/>
                </p:oleObj>
              </mc:Choice>
              <mc:Fallback>
                <p:oleObj name="Equation" r:id="rId3" imgW="1040948" imgH="279279" progId="Equation.3">
                  <p:embed/>
                  <p:pic>
                    <p:nvPicPr>
                      <p:cNvPr id="254995" name="Object 19">
                        <a:extLst>
                          <a:ext uri="{FF2B5EF4-FFF2-40B4-BE49-F238E27FC236}">
                            <a16:creationId xmlns:a16="http://schemas.microsoft.com/office/drawing/2014/main" xmlns="" id="{DA774B1C-15DC-41EF-B25C-875C69EE337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029200"/>
                        <a:ext cx="1881188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4997" name="Object 21">
            <a:extLst>
              <a:ext uri="{FF2B5EF4-FFF2-40B4-BE49-F238E27FC236}">
                <a16:creationId xmlns:a16="http://schemas.microsoft.com/office/drawing/2014/main" xmlns="" id="{16AA05DC-F5F9-44AF-BFFD-E1886CC6654A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4191000" y="4953000"/>
          <a:ext cx="2590800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699" name="Equation" r:id="rId5" imgW="1435100" imgH="228600" progId="Equation.3">
                  <p:embed/>
                </p:oleObj>
              </mc:Choice>
              <mc:Fallback>
                <p:oleObj name="Equation" r:id="rId5" imgW="1435100" imgH="228600" progId="Equation.3">
                  <p:embed/>
                  <p:pic>
                    <p:nvPicPr>
                      <p:cNvPr id="254997" name="Object 21">
                        <a:extLst>
                          <a:ext uri="{FF2B5EF4-FFF2-40B4-BE49-F238E27FC236}">
                            <a16:creationId xmlns:a16="http://schemas.microsoft.com/office/drawing/2014/main" xmlns="" id="{16AA05DC-F5F9-44AF-BFFD-E1886CC6654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4953000"/>
                        <a:ext cx="2590800" cy="41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80" name="Text Box 4">
            <a:extLst>
              <a:ext uri="{FF2B5EF4-FFF2-40B4-BE49-F238E27FC236}">
                <a16:creationId xmlns:a16="http://schemas.microsoft.com/office/drawing/2014/main" xmlns="" id="{BFC956D0-1EE6-49C5-B635-267E0C3953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325" y="768350"/>
            <a:ext cx="10604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:</a:t>
            </a:r>
          </a:p>
        </p:txBody>
      </p:sp>
      <p:sp>
        <p:nvSpPr>
          <p:cNvPr id="254981" name="Text Box 5">
            <a:extLst>
              <a:ext uri="{FF2B5EF4-FFF2-40B4-BE49-F238E27FC236}">
                <a16:creationId xmlns:a16="http://schemas.microsoft.com/office/drawing/2014/main" xmlns="" id="{58EC165E-542B-4685-BE3F-4757A2E98D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0925" y="1073150"/>
            <a:ext cx="40433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Agar f(x) kontinu di x=2, haruslah</a:t>
            </a:r>
          </a:p>
        </p:txBody>
      </p:sp>
      <p:sp>
        <p:nvSpPr>
          <p:cNvPr id="254984" name="Text Box 8">
            <a:extLst>
              <a:ext uri="{FF2B5EF4-FFF2-40B4-BE49-F238E27FC236}">
                <a16:creationId xmlns:a16="http://schemas.microsoft.com/office/drawing/2014/main" xmlns="" id="{1F2F330E-341E-4289-964D-699187057B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2688" y="1606550"/>
            <a:ext cx="2419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 kontinu kiri di x=2</a:t>
            </a:r>
          </a:p>
        </p:txBody>
      </p:sp>
      <p:sp>
        <p:nvSpPr>
          <p:cNvPr id="47112" name="Rectangle 10">
            <a:extLst>
              <a:ext uri="{FF2B5EF4-FFF2-40B4-BE49-F238E27FC236}">
                <a16:creationId xmlns:a16="http://schemas.microsoft.com/office/drawing/2014/main" xmlns="" id="{60041CCD-CDB2-4561-A640-311D7B33C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4985" name="Object 9">
            <a:extLst>
              <a:ext uri="{FF2B5EF4-FFF2-40B4-BE49-F238E27FC236}">
                <a16:creationId xmlns:a16="http://schemas.microsoft.com/office/drawing/2014/main" xmlns="" id="{4D1649DC-400A-4BA4-8E24-AF7867EE01F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2057400"/>
          <a:ext cx="1981200" cy="515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0" name="Equation" r:id="rId7" imgW="1054100" imgH="279400" progId="Equation.3">
                  <p:embed/>
                </p:oleObj>
              </mc:Choice>
              <mc:Fallback>
                <p:oleObj name="Equation" r:id="rId7" imgW="1054100" imgH="279400" progId="Equation.3">
                  <p:embed/>
                  <p:pic>
                    <p:nvPicPr>
                      <p:cNvPr id="254985" name="Object 9">
                        <a:extLst>
                          <a:ext uri="{FF2B5EF4-FFF2-40B4-BE49-F238E27FC236}">
                            <a16:creationId xmlns:a16="http://schemas.microsoft.com/office/drawing/2014/main" xmlns="" id="{4D1649DC-400A-4BA4-8E24-AF7867EE01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057400"/>
                        <a:ext cx="1981200" cy="515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4" name="Rectangle 12">
            <a:extLst>
              <a:ext uri="{FF2B5EF4-FFF2-40B4-BE49-F238E27FC236}">
                <a16:creationId xmlns:a16="http://schemas.microsoft.com/office/drawing/2014/main" xmlns="" id="{0A2AE5C2-567F-45D2-91E9-E0EF2EFC0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4987" name="Object 11">
            <a:extLst>
              <a:ext uri="{FF2B5EF4-FFF2-40B4-BE49-F238E27FC236}">
                <a16:creationId xmlns:a16="http://schemas.microsoft.com/office/drawing/2014/main" xmlns="" id="{CA8A8F5C-C57F-4749-AC3C-5AFD0D62FCF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17625" y="2667000"/>
          <a:ext cx="338613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1" name="Equation" r:id="rId9" imgW="1714500" imgH="279400" progId="Equation.3">
                  <p:embed/>
                </p:oleObj>
              </mc:Choice>
              <mc:Fallback>
                <p:oleObj name="Equation" r:id="rId9" imgW="1714500" imgH="279400" progId="Equation.3">
                  <p:embed/>
                  <p:pic>
                    <p:nvPicPr>
                      <p:cNvPr id="254987" name="Object 11">
                        <a:extLst>
                          <a:ext uri="{FF2B5EF4-FFF2-40B4-BE49-F238E27FC236}">
                            <a16:creationId xmlns:a16="http://schemas.microsoft.com/office/drawing/2014/main" xmlns="" id="{CA8A8F5C-C57F-4749-AC3C-5AFD0D62FCF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17625" y="2667000"/>
                        <a:ext cx="338613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16" name="Rectangle 14">
            <a:extLst>
              <a:ext uri="{FF2B5EF4-FFF2-40B4-BE49-F238E27FC236}">
                <a16:creationId xmlns:a16="http://schemas.microsoft.com/office/drawing/2014/main" xmlns="" id="{9D12B865-9022-447B-8162-EE96E5A5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4989" name="Object 13">
            <a:extLst>
              <a:ext uri="{FF2B5EF4-FFF2-40B4-BE49-F238E27FC236}">
                <a16:creationId xmlns:a16="http://schemas.microsoft.com/office/drawing/2014/main" xmlns="" id="{985DF731-3CB7-4EAA-A596-38CD0DD3F1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700338"/>
          <a:ext cx="2667000" cy="423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2" name="Equation" r:id="rId11" imgW="1435100" imgH="228600" progId="Equation.3">
                  <p:embed/>
                </p:oleObj>
              </mc:Choice>
              <mc:Fallback>
                <p:oleObj name="Equation" r:id="rId11" imgW="1435100" imgH="228600" progId="Equation.3">
                  <p:embed/>
                  <p:pic>
                    <p:nvPicPr>
                      <p:cNvPr id="254989" name="Object 13">
                        <a:extLst>
                          <a:ext uri="{FF2B5EF4-FFF2-40B4-BE49-F238E27FC236}">
                            <a16:creationId xmlns:a16="http://schemas.microsoft.com/office/drawing/2014/main" xmlns="" id="{985DF731-3CB7-4EAA-A596-38CD0DD3F1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700338"/>
                        <a:ext cx="2667000" cy="423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4991" name="Line 15">
            <a:extLst>
              <a:ext uri="{FF2B5EF4-FFF2-40B4-BE49-F238E27FC236}">
                <a16:creationId xmlns:a16="http://schemas.microsoft.com/office/drawing/2014/main" xmlns="" id="{1083143E-DBA9-40D8-B99A-AB588737F298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124200"/>
            <a:ext cx="914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4992" name="Line 16">
            <a:extLst>
              <a:ext uri="{FF2B5EF4-FFF2-40B4-BE49-F238E27FC236}">
                <a16:creationId xmlns:a16="http://schemas.microsoft.com/office/drawing/2014/main" xmlns="" id="{9EC43F0D-57EB-44DF-91C6-7A9D5AF00E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29200" y="31242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4993" name="Text Box 17">
            <a:extLst>
              <a:ext uri="{FF2B5EF4-FFF2-40B4-BE49-F238E27FC236}">
                <a16:creationId xmlns:a16="http://schemas.microsoft.com/office/drawing/2014/main" xmlns="" id="{1F4E4BF1-D3C0-4337-98AB-DBA582A1A1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2725" y="3581400"/>
            <a:ext cx="18653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 + a = 4a – 1</a:t>
            </a:r>
          </a:p>
          <a:p>
            <a:r>
              <a:rPr lang="en-US" altLang="en-US"/>
              <a:t>     -3a = -3</a:t>
            </a:r>
          </a:p>
          <a:p>
            <a:r>
              <a:rPr lang="en-US" altLang="en-US"/>
              <a:t>        a = 1</a:t>
            </a:r>
          </a:p>
        </p:txBody>
      </p:sp>
      <p:sp>
        <p:nvSpPr>
          <p:cNvPr id="254994" name="Text Box 18">
            <a:extLst>
              <a:ext uri="{FF2B5EF4-FFF2-40B4-BE49-F238E27FC236}">
                <a16:creationId xmlns:a16="http://schemas.microsoft.com/office/drawing/2014/main" xmlns="" id="{05B70A78-74E1-47F0-9DD8-EBD66AE8B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3313" y="4556125"/>
            <a:ext cx="27622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 kontinu kanan di x=2</a:t>
            </a:r>
          </a:p>
        </p:txBody>
      </p:sp>
      <p:sp>
        <p:nvSpPr>
          <p:cNvPr id="47122" name="Rectangle 25">
            <a:extLst>
              <a:ext uri="{FF2B5EF4-FFF2-40B4-BE49-F238E27FC236}">
                <a16:creationId xmlns:a16="http://schemas.microsoft.com/office/drawing/2014/main" xmlns="" id="{53B15BF6-0029-45F4-B289-BA9C0FB6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55000" name="Object 24">
            <a:extLst>
              <a:ext uri="{FF2B5EF4-FFF2-40B4-BE49-F238E27FC236}">
                <a16:creationId xmlns:a16="http://schemas.microsoft.com/office/drawing/2014/main" xmlns="" id="{5DC241BD-42F3-4109-A600-057301C09E9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1000" y="5486400"/>
          <a:ext cx="358140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3" name="Equation" r:id="rId12" imgW="1905000" imgH="292100" progId="Equation.3">
                  <p:embed/>
                </p:oleObj>
              </mc:Choice>
              <mc:Fallback>
                <p:oleObj name="Equation" r:id="rId12" imgW="1905000" imgH="292100" progId="Equation.3">
                  <p:embed/>
                  <p:pic>
                    <p:nvPicPr>
                      <p:cNvPr id="255000" name="Object 24">
                        <a:extLst>
                          <a:ext uri="{FF2B5EF4-FFF2-40B4-BE49-F238E27FC236}">
                            <a16:creationId xmlns:a16="http://schemas.microsoft.com/office/drawing/2014/main" xmlns="" id="{5DC241BD-42F3-4109-A600-057301C09E9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1000" y="5486400"/>
                        <a:ext cx="3581400" cy="555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5002" name="AutoShape 26">
            <a:extLst>
              <a:ext uri="{FF2B5EF4-FFF2-40B4-BE49-F238E27FC236}">
                <a16:creationId xmlns:a16="http://schemas.microsoft.com/office/drawing/2014/main" xmlns="" id="{8F3A85B3-3992-4FEF-AEC1-62BB46517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1400" y="4975225"/>
            <a:ext cx="231775" cy="793750"/>
          </a:xfrm>
          <a:prstGeom prst="rightArrow">
            <a:avLst>
              <a:gd name="adj1" fmla="val 50000"/>
              <a:gd name="adj2" fmla="val 41667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5003" name="AutoShape 27">
            <a:extLst>
              <a:ext uri="{FF2B5EF4-FFF2-40B4-BE49-F238E27FC236}">
                <a16:creationId xmlns:a16="http://schemas.microsoft.com/office/drawing/2014/main" xmlns="" id="{4FAD2E45-ECF8-406B-BC01-741706A6C470}"/>
              </a:ext>
            </a:extLst>
          </p:cNvPr>
          <p:cNvSpPr>
            <a:spLocks/>
          </p:cNvSpPr>
          <p:nvPr/>
        </p:nvSpPr>
        <p:spPr bwMode="auto">
          <a:xfrm>
            <a:off x="7848600" y="5268913"/>
            <a:ext cx="457200" cy="434975"/>
          </a:xfrm>
          <a:prstGeom prst="rightBrace">
            <a:avLst>
              <a:gd name="adj1" fmla="val 1388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55004" name="Text Box 28">
            <a:extLst>
              <a:ext uri="{FF2B5EF4-FFF2-40B4-BE49-F238E27FC236}">
                <a16:creationId xmlns:a16="http://schemas.microsoft.com/office/drawing/2014/main" xmlns="" id="{B2146EB6-3949-45AC-A46F-2C22DA88F3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66125" y="5111750"/>
            <a:ext cx="114776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Selalu </a:t>
            </a:r>
          </a:p>
          <a:p>
            <a:r>
              <a:rPr lang="en-US" altLang="en-US"/>
              <a:t>dipenuhi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49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549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54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549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54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54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549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54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2549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54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54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2550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54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550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5" dur="2000"/>
                                        <p:tgtEl>
                                          <p:spTgt spid="2550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8" dur="2000"/>
                                        <p:tgtEl>
                                          <p:spTgt spid="255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980" grpId="0"/>
      <p:bldP spid="254981" grpId="0"/>
      <p:bldP spid="254984" grpId="0"/>
      <p:bldP spid="254993" grpId="0"/>
      <p:bldP spid="254994" grpId="0"/>
      <p:bldP spid="255002" grpId="0" animBg="1"/>
      <p:bldP spid="255003" grpId="0" animBg="1"/>
      <p:bldP spid="25500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9C651F13-B2CB-4E19-91BA-6582613F58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77850" y="1371600"/>
            <a:ext cx="8420100" cy="5257800"/>
          </a:xfrm>
        </p:spPr>
        <p:txBody>
          <a:bodyPr/>
          <a:lstStyle/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Fungsi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dikatakan </a:t>
            </a:r>
            <a:r>
              <a:rPr lang="en-US" altLang="en-US" sz="2400" b="1" u="sng">
                <a:latin typeface="Times New Roman" panose="02020603050405020304" pitchFamily="18" charset="0"/>
              </a:rPr>
              <a:t>kontinu pada interval buka</a:t>
            </a:r>
            <a:r>
              <a:rPr lang="en-US" altLang="en-US" sz="2400">
                <a:latin typeface="Times New Roman" panose="02020603050405020304" pitchFamily="18" charset="0"/>
              </a:rPr>
              <a:t> ( </a:t>
            </a:r>
            <a:r>
              <a:rPr lang="en-US" altLang="en-US" sz="2400" i="1">
                <a:latin typeface="Times New Roman" panose="02020603050405020304" pitchFamily="18" charset="0"/>
              </a:rPr>
              <a:t>a,b </a:t>
            </a:r>
            <a:r>
              <a:rPr lang="en-US" altLang="en-US" sz="2400">
                <a:latin typeface="Times New Roman" panose="02020603050405020304" pitchFamily="18" charset="0"/>
              </a:rPr>
              <a:t>) bila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pada setiap titik di dalam interval tersebut. </a:t>
            </a:r>
          </a:p>
          <a:p>
            <a:pPr eaLnBrk="1" hangingPunct="1"/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sz="2400">
                <a:latin typeface="Times New Roman" panose="02020603050405020304" pitchFamily="18" charset="0"/>
              </a:rPr>
              <a:t>Sedangkan 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dikatakan </a:t>
            </a:r>
            <a:r>
              <a:rPr lang="en-US" altLang="en-US" sz="2400" b="1" u="sng">
                <a:latin typeface="Times New Roman" panose="02020603050405020304" pitchFamily="18" charset="0"/>
              </a:rPr>
              <a:t>kontinu pada interval tutup</a:t>
            </a:r>
            <a:r>
              <a:rPr lang="en-US" altLang="en-US" sz="2400">
                <a:latin typeface="Times New Roman" panose="02020603050405020304" pitchFamily="18" charset="0"/>
              </a:rPr>
              <a:t> [ </a:t>
            </a:r>
            <a:r>
              <a:rPr lang="en-US" altLang="en-US" sz="2400" i="1">
                <a:latin typeface="Times New Roman" panose="02020603050405020304" pitchFamily="18" charset="0"/>
              </a:rPr>
              <a:t>a,b </a:t>
            </a:r>
            <a:r>
              <a:rPr lang="en-US" altLang="en-US" sz="2400">
                <a:latin typeface="Times New Roman" panose="02020603050405020304" pitchFamily="18" charset="0"/>
              </a:rPr>
              <a:t>] bila :</a:t>
            </a:r>
          </a:p>
        </p:txBody>
      </p:sp>
      <p:sp>
        <p:nvSpPr>
          <p:cNvPr id="49155" name="Slide Number Placeholder 4">
            <a:extLst>
              <a:ext uri="{FF2B5EF4-FFF2-40B4-BE49-F238E27FC236}">
                <a16:creationId xmlns:a16="http://schemas.microsoft.com/office/drawing/2014/main" xmlns="" id="{244FD728-7E7B-4F1E-AA05-ED0B6D4C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8D71588-C9BB-4F20-B2AD-85768C036422}" type="slidenum">
              <a:rPr lang="en-US" altLang="en-US" sz="1200">
                <a:latin typeface="Arial Black" panose="020B0A04020102020204" pitchFamily="34" charset="0"/>
              </a:rPr>
              <a:pPr/>
              <a:t>31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3730" name="Rectangle 2">
            <a:extLst>
              <a:ext uri="{FF2B5EF4-FFF2-40B4-BE49-F238E27FC236}">
                <a16:creationId xmlns:a16="http://schemas.microsoft.com/office/drawing/2014/main" xmlns="" id="{141319CE-0AC7-42BB-80A7-F5FE480592C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95300" y="457200"/>
            <a:ext cx="8915400" cy="1036638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2800">
                <a:solidFill>
                  <a:srgbClr val="3333FF"/>
                </a:solidFill>
              </a:rPr>
              <a:t>Kekontinuan pada interval</a:t>
            </a:r>
            <a:r>
              <a:rPr sz="2800">
                <a:solidFill>
                  <a:srgbClr val="3333FF"/>
                </a:solidFill>
                <a:latin typeface="Times New Roman" pitchFamily="18" charset="0"/>
              </a:rPr>
              <a:t/>
            </a:r>
            <a:br>
              <a:rPr sz="2800">
                <a:solidFill>
                  <a:srgbClr val="3333FF"/>
                </a:solidFill>
                <a:latin typeface="Times New Roman" pitchFamily="18" charset="0"/>
              </a:rPr>
            </a:br>
            <a:endParaRPr sz="2800">
              <a:solidFill>
                <a:srgbClr val="3333FF"/>
              </a:solidFill>
              <a:latin typeface="Times New Roman" pitchFamily="18" charset="0"/>
            </a:endParaRPr>
          </a:p>
        </p:txBody>
      </p:sp>
      <p:sp>
        <p:nvSpPr>
          <p:cNvPr id="73732" name="Text Box 4">
            <a:extLst>
              <a:ext uri="{FF2B5EF4-FFF2-40B4-BE49-F238E27FC236}">
                <a16:creationId xmlns:a16="http://schemas.microsoft.com/office/drawing/2014/main" xmlns="" id="{D2755D33-8D02-466B-8375-5D27E30D4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429000"/>
            <a:ext cx="34020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pada ( </a:t>
            </a:r>
            <a:r>
              <a:rPr lang="en-US" altLang="en-US" sz="2400" i="1">
                <a:latin typeface="Times New Roman" panose="02020603050405020304" pitchFamily="18" charset="0"/>
              </a:rPr>
              <a:t>a,b</a:t>
            </a:r>
            <a:r>
              <a:rPr lang="en-US" altLang="en-US" sz="2400">
                <a:latin typeface="Times New Roman" panose="02020603050405020304" pitchFamily="18" charset="0"/>
              </a:rPr>
              <a:t> )</a:t>
            </a:r>
          </a:p>
        </p:txBody>
      </p:sp>
      <p:sp>
        <p:nvSpPr>
          <p:cNvPr id="73733" name="Text Box 5">
            <a:extLst>
              <a:ext uri="{FF2B5EF4-FFF2-40B4-BE49-F238E27FC236}">
                <a16:creationId xmlns:a16="http://schemas.microsoft.com/office/drawing/2014/main" xmlns="" id="{0133935F-F132-4D97-9915-A92253786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3984625"/>
            <a:ext cx="382111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kanan di </a:t>
            </a:r>
            <a:r>
              <a:rPr lang="en-US" altLang="en-US" sz="2400" i="1">
                <a:latin typeface="Times New Roman" panose="02020603050405020304" pitchFamily="18" charset="0"/>
              </a:rPr>
              <a:t>x </a:t>
            </a:r>
            <a:r>
              <a:rPr lang="en-US" altLang="en-US" sz="2400">
                <a:latin typeface="Times New Roman" panose="02020603050405020304" pitchFamily="18" charset="0"/>
              </a:rPr>
              <a:t>= </a:t>
            </a:r>
            <a:r>
              <a:rPr lang="en-US" altLang="en-US" sz="2400" i="1">
                <a:latin typeface="Times New Roman" panose="02020603050405020304" pitchFamily="18" charset="0"/>
              </a:rPr>
              <a:t>a </a:t>
            </a:r>
          </a:p>
        </p:txBody>
      </p:sp>
      <p:sp>
        <p:nvSpPr>
          <p:cNvPr id="73734" name="Text Box 6">
            <a:extLst>
              <a:ext uri="{FF2B5EF4-FFF2-40B4-BE49-F238E27FC236}">
                <a16:creationId xmlns:a16="http://schemas.microsoft.com/office/drawing/2014/main" xmlns="" id="{A3659AF7-7FA8-4090-A18B-C95A929BB7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0175" y="4552950"/>
            <a:ext cx="35147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kiri di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 = </a:t>
            </a:r>
            <a:r>
              <a:rPr lang="en-US" altLang="en-US" sz="2400" i="1">
                <a:latin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73735" name="Text Box 7">
            <a:extLst>
              <a:ext uri="{FF2B5EF4-FFF2-40B4-BE49-F238E27FC236}">
                <a16:creationId xmlns:a16="http://schemas.microsoft.com/office/drawing/2014/main" xmlns="" id="{445984B4-EEA7-4DEE-B9F0-4729BDB990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5273675"/>
            <a:ext cx="73914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Bila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untuk setiap nilai </a:t>
            </a:r>
            <a:r>
              <a:rPr lang="en-US" altLang="en-US" sz="2400" i="1">
                <a:latin typeface="Times New Roman" panose="02020603050405020304" pitchFamily="18" charset="0"/>
              </a:rPr>
              <a:t>x </a:t>
            </a:r>
            <a:r>
              <a:rPr lang="en-US" altLang="en-US" sz="2400">
                <a:latin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en-US" sz="2400" b="1" i="1">
                <a:latin typeface="Times New Roman" panose="02020603050405020304" pitchFamily="18" charset="0"/>
              </a:rPr>
              <a:t> R </a:t>
            </a:r>
            <a:r>
              <a:rPr lang="en-US" altLang="en-US" sz="2400">
                <a:latin typeface="Times New Roman" panose="02020603050405020304" pitchFamily="18" charset="0"/>
              </a:rPr>
              <a:t>maka dikatakan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 kontinu ( dimana-mana ).</a:t>
            </a:r>
          </a:p>
        </p:txBody>
      </p:sp>
      <p:sp>
        <p:nvSpPr>
          <p:cNvPr id="49161" name="Rectangle 9">
            <a:extLst>
              <a:ext uri="{FF2B5EF4-FFF2-40B4-BE49-F238E27FC236}">
                <a16:creationId xmlns:a16="http://schemas.microsoft.com/office/drawing/2014/main" xmlns="" id="{F5B34344-EF8A-4800-B1DF-C6248B7C15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622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49162" name="Rectangle 11">
            <a:extLst>
              <a:ext uri="{FF2B5EF4-FFF2-40B4-BE49-F238E27FC236}">
                <a16:creationId xmlns:a16="http://schemas.microsoft.com/office/drawing/2014/main" xmlns="" id="{5B181FA9-4AAA-4351-81E2-1B3B5DFB87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6131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3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737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73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73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2" grpId="0"/>
      <p:bldP spid="73734" grpId="0"/>
      <p:bldP spid="73735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3">
            <a:extLst>
              <a:ext uri="{FF2B5EF4-FFF2-40B4-BE49-F238E27FC236}">
                <a16:creationId xmlns:a16="http://schemas.microsoft.com/office/drawing/2014/main" xmlns="" id="{35B48AD7-7269-4C79-931E-4C4DD72B16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95300" y="685800"/>
            <a:ext cx="9163050" cy="6172200"/>
          </a:xfrm>
        </p:spPr>
        <p:txBody>
          <a:bodyPr/>
          <a:lstStyle/>
          <a:p>
            <a:pPr marL="609600" indent="-609600" eaLnBrk="1" hangingPunct="1"/>
            <a:r>
              <a:rPr lang="en-US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Teorema 3.2</a:t>
            </a:r>
          </a:p>
          <a:p>
            <a:pPr marL="609600" indent="-609600" eaLnBrk="1" hangingPunct="1"/>
            <a:r>
              <a:rPr lang="en-US" altLang="en-US" sz="2400">
                <a:latin typeface="Times New Roman" panose="02020603050405020304" pitchFamily="18" charset="0"/>
              </a:rPr>
              <a:t>Fungsi Polinom kontinu dimana-mana</a:t>
            </a:r>
          </a:p>
          <a:p>
            <a:pPr marL="609600" indent="-609600" eaLnBrk="1" hangingPunct="1"/>
            <a:r>
              <a:rPr lang="en-US" altLang="en-US" sz="2400">
                <a:latin typeface="Times New Roman" panose="02020603050405020304" pitchFamily="18" charset="0"/>
              </a:rPr>
              <a:t>Fungsi Rasional kontinu pada Domainnya</a:t>
            </a:r>
          </a:p>
          <a:p>
            <a:pPr marL="609600" indent="-609600" eaLnBrk="1" hangingPunct="1"/>
            <a:r>
              <a:rPr lang="en-US" altLang="en-US" sz="2400">
                <a:latin typeface="Times New Roman" panose="02020603050405020304" pitchFamily="18" charset="0"/>
              </a:rPr>
              <a:t>Misalkan                  , maka</a:t>
            </a:r>
          </a:p>
          <a:p>
            <a:pPr marL="990600" lvl="1" indent="-533400" eaLnBrk="1" hangingPunct="1"/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(x) kontinu di setiap titik di </a:t>
            </a:r>
            <a:r>
              <a:rPr lang="en-US" altLang="en-US" b="1" i="1">
                <a:latin typeface="Times New Roman" panose="02020603050405020304" pitchFamily="18" charset="0"/>
              </a:rPr>
              <a:t>R</a:t>
            </a:r>
            <a:r>
              <a:rPr lang="en-US" altLang="en-US" b="1">
                <a:latin typeface="Times New Roman" panose="02020603050405020304" pitchFamily="18" charset="0"/>
              </a:rPr>
              <a:t> </a:t>
            </a:r>
            <a:r>
              <a:rPr lang="en-US" altLang="en-US">
                <a:latin typeface="Times New Roman" panose="02020603050405020304" pitchFamily="18" charset="0"/>
              </a:rPr>
              <a:t>jika </a:t>
            </a:r>
            <a:r>
              <a:rPr lang="en-US" altLang="en-US" i="1">
                <a:latin typeface="Times New Roman" panose="02020603050405020304" pitchFamily="18" charset="0"/>
              </a:rPr>
              <a:t>n </a:t>
            </a:r>
            <a:r>
              <a:rPr lang="en-US" altLang="en-US">
                <a:latin typeface="Times New Roman" panose="02020603050405020304" pitchFamily="18" charset="0"/>
              </a:rPr>
              <a:t>ganjil</a:t>
            </a:r>
          </a:p>
          <a:p>
            <a:pPr marL="990600" lvl="1" indent="-533400" eaLnBrk="1" hangingPunct="1"/>
            <a:r>
              <a:rPr lang="en-US" altLang="en-US" i="1">
                <a:latin typeface="Times New Roman" panose="02020603050405020304" pitchFamily="18" charset="0"/>
              </a:rPr>
              <a:t>f</a:t>
            </a:r>
            <a:r>
              <a:rPr lang="en-US" altLang="en-US">
                <a:latin typeface="Times New Roman" panose="02020603050405020304" pitchFamily="18" charset="0"/>
              </a:rPr>
              <a:t>(</a:t>
            </a:r>
            <a:r>
              <a:rPr lang="en-US" altLang="en-US" i="1">
                <a:latin typeface="Times New Roman" panose="02020603050405020304" pitchFamily="18" charset="0"/>
              </a:rPr>
              <a:t>x</a:t>
            </a:r>
            <a:r>
              <a:rPr lang="en-US" altLang="en-US">
                <a:latin typeface="Times New Roman" panose="02020603050405020304" pitchFamily="18" charset="0"/>
              </a:rPr>
              <a:t>) kontinu di setiap </a:t>
            </a:r>
            <a:r>
              <a:rPr lang="en-US" altLang="en-US" b="1" i="1">
                <a:latin typeface="Times New Roman" panose="02020603050405020304" pitchFamily="18" charset="0"/>
              </a:rPr>
              <a:t>R</a:t>
            </a:r>
            <a:r>
              <a:rPr lang="en-US" altLang="en-US">
                <a:latin typeface="Times New Roman" panose="02020603050405020304" pitchFamily="18" charset="0"/>
              </a:rPr>
              <a:t> positif jika </a:t>
            </a:r>
            <a:r>
              <a:rPr lang="en-US" altLang="en-US" i="1">
                <a:latin typeface="Times New Roman" panose="02020603050405020304" pitchFamily="18" charset="0"/>
              </a:rPr>
              <a:t>n</a:t>
            </a:r>
            <a:r>
              <a:rPr lang="en-US" altLang="en-US">
                <a:latin typeface="Times New Roman" panose="02020603050405020304" pitchFamily="18" charset="0"/>
              </a:rPr>
              <a:t> genap.</a:t>
            </a:r>
          </a:p>
          <a:p>
            <a:pPr marL="990600" lvl="1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Contoh : tentukan selang kekontinuan</a:t>
            </a:r>
          </a:p>
          <a:p>
            <a:pPr marL="990600" lvl="1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Dari teorema diatas diperoleh f(x) kontinu untuk x-4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>
                <a:latin typeface="Times New Roman" panose="02020603050405020304" pitchFamily="18" charset="0"/>
              </a:rPr>
              <a:t>0 atau x</a:t>
            </a:r>
            <a:r>
              <a:rPr lang="en-US" altLang="en-US">
                <a:latin typeface="Times New Roman" panose="02020603050405020304" pitchFamily="18" charset="0"/>
                <a:sym typeface="Symbol" panose="05050102010706020507" pitchFamily="18" charset="2"/>
              </a:rPr>
              <a:t></a:t>
            </a:r>
            <a:r>
              <a:rPr lang="en-US" altLang="en-US">
                <a:latin typeface="Times New Roman" panose="02020603050405020304" pitchFamily="18" charset="0"/>
              </a:rPr>
              <a:t>4.</a:t>
            </a:r>
          </a:p>
          <a:p>
            <a:pPr marL="990600" lvl="1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                                                                f(x) kontinu kanan di x=4</a:t>
            </a:r>
          </a:p>
          <a:p>
            <a:pPr marL="990600" lvl="1" indent="-533400" eaLnBrk="1" hangingPunct="1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en-US" altLang="en-US">
                <a:latin typeface="Times New Roman" panose="02020603050405020304" pitchFamily="18" charset="0"/>
              </a:rPr>
              <a:t>Sehingga f(x) kontinu pada [4,     )</a:t>
            </a:r>
          </a:p>
        </p:txBody>
      </p:sp>
      <p:sp>
        <p:nvSpPr>
          <p:cNvPr id="50179" name="Slide Number Placeholder 4">
            <a:extLst>
              <a:ext uri="{FF2B5EF4-FFF2-40B4-BE49-F238E27FC236}">
                <a16:creationId xmlns:a16="http://schemas.microsoft.com/office/drawing/2014/main" xmlns="" id="{05392649-018B-4454-BE87-CD7D5AA45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0507A45F-0A82-4B8E-BA92-8709F5D7E162}" type="slidenum">
              <a:rPr lang="en-US" altLang="en-US" sz="1200">
                <a:latin typeface="Arial Black" panose="020B0A04020102020204" pitchFamily="34" charset="0"/>
              </a:rPr>
              <a:pPr/>
              <a:t>32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74756" name="Object 4">
            <a:extLst>
              <a:ext uri="{FF2B5EF4-FFF2-40B4-BE49-F238E27FC236}">
                <a16:creationId xmlns:a16="http://schemas.microsoft.com/office/drawing/2014/main" xmlns="" id="{B602102D-874F-459F-85C2-1604C268CB6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2025650"/>
          <a:ext cx="1371600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2" name="Equation" r:id="rId3" imgW="698500" imgH="241300" progId="Equation.3">
                  <p:embed/>
                </p:oleObj>
              </mc:Choice>
              <mc:Fallback>
                <p:oleObj name="Equation" r:id="rId3" imgW="698500" imgH="241300" progId="Equation.3">
                  <p:embed/>
                  <p:pic>
                    <p:nvPicPr>
                      <p:cNvPr id="74756" name="Object 4">
                        <a:extLst>
                          <a:ext uri="{FF2B5EF4-FFF2-40B4-BE49-F238E27FC236}">
                            <a16:creationId xmlns:a16="http://schemas.microsoft.com/office/drawing/2014/main" xmlns="" id="{B602102D-874F-459F-85C2-1604C268CB6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2025650"/>
                        <a:ext cx="1371600" cy="433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1" name="Rectangle 19">
            <a:extLst>
              <a:ext uri="{FF2B5EF4-FFF2-40B4-BE49-F238E27FC236}">
                <a16:creationId xmlns:a16="http://schemas.microsoft.com/office/drawing/2014/main" xmlns="" id="{1A1118AD-5211-4303-A3B7-13BFF21DB0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0991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4770" name="Object 18">
            <a:extLst>
              <a:ext uri="{FF2B5EF4-FFF2-40B4-BE49-F238E27FC236}">
                <a16:creationId xmlns:a16="http://schemas.microsoft.com/office/drawing/2014/main" xmlns="" id="{B299E247-F642-423A-B4BD-330AA6F0C29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78500" y="3505200"/>
          <a:ext cx="1524000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3" name="Equation" r:id="rId5" imgW="914400" imgH="241300" progId="Equation.3">
                  <p:embed/>
                </p:oleObj>
              </mc:Choice>
              <mc:Fallback>
                <p:oleObj name="Equation" r:id="rId5" imgW="914400" imgH="241300" progId="Equation.3">
                  <p:embed/>
                  <p:pic>
                    <p:nvPicPr>
                      <p:cNvPr id="74770" name="Object 18">
                        <a:extLst>
                          <a:ext uri="{FF2B5EF4-FFF2-40B4-BE49-F238E27FC236}">
                            <a16:creationId xmlns:a16="http://schemas.microsoft.com/office/drawing/2014/main" xmlns="" id="{B299E247-F642-423A-B4BD-330AA6F0C29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78500" y="3505200"/>
                        <a:ext cx="1524000" cy="398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183" name="Rectangle 21">
            <a:extLst>
              <a:ext uri="{FF2B5EF4-FFF2-40B4-BE49-F238E27FC236}">
                <a16:creationId xmlns:a16="http://schemas.microsoft.com/office/drawing/2014/main" xmlns="" id="{AD4E68D9-08BE-47EF-A9D4-F847DCEFFA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4772" name="Object 20">
            <a:extLst>
              <a:ext uri="{FF2B5EF4-FFF2-40B4-BE49-F238E27FC236}">
                <a16:creationId xmlns:a16="http://schemas.microsoft.com/office/drawing/2014/main" xmlns="" id="{73BDB895-636B-4984-A217-8DD987181F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03338" y="4778375"/>
          <a:ext cx="3376612" cy="493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4" name="Equation" r:id="rId7" imgW="2082800" imgH="304800" progId="Equation.3">
                  <p:embed/>
                </p:oleObj>
              </mc:Choice>
              <mc:Fallback>
                <p:oleObj name="Equation" r:id="rId7" imgW="2082800" imgH="304800" progId="Equation.3">
                  <p:embed/>
                  <p:pic>
                    <p:nvPicPr>
                      <p:cNvPr id="74772" name="Object 20">
                        <a:extLst>
                          <a:ext uri="{FF2B5EF4-FFF2-40B4-BE49-F238E27FC236}">
                            <a16:creationId xmlns:a16="http://schemas.microsoft.com/office/drawing/2014/main" xmlns="" id="{73BDB895-636B-4984-A217-8DD987181F7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03338" y="4778375"/>
                        <a:ext cx="3376612" cy="493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74" name="AutoShape 22">
            <a:extLst>
              <a:ext uri="{FF2B5EF4-FFF2-40B4-BE49-F238E27FC236}">
                <a16:creationId xmlns:a16="http://schemas.microsoft.com/office/drawing/2014/main" xmlns="" id="{37F10031-1E59-4932-9E96-B2D48BDE2E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606925"/>
            <a:ext cx="366713" cy="793750"/>
          </a:xfrm>
          <a:prstGeom prst="rightArrow">
            <a:avLst>
              <a:gd name="adj1" fmla="val 50000"/>
              <a:gd name="adj2" fmla="val 1125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0186" name="Rectangle 24">
            <a:extLst>
              <a:ext uri="{FF2B5EF4-FFF2-40B4-BE49-F238E27FC236}">
                <a16:creationId xmlns:a16="http://schemas.microsoft.com/office/drawing/2014/main" xmlns="" id="{E9C34910-CF5C-497E-8918-95CA6C6517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70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4775" name="Object 23">
            <a:extLst>
              <a:ext uri="{FF2B5EF4-FFF2-40B4-BE49-F238E27FC236}">
                <a16:creationId xmlns:a16="http://schemas.microsoft.com/office/drawing/2014/main" xmlns="" id="{2E478EC3-278D-4AB6-93A6-974FE964D6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787900" y="5448300"/>
          <a:ext cx="381000" cy="309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25" name="Equation" r:id="rId9" imgW="152202" imgH="126835" progId="Equation.3">
                  <p:embed/>
                </p:oleObj>
              </mc:Choice>
              <mc:Fallback>
                <p:oleObj name="Equation" r:id="rId9" imgW="152202" imgH="126835" progId="Equation.3">
                  <p:embed/>
                  <p:pic>
                    <p:nvPicPr>
                      <p:cNvPr id="74775" name="Object 23">
                        <a:extLst>
                          <a:ext uri="{FF2B5EF4-FFF2-40B4-BE49-F238E27FC236}">
                            <a16:creationId xmlns:a16="http://schemas.microsoft.com/office/drawing/2014/main" xmlns="" id="{2E478EC3-278D-4AB6-93A6-974FE964D6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5448300"/>
                        <a:ext cx="381000" cy="309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4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74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4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47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47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747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747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74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74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74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747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6" dur="2000"/>
                                        <p:tgtEl>
                                          <p:spTgt spid="747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9" dur="2000"/>
                                        <p:tgtEl>
                                          <p:spTgt spid="74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7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4">
            <a:extLst>
              <a:ext uri="{FF2B5EF4-FFF2-40B4-BE49-F238E27FC236}">
                <a16:creationId xmlns:a16="http://schemas.microsoft.com/office/drawing/2014/main" xmlns="" id="{67ACFD1E-290E-499B-92EE-8D4A8B65A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4688AA2D-2356-461B-9A09-586295C5F80A}" type="slidenum">
              <a:rPr lang="en-US" altLang="en-US" sz="1200">
                <a:latin typeface="Arial Black" panose="020B0A04020102020204" pitchFamily="34" charset="0"/>
              </a:rPr>
              <a:pPr/>
              <a:t>33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70344" name="Object 8">
            <a:extLst>
              <a:ext uri="{FF2B5EF4-FFF2-40B4-BE49-F238E27FC236}">
                <a16:creationId xmlns:a16="http://schemas.microsoft.com/office/drawing/2014/main" xmlns="" id="{90B689D1-D2E3-4F05-85C8-8F3E54A93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11338" y="1524000"/>
          <a:ext cx="1770062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6" name="Equation" r:id="rId3" imgW="977476" imgH="444307" progId="Equation.3">
                  <p:embed/>
                </p:oleObj>
              </mc:Choice>
              <mc:Fallback>
                <p:oleObj name="Equation" r:id="rId3" imgW="977476" imgH="444307" progId="Equation.3">
                  <p:embed/>
                  <p:pic>
                    <p:nvPicPr>
                      <p:cNvPr id="270344" name="Object 8">
                        <a:extLst>
                          <a:ext uri="{FF2B5EF4-FFF2-40B4-BE49-F238E27FC236}">
                            <a16:creationId xmlns:a16="http://schemas.microsoft.com/office/drawing/2014/main" xmlns="" id="{90B689D1-D2E3-4F05-85C8-8F3E54A93F2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1338" y="1524000"/>
                        <a:ext cx="1770062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3" name="Object 7">
            <a:extLst>
              <a:ext uri="{FF2B5EF4-FFF2-40B4-BE49-F238E27FC236}">
                <a16:creationId xmlns:a16="http://schemas.microsoft.com/office/drawing/2014/main" xmlns="" id="{83DC0D91-297A-4067-A96E-B5D59E7A1E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2438400"/>
          <a:ext cx="1600200" cy="81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7" name="Equation" r:id="rId5" imgW="914400" imgH="469900" progId="Equation.3">
                  <p:embed/>
                </p:oleObj>
              </mc:Choice>
              <mc:Fallback>
                <p:oleObj name="Equation" r:id="rId5" imgW="914400" imgH="469900" progId="Equation.3">
                  <p:embed/>
                  <p:pic>
                    <p:nvPicPr>
                      <p:cNvPr id="270343" name="Object 7">
                        <a:extLst>
                          <a:ext uri="{FF2B5EF4-FFF2-40B4-BE49-F238E27FC236}">
                            <a16:creationId xmlns:a16="http://schemas.microsoft.com/office/drawing/2014/main" xmlns="" id="{83DC0D91-297A-4067-A96E-B5D59E7A1E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438400"/>
                        <a:ext cx="1600200" cy="81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2" name="Object 6">
            <a:extLst>
              <a:ext uri="{FF2B5EF4-FFF2-40B4-BE49-F238E27FC236}">
                <a16:creationId xmlns:a16="http://schemas.microsoft.com/office/drawing/2014/main" xmlns="" id="{1E6E1BB4-38B6-4CE8-98A5-A59824F4B1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495800" y="1600200"/>
          <a:ext cx="1447800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8" name="Equation" r:id="rId7" imgW="838200" imgH="419100" progId="Equation.3">
                  <p:embed/>
                </p:oleObj>
              </mc:Choice>
              <mc:Fallback>
                <p:oleObj name="Equation" r:id="rId7" imgW="838200" imgH="419100" progId="Equation.3">
                  <p:embed/>
                  <p:pic>
                    <p:nvPicPr>
                      <p:cNvPr id="270342" name="Object 6">
                        <a:extLst>
                          <a:ext uri="{FF2B5EF4-FFF2-40B4-BE49-F238E27FC236}">
                            <a16:creationId xmlns:a16="http://schemas.microsoft.com/office/drawing/2014/main" xmlns="" id="{1E6E1BB4-38B6-4CE8-98A5-A59824F4B1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600200"/>
                        <a:ext cx="1447800" cy="723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1" name="Object 5">
            <a:extLst>
              <a:ext uri="{FF2B5EF4-FFF2-40B4-BE49-F238E27FC236}">
                <a16:creationId xmlns:a16="http://schemas.microsoft.com/office/drawing/2014/main" xmlns="" id="{BBC9849C-99F5-4489-A59A-B04231F242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81200" y="3962400"/>
          <a:ext cx="2209800" cy="769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9" name="Equation" r:id="rId9" imgW="1231366" imgH="431613" progId="Equation.3">
                  <p:embed/>
                </p:oleObj>
              </mc:Choice>
              <mc:Fallback>
                <p:oleObj name="Equation" r:id="rId9" imgW="1231366" imgH="431613" progId="Equation.3">
                  <p:embed/>
                  <p:pic>
                    <p:nvPicPr>
                      <p:cNvPr id="270341" name="Object 5">
                        <a:extLst>
                          <a:ext uri="{FF2B5EF4-FFF2-40B4-BE49-F238E27FC236}">
                            <a16:creationId xmlns:a16="http://schemas.microsoft.com/office/drawing/2014/main" xmlns="" id="{BBC9849C-99F5-4489-A59A-B04231F242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3962400"/>
                        <a:ext cx="2209800" cy="769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0340" name="Object 4">
            <a:extLst>
              <a:ext uri="{FF2B5EF4-FFF2-40B4-BE49-F238E27FC236}">
                <a16:creationId xmlns:a16="http://schemas.microsoft.com/office/drawing/2014/main" xmlns="" id="{2A2C7A54-B709-4E09-B458-D2854F9EBC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05000" y="4953000"/>
          <a:ext cx="20574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0" name="Equation" r:id="rId11" imgW="1066337" imgH="266584" progId="Equation.3">
                  <p:embed/>
                </p:oleObj>
              </mc:Choice>
              <mc:Fallback>
                <p:oleObj name="Equation" r:id="rId11" imgW="1066337" imgH="266584" progId="Equation.3">
                  <p:embed/>
                  <p:pic>
                    <p:nvPicPr>
                      <p:cNvPr id="270340" name="Object 4">
                        <a:extLst>
                          <a:ext uri="{FF2B5EF4-FFF2-40B4-BE49-F238E27FC236}">
                            <a16:creationId xmlns:a16="http://schemas.microsoft.com/office/drawing/2014/main" xmlns="" id="{2A2C7A54-B709-4E09-B458-D2854F9EBC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4953000"/>
                        <a:ext cx="2057400" cy="51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345" name="Rectangle 9">
            <a:extLst>
              <a:ext uri="{FF2B5EF4-FFF2-40B4-BE49-F238E27FC236}">
                <a16:creationId xmlns:a16="http://schemas.microsoft.com/office/drawing/2014/main" xmlns="" id="{AA9F9067-620D-4568-BD32-2AFCE68319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9338" y="1065213"/>
            <a:ext cx="4279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A.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>
                <a:cs typeface="Times New Roman" panose="02020603050405020304" pitchFamily="18" charset="0"/>
              </a:rPr>
              <a:t>Carilah titik diskontinu dari fungsi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0348" name="Rectangle 12">
            <a:extLst>
              <a:ext uri="{FF2B5EF4-FFF2-40B4-BE49-F238E27FC236}">
                <a16:creationId xmlns:a16="http://schemas.microsoft.com/office/drawing/2014/main" xmlns="" id="{96305051-B187-4FA1-AD0D-B883CBFFC8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503613"/>
            <a:ext cx="40386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B. Tentukan dimana  </a:t>
            </a:r>
            <a:r>
              <a:rPr lang="en-US" altLang="en-US" i="1">
                <a:cs typeface="Times New Roman" panose="02020603050405020304" pitchFamily="18" charset="0"/>
              </a:rPr>
              <a:t>f(x)</a:t>
            </a:r>
            <a:r>
              <a:rPr lang="en-US" altLang="en-US">
                <a:cs typeface="Times New Roman" panose="02020603050405020304" pitchFamily="18" charset="0"/>
              </a:rPr>
              <a:t> kontinu </a:t>
            </a:r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70350" name="Text Box 14">
            <a:extLst>
              <a:ext uri="{FF2B5EF4-FFF2-40B4-BE49-F238E27FC236}">
                <a16:creationId xmlns:a16="http://schemas.microsoft.com/office/drawing/2014/main" xmlns="" id="{D37A06AD-A7EC-4430-8A95-88FB14FD81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593725"/>
            <a:ext cx="15700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Soal Latihan</a:t>
            </a:r>
          </a:p>
        </p:txBody>
      </p:sp>
      <p:sp>
        <p:nvSpPr>
          <p:cNvPr id="270351" name="Text Box 15">
            <a:extLst>
              <a:ext uri="{FF2B5EF4-FFF2-40B4-BE49-F238E27FC236}">
                <a16:creationId xmlns:a16="http://schemas.microsoft.com/office/drawing/2014/main" xmlns="" id="{2E68091A-091B-41FF-8205-AEAE8C8C2F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1798638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270352" name="Text Box 16">
            <a:extLst>
              <a:ext uri="{FF2B5EF4-FFF2-40B4-BE49-F238E27FC236}">
                <a16:creationId xmlns:a16="http://schemas.microsoft.com/office/drawing/2014/main" xmlns="" id="{52B26AF9-302D-4D4D-A60F-BAAD67430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26733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  <p:sp>
        <p:nvSpPr>
          <p:cNvPr id="270353" name="Text Box 17">
            <a:extLst>
              <a:ext uri="{FF2B5EF4-FFF2-40B4-BE49-F238E27FC236}">
                <a16:creationId xmlns:a16="http://schemas.microsoft.com/office/drawing/2014/main" xmlns="" id="{4805F365-00A3-402D-8731-587A85EE46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213" y="17843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270354" name="Text Box 18">
            <a:extLst>
              <a:ext uri="{FF2B5EF4-FFF2-40B4-BE49-F238E27FC236}">
                <a16:creationId xmlns:a16="http://schemas.microsoft.com/office/drawing/2014/main" xmlns="" id="{84821CA9-EF81-433B-89EF-5B4AE42353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1211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270355" name="Text Box 19">
            <a:extLst>
              <a:ext uri="{FF2B5EF4-FFF2-40B4-BE49-F238E27FC236}">
                <a16:creationId xmlns:a16="http://schemas.microsoft.com/office/drawing/2014/main" xmlns="" id="{069044EB-8475-4F3A-8008-40CDBEC60A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6375" y="50355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70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70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70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70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70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70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270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270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270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70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70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270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70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0345" grpId="0"/>
      <p:bldP spid="270348" grpId="0"/>
      <p:bldP spid="270350" grpId="0"/>
      <p:bldP spid="270351" grpId="0"/>
      <p:bldP spid="270352" grpId="0"/>
      <p:bldP spid="270353" grpId="0"/>
      <p:bldP spid="270354" grpId="0"/>
      <p:bldP spid="27035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418019D3-F6D7-43A3-9E37-A953CC1F1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330200" y="1295400"/>
            <a:ext cx="9575800" cy="5562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Teorema Limit Fungsi Komposisi: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Jika                        dan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di </a:t>
            </a:r>
            <a:r>
              <a:rPr lang="en-US" altLang="en-US" sz="2400" i="1">
                <a:latin typeface="Times New Roman" panose="02020603050405020304" pitchFamily="18" charset="0"/>
              </a:rPr>
              <a:t>L</a:t>
            </a:r>
            <a:r>
              <a:rPr lang="en-US" altLang="en-US" sz="2400">
                <a:latin typeface="Times New Roman" panose="02020603050405020304" pitchFamily="18" charset="0"/>
              </a:rPr>
              <a:t>, maka 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 b="1">
                <a:solidFill>
                  <a:srgbClr val="3333FF"/>
                </a:solidFill>
                <a:latin typeface="Times New Roman" panose="02020603050405020304" pitchFamily="18" charset="0"/>
              </a:rPr>
              <a:t>Teorema kekontinuan fungsi komposisi: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Jika </a:t>
            </a:r>
            <a:r>
              <a:rPr lang="en-US" altLang="en-US" sz="2400" i="1"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di 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, </a:t>
            </a:r>
            <a:r>
              <a:rPr lang="en-US" altLang="en-US" sz="2400" i="1">
                <a:latin typeface="Times New Roman" panose="02020603050405020304" pitchFamily="18" charset="0"/>
              </a:rPr>
              <a:t>f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kontinu di </a:t>
            </a:r>
            <a:r>
              <a:rPr lang="en-US" altLang="en-US" sz="2400" i="1"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a</a:t>
            </a:r>
            <a:r>
              <a:rPr lang="en-US" altLang="en-US" sz="2400">
                <a:latin typeface="Times New Roman" panose="02020603050405020304" pitchFamily="18" charset="0"/>
              </a:rPr>
              <a:t>), maka  fungsi                  kontinu di </a:t>
            </a:r>
            <a:r>
              <a:rPr lang="en-US" altLang="en-US" sz="2400" i="1">
                <a:latin typeface="Times New Roman" panose="02020603050405020304" pitchFamily="18" charset="0"/>
              </a:rPr>
              <a:t>a.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 i="1">
                <a:latin typeface="Times New Roman" panose="02020603050405020304" pitchFamily="18" charset="0"/>
              </a:rPr>
              <a:t>    Bukti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en-US" sz="2400" b="1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                                               karena f kontinu di g(a)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				   = f(g(a))               karena g kontinu di a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latin typeface="Times New Roman" panose="02020603050405020304" pitchFamily="18" charset="0"/>
              </a:rPr>
              <a:t>                                       = (fog)(a)</a:t>
            </a:r>
          </a:p>
        </p:txBody>
      </p:sp>
      <p:sp>
        <p:nvSpPr>
          <p:cNvPr id="52227" name="Slide Number Placeholder 4">
            <a:extLst>
              <a:ext uri="{FF2B5EF4-FFF2-40B4-BE49-F238E27FC236}">
                <a16:creationId xmlns:a16="http://schemas.microsoft.com/office/drawing/2014/main" xmlns="" id="{B06A3A41-3F65-4F6C-8053-6B4E69E52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BB590276-A478-4902-BA4C-2669F31376A8}" type="slidenum">
              <a:rPr lang="en-US" altLang="en-US" sz="1200">
                <a:latin typeface="Arial Black" panose="020B0A04020102020204" pitchFamily="34" charset="0"/>
              </a:rPr>
              <a:pPr/>
              <a:t>34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75778" name="Rectangle 2">
            <a:extLst>
              <a:ext uri="{FF2B5EF4-FFF2-40B4-BE49-F238E27FC236}">
                <a16:creationId xmlns:a16="http://schemas.microsoft.com/office/drawing/2014/main" xmlns="" id="{788E940D-C715-4725-9A84-4D0310FB90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915400" cy="8382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>
                <a:solidFill>
                  <a:srgbClr val="3333FF"/>
                </a:solidFill>
              </a:rPr>
              <a:t>Limit dan Kekontinuan Fungsi Komposisi</a:t>
            </a:r>
          </a:p>
        </p:txBody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DFF6B4CB-1BA7-4E9E-8911-0FECFE187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5780" name="Object 4">
            <a:extLst>
              <a:ext uri="{FF2B5EF4-FFF2-40B4-BE49-F238E27FC236}">
                <a16:creationId xmlns:a16="http://schemas.microsoft.com/office/drawing/2014/main" xmlns="" id="{4317646F-899B-4A5A-923D-5F0CCC97687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76388" y="1733550"/>
          <a:ext cx="1674812" cy="527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0" name="Equation" r:id="rId3" imgW="812447" imgH="279279" progId="Equation.3">
                  <p:embed/>
                </p:oleObj>
              </mc:Choice>
              <mc:Fallback>
                <p:oleObj name="Equation" r:id="rId3" imgW="812447" imgH="279279" progId="Equation.3">
                  <p:embed/>
                  <p:pic>
                    <p:nvPicPr>
                      <p:cNvPr id="75780" name="Object 4">
                        <a:extLst>
                          <a:ext uri="{FF2B5EF4-FFF2-40B4-BE49-F238E27FC236}">
                            <a16:creationId xmlns:a16="http://schemas.microsoft.com/office/drawing/2014/main" xmlns="" id="{4317646F-899B-4A5A-923D-5F0CCC97687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76388" y="1733550"/>
                        <a:ext cx="1674812" cy="527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2" name="Object 6">
            <a:extLst>
              <a:ext uri="{FF2B5EF4-FFF2-40B4-BE49-F238E27FC236}">
                <a16:creationId xmlns:a16="http://schemas.microsoft.com/office/drawing/2014/main" xmlns="" id="{17344613-BA9D-43E3-8996-FB719FD182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2725" y="2286000"/>
          <a:ext cx="4503738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1" name="Equation" r:id="rId5" imgW="2057400" imgH="279400" progId="Equation.3">
                  <p:embed/>
                </p:oleObj>
              </mc:Choice>
              <mc:Fallback>
                <p:oleObj name="Equation" r:id="rId5" imgW="2057400" imgH="279400" progId="Equation.3">
                  <p:embed/>
                  <p:pic>
                    <p:nvPicPr>
                      <p:cNvPr id="75782" name="Object 6">
                        <a:extLst>
                          <a:ext uri="{FF2B5EF4-FFF2-40B4-BE49-F238E27FC236}">
                            <a16:creationId xmlns:a16="http://schemas.microsoft.com/office/drawing/2014/main" xmlns="" id="{17344613-BA9D-43E3-8996-FB719FD182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2725" y="2286000"/>
                        <a:ext cx="4503738" cy="55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2" name="Rectangle 9">
            <a:extLst>
              <a:ext uri="{FF2B5EF4-FFF2-40B4-BE49-F238E27FC236}">
                <a16:creationId xmlns:a16="http://schemas.microsoft.com/office/drawing/2014/main" xmlns="" id="{BE0B84A0-1C10-4D03-9D2D-AAC07A423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5784" name="Object 8">
            <a:extLst>
              <a:ext uri="{FF2B5EF4-FFF2-40B4-BE49-F238E27FC236}">
                <a16:creationId xmlns:a16="http://schemas.microsoft.com/office/drawing/2014/main" xmlns="" id="{5A0D4B17-B8F3-42C1-AFFA-90B3B68C97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20000" y="3387725"/>
          <a:ext cx="12192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2" name="Equation" r:id="rId7" imgW="647419" imgH="203112" progId="Equation.3">
                  <p:embed/>
                </p:oleObj>
              </mc:Choice>
              <mc:Fallback>
                <p:oleObj name="Equation" r:id="rId7" imgW="647419" imgH="203112" progId="Equation.3">
                  <p:embed/>
                  <p:pic>
                    <p:nvPicPr>
                      <p:cNvPr id="75784" name="Object 8">
                        <a:extLst>
                          <a:ext uri="{FF2B5EF4-FFF2-40B4-BE49-F238E27FC236}">
                            <a16:creationId xmlns:a16="http://schemas.microsoft.com/office/drawing/2014/main" xmlns="" id="{5A0D4B17-B8F3-42C1-AFFA-90B3B68C973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3387725"/>
                        <a:ext cx="1219200" cy="346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4" name="Rectangle 21">
            <a:extLst>
              <a:ext uri="{FF2B5EF4-FFF2-40B4-BE49-F238E27FC236}">
                <a16:creationId xmlns:a16="http://schemas.microsoft.com/office/drawing/2014/main" xmlns="" id="{CD80967A-39DA-45B8-91AC-0BCA90050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5796" name="Object 20">
            <a:extLst>
              <a:ext uri="{FF2B5EF4-FFF2-40B4-BE49-F238E27FC236}">
                <a16:creationId xmlns:a16="http://schemas.microsoft.com/office/drawing/2014/main" xmlns="" id="{46302DE1-6DDC-4221-8919-319908EDA4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24025" y="4370388"/>
          <a:ext cx="33528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3" name="Equation" r:id="rId9" imgW="1739900" imgH="279400" progId="Equation.3">
                  <p:embed/>
                </p:oleObj>
              </mc:Choice>
              <mc:Fallback>
                <p:oleObj name="Equation" r:id="rId9" imgW="1739900" imgH="279400" progId="Equation.3">
                  <p:embed/>
                  <p:pic>
                    <p:nvPicPr>
                      <p:cNvPr id="75796" name="Object 20">
                        <a:extLst>
                          <a:ext uri="{FF2B5EF4-FFF2-40B4-BE49-F238E27FC236}">
                            <a16:creationId xmlns:a16="http://schemas.microsoft.com/office/drawing/2014/main" xmlns="" id="{46302DE1-6DDC-4221-8919-319908EDA44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4025" y="4370388"/>
                        <a:ext cx="3352800" cy="5318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6" name="Rectangle 23">
            <a:extLst>
              <a:ext uri="{FF2B5EF4-FFF2-40B4-BE49-F238E27FC236}">
                <a16:creationId xmlns:a16="http://schemas.microsoft.com/office/drawing/2014/main" xmlns="" id="{AE69922D-0FA3-464D-A468-E45C9C70FA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75798" name="Object 22">
            <a:extLst>
              <a:ext uri="{FF2B5EF4-FFF2-40B4-BE49-F238E27FC236}">
                <a16:creationId xmlns:a16="http://schemas.microsoft.com/office/drawing/2014/main" xmlns="" id="{7EBFFB7B-5F6B-4F7E-9C5F-FABCDBF7E9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4865688"/>
          <a:ext cx="1668463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74" name="Equation" r:id="rId11" imgW="876300" imgH="279400" progId="Equation.3">
                  <p:embed/>
                </p:oleObj>
              </mc:Choice>
              <mc:Fallback>
                <p:oleObj name="Equation" r:id="rId11" imgW="876300" imgH="279400" progId="Equation.3">
                  <p:embed/>
                  <p:pic>
                    <p:nvPicPr>
                      <p:cNvPr id="75798" name="Object 22">
                        <a:extLst>
                          <a:ext uri="{FF2B5EF4-FFF2-40B4-BE49-F238E27FC236}">
                            <a16:creationId xmlns:a16="http://schemas.microsoft.com/office/drawing/2014/main" xmlns="" id="{7EBFFB7B-5F6B-4F7E-9C5F-FABCDBF7E9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4865688"/>
                        <a:ext cx="1668463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75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75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0" dur="2000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75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8" dur="20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75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8" dur="2000"/>
                                        <p:tgtEl>
                                          <p:spTgt spid="75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75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7577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3" dur="2000"/>
                                        <p:tgtEl>
                                          <p:spTgt spid="7577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7577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4">
            <a:extLst>
              <a:ext uri="{FF2B5EF4-FFF2-40B4-BE49-F238E27FC236}">
                <a16:creationId xmlns:a16="http://schemas.microsoft.com/office/drawing/2014/main" xmlns="" id="{2DC31BA0-B872-4930-AFDF-871A34734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9BFFAB38-ED7C-4427-88E5-09A7BAB0CEB3}" type="slidenum">
              <a:rPr lang="en-US" altLang="en-US" sz="1200">
                <a:latin typeface="Arial Black" panose="020B0A04020102020204" pitchFamily="34" charset="0"/>
              </a:rPr>
              <a:pPr/>
              <a:t>35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56004" name="Object 4">
            <a:extLst>
              <a:ext uri="{FF2B5EF4-FFF2-40B4-BE49-F238E27FC236}">
                <a16:creationId xmlns:a16="http://schemas.microsoft.com/office/drawing/2014/main" xmlns="" id="{832D700D-BBF3-4343-A2D6-0AA8FE38B91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1157288"/>
          <a:ext cx="2819400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4" name="Equation" r:id="rId3" imgW="1536700" imgH="482600" progId="Equation.3">
                  <p:embed/>
                </p:oleObj>
              </mc:Choice>
              <mc:Fallback>
                <p:oleObj name="Equation" r:id="rId3" imgW="1536700" imgH="482600" progId="Equation.3">
                  <p:embed/>
                  <p:pic>
                    <p:nvPicPr>
                      <p:cNvPr id="256004" name="Object 4">
                        <a:extLst>
                          <a:ext uri="{FF2B5EF4-FFF2-40B4-BE49-F238E27FC236}">
                            <a16:creationId xmlns:a16="http://schemas.microsoft.com/office/drawing/2014/main" xmlns="" id="{832D700D-BBF3-4343-A2D6-0AA8FE38B91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1157288"/>
                        <a:ext cx="2819400" cy="823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5" name="Object 5">
            <a:extLst>
              <a:ext uri="{FF2B5EF4-FFF2-40B4-BE49-F238E27FC236}">
                <a16:creationId xmlns:a16="http://schemas.microsoft.com/office/drawing/2014/main" xmlns="" id="{2C21FD51-FD74-4237-8F85-3EF12F7367F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3657600"/>
          <a:ext cx="21463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5" name="Equation" r:id="rId5" imgW="1079032" imgH="203112" progId="Equation.3">
                  <p:embed/>
                </p:oleObj>
              </mc:Choice>
              <mc:Fallback>
                <p:oleObj name="Equation" r:id="rId5" imgW="1079032" imgH="203112" progId="Equation.3">
                  <p:embed/>
                  <p:pic>
                    <p:nvPicPr>
                      <p:cNvPr id="256005" name="Object 5">
                        <a:extLst>
                          <a:ext uri="{FF2B5EF4-FFF2-40B4-BE49-F238E27FC236}">
                            <a16:creationId xmlns:a16="http://schemas.microsoft.com/office/drawing/2014/main" xmlns="" id="{2C21FD51-FD74-4237-8F85-3EF12F7367F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3657600"/>
                        <a:ext cx="2146300" cy="36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06" name="Object 6">
            <a:extLst>
              <a:ext uri="{FF2B5EF4-FFF2-40B4-BE49-F238E27FC236}">
                <a16:creationId xmlns:a16="http://schemas.microsoft.com/office/drawing/2014/main" xmlns="" id="{DF95664A-C53C-4AA9-A584-2A575B5590B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343400"/>
          <a:ext cx="1978025" cy="717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6" name="Equation" r:id="rId7" imgW="1155700" imgH="419100" progId="Equation.3">
                  <p:embed/>
                </p:oleObj>
              </mc:Choice>
              <mc:Fallback>
                <p:oleObj name="Equation" r:id="rId7" imgW="1155700" imgH="419100" progId="Equation.3">
                  <p:embed/>
                  <p:pic>
                    <p:nvPicPr>
                      <p:cNvPr id="256006" name="Object 6">
                        <a:extLst>
                          <a:ext uri="{FF2B5EF4-FFF2-40B4-BE49-F238E27FC236}">
                            <a16:creationId xmlns:a16="http://schemas.microsoft.com/office/drawing/2014/main" xmlns="" id="{DF95664A-C53C-4AA9-A584-2A575B5590B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1978025" cy="717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07" name="Text Box 7">
            <a:extLst>
              <a:ext uri="{FF2B5EF4-FFF2-40B4-BE49-F238E27FC236}">
                <a16:creationId xmlns:a16="http://schemas.microsoft.com/office/drawing/2014/main" xmlns="" id="{20CBC268-9546-4DDC-B57C-CB35838C1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495800"/>
            <a:ext cx="22240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800"/>
              <a:t> </a:t>
            </a:r>
            <a:r>
              <a:rPr lang="en-US" altLang="en-US" sz="2400">
                <a:latin typeface="Times New Roman" panose="02020603050405020304" pitchFamily="18" charset="0"/>
              </a:rPr>
              <a:t>dan </a:t>
            </a:r>
            <a:r>
              <a:rPr lang="en-US" altLang="en-US" sz="2400" i="1">
                <a:latin typeface="Times New Roman" panose="02020603050405020304" pitchFamily="18" charset="0"/>
              </a:rPr>
              <a:t>g</a:t>
            </a:r>
            <a:r>
              <a:rPr lang="en-US" altLang="en-US" sz="2400">
                <a:latin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r>
              <a:rPr lang="en-US" altLang="en-US" sz="2400">
                <a:latin typeface="Times New Roman" panose="02020603050405020304" pitchFamily="18" charset="0"/>
              </a:rPr>
              <a:t>) = cos </a:t>
            </a:r>
            <a:r>
              <a:rPr lang="en-US" altLang="en-US" sz="2400" i="1">
                <a:latin typeface="Times New Roman" panose="02020603050405020304" pitchFamily="18" charset="0"/>
              </a:rPr>
              <a:t>x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56008" name="Text Box 8">
            <a:extLst>
              <a:ext uri="{FF2B5EF4-FFF2-40B4-BE49-F238E27FC236}">
                <a16:creationId xmlns:a16="http://schemas.microsoft.com/office/drawing/2014/main" xmlns="" id="{6179F963-A960-4CEF-8E3F-A08BC2D65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92150"/>
            <a:ext cx="385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Tentukan dimana fungsi </a:t>
            </a:r>
          </a:p>
        </p:txBody>
      </p:sp>
      <p:sp>
        <p:nvSpPr>
          <p:cNvPr id="256009" name="Text Box 9">
            <a:extLst>
              <a:ext uri="{FF2B5EF4-FFF2-40B4-BE49-F238E27FC236}">
                <a16:creationId xmlns:a16="http://schemas.microsoft.com/office/drawing/2014/main" xmlns="" id="{039FCD11-A12C-4E92-BB5E-ED76AE4E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41525"/>
            <a:ext cx="10239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kontinu</a:t>
            </a:r>
          </a:p>
        </p:txBody>
      </p:sp>
      <p:sp>
        <p:nvSpPr>
          <p:cNvPr id="256010" name="Text Box 10">
            <a:extLst>
              <a:ext uri="{FF2B5EF4-FFF2-40B4-BE49-F238E27FC236}">
                <a16:creationId xmlns:a16="http://schemas.microsoft.com/office/drawing/2014/main" xmlns="" id="{F08291EC-3201-4FD0-9CAD-CA40FE3411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8525" y="2673350"/>
            <a:ext cx="11414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 : </a:t>
            </a:r>
          </a:p>
        </p:txBody>
      </p:sp>
      <p:sp>
        <p:nvSpPr>
          <p:cNvPr id="256011" name="Text Box 11">
            <a:extLst>
              <a:ext uri="{FF2B5EF4-FFF2-40B4-BE49-F238E27FC236}">
                <a16:creationId xmlns:a16="http://schemas.microsoft.com/office/drawing/2014/main" xmlns="" id="{0510047C-F39F-4B0B-9D82-82B7F98692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3130550"/>
            <a:ext cx="72310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Fungsi f(x) dapat dituliskan sebagai komposisi dua fungsi atau</a:t>
            </a:r>
          </a:p>
        </p:txBody>
      </p:sp>
      <p:sp>
        <p:nvSpPr>
          <p:cNvPr id="256012" name="Text Box 12">
            <a:extLst>
              <a:ext uri="{FF2B5EF4-FFF2-40B4-BE49-F238E27FC236}">
                <a16:creationId xmlns:a16="http://schemas.microsoft.com/office/drawing/2014/main" xmlns="" id="{10A938AF-1C8A-4461-A76E-A88A08EE9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5725" y="4044950"/>
            <a:ext cx="10207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dengan</a:t>
            </a:r>
          </a:p>
        </p:txBody>
      </p:sp>
      <p:sp>
        <p:nvSpPr>
          <p:cNvPr id="256013" name="Text Box 13">
            <a:extLst>
              <a:ext uri="{FF2B5EF4-FFF2-40B4-BE49-F238E27FC236}">
                <a16:creationId xmlns:a16="http://schemas.microsoft.com/office/drawing/2014/main" xmlns="" id="{7DD5103C-668C-41F8-9739-E27A23E27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31925" y="5111750"/>
            <a:ext cx="8007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Karena h(x) kontinu di R-{-4,1} dan g(x) kontinu dimana-mana maka</a:t>
            </a:r>
          </a:p>
          <a:p>
            <a:r>
              <a:rPr lang="en-US" altLang="en-US"/>
              <a:t>fungsi f(x) kontinu di R-{-4,1}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5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5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5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5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5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5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25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5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9" dur="2000"/>
                                        <p:tgtEl>
                                          <p:spTgt spid="25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4" dur="2000"/>
                                        <p:tgtEl>
                                          <p:spTgt spid="2560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07" grpId="0"/>
      <p:bldP spid="256008" grpId="0"/>
      <p:bldP spid="256009" grpId="0"/>
      <p:bldP spid="256010" grpId="0"/>
      <p:bldP spid="256011" grpId="0"/>
      <p:bldP spid="256012" grpId="0"/>
      <p:bldP spid="25601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>
            <a:extLst>
              <a:ext uri="{FF2B5EF4-FFF2-40B4-BE49-F238E27FC236}">
                <a16:creationId xmlns:a16="http://schemas.microsoft.com/office/drawing/2014/main" xmlns="" id="{70445193-B0FB-43F5-B5B2-A8E939A43A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Dimanakah fungsi berikut kontinu?</a:t>
            </a:r>
          </a:p>
          <a:p>
            <a:pPr lvl="1" eaLnBrk="1" hangingPunct="1"/>
            <a:r>
              <a:rPr lang="en-US" altLang="en-US"/>
              <a:t>f(x) = cos(x</a:t>
            </a:r>
            <a:r>
              <a:rPr lang="en-US" altLang="en-US" baseline="30000"/>
              <a:t>2</a:t>
            </a:r>
            <a:r>
              <a:rPr lang="en-US" altLang="en-US"/>
              <a:t> – 2x + 1)</a:t>
            </a:r>
          </a:p>
          <a:p>
            <a:pPr lvl="1" eaLnBrk="1" hangingPunct="1"/>
            <a:r>
              <a:rPr lang="en-US" altLang="en-US"/>
              <a:t>f(x) = cos((x</a:t>
            </a:r>
            <a:r>
              <a:rPr lang="en-US" altLang="en-US" baseline="30000"/>
              <a:t>2</a:t>
            </a:r>
            <a:r>
              <a:rPr lang="en-US" altLang="en-US"/>
              <a:t> – 1)/(x+1))</a:t>
            </a:r>
          </a:p>
        </p:txBody>
      </p:sp>
      <p:sp>
        <p:nvSpPr>
          <p:cNvPr id="54275" name="Slide Number Placeholder 4">
            <a:extLst>
              <a:ext uri="{FF2B5EF4-FFF2-40B4-BE49-F238E27FC236}">
                <a16:creationId xmlns:a16="http://schemas.microsoft.com/office/drawing/2014/main" xmlns="" id="{1EF498D6-17DB-4D00-933F-CACD4FD08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DBF572C-659F-4CAA-8FE1-F1938F683664}" type="slidenum">
              <a:rPr lang="en-US" altLang="en-US" sz="1200">
                <a:latin typeface="Arial Black" panose="020B0A04020102020204" pitchFamily="34" charset="0"/>
              </a:rPr>
              <a:pPr/>
              <a:t>36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D2F4F5B6-461D-4661-99A6-EF7B9A966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sz="3200"/>
              <a:t>Soal Latihan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462" name="Object 30">
            <a:extLst>
              <a:ext uri="{FF2B5EF4-FFF2-40B4-BE49-F238E27FC236}">
                <a16:creationId xmlns:a16="http://schemas.microsoft.com/office/drawing/2014/main" xmlns="" id="{62AE7E42-2EC8-48A0-9589-AE9171CFBAEB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206500" y="1773238"/>
          <a:ext cx="3440113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2298700" imgH="419100" progId="Equation.3">
                  <p:embed/>
                </p:oleObj>
              </mc:Choice>
              <mc:Fallback>
                <p:oleObj name="Equation" r:id="rId3" imgW="2298700" imgH="419100" progId="Equation.3">
                  <p:embed/>
                  <p:pic>
                    <p:nvPicPr>
                      <p:cNvPr id="18462" name="Object 30">
                        <a:extLst>
                          <a:ext uri="{FF2B5EF4-FFF2-40B4-BE49-F238E27FC236}">
                            <a16:creationId xmlns:a16="http://schemas.microsoft.com/office/drawing/2014/main" xmlns="" id="{62AE7E42-2EC8-48A0-9589-AE9171CFBAEB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6500" y="1773238"/>
                        <a:ext cx="3440113" cy="62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4" name="Object 32">
            <a:extLst>
              <a:ext uri="{FF2B5EF4-FFF2-40B4-BE49-F238E27FC236}">
                <a16:creationId xmlns:a16="http://schemas.microsoft.com/office/drawing/2014/main" xmlns="" id="{53A9CE48-60CA-4DEA-AC40-C45EFA0C2AE2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4876800" y="1905000"/>
          <a:ext cx="16002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977900" imgH="279400" progId="Equation.3">
                  <p:embed/>
                </p:oleObj>
              </mc:Choice>
              <mc:Fallback>
                <p:oleObj name="Equation" r:id="rId5" imgW="977900" imgH="279400" progId="Equation.3">
                  <p:embed/>
                  <p:pic>
                    <p:nvPicPr>
                      <p:cNvPr id="18464" name="Object 32">
                        <a:extLst>
                          <a:ext uri="{FF2B5EF4-FFF2-40B4-BE49-F238E27FC236}">
                            <a16:creationId xmlns:a16="http://schemas.microsoft.com/office/drawing/2014/main" xmlns="" id="{53A9CE48-60CA-4DEA-AC40-C45EFA0C2AE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1905000"/>
                        <a:ext cx="16002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67" name="Object 35">
            <a:extLst>
              <a:ext uri="{FF2B5EF4-FFF2-40B4-BE49-F238E27FC236}">
                <a16:creationId xmlns:a16="http://schemas.microsoft.com/office/drawing/2014/main" xmlns="" id="{0B4B3EF7-A4BF-41BE-8BE4-AD40128B0AE4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295400" y="2595563"/>
          <a:ext cx="3124200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1955800" imgH="457200" progId="Equation.3">
                  <p:embed/>
                </p:oleObj>
              </mc:Choice>
              <mc:Fallback>
                <p:oleObj name="Equation" r:id="rId7" imgW="1955800" imgH="457200" progId="Equation.3">
                  <p:embed/>
                  <p:pic>
                    <p:nvPicPr>
                      <p:cNvPr id="18467" name="Object 35">
                        <a:extLst>
                          <a:ext uri="{FF2B5EF4-FFF2-40B4-BE49-F238E27FC236}">
                            <a16:creationId xmlns:a16="http://schemas.microsoft.com/office/drawing/2014/main" xmlns="" id="{0B4B3EF7-A4BF-41BE-8BE4-AD40128B0AE4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2595563"/>
                        <a:ext cx="3124200" cy="730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70" name="Object 38">
            <a:extLst>
              <a:ext uri="{FF2B5EF4-FFF2-40B4-BE49-F238E27FC236}">
                <a16:creationId xmlns:a16="http://schemas.microsoft.com/office/drawing/2014/main" xmlns="" id="{A36DB51E-6115-45D2-A78A-C1FE043199DA}"/>
              </a:ext>
            </a:extLst>
          </p:cNvPr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72000" y="2693988"/>
          <a:ext cx="2132013" cy="696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1320227" imgH="431613" progId="Equation.3">
                  <p:embed/>
                </p:oleObj>
              </mc:Choice>
              <mc:Fallback>
                <p:oleObj name="Equation" r:id="rId9" imgW="1320227" imgH="431613" progId="Equation.3">
                  <p:embed/>
                  <p:pic>
                    <p:nvPicPr>
                      <p:cNvPr id="18470" name="Object 38">
                        <a:extLst>
                          <a:ext uri="{FF2B5EF4-FFF2-40B4-BE49-F238E27FC236}">
                            <a16:creationId xmlns:a16="http://schemas.microsoft.com/office/drawing/2014/main" xmlns="" id="{A36DB51E-6115-45D2-A78A-C1FE043199DA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2693988"/>
                        <a:ext cx="2132013" cy="696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Slide Number Placeholder 7">
            <a:extLst>
              <a:ext uri="{FF2B5EF4-FFF2-40B4-BE49-F238E27FC236}">
                <a16:creationId xmlns:a16="http://schemas.microsoft.com/office/drawing/2014/main" xmlns="" id="{FCD4592C-5314-4374-BBF4-7DB0CF050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E8A19FE6-895D-4A8C-BED9-283E58DBC903}" type="slidenum">
              <a:rPr lang="en-US" altLang="en-US" sz="1200">
                <a:latin typeface="Arial Black" panose="020B0A04020102020204" pitchFamily="34" charset="0"/>
              </a:rPr>
              <a:pPr/>
              <a:t>4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18442" name="Object 10">
            <a:extLst>
              <a:ext uri="{FF2B5EF4-FFF2-40B4-BE49-F238E27FC236}">
                <a16:creationId xmlns:a16="http://schemas.microsoft.com/office/drawing/2014/main" xmlns="" id="{DC5CC9A1-A591-4BDC-811E-5EA3544F6A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174750"/>
          <a:ext cx="1524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863225" imgH="279279" progId="Equation.3">
                  <p:embed/>
                </p:oleObj>
              </mc:Choice>
              <mc:Fallback>
                <p:oleObj name="Equation" r:id="rId11" imgW="863225" imgH="279279" progId="Equation.3">
                  <p:embed/>
                  <p:pic>
                    <p:nvPicPr>
                      <p:cNvPr id="18442" name="Object 10">
                        <a:extLst>
                          <a:ext uri="{FF2B5EF4-FFF2-40B4-BE49-F238E27FC236}">
                            <a16:creationId xmlns:a16="http://schemas.microsoft.com/office/drawing/2014/main" xmlns="" id="{DC5CC9A1-A591-4BDC-811E-5EA3544F6A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174750"/>
                        <a:ext cx="1524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8" name="Rectangle 12">
            <a:extLst>
              <a:ext uri="{FF2B5EF4-FFF2-40B4-BE49-F238E27FC236}">
                <a16:creationId xmlns:a16="http://schemas.microsoft.com/office/drawing/2014/main" xmlns="" id="{018F3A54-02EA-466F-83EE-5A6699515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89" name="Rectangle 15">
            <a:extLst>
              <a:ext uri="{FF2B5EF4-FFF2-40B4-BE49-F238E27FC236}">
                <a16:creationId xmlns:a16="http://schemas.microsoft.com/office/drawing/2014/main" xmlns="" id="{E2F41885-631E-4149-BF7D-EE412E9279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76625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0" name="Rectangle 17">
            <a:extLst>
              <a:ext uri="{FF2B5EF4-FFF2-40B4-BE49-F238E27FC236}">
                <a16:creationId xmlns:a16="http://schemas.microsoft.com/office/drawing/2014/main" xmlns="" id="{AFD66B79-0D5B-454A-9D46-36322DEA1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0491" name="Rectangle 18">
            <a:extLst>
              <a:ext uri="{FF2B5EF4-FFF2-40B4-BE49-F238E27FC236}">
                <a16:creationId xmlns:a16="http://schemas.microsoft.com/office/drawing/2014/main" xmlns="" id="{16AFB3D8-A341-4CA6-A0DA-2398C037A4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56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 b="1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2" name="Rectangle 20">
            <a:extLst>
              <a:ext uri="{FF2B5EF4-FFF2-40B4-BE49-F238E27FC236}">
                <a16:creationId xmlns:a16="http://schemas.microsoft.com/office/drawing/2014/main" xmlns="" id="{DBC58506-5519-4B0C-94F2-ECD1BA853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0493" name="Rectangle 21">
            <a:extLst>
              <a:ext uri="{FF2B5EF4-FFF2-40B4-BE49-F238E27FC236}">
                <a16:creationId xmlns:a16="http://schemas.microsoft.com/office/drawing/2014/main" xmlns="" id="{5F1494C6-7559-4856-8CF8-CA91B71F6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3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0494" name="Rectangle 24">
            <a:extLst>
              <a:ext uri="{FF2B5EF4-FFF2-40B4-BE49-F238E27FC236}">
                <a16:creationId xmlns:a16="http://schemas.microsoft.com/office/drawing/2014/main" xmlns="" id="{2B605FCD-9029-4EBA-8CAB-6839ED28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0495" name="Rectangle 25">
            <a:extLst>
              <a:ext uri="{FF2B5EF4-FFF2-40B4-BE49-F238E27FC236}">
                <a16:creationId xmlns:a16="http://schemas.microsoft.com/office/drawing/2014/main" xmlns="" id="{B8191336-B238-49D1-BA2C-B403C972E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17513"/>
            <a:ext cx="271463" cy="27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2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18459" name="Text Box 27">
            <a:extLst>
              <a:ext uri="{FF2B5EF4-FFF2-40B4-BE49-F238E27FC236}">
                <a16:creationId xmlns:a16="http://schemas.microsoft.com/office/drawing/2014/main" xmlns="" id="{8F3127DD-E467-436B-9B4D-94B492373F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950" y="539750"/>
            <a:ext cx="10699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</a:t>
            </a:r>
          </a:p>
        </p:txBody>
      </p:sp>
      <p:sp>
        <p:nvSpPr>
          <p:cNvPr id="18460" name="Text Box 28">
            <a:extLst>
              <a:ext uri="{FF2B5EF4-FFF2-40B4-BE49-F238E27FC236}">
                <a16:creationId xmlns:a16="http://schemas.microsoft.com/office/drawing/2014/main" xmlns="" id="{6A9D0995-0152-4D6D-85F7-2882B05C63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1149350"/>
            <a:ext cx="4016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1.</a:t>
            </a:r>
          </a:p>
        </p:txBody>
      </p:sp>
      <p:sp>
        <p:nvSpPr>
          <p:cNvPr id="18461" name="Text Box 29">
            <a:extLst>
              <a:ext uri="{FF2B5EF4-FFF2-40B4-BE49-F238E27FC236}">
                <a16:creationId xmlns:a16="http://schemas.microsoft.com/office/drawing/2014/main" xmlns="" id="{A6D463CE-6CF6-4717-8AE5-222A3DF74E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1978025"/>
            <a:ext cx="4810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2. </a:t>
            </a:r>
          </a:p>
        </p:txBody>
      </p:sp>
      <p:graphicFrame>
        <p:nvGraphicFramePr>
          <p:cNvPr id="18473" name="Object 41">
            <a:extLst>
              <a:ext uri="{FF2B5EF4-FFF2-40B4-BE49-F238E27FC236}">
                <a16:creationId xmlns:a16="http://schemas.microsoft.com/office/drawing/2014/main" xmlns="" id="{6DE92E2F-610A-4D0F-9D20-28A6961C5DF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2819400"/>
          <a:ext cx="167640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Equation" r:id="rId13" imgW="1028254" imgH="304668" progId="Equation.3">
                  <p:embed/>
                </p:oleObj>
              </mc:Choice>
              <mc:Fallback>
                <p:oleObj name="Equation" r:id="rId13" imgW="1028254" imgH="304668" progId="Equation.3">
                  <p:embed/>
                  <p:pic>
                    <p:nvPicPr>
                      <p:cNvPr id="18473" name="Object 41">
                        <a:extLst>
                          <a:ext uri="{FF2B5EF4-FFF2-40B4-BE49-F238E27FC236}">
                            <a16:creationId xmlns:a16="http://schemas.microsoft.com/office/drawing/2014/main" xmlns="" id="{6DE92E2F-610A-4D0F-9D20-28A6961C5DF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2819400"/>
                        <a:ext cx="1676400" cy="496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5" name="Text Box 43">
            <a:extLst>
              <a:ext uri="{FF2B5EF4-FFF2-40B4-BE49-F238E27FC236}">
                <a16:creationId xmlns:a16="http://schemas.microsoft.com/office/drawing/2014/main" xmlns="" id="{AF91AAD5-98EA-4813-AF64-CA18620B8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538" y="27876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3.</a:t>
            </a:r>
          </a:p>
        </p:txBody>
      </p:sp>
      <p:sp>
        <p:nvSpPr>
          <p:cNvPr id="18476" name="Text Box 44">
            <a:extLst>
              <a:ext uri="{FF2B5EF4-FFF2-40B4-BE49-F238E27FC236}">
                <a16:creationId xmlns:a16="http://schemas.microsoft.com/office/drawing/2014/main" xmlns="" id="{66BA0CCD-AA9E-46F3-AB3D-6C109DC415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1363" y="3451225"/>
            <a:ext cx="479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4. </a:t>
            </a:r>
          </a:p>
        </p:txBody>
      </p:sp>
      <p:sp>
        <p:nvSpPr>
          <p:cNvPr id="20502" name="Rectangle 46">
            <a:extLst>
              <a:ext uri="{FF2B5EF4-FFF2-40B4-BE49-F238E27FC236}">
                <a16:creationId xmlns:a16="http://schemas.microsoft.com/office/drawing/2014/main" xmlns="" id="{317A488E-D07D-4A88-B65D-AD84A4009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477" name="Object 45">
            <a:extLst>
              <a:ext uri="{FF2B5EF4-FFF2-40B4-BE49-F238E27FC236}">
                <a16:creationId xmlns:a16="http://schemas.microsoft.com/office/drawing/2014/main" xmlns="" id="{8B96CD2F-2BB1-4A21-ADB4-42EA452FA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78213"/>
          <a:ext cx="12192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15" imgW="761669" imgH="279279" progId="Equation.3">
                  <p:embed/>
                </p:oleObj>
              </mc:Choice>
              <mc:Fallback>
                <p:oleObj name="Equation" r:id="rId15" imgW="761669" imgH="279279" progId="Equation.3">
                  <p:embed/>
                  <p:pic>
                    <p:nvPicPr>
                      <p:cNvPr id="18477" name="Object 45">
                        <a:extLst>
                          <a:ext uri="{FF2B5EF4-FFF2-40B4-BE49-F238E27FC236}">
                            <a16:creationId xmlns:a16="http://schemas.microsoft.com/office/drawing/2014/main" xmlns="" id="{8B96CD2F-2BB1-4A21-ADB4-42EA452FA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78213"/>
                        <a:ext cx="12192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79" name="Text Box 47">
            <a:extLst>
              <a:ext uri="{FF2B5EF4-FFF2-40B4-BE49-F238E27FC236}">
                <a16:creationId xmlns:a16="http://schemas.microsoft.com/office/drawing/2014/main" xmlns="" id="{0C9A5CA7-F549-40CD-AD5D-A3C6D4B45F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3870325"/>
            <a:ext cx="67071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Ambil nilai x yang mendekati 0, seperti pada tabel berikut</a:t>
            </a:r>
          </a:p>
        </p:txBody>
      </p:sp>
      <p:sp>
        <p:nvSpPr>
          <p:cNvPr id="18480" name="Rectangle 48">
            <a:extLst>
              <a:ext uri="{FF2B5EF4-FFF2-40B4-BE49-F238E27FC236}">
                <a16:creationId xmlns:a16="http://schemas.microsoft.com/office/drawing/2014/main" xmlns="" id="{13B4AA68-BDD5-43ED-BA62-ACDC34D044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419600"/>
            <a:ext cx="73914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18481" name="Line 49">
            <a:extLst>
              <a:ext uri="{FF2B5EF4-FFF2-40B4-BE49-F238E27FC236}">
                <a16:creationId xmlns:a16="http://schemas.microsoft.com/office/drawing/2014/main" xmlns="" id="{882E6639-EB4A-4861-8ACB-0BCE7FD8F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956175"/>
            <a:ext cx="7391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4" name="Line 52">
            <a:extLst>
              <a:ext uri="{FF2B5EF4-FFF2-40B4-BE49-F238E27FC236}">
                <a16:creationId xmlns:a16="http://schemas.microsoft.com/office/drawing/2014/main" xmlns="" id="{4ED15330-611B-4BE5-BDA1-583AB34BB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5" name="Line 53">
            <a:extLst>
              <a:ext uri="{FF2B5EF4-FFF2-40B4-BE49-F238E27FC236}">
                <a16:creationId xmlns:a16="http://schemas.microsoft.com/office/drawing/2014/main" xmlns="" id="{67066A85-E480-4206-BAFB-E153932CB274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6" name="Line 54">
            <a:extLst>
              <a:ext uri="{FF2B5EF4-FFF2-40B4-BE49-F238E27FC236}">
                <a16:creationId xmlns:a16="http://schemas.microsoft.com/office/drawing/2014/main" xmlns="" id="{DDCB568B-9B79-4CB5-A6EC-53D8729EA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7" name="Line 55">
            <a:extLst>
              <a:ext uri="{FF2B5EF4-FFF2-40B4-BE49-F238E27FC236}">
                <a16:creationId xmlns:a16="http://schemas.microsoft.com/office/drawing/2014/main" xmlns="" id="{B851EB79-E9D7-4E03-8F06-3220DF2A0C9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8" name="Line 56">
            <a:extLst>
              <a:ext uri="{FF2B5EF4-FFF2-40B4-BE49-F238E27FC236}">
                <a16:creationId xmlns:a16="http://schemas.microsoft.com/office/drawing/2014/main" xmlns="" id="{A9482370-161A-47C0-A41B-263719E9B1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89" name="Line 57">
            <a:extLst>
              <a:ext uri="{FF2B5EF4-FFF2-40B4-BE49-F238E27FC236}">
                <a16:creationId xmlns:a16="http://schemas.microsoft.com/office/drawing/2014/main" xmlns="" id="{4FA92FCC-33E2-4341-ACA7-6EDFCBFA9731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0" name="Line 58">
            <a:extLst>
              <a:ext uri="{FF2B5EF4-FFF2-40B4-BE49-F238E27FC236}">
                <a16:creationId xmlns:a16="http://schemas.microsoft.com/office/drawing/2014/main" xmlns="" id="{0326DAE3-5472-4EDE-B234-83C22E33445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1" name="Line 59">
            <a:extLst>
              <a:ext uri="{FF2B5EF4-FFF2-40B4-BE49-F238E27FC236}">
                <a16:creationId xmlns:a16="http://schemas.microsoft.com/office/drawing/2014/main" xmlns="" id="{1702E4A8-19C3-45D9-9A14-B70AA2F467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92" name="Line 60">
            <a:extLst>
              <a:ext uri="{FF2B5EF4-FFF2-40B4-BE49-F238E27FC236}">
                <a16:creationId xmlns:a16="http://schemas.microsoft.com/office/drawing/2014/main" xmlns="" id="{03F6EABC-DF23-4B25-B2A7-1BBCBA83856C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44196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15" name="Text Box 83">
            <a:extLst>
              <a:ext uri="{FF2B5EF4-FFF2-40B4-BE49-F238E27FC236}">
                <a16:creationId xmlns:a16="http://schemas.microsoft.com/office/drawing/2014/main" xmlns="" id="{5EC84162-2050-4569-BE46-679E74B88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8125" y="450215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0517" name="Rectangle 85">
            <a:extLst>
              <a:ext uri="{FF2B5EF4-FFF2-40B4-BE49-F238E27FC236}">
                <a16:creationId xmlns:a16="http://schemas.microsoft.com/office/drawing/2014/main" xmlns="" id="{FD2DD2BB-7E1A-4B84-9441-7180DD471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16" name="Object 84">
            <a:extLst>
              <a:ext uri="{FF2B5EF4-FFF2-40B4-BE49-F238E27FC236}">
                <a16:creationId xmlns:a16="http://schemas.microsoft.com/office/drawing/2014/main" xmlns="" id="{1D8736FD-50BB-4F9B-9EB5-197AF88BF3A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4968875"/>
          <a:ext cx="9144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Equation" r:id="rId17" imgW="545626" imgH="203024" progId="Equation.3">
                  <p:embed/>
                </p:oleObj>
              </mc:Choice>
              <mc:Fallback>
                <p:oleObj name="Equation" r:id="rId17" imgW="545626" imgH="203024" progId="Equation.3">
                  <p:embed/>
                  <p:pic>
                    <p:nvPicPr>
                      <p:cNvPr id="18516" name="Object 84">
                        <a:extLst>
                          <a:ext uri="{FF2B5EF4-FFF2-40B4-BE49-F238E27FC236}">
                            <a16:creationId xmlns:a16="http://schemas.microsoft.com/office/drawing/2014/main" xmlns="" id="{1D8736FD-50BB-4F9B-9EB5-197AF88BF3A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68875"/>
                        <a:ext cx="9144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19" name="Rectangle 87">
            <a:extLst>
              <a:ext uri="{FF2B5EF4-FFF2-40B4-BE49-F238E27FC236}">
                <a16:creationId xmlns:a16="http://schemas.microsoft.com/office/drawing/2014/main" xmlns="" id="{1A162B06-A5C6-4701-BFF9-11074A62F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18" name="Object 86">
            <a:extLst>
              <a:ext uri="{FF2B5EF4-FFF2-40B4-BE49-F238E27FC236}">
                <a16:creationId xmlns:a16="http://schemas.microsoft.com/office/drawing/2014/main" xmlns="" id="{091ED459-B497-46A3-9901-FFE75C6EC2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438400" y="4648200"/>
          <a:ext cx="3143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Equation" r:id="rId19" imgW="317087" imgH="177569" progId="Equation.3">
                  <p:embed/>
                </p:oleObj>
              </mc:Choice>
              <mc:Fallback>
                <p:oleObj name="Equation" r:id="rId19" imgW="317087" imgH="177569" progId="Equation.3">
                  <p:embed/>
                  <p:pic>
                    <p:nvPicPr>
                      <p:cNvPr id="18518" name="Object 86">
                        <a:extLst>
                          <a:ext uri="{FF2B5EF4-FFF2-40B4-BE49-F238E27FC236}">
                            <a16:creationId xmlns:a16="http://schemas.microsoft.com/office/drawing/2014/main" xmlns="" id="{091ED459-B497-46A3-9901-FFE75C6EC2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4648200"/>
                        <a:ext cx="3143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1" name="Rectangle 89">
            <a:extLst>
              <a:ext uri="{FF2B5EF4-FFF2-40B4-BE49-F238E27FC236}">
                <a16:creationId xmlns:a16="http://schemas.microsoft.com/office/drawing/2014/main" xmlns="" id="{99C10CA7-5C9D-4FD4-9592-64D8414C4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20" name="Object 88">
            <a:extLst>
              <a:ext uri="{FF2B5EF4-FFF2-40B4-BE49-F238E27FC236}">
                <a16:creationId xmlns:a16="http://schemas.microsoft.com/office/drawing/2014/main" xmlns="" id="{E16944F3-D0A1-461A-8684-770BC82195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4648200"/>
          <a:ext cx="3905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Equation" r:id="rId21" imgW="393359" imgH="177646" progId="Equation.3">
                  <p:embed/>
                </p:oleObj>
              </mc:Choice>
              <mc:Fallback>
                <p:oleObj name="Equation" r:id="rId21" imgW="393359" imgH="177646" progId="Equation.3">
                  <p:embed/>
                  <p:pic>
                    <p:nvPicPr>
                      <p:cNvPr id="18520" name="Object 88">
                        <a:extLst>
                          <a:ext uri="{FF2B5EF4-FFF2-40B4-BE49-F238E27FC236}">
                            <a16:creationId xmlns:a16="http://schemas.microsoft.com/office/drawing/2014/main" xmlns="" id="{E16944F3-D0A1-461A-8684-770BC82195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648200"/>
                        <a:ext cx="3905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3" name="Rectangle 91">
            <a:extLst>
              <a:ext uri="{FF2B5EF4-FFF2-40B4-BE49-F238E27FC236}">
                <a16:creationId xmlns:a16="http://schemas.microsoft.com/office/drawing/2014/main" xmlns="" id="{D496323F-2DB7-402D-BEF3-0F5AF4A69A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22" name="Object 90">
            <a:extLst>
              <a:ext uri="{FF2B5EF4-FFF2-40B4-BE49-F238E27FC236}">
                <a16:creationId xmlns:a16="http://schemas.microsoft.com/office/drawing/2014/main" xmlns="" id="{D4C20725-EB90-43BB-B4C4-225811B5F69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4648200"/>
          <a:ext cx="3810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23" imgW="380670" imgH="177646" progId="Equation.3">
                  <p:embed/>
                </p:oleObj>
              </mc:Choice>
              <mc:Fallback>
                <p:oleObj name="Equation" r:id="rId23" imgW="380670" imgH="177646" progId="Equation.3">
                  <p:embed/>
                  <p:pic>
                    <p:nvPicPr>
                      <p:cNvPr id="18522" name="Object 90">
                        <a:extLst>
                          <a:ext uri="{FF2B5EF4-FFF2-40B4-BE49-F238E27FC236}">
                            <a16:creationId xmlns:a16="http://schemas.microsoft.com/office/drawing/2014/main" xmlns="" id="{D4C20725-EB90-43BB-B4C4-225811B5F69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648200"/>
                        <a:ext cx="3810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5" name="Rectangle 93">
            <a:extLst>
              <a:ext uri="{FF2B5EF4-FFF2-40B4-BE49-F238E27FC236}">
                <a16:creationId xmlns:a16="http://schemas.microsoft.com/office/drawing/2014/main" xmlns="" id="{FE9182DF-CF4D-4AD4-B7BC-504AE29399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24" name="Object 92">
            <a:extLst>
              <a:ext uri="{FF2B5EF4-FFF2-40B4-BE49-F238E27FC236}">
                <a16:creationId xmlns:a16="http://schemas.microsoft.com/office/drawing/2014/main" xmlns="" id="{86B10BDE-B411-44AB-AE56-9CE5860BD54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4648200"/>
          <a:ext cx="3905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Equation" r:id="rId25" imgW="393359" imgH="177646" progId="Equation.3">
                  <p:embed/>
                </p:oleObj>
              </mc:Choice>
              <mc:Fallback>
                <p:oleObj name="Equation" r:id="rId25" imgW="393359" imgH="177646" progId="Equation.3">
                  <p:embed/>
                  <p:pic>
                    <p:nvPicPr>
                      <p:cNvPr id="18524" name="Object 92">
                        <a:extLst>
                          <a:ext uri="{FF2B5EF4-FFF2-40B4-BE49-F238E27FC236}">
                            <a16:creationId xmlns:a16="http://schemas.microsoft.com/office/drawing/2014/main" xmlns="" id="{86B10BDE-B411-44AB-AE56-9CE5860BD54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3905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7" name="Rectangle 95">
            <a:extLst>
              <a:ext uri="{FF2B5EF4-FFF2-40B4-BE49-F238E27FC236}">
                <a16:creationId xmlns:a16="http://schemas.microsoft.com/office/drawing/2014/main" xmlns="" id="{9AE58FD3-809D-4A20-8F33-ACAF372F25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26" name="Object 94">
            <a:extLst>
              <a:ext uri="{FF2B5EF4-FFF2-40B4-BE49-F238E27FC236}">
                <a16:creationId xmlns:a16="http://schemas.microsoft.com/office/drawing/2014/main" xmlns="" id="{0E6B2A04-013D-403A-9014-00CA217518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53000" y="4648200"/>
          <a:ext cx="3810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Equation" r:id="rId27" imgW="380670" imgH="177646" progId="Equation.3">
                  <p:embed/>
                </p:oleObj>
              </mc:Choice>
              <mc:Fallback>
                <p:oleObj name="Equation" r:id="rId27" imgW="380670" imgH="177646" progId="Equation.3">
                  <p:embed/>
                  <p:pic>
                    <p:nvPicPr>
                      <p:cNvPr id="18526" name="Object 94">
                        <a:extLst>
                          <a:ext uri="{FF2B5EF4-FFF2-40B4-BE49-F238E27FC236}">
                            <a16:creationId xmlns:a16="http://schemas.microsoft.com/office/drawing/2014/main" xmlns="" id="{0E6B2A04-013D-403A-9014-00CA2175186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648200"/>
                        <a:ext cx="3810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9" name="Rectangle 97">
            <a:extLst>
              <a:ext uri="{FF2B5EF4-FFF2-40B4-BE49-F238E27FC236}">
                <a16:creationId xmlns:a16="http://schemas.microsoft.com/office/drawing/2014/main" xmlns="" id="{238640D4-56E7-4675-8E8E-61B1DB75D4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28" name="Object 96">
            <a:extLst>
              <a:ext uri="{FF2B5EF4-FFF2-40B4-BE49-F238E27FC236}">
                <a16:creationId xmlns:a16="http://schemas.microsoft.com/office/drawing/2014/main" xmlns="" id="{BA78FD19-046B-4422-9B07-F7CB7FC528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638800" y="4648200"/>
          <a:ext cx="3905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Equation" r:id="rId29" imgW="393359" imgH="177646" progId="Equation.3">
                  <p:embed/>
                </p:oleObj>
              </mc:Choice>
              <mc:Fallback>
                <p:oleObj name="Equation" r:id="rId29" imgW="393359" imgH="177646" progId="Equation.3">
                  <p:embed/>
                  <p:pic>
                    <p:nvPicPr>
                      <p:cNvPr id="18528" name="Object 96">
                        <a:extLst>
                          <a:ext uri="{FF2B5EF4-FFF2-40B4-BE49-F238E27FC236}">
                            <a16:creationId xmlns:a16="http://schemas.microsoft.com/office/drawing/2014/main" xmlns="" id="{BA78FD19-046B-4422-9B07-F7CB7FC5282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4648200"/>
                        <a:ext cx="3905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1" name="Rectangle 99">
            <a:extLst>
              <a:ext uri="{FF2B5EF4-FFF2-40B4-BE49-F238E27FC236}">
                <a16:creationId xmlns:a16="http://schemas.microsoft.com/office/drawing/2014/main" xmlns="" id="{F1C92F3C-D898-425A-AEEB-EAAB1DFD5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30" name="Object 98">
            <a:extLst>
              <a:ext uri="{FF2B5EF4-FFF2-40B4-BE49-F238E27FC236}">
                <a16:creationId xmlns:a16="http://schemas.microsoft.com/office/drawing/2014/main" xmlns="" id="{2516B866-55D1-4C40-BD7A-A40FA23FCB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324600" y="4648200"/>
          <a:ext cx="390525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Equation" r:id="rId31" imgW="393359" imgH="177646" progId="Equation.3">
                  <p:embed/>
                </p:oleObj>
              </mc:Choice>
              <mc:Fallback>
                <p:oleObj name="Equation" r:id="rId31" imgW="393359" imgH="177646" progId="Equation.3">
                  <p:embed/>
                  <p:pic>
                    <p:nvPicPr>
                      <p:cNvPr id="18530" name="Object 98">
                        <a:extLst>
                          <a:ext uri="{FF2B5EF4-FFF2-40B4-BE49-F238E27FC236}">
                            <a16:creationId xmlns:a16="http://schemas.microsoft.com/office/drawing/2014/main" xmlns="" id="{2516B866-55D1-4C40-BD7A-A40FA23FCB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4648200"/>
                        <a:ext cx="390525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3" name="Rectangle 101">
            <a:extLst>
              <a:ext uri="{FF2B5EF4-FFF2-40B4-BE49-F238E27FC236}">
                <a16:creationId xmlns:a16="http://schemas.microsoft.com/office/drawing/2014/main" xmlns="" id="{39A3FA9E-A204-4126-8200-8ACF6E7BD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18532" name="Object 100">
            <a:extLst>
              <a:ext uri="{FF2B5EF4-FFF2-40B4-BE49-F238E27FC236}">
                <a16:creationId xmlns:a16="http://schemas.microsoft.com/office/drawing/2014/main" xmlns="" id="{504944D1-99E7-4153-BB61-603A594F9D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34200" y="4648200"/>
          <a:ext cx="381000" cy="18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Equation" r:id="rId33" imgW="380670" imgH="177646" progId="Equation.3">
                  <p:embed/>
                </p:oleObj>
              </mc:Choice>
              <mc:Fallback>
                <p:oleObj name="Equation" r:id="rId33" imgW="380670" imgH="177646" progId="Equation.3">
                  <p:embed/>
                  <p:pic>
                    <p:nvPicPr>
                      <p:cNvPr id="18532" name="Object 100">
                        <a:extLst>
                          <a:ext uri="{FF2B5EF4-FFF2-40B4-BE49-F238E27FC236}">
                            <a16:creationId xmlns:a16="http://schemas.microsoft.com/office/drawing/2014/main" xmlns="" id="{504944D1-99E7-4153-BB61-603A594F9D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4648200"/>
                        <a:ext cx="381000" cy="18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4" name="Text Box 102">
            <a:extLst>
              <a:ext uri="{FF2B5EF4-FFF2-40B4-BE49-F238E27FC236}">
                <a16:creationId xmlns:a16="http://schemas.microsoft.com/office/drawing/2014/main" xmlns="" id="{7AA2714B-C888-48DE-8E11-0C2625456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9593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535" name="Text Box 103">
            <a:extLst>
              <a:ext uri="{FF2B5EF4-FFF2-40B4-BE49-F238E27FC236}">
                <a16:creationId xmlns:a16="http://schemas.microsoft.com/office/drawing/2014/main" xmlns="" id="{06FC20CB-5852-480F-B7E0-45EFEF0AFA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55925" y="49593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536" name="Text Box 104">
            <a:extLst>
              <a:ext uri="{FF2B5EF4-FFF2-40B4-BE49-F238E27FC236}">
                <a16:creationId xmlns:a16="http://schemas.microsoft.com/office/drawing/2014/main" xmlns="" id="{4287FA53-CE61-44ED-838F-84A275283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4959350"/>
            <a:ext cx="417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-1</a:t>
            </a:r>
          </a:p>
        </p:txBody>
      </p:sp>
      <p:sp>
        <p:nvSpPr>
          <p:cNvPr id="18537" name="Text Box 105">
            <a:extLst>
              <a:ext uri="{FF2B5EF4-FFF2-40B4-BE49-F238E27FC236}">
                <a16:creationId xmlns:a16="http://schemas.microsoft.com/office/drawing/2014/main" xmlns="" id="{DB0D0B42-B6C8-4597-873A-FAAD4EDAEF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51325" y="49593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538" name="Text Box 106">
            <a:extLst>
              <a:ext uri="{FF2B5EF4-FFF2-40B4-BE49-F238E27FC236}">
                <a16:creationId xmlns:a16="http://schemas.microsoft.com/office/drawing/2014/main" xmlns="" id="{D42C4CA2-1141-4FF0-886A-953C05E1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3325" y="4937125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1</a:t>
            </a:r>
          </a:p>
        </p:txBody>
      </p:sp>
      <p:sp>
        <p:nvSpPr>
          <p:cNvPr id="18539" name="Text Box 107">
            <a:extLst>
              <a:ext uri="{FF2B5EF4-FFF2-40B4-BE49-F238E27FC236}">
                <a16:creationId xmlns:a16="http://schemas.microsoft.com/office/drawing/2014/main" xmlns="" id="{D3EC5522-3E95-4D61-97C6-5D353F020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9125" y="49593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540" name="Text Box 108">
            <a:extLst>
              <a:ext uri="{FF2B5EF4-FFF2-40B4-BE49-F238E27FC236}">
                <a16:creationId xmlns:a16="http://schemas.microsoft.com/office/drawing/2014/main" xmlns="" id="{32285C73-9DE3-4E56-8C16-C4626252EA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32525" y="4959350"/>
            <a:ext cx="4175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-1</a:t>
            </a:r>
          </a:p>
        </p:txBody>
      </p:sp>
      <p:sp>
        <p:nvSpPr>
          <p:cNvPr id="18541" name="Text Box 109">
            <a:extLst>
              <a:ext uri="{FF2B5EF4-FFF2-40B4-BE49-F238E27FC236}">
                <a16:creationId xmlns:a16="http://schemas.microsoft.com/office/drawing/2014/main" xmlns="" id="{B30E62E7-45C8-4106-8BC8-8ECDC0C5CB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8325" y="495935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542" name="Line 110">
            <a:extLst>
              <a:ext uri="{FF2B5EF4-FFF2-40B4-BE49-F238E27FC236}">
                <a16:creationId xmlns:a16="http://schemas.microsoft.com/office/drawing/2014/main" xmlns="" id="{D66E4060-C5E7-466A-8D9B-14F2B30CC2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4724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43" name="Text Box 111">
            <a:extLst>
              <a:ext uri="{FF2B5EF4-FFF2-40B4-BE49-F238E27FC236}">
                <a16:creationId xmlns:a16="http://schemas.microsoft.com/office/drawing/2014/main" xmlns="" id="{980849AD-44C3-43F8-AF1F-6EE2E7B699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4495800"/>
            <a:ext cx="3238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0</a:t>
            </a:r>
          </a:p>
        </p:txBody>
      </p:sp>
      <p:sp>
        <p:nvSpPr>
          <p:cNvPr id="18544" name="Line 112">
            <a:extLst>
              <a:ext uri="{FF2B5EF4-FFF2-40B4-BE49-F238E27FC236}">
                <a16:creationId xmlns:a16="http://schemas.microsoft.com/office/drawing/2014/main" xmlns="" id="{9DE6833F-7C89-458D-986F-4D25AD95CE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521335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545" name="Text Box 113">
            <a:extLst>
              <a:ext uri="{FF2B5EF4-FFF2-40B4-BE49-F238E27FC236}">
                <a16:creationId xmlns:a16="http://schemas.microsoft.com/office/drawing/2014/main" xmlns="" id="{2AE46469-A438-4952-B788-DEE218BD2D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37525" y="4959350"/>
            <a:ext cx="30638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?</a:t>
            </a:r>
          </a:p>
        </p:txBody>
      </p:sp>
      <p:sp>
        <p:nvSpPr>
          <p:cNvPr id="18546" name="Text Box 114">
            <a:extLst>
              <a:ext uri="{FF2B5EF4-FFF2-40B4-BE49-F238E27FC236}">
                <a16:creationId xmlns:a16="http://schemas.microsoft.com/office/drawing/2014/main" xmlns="" id="{2B621BA0-92FD-4B4A-8461-C5D8805BD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3325" y="5721350"/>
            <a:ext cx="77438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Dari tabel terlihat bahwa bila x menuju 0, sin(1/x) tidak menuju ke</a:t>
            </a:r>
          </a:p>
          <a:p>
            <a:r>
              <a:rPr lang="en-US" altLang="en-US"/>
              <a:t>satu nilai tertentu sehingga limitnya tidak ada</a:t>
            </a:r>
          </a:p>
        </p:txBody>
      </p:sp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18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18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20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8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18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18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3" dur="2000"/>
                                        <p:tgtEl>
                                          <p:spTgt spid="18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6" dur="2000"/>
                                        <p:tgtEl>
                                          <p:spTgt spid="18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1" dur="2000"/>
                                        <p:tgtEl>
                                          <p:spTgt spid="18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18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18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4" dur="2000"/>
                                        <p:tgtEl>
                                          <p:spTgt spid="18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184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18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18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18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18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18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18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18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18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1" dur="2000"/>
                                        <p:tgtEl>
                                          <p:spTgt spid="18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18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7" dur="2000"/>
                                        <p:tgtEl>
                                          <p:spTgt spid="18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0" dur="2000"/>
                                        <p:tgtEl>
                                          <p:spTgt spid="18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18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10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9" dur="2000"/>
                                        <p:tgtEl>
                                          <p:spTgt spid="1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11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3" dur="2000"/>
                                        <p:tgtEl>
                                          <p:spTgt spid="185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6000"/>
                            </p:stCondLst>
                            <p:childTnLst>
                              <p:par>
                                <p:cTn id="11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1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 nodeType="afterGroup">
                            <p:stCondLst>
                              <p:cond delay="8000"/>
                            </p:stCondLst>
                            <p:childTnLst>
                              <p:par>
                                <p:cTn id="11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1" dur="2000"/>
                                        <p:tgtEl>
                                          <p:spTgt spid="18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 nodeType="afterGroup">
                            <p:stCondLst>
                              <p:cond delay="10000"/>
                            </p:stCondLst>
                            <p:childTnLst>
                              <p:par>
                                <p:cTn id="12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5" dur="2000"/>
                                        <p:tgtEl>
                                          <p:spTgt spid="18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 nodeType="afterGroup">
                            <p:stCondLst>
                              <p:cond delay="12000"/>
                            </p:stCondLst>
                            <p:childTnLst>
                              <p:par>
                                <p:cTn id="12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185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 nodeType="afterGroup">
                            <p:stCondLst>
                              <p:cond delay="14000"/>
                            </p:stCondLst>
                            <p:childTnLst>
                              <p:par>
                                <p:cTn id="131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3" dur="2000"/>
                                        <p:tgtEl>
                                          <p:spTgt spid="18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16000"/>
                            </p:stCondLst>
                            <p:childTnLst>
                              <p:par>
                                <p:cTn id="135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185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8000"/>
                            </p:stCondLst>
                            <p:childTnLst>
                              <p:par>
                                <p:cTn id="13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1" dur="2000"/>
                                        <p:tgtEl>
                                          <p:spTgt spid="18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 nodeType="afterGroup">
                            <p:stCondLst>
                              <p:cond delay="20000"/>
                            </p:stCondLst>
                            <p:childTnLst>
                              <p:par>
                                <p:cTn id="143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5" dur="2000"/>
                                        <p:tgtEl>
                                          <p:spTgt spid="18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 nodeType="afterGroup">
                            <p:stCondLst>
                              <p:cond delay="22000"/>
                            </p:stCondLst>
                            <p:childTnLst>
                              <p:par>
                                <p:cTn id="147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18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 nodeType="afterGroup">
                            <p:stCondLst>
                              <p:cond delay="24000"/>
                            </p:stCondLst>
                            <p:childTnLst>
                              <p:par>
                                <p:cTn id="151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3" dur="2000"/>
                                        <p:tgtEl>
                                          <p:spTgt spid="185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 nodeType="afterGroup">
                            <p:stCondLst>
                              <p:cond delay="26000"/>
                            </p:stCondLst>
                            <p:childTnLst>
                              <p:par>
                                <p:cTn id="155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7" dur="2000"/>
                                        <p:tgtEl>
                                          <p:spTgt spid="18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 nodeType="afterGroup">
                            <p:stCondLst>
                              <p:cond delay="28000"/>
                            </p:stCondLst>
                            <p:childTnLst>
                              <p:par>
                                <p:cTn id="159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18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 nodeType="afterGroup">
                            <p:stCondLst>
                              <p:cond delay="30000"/>
                            </p:stCondLst>
                            <p:childTnLst>
                              <p:par>
                                <p:cTn id="163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5" dur="2000"/>
                                        <p:tgtEl>
                                          <p:spTgt spid="185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 nodeType="afterGroup">
                            <p:stCondLst>
                              <p:cond delay="32000"/>
                            </p:stCondLst>
                            <p:childTnLst>
                              <p:par>
                                <p:cTn id="167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9" dur="2000"/>
                                        <p:tgtEl>
                                          <p:spTgt spid="18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2" dur="2000"/>
                                        <p:tgtEl>
                                          <p:spTgt spid="18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 nodeType="afterGroup">
                            <p:stCondLst>
                              <p:cond delay="34000"/>
                            </p:stCondLst>
                            <p:childTnLst>
                              <p:par>
                                <p:cTn id="174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2000"/>
                                        <p:tgtEl>
                                          <p:spTgt spid="18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18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4" dur="2000"/>
                                        <p:tgtEl>
                                          <p:spTgt spid="18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59" grpId="0"/>
      <p:bldP spid="18460" grpId="0"/>
      <p:bldP spid="18461" grpId="0"/>
      <p:bldP spid="18475" grpId="0"/>
      <p:bldP spid="18476" grpId="0"/>
      <p:bldP spid="18479" grpId="0"/>
      <p:bldP spid="18480" grpId="0" animBg="1"/>
      <p:bldP spid="18515" grpId="0"/>
      <p:bldP spid="18534" grpId="0"/>
      <p:bldP spid="18535" grpId="0"/>
      <p:bldP spid="18536" grpId="0"/>
      <p:bldP spid="18537" grpId="0"/>
      <p:bldP spid="18538" grpId="0"/>
      <p:bldP spid="18539" grpId="0"/>
      <p:bldP spid="18540" grpId="0"/>
      <p:bldP spid="18541" grpId="0"/>
      <p:bldP spid="18543" grpId="0"/>
      <p:bldP spid="18545" grpId="0"/>
      <p:bldP spid="1854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>
            <a:extLst>
              <a:ext uri="{FF2B5EF4-FFF2-40B4-BE49-F238E27FC236}">
                <a16:creationId xmlns:a16="http://schemas.microsoft.com/office/drawing/2014/main" xmlns="" id="{BADF9BD0-1423-4FBB-812D-6C4BB47A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0B92692E-7062-4931-82F9-447800E54885}" type="slidenum">
              <a:rPr lang="en-US" altLang="en-US" sz="1200">
                <a:latin typeface="Arial Black" panose="020B0A04020102020204" pitchFamily="34" charset="0"/>
              </a:rPr>
              <a:pPr/>
              <a:t>5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1507" name="Rectangle 5">
            <a:extLst>
              <a:ext uri="{FF2B5EF4-FFF2-40B4-BE49-F238E27FC236}">
                <a16:creationId xmlns:a16="http://schemas.microsoft.com/office/drawing/2014/main" xmlns="" id="{A75ABF3C-46B0-4BB4-B26F-EE9A62CB1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508" name="Object 4">
            <a:extLst>
              <a:ext uri="{FF2B5EF4-FFF2-40B4-BE49-F238E27FC236}">
                <a16:creationId xmlns:a16="http://schemas.microsoft.com/office/drawing/2014/main" xmlns="" id="{375AFC92-85A1-473A-A3ED-81B0415105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1285875"/>
          <a:ext cx="1524000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Equation" r:id="rId3" imgW="825500" imgH="279400" progId="Equation.3">
                  <p:embed/>
                </p:oleObj>
              </mc:Choice>
              <mc:Fallback>
                <p:oleObj name="Equation" r:id="rId3" imgW="825500" imgH="279400" progId="Equation.3">
                  <p:embed/>
                  <p:pic>
                    <p:nvPicPr>
                      <p:cNvPr id="21508" name="Object 4">
                        <a:extLst>
                          <a:ext uri="{FF2B5EF4-FFF2-40B4-BE49-F238E27FC236}">
                            <a16:creationId xmlns:a16="http://schemas.microsoft.com/office/drawing/2014/main" xmlns="" id="{375AFC92-85A1-473A-A3ED-81B0415105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1285875"/>
                        <a:ext cx="1524000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Object 6">
            <a:extLst>
              <a:ext uri="{FF2B5EF4-FFF2-40B4-BE49-F238E27FC236}">
                <a16:creationId xmlns:a16="http://schemas.microsoft.com/office/drawing/2014/main" xmlns="" id="{7219474C-7111-4E15-BAF0-1F34867CF64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52800" y="1346200"/>
          <a:ext cx="6172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Equation" r:id="rId5" imgW="3200400" imgH="203200" progId="Equation.3">
                  <p:embed/>
                </p:oleObj>
              </mc:Choice>
              <mc:Fallback>
                <p:oleObj name="Equation" r:id="rId5" imgW="3200400" imgH="203200" progId="Equation.3">
                  <p:embed/>
                  <p:pic>
                    <p:nvPicPr>
                      <p:cNvPr id="21510" name="Object 6">
                        <a:extLst>
                          <a:ext uri="{FF2B5EF4-FFF2-40B4-BE49-F238E27FC236}">
                            <a16:creationId xmlns:a16="http://schemas.microsoft.com/office/drawing/2014/main" xmlns="" id="{7219474C-7111-4E15-BAF0-1F34867CF6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2800" y="1346200"/>
                        <a:ext cx="6172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3">
            <a:extLst>
              <a:ext uri="{FF2B5EF4-FFF2-40B4-BE49-F238E27FC236}">
                <a16:creationId xmlns:a16="http://schemas.microsoft.com/office/drawing/2014/main" xmlns="" id="{BD369DFC-EBF2-4A8D-A87A-773C987C8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210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11" name="Rectangle 14">
            <a:extLst>
              <a:ext uri="{FF2B5EF4-FFF2-40B4-BE49-F238E27FC236}">
                <a16:creationId xmlns:a16="http://schemas.microsoft.com/office/drawing/2014/main" xmlns="" id="{E2B6C203-4799-48D4-A820-EFD201A71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47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2" name="Rectangle 17">
            <a:extLst>
              <a:ext uri="{FF2B5EF4-FFF2-40B4-BE49-F238E27FC236}">
                <a16:creationId xmlns:a16="http://schemas.microsoft.com/office/drawing/2014/main" xmlns="" id="{02841BCD-86D4-4E4E-9A88-86A298783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051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3" name="Rectangle 19">
            <a:extLst>
              <a:ext uri="{FF2B5EF4-FFF2-40B4-BE49-F238E27FC236}">
                <a16:creationId xmlns:a16="http://schemas.microsoft.com/office/drawing/2014/main" xmlns="" id="{9323F351-DCF5-4966-8673-7E1A67EC1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14" name="Rectangle 20">
            <a:extLst>
              <a:ext uri="{FF2B5EF4-FFF2-40B4-BE49-F238E27FC236}">
                <a16:creationId xmlns:a16="http://schemas.microsoft.com/office/drawing/2014/main" xmlns="" id="{59186CD3-5CBA-43A7-9DCB-84510CD49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12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5" name="Rectangle 23">
            <a:extLst>
              <a:ext uri="{FF2B5EF4-FFF2-40B4-BE49-F238E27FC236}">
                <a16:creationId xmlns:a16="http://schemas.microsoft.com/office/drawing/2014/main" xmlns="" id="{DE7FE872-D3E4-44EE-B911-2E7637CBD7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6" name="Rectangle 25">
            <a:extLst>
              <a:ext uri="{FF2B5EF4-FFF2-40B4-BE49-F238E27FC236}">
                <a16:creationId xmlns:a16="http://schemas.microsoft.com/office/drawing/2014/main" xmlns="" id="{269A94A8-0B93-4C54-8120-8E739BAF1D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17" name="Rectangle 26">
            <a:extLst>
              <a:ext uri="{FF2B5EF4-FFF2-40B4-BE49-F238E27FC236}">
                <a16:creationId xmlns:a16="http://schemas.microsoft.com/office/drawing/2014/main" xmlns="" id="{1C748A00-B44F-4791-B9AC-AA928D3A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18" name="Rectangle 29">
            <a:extLst>
              <a:ext uri="{FF2B5EF4-FFF2-40B4-BE49-F238E27FC236}">
                <a16:creationId xmlns:a16="http://schemas.microsoft.com/office/drawing/2014/main" xmlns="" id="{795C550E-6F3B-4D6E-A997-8E15622F7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19" name="Rectangle 31">
            <a:extLst>
              <a:ext uri="{FF2B5EF4-FFF2-40B4-BE49-F238E27FC236}">
                <a16:creationId xmlns:a16="http://schemas.microsoft.com/office/drawing/2014/main" xmlns="" id="{95F0CDAE-40D3-45EA-9D6B-96C82E1B93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9846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1555" name="Text Box 51">
            <a:extLst>
              <a:ext uri="{FF2B5EF4-FFF2-40B4-BE49-F238E27FC236}">
                <a16:creationId xmlns:a16="http://schemas.microsoft.com/office/drawing/2014/main" xmlns="" id="{F9508295-8170-4503-8382-D8ADCE49BE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125" y="615950"/>
            <a:ext cx="1651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Definisi limit </a:t>
            </a:r>
          </a:p>
        </p:txBody>
      </p:sp>
      <p:sp>
        <p:nvSpPr>
          <p:cNvPr id="21556" name="Text Box 52">
            <a:extLst>
              <a:ext uri="{FF2B5EF4-FFF2-40B4-BE49-F238E27FC236}">
                <a16:creationId xmlns:a16="http://schemas.microsoft.com/office/drawing/2014/main" xmlns="" id="{B44F8E1E-571A-4126-AE0E-A623992887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1279525"/>
            <a:ext cx="5794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</a:t>
            </a:r>
          </a:p>
        </p:txBody>
      </p:sp>
      <p:sp>
        <p:nvSpPr>
          <p:cNvPr id="21557" name="Line 53">
            <a:extLst>
              <a:ext uri="{FF2B5EF4-FFF2-40B4-BE49-F238E27FC236}">
                <a16:creationId xmlns:a16="http://schemas.microsoft.com/office/drawing/2014/main" xmlns="" id="{FE5C014E-F833-42AA-AD77-FC711CB06B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1981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58" name="Line 54">
            <a:extLst>
              <a:ext uri="{FF2B5EF4-FFF2-40B4-BE49-F238E27FC236}">
                <a16:creationId xmlns:a16="http://schemas.microsoft.com/office/drawing/2014/main" xmlns="" id="{F2E072FC-2111-4F54-AFCA-E2CC5F3E66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276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59" name="Freeform 55">
            <a:extLst>
              <a:ext uri="{FF2B5EF4-FFF2-40B4-BE49-F238E27FC236}">
                <a16:creationId xmlns:a16="http://schemas.microsoft.com/office/drawing/2014/main" xmlns="" id="{425BA3B4-60A5-45B3-B34D-1D2092DCBF84}"/>
              </a:ext>
            </a:extLst>
          </p:cNvPr>
          <p:cNvSpPr>
            <a:spLocks/>
          </p:cNvSpPr>
          <p:nvPr/>
        </p:nvSpPr>
        <p:spPr bwMode="auto">
          <a:xfrm>
            <a:off x="1752600" y="2209800"/>
            <a:ext cx="184150" cy="400050"/>
          </a:xfrm>
          <a:custGeom>
            <a:avLst/>
            <a:gdLst>
              <a:gd name="T0" fmla="*/ 0 w 624"/>
              <a:gd name="T1" fmla="*/ 0 h 480"/>
              <a:gd name="T2" fmla="*/ 2147483647 w 624"/>
              <a:gd name="T3" fmla="*/ 2147483647 h 480"/>
              <a:gd name="T4" fmla="*/ 2147483647 w 624"/>
              <a:gd name="T5" fmla="*/ 2147483647 h 480"/>
              <a:gd name="T6" fmla="*/ 2147483647 w 62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0"/>
              <a:gd name="T14" fmla="*/ 624 w 62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0">
                <a:moveTo>
                  <a:pt x="0" y="0"/>
                </a:moveTo>
                <a:cubicBezTo>
                  <a:pt x="12" y="48"/>
                  <a:pt x="24" y="96"/>
                  <a:pt x="96" y="144"/>
                </a:cubicBezTo>
                <a:cubicBezTo>
                  <a:pt x="168" y="192"/>
                  <a:pt x="344" y="232"/>
                  <a:pt x="432" y="288"/>
                </a:cubicBezTo>
                <a:cubicBezTo>
                  <a:pt x="520" y="344"/>
                  <a:pt x="572" y="412"/>
                  <a:pt x="62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60" name="Text Box 56">
            <a:extLst>
              <a:ext uri="{FF2B5EF4-FFF2-40B4-BE49-F238E27FC236}">
                <a16:creationId xmlns:a16="http://schemas.microsoft.com/office/drawing/2014/main" xmlns="" id="{AC319B42-7DC7-4F91-A6EA-41B8DA1C63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31845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1561" name="Line 57">
            <a:extLst>
              <a:ext uri="{FF2B5EF4-FFF2-40B4-BE49-F238E27FC236}">
                <a16:creationId xmlns:a16="http://schemas.microsoft.com/office/drawing/2014/main" xmlns="" id="{5FEB3B74-D50B-4A02-890D-18F43F2340E0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62" name="Line 58">
            <a:extLst>
              <a:ext uri="{FF2B5EF4-FFF2-40B4-BE49-F238E27FC236}">
                <a16:creationId xmlns:a16="http://schemas.microsoft.com/office/drawing/2014/main" xmlns="" id="{5FD146C9-E906-4ACA-9036-3F67FB0F65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2578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63" name="Text Box 59">
            <a:extLst>
              <a:ext uri="{FF2B5EF4-FFF2-40B4-BE49-F238E27FC236}">
                <a16:creationId xmlns:a16="http://schemas.microsoft.com/office/drawing/2014/main" xmlns="" id="{5490DAB0-2E20-4F0A-9561-B2E2940F2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240982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1568" name="Freeform 64">
            <a:extLst>
              <a:ext uri="{FF2B5EF4-FFF2-40B4-BE49-F238E27FC236}">
                <a16:creationId xmlns:a16="http://schemas.microsoft.com/office/drawing/2014/main" xmlns="" id="{4B478A41-C79D-44BA-BD33-1271DFF7F87B}"/>
              </a:ext>
            </a:extLst>
          </p:cNvPr>
          <p:cNvSpPr>
            <a:spLocks/>
          </p:cNvSpPr>
          <p:nvPr/>
        </p:nvSpPr>
        <p:spPr bwMode="auto">
          <a:xfrm rot="10984380" flipV="1">
            <a:off x="1447800" y="21748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69" name="Freeform 65">
            <a:extLst>
              <a:ext uri="{FF2B5EF4-FFF2-40B4-BE49-F238E27FC236}">
                <a16:creationId xmlns:a16="http://schemas.microsoft.com/office/drawing/2014/main" xmlns="" id="{8C29ADB9-F3E9-4F60-9962-0A57C43D86BD}"/>
              </a:ext>
            </a:extLst>
          </p:cNvPr>
          <p:cNvSpPr>
            <a:spLocks/>
          </p:cNvSpPr>
          <p:nvPr/>
        </p:nvSpPr>
        <p:spPr bwMode="auto">
          <a:xfrm rot="21486195" flipV="1">
            <a:off x="1447800" y="25812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70" name="Freeform 66">
            <a:extLst>
              <a:ext uri="{FF2B5EF4-FFF2-40B4-BE49-F238E27FC236}">
                <a16:creationId xmlns:a16="http://schemas.microsoft.com/office/drawing/2014/main" xmlns="" id="{A18A13A1-90B0-413F-A65B-E30A1C5F1C28}"/>
              </a:ext>
            </a:extLst>
          </p:cNvPr>
          <p:cNvSpPr>
            <a:spLocks/>
          </p:cNvSpPr>
          <p:nvPr/>
        </p:nvSpPr>
        <p:spPr bwMode="auto">
          <a:xfrm rot="5435568" flipV="1">
            <a:off x="1918493" y="3075782"/>
            <a:ext cx="150813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71" name="Freeform 67">
            <a:extLst>
              <a:ext uri="{FF2B5EF4-FFF2-40B4-BE49-F238E27FC236}">
                <a16:creationId xmlns:a16="http://schemas.microsoft.com/office/drawing/2014/main" xmlns="" id="{84E75146-6AF0-4E4E-BD17-9200B86C0E4F}"/>
              </a:ext>
            </a:extLst>
          </p:cNvPr>
          <p:cNvSpPr>
            <a:spLocks/>
          </p:cNvSpPr>
          <p:nvPr/>
        </p:nvSpPr>
        <p:spPr bwMode="auto">
          <a:xfrm rot="16086196" flipV="1">
            <a:off x="2399506" y="3074194"/>
            <a:ext cx="147638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72" name="Text Box 68">
            <a:extLst>
              <a:ext uri="{FF2B5EF4-FFF2-40B4-BE49-F238E27FC236}">
                <a16:creationId xmlns:a16="http://schemas.microsoft.com/office/drawing/2014/main" xmlns="" id="{9514EA7D-B4E6-4B42-A5EF-7EEA159D4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3733800"/>
            <a:ext cx="16827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Untuk setiap </a:t>
            </a:r>
          </a:p>
        </p:txBody>
      </p:sp>
      <p:sp>
        <p:nvSpPr>
          <p:cNvPr id="21534" name="Rectangle 70">
            <a:extLst>
              <a:ext uri="{FF2B5EF4-FFF2-40B4-BE49-F238E27FC236}">
                <a16:creationId xmlns:a16="http://schemas.microsoft.com/office/drawing/2014/main" xmlns="" id="{30262354-4088-4ED1-931F-2E74BE1B2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573" name="Object 69">
            <a:extLst>
              <a:ext uri="{FF2B5EF4-FFF2-40B4-BE49-F238E27FC236}">
                <a16:creationId xmlns:a16="http://schemas.microsoft.com/office/drawing/2014/main" xmlns="" id="{36F099CA-B675-45BC-B18C-DCCEDD295A4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27300" y="3797300"/>
          <a:ext cx="6477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Equation" r:id="rId7" imgW="368140" imgH="177723" progId="Equation.3">
                  <p:embed/>
                </p:oleObj>
              </mc:Choice>
              <mc:Fallback>
                <p:oleObj name="Equation" r:id="rId7" imgW="368140" imgH="177723" progId="Equation.3">
                  <p:embed/>
                  <p:pic>
                    <p:nvPicPr>
                      <p:cNvPr id="21573" name="Object 69">
                        <a:extLst>
                          <a:ext uri="{FF2B5EF4-FFF2-40B4-BE49-F238E27FC236}">
                            <a16:creationId xmlns:a16="http://schemas.microsoft.com/office/drawing/2014/main" xmlns="" id="{36F099CA-B675-45BC-B18C-DCCEDD295A4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7300" y="3797300"/>
                        <a:ext cx="647700" cy="315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75" name="AutoShape 71">
            <a:extLst>
              <a:ext uri="{FF2B5EF4-FFF2-40B4-BE49-F238E27FC236}">
                <a16:creationId xmlns:a16="http://schemas.microsoft.com/office/drawing/2014/main" xmlns="" id="{4B1C6C64-A6D0-48F1-A744-41642BFCDC89}"/>
              </a:ext>
            </a:extLst>
          </p:cNvPr>
          <p:cNvSpPr>
            <a:spLocks/>
          </p:cNvSpPr>
          <p:nvPr/>
        </p:nvSpPr>
        <p:spPr bwMode="auto">
          <a:xfrm>
            <a:off x="1371600" y="2273300"/>
            <a:ext cx="76200" cy="406400"/>
          </a:xfrm>
          <a:prstGeom prst="leftBrace">
            <a:avLst>
              <a:gd name="adj1" fmla="val 221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76" name="AutoShape 72">
            <a:extLst>
              <a:ext uri="{FF2B5EF4-FFF2-40B4-BE49-F238E27FC236}">
                <a16:creationId xmlns:a16="http://schemas.microsoft.com/office/drawing/2014/main" xmlns="" id="{FA0F2A22-74F4-49AC-AC5A-992D254A96BD}"/>
              </a:ext>
            </a:extLst>
          </p:cNvPr>
          <p:cNvSpPr>
            <a:spLocks/>
          </p:cNvSpPr>
          <p:nvPr/>
        </p:nvSpPr>
        <p:spPr bwMode="auto">
          <a:xfrm>
            <a:off x="1371600" y="2501900"/>
            <a:ext cx="76200" cy="406400"/>
          </a:xfrm>
          <a:prstGeom prst="leftBrace">
            <a:avLst>
              <a:gd name="adj1" fmla="val 22148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577" name="Text Box 73">
            <a:extLst>
              <a:ext uri="{FF2B5EF4-FFF2-40B4-BE49-F238E27FC236}">
                <a16:creationId xmlns:a16="http://schemas.microsoft.com/office/drawing/2014/main" xmlns="" id="{41C625B0-29EA-4E87-959D-BDFA58E943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23685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21539" name="Rectangle 75">
            <a:extLst>
              <a:ext uri="{FF2B5EF4-FFF2-40B4-BE49-F238E27FC236}">
                <a16:creationId xmlns:a16="http://schemas.microsoft.com/office/drawing/2014/main" xmlns="" id="{D6B1413B-3098-4CB4-913D-EE467C8FB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578" name="Object 74">
            <a:extLst>
              <a:ext uri="{FF2B5EF4-FFF2-40B4-BE49-F238E27FC236}">
                <a16:creationId xmlns:a16="http://schemas.microsoft.com/office/drawing/2014/main" xmlns="" id="{6A03CE31-2377-4D31-A781-EE72575B07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7125" y="2362200"/>
          <a:ext cx="190500" cy="219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Equation" r:id="rId9" imgW="126835" imgH="139518" progId="Equation.3">
                  <p:embed/>
                </p:oleObj>
              </mc:Choice>
              <mc:Fallback>
                <p:oleObj name="Equation" r:id="rId9" imgW="126835" imgH="139518" progId="Equation.3">
                  <p:embed/>
                  <p:pic>
                    <p:nvPicPr>
                      <p:cNvPr id="21578" name="Object 74">
                        <a:extLst>
                          <a:ext uri="{FF2B5EF4-FFF2-40B4-BE49-F238E27FC236}">
                            <a16:creationId xmlns:a16="http://schemas.microsoft.com/office/drawing/2014/main" xmlns="" id="{6A03CE31-2377-4D31-A781-EE72575B07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7125" y="2362200"/>
                        <a:ext cx="190500" cy="219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41" name="Rectangle 77">
            <a:extLst>
              <a:ext uri="{FF2B5EF4-FFF2-40B4-BE49-F238E27FC236}">
                <a16:creationId xmlns:a16="http://schemas.microsoft.com/office/drawing/2014/main" xmlns="" id="{6CA84F0D-7F66-4E1C-AE9B-84ACF18EDE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580" name="Object 76">
            <a:extLst>
              <a:ext uri="{FF2B5EF4-FFF2-40B4-BE49-F238E27FC236}">
                <a16:creationId xmlns:a16="http://schemas.microsoft.com/office/drawing/2014/main" xmlns="" id="{7A4B0E48-FC74-4EE7-BA11-D91AC784B8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22363" y="2616200"/>
          <a:ext cx="198437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2" name="Equation" r:id="rId11" imgW="126835" imgH="139518" progId="Equation.3">
                  <p:embed/>
                </p:oleObj>
              </mc:Choice>
              <mc:Fallback>
                <p:oleObj name="Equation" r:id="rId11" imgW="126835" imgH="139518" progId="Equation.3">
                  <p:embed/>
                  <p:pic>
                    <p:nvPicPr>
                      <p:cNvPr id="21580" name="Object 76">
                        <a:extLst>
                          <a:ext uri="{FF2B5EF4-FFF2-40B4-BE49-F238E27FC236}">
                            <a16:creationId xmlns:a16="http://schemas.microsoft.com/office/drawing/2014/main" xmlns="" id="{7A4B0E48-FC74-4EE7-BA11-D91AC784B84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2616200"/>
                        <a:ext cx="198437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82" name="Line 78">
            <a:extLst>
              <a:ext uri="{FF2B5EF4-FFF2-40B4-BE49-F238E27FC236}">
                <a16:creationId xmlns:a16="http://schemas.microsoft.com/office/drawing/2014/main" xmlns="" id="{C64B1EA6-2FB5-4894-A550-C4DFB09826B2}"/>
              </a:ext>
            </a:extLst>
          </p:cNvPr>
          <p:cNvSpPr>
            <a:spLocks noChangeShapeType="1"/>
          </p:cNvSpPr>
          <p:nvPr/>
        </p:nvSpPr>
        <p:spPr bwMode="auto">
          <a:xfrm>
            <a:off x="5486400" y="19812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83" name="Line 79">
            <a:extLst>
              <a:ext uri="{FF2B5EF4-FFF2-40B4-BE49-F238E27FC236}">
                <a16:creationId xmlns:a16="http://schemas.microsoft.com/office/drawing/2014/main" xmlns="" id="{ED8B1775-2048-477D-A26C-11C01483F41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32766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84" name="Freeform 80">
            <a:extLst>
              <a:ext uri="{FF2B5EF4-FFF2-40B4-BE49-F238E27FC236}">
                <a16:creationId xmlns:a16="http://schemas.microsoft.com/office/drawing/2014/main" xmlns="" id="{DA4FDB30-4C32-4F3D-B355-D312504056A7}"/>
              </a:ext>
            </a:extLst>
          </p:cNvPr>
          <p:cNvSpPr>
            <a:spLocks/>
          </p:cNvSpPr>
          <p:nvPr/>
        </p:nvSpPr>
        <p:spPr bwMode="auto">
          <a:xfrm>
            <a:off x="5715000" y="2209800"/>
            <a:ext cx="184150" cy="400050"/>
          </a:xfrm>
          <a:custGeom>
            <a:avLst/>
            <a:gdLst>
              <a:gd name="T0" fmla="*/ 0 w 624"/>
              <a:gd name="T1" fmla="*/ 0 h 480"/>
              <a:gd name="T2" fmla="*/ 2147483647 w 624"/>
              <a:gd name="T3" fmla="*/ 2147483647 h 480"/>
              <a:gd name="T4" fmla="*/ 2147483647 w 624"/>
              <a:gd name="T5" fmla="*/ 2147483647 h 480"/>
              <a:gd name="T6" fmla="*/ 2147483647 w 62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0"/>
              <a:gd name="T14" fmla="*/ 624 w 62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0">
                <a:moveTo>
                  <a:pt x="0" y="0"/>
                </a:moveTo>
                <a:cubicBezTo>
                  <a:pt x="12" y="48"/>
                  <a:pt x="24" y="96"/>
                  <a:pt x="96" y="144"/>
                </a:cubicBezTo>
                <a:cubicBezTo>
                  <a:pt x="168" y="192"/>
                  <a:pt x="344" y="232"/>
                  <a:pt x="432" y="288"/>
                </a:cubicBezTo>
                <a:cubicBezTo>
                  <a:pt x="520" y="344"/>
                  <a:pt x="572" y="412"/>
                  <a:pt x="62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85" name="Text Box 81">
            <a:extLst>
              <a:ext uri="{FF2B5EF4-FFF2-40B4-BE49-F238E27FC236}">
                <a16:creationId xmlns:a16="http://schemas.microsoft.com/office/drawing/2014/main" xmlns="" id="{A5AD38A3-BF8B-404C-86CA-440694068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2975" y="31337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1586" name="Line 82">
            <a:extLst>
              <a:ext uri="{FF2B5EF4-FFF2-40B4-BE49-F238E27FC236}">
                <a16:creationId xmlns:a16="http://schemas.microsoft.com/office/drawing/2014/main" xmlns="" id="{01A7E6FE-EFB2-4AB9-87F2-59A50F4269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172200" y="2590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87" name="Line 83">
            <a:extLst>
              <a:ext uri="{FF2B5EF4-FFF2-40B4-BE49-F238E27FC236}">
                <a16:creationId xmlns:a16="http://schemas.microsoft.com/office/drawing/2014/main" xmlns="" id="{007B1D2A-89CE-448D-B28B-76CE6F020C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5781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88" name="Text Box 84">
            <a:extLst>
              <a:ext uri="{FF2B5EF4-FFF2-40B4-BE49-F238E27FC236}">
                <a16:creationId xmlns:a16="http://schemas.microsoft.com/office/drawing/2014/main" xmlns="" id="{4DA2AE90-FD4C-454C-A8EA-55B70053FF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240982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1589" name="Freeform 85">
            <a:extLst>
              <a:ext uri="{FF2B5EF4-FFF2-40B4-BE49-F238E27FC236}">
                <a16:creationId xmlns:a16="http://schemas.microsoft.com/office/drawing/2014/main" xmlns="" id="{4B471EF8-CABE-460F-830B-5CFA3E194A0E}"/>
              </a:ext>
            </a:extLst>
          </p:cNvPr>
          <p:cNvSpPr>
            <a:spLocks/>
          </p:cNvSpPr>
          <p:nvPr/>
        </p:nvSpPr>
        <p:spPr bwMode="auto">
          <a:xfrm rot="10984380" flipV="1">
            <a:off x="5410200" y="21748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90" name="Freeform 86">
            <a:extLst>
              <a:ext uri="{FF2B5EF4-FFF2-40B4-BE49-F238E27FC236}">
                <a16:creationId xmlns:a16="http://schemas.microsoft.com/office/drawing/2014/main" xmlns="" id="{2D6BC055-339D-429C-9CE2-12DE644DA90F}"/>
              </a:ext>
            </a:extLst>
          </p:cNvPr>
          <p:cNvSpPr>
            <a:spLocks/>
          </p:cNvSpPr>
          <p:nvPr/>
        </p:nvSpPr>
        <p:spPr bwMode="auto">
          <a:xfrm rot="21486195" flipV="1">
            <a:off x="5410200" y="25812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91" name="Freeform 87">
            <a:extLst>
              <a:ext uri="{FF2B5EF4-FFF2-40B4-BE49-F238E27FC236}">
                <a16:creationId xmlns:a16="http://schemas.microsoft.com/office/drawing/2014/main" xmlns="" id="{C4A7E385-A4B4-4ED9-8A49-A5FFA0AFF736}"/>
              </a:ext>
            </a:extLst>
          </p:cNvPr>
          <p:cNvSpPr>
            <a:spLocks/>
          </p:cNvSpPr>
          <p:nvPr/>
        </p:nvSpPr>
        <p:spPr bwMode="auto">
          <a:xfrm rot="5435568" flipV="1">
            <a:off x="5880893" y="3075782"/>
            <a:ext cx="150813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92" name="Freeform 88">
            <a:extLst>
              <a:ext uri="{FF2B5EF4-FFF2-40B4-BE49-F238E27FC236}">
                <a16:creationId xmlns:a16="http://schemas.microsoft.com/office/drawing/2014/main" xmlns="" id="{F85594EB-D413-4D67-A12D-76A93C40ACE3}"/>
              </a:ext>
            </a:extLst>
          </p:cNvPr>
          <p:cNvSpPr>
            <a:spLocks/>
          </p:cNvSpPr>
          <p:nvPr/>
        </p:nvSpPr>
        <p:spPr bwMode="auto">
          <a:xfrm rot="16086196" flipV="1">
            <a:off x="6361906" y="3074194"/>
            <a:ext cx="147638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595" name="Text Box 91">
            <a:extLst>
              <a:ext uri="{FF2B5EF4-FFF2-40B4-BE49-F238E27FC236}">
                <a16:creationId xmlns:a16="http://schemas.microsoft.com/office/drawing/2014/main" xmlns="" id="{0282E7B5-5351-4F4F-B451-5299B810C6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85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graphicFrame>
        <p:nvGraphicFramePr>
          <p:cNvPr id="21596" name="Object 92">
            <a:extLst>
              <a:ext uri="{FF2B5EF4-FFF2-40B4-BE49-F238E27FC236}">
                <a16:creationId xmlns:a16="http://schemas.microsoft.com/office/drawing/2014/main" xmlns="" id="{AB94A77B-26A7-43B1-933E-05324F9A1FA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979988"/>
          <a:ext cx="457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3" name="Equation" r:id="rId13" imgW="355138" imgH="177569" progId="Equation.3">
                  <p:embed/>
                </p:oleObj>
              </mc:Choice>
              <mc:Fallback>
                <p:oleObj name="Equation" r:id="rId13" imgW="355138" imgH="177569" progId="Equation.3">
                  <p:embed/>
                  <p:pic>
                    <p:nvPicPr>
                      <p:cNvPr id="21596" name="Object 92">
                        <a:extLst>
                          <a:ext uri="{FF2B5EF4-FFF2-40B4-BE49-F238E27FC236}">
                            <a16:creationId xmlns:a16="http://schemas.microsoft.com/office/drawing/2014/main" xmlns="" id="{AB94A77B-26A7-43B1-933E-05324F9A1F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979988"/>
                        <a:ext cx="457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97" name="Object 93">
            <a:extLst>
              <a:ext uri="{FF2B5EF4-FFF2-40B4-BE49-F238E27FC236}">
                <a16:creationId xmlns:a16="http://schemas.microsoft.com/office/drawing/2014/main" xmlns="" id="{A97EB4EE-1565-4204-87BD-C7D0C963A9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34000" y="4624388"/>
          <a:ext cx="457200" cy="239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15" imgW="355138" imgH="177569" progId="Equation.3">
                  <p:embed/>
                </p:oleObj>
              </mc:Choice>
              <mc:Fallback>
                <p:oleObj name="Equation" r:id="rId15" imgW="355138" imgH="177569" progId="Equation.3">
                  <p:embed/>
                  <p:pic>
                    <p:nvPicPr>
                      <p:cNvPr id="21597" name="Object 93">
                        <a:extLst>
                          <a:ext uri="{FF2B5EF4-FFF2-40B4-BE49-F238E27FC236}">
                            <a16:creationId xmlns:a16="http://schemas.microsoft.com/office/drawing/2014/main" xmlns="" id="{A97EB4EE-1565-4204-87BD-C7D0C963A9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624388"/>
                        <a:ext cx="457200" cy="239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1" name="Line 97">
            <a:extLst>
              <a:ext uri="{FF2B5EF4-FFF2-40B4-BE49-F238E27FC236}">
                <a16:creationId xmlns:a16="http://schemas.microsoft.com/office/drawing/2014/main" xmlns="" id="{69864564-2B3A-48C7-8FDA-7E44C4616DB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34671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02" name="Line 98">
            <a:extLst>
              <a:ext uri="{FF2B5EF4-FFF2-40B4-BE49-F238E27FC236}">
                <a16:creationId xmlns:a16="http://schemas.microsoft.com/office/drawing/2014/main" xmlns="" id="{32EEA215-7EC3-4A9E-8629-F6ED7A63C9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223000" y="34671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" name="Rectangle 100">
            <a:extLst>
              <a:ext uri="{FF2B5EF4-FFF2-40B4-BE49-F238E27FC236}">
                <a16:creationId xmlns:a16="http://schemas.microsoft.com/office/drawing/2014/main" xmlns="" id="{33F34D5F-3FD1-46ED-8528-E45E12C1DD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3" name="Object 99">
            <a:extLst>
              <a:ext uri="{FF2B5EF4-FFF2-40B4-BE49-F238E27FC236}">
                <a16:creationId xmlns:a16="http://schemas.microsoft.com/office/drawing/2014/main" xmlns="" id="{620F6A11-AF8A-4394-B9ED-DE83AF2FA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69000" y="35052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5" name="Equation" r:id="rId17" imgW="139579" imgH="177646" progId="Equation.3">
                  <p:embed/>
                </p:oleObj>
              </mc:Choice>
              <mc:Fallback>
                <p:oleObj name="Equation" r:id="rId17" imgW="139579" imgH="177646" progId="Equation.3">
                  <p:embed/>
                  <p:pic>
                    <p:nvPicPr>
                      <p:cNvPr id="21603" name="Object 99">
                        <a:extLst>
                          <a:ext uri="{FF2B5EF4-FFF2-40B4-BE49-F238E27FC236}">
                            <a16:creationId xmlns:a16="http://schemas.microsoft.com/office/drawing/2014/main" xmlns="" id="{620F6A11-AF8A-4394-B9ED-DE83AF2FA5E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69000" y="3505200"/>
                        <a:ext cx="1809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102">
            <a:extLst>
              <a:ext uri="{FF2B5EF4-FFF2-40B4-BE49-F238E27FC236}">
                <a16:creationId xmlns:a16="http://schemas.microsoft.com/office/drawing/2014/main" xmlns="" id="{85CF27AD-F5EC-4CCC-BCC8-369C539EA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5" name="Object 101">
            <a:extLst>
              <a:ext uri="{FF2B5EF4-FFF2-40B4-BE49-F238E27FC236}">
                <a16:creationId xmlns:a16="http://schemas.microsoft.com/office/drawing/2014/main" xmlns="" id="{A2D1AAD3-E07C-4E91-94FB-D28C1FABA8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8400" y="3505200"/>
          <a:ext cx="180975" cy="228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6" name="Equation" r:id="rId19" imgW="139579" imgH="177646" progId="Equation.3">
                  <p:embed/>
                </p:oleObj>
              </mc:Choice>
              <mc:Fallback>
                <p:oleObj name="Equation" r:id="rId19" imgW="139579" imgH="177646" progId="Equation.3">
                  <p:embed/>
                  <p:pic>
                    <p:nvPicPr>
                      <p:cNvPr id="21605" name="Object 101">
                        <a:extLst>
                          <a:ext uri="{FF2B5EF4-FFF2-40B4-BE49-F238E27FC236}">
                            <a16:creationId xmlns:a16="http://schemas.microsoft.com/office/drawing/2014/main" xmlns="" id="{A2D1AAD3-E07C-4E91-94FB-D28C1FABA8C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0" y="3505200"/>
                        <a:ext cx="180975" cy="228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" name="Text Box 103">
            <a:extLst>
              <a:ext uri="{FF2B5EF4-FFF2-40B4-BE49-F238E27FC236}">
                <a16:creationId xmlns:a16="http://schemas.microsoft.com/office/drawing/2014/main" xmlns="" id="{0B691C46-01C9-46D8-A9B1-54473557CF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525" y="3740150"/>
            <a:ext cx="424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Terdapat        sedemikian sehingga </a:t>
            </a:r>
          </a:p>
        </p:txBody>
      </p:sp>
      <p:sp>
        <p:nvSpPr>
          <p:cNvPr id="21564" name="Rectangle 105">
            <a:extLst>
              <a:ext uri="{FF2B5EF4-FFF2-40B4-BE49-F238E27FC236}">
                <a16:creationId xmlns:a16="http://schemas.microsoft.com/office/drawing/2014/main" xmlns="" id="{9E3B857B-3E15-4F49-B794-DE849108C4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8" name="Object 104">
            <a:extLst>
              <a:ext uri="{FF2B5EF4-FFF2-40B4-BE49-F238E27FC236}">
                <a16:creationId xmlns:a16="http://schemas.microsoft.com/office/drawing/2014/main" xmlns="" id="{58268F58-DBE0-498F-8BBD-22CCA16E07A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842000" y="3822700"/>
          <a:ext cx="533400" cy="260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Equation" r:id="rId21" imgW="368140" imgH="177723" progId="Equation.3">
                  <p:embed/>
                </p:oleObj>
              </mc:Choice>
              <mc:Fallback>
                <p:oleObj name="Equation" r:id="rId21" imgW="368140" imgH="177723" progId="Equation.3">
                  <p:embed/>
                  <p:pic>
                    <p:nvPicPr>
                      <p:cNvPr id="21608" name="Object 104">
                        <a:extLst>
                          <a:ext uri="{FF2B5EF4-FFF2-40B4-BE49-F238E27FC236}">
                            <a16:creationId xmlns:a16="http://schemas.microsoft.com/office/drawing/2014/main" xmlns="" id="{58268F58-DBE0-498F-8BBD-22CCA16E07A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2000" y="3822700"/>
                        <a:ext cx="533400" cy="260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" name="Line 106">
            <a:extLst>
              <a:ext uri="{FF2B5EF4-FFF2-40B4-BE49-F238E27FC236}">
                <a16:creationId xmlns:a16="http://schemas.microsoft.com/office/drawing/2014/main" xmlns="" id="{63808E2B-D87C-4D03-9E43-97BEB72C06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0" y="4318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11" name="Line 107">
            <a:extLst>
              <a:ext uri="{FF2B5EF4-FFF2-40B4-BE49-F238E27FC236}">
                <a16:creationId xmlns:a16="http://schemas.microsoft.com/office/drawing/2014/main" xmlns="" id="{323149DF-AE48-4D6B-967F-1BC3C2B81949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5613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12" name="Freeform 108">
            <a:extLst>
              <a:ext uri="{FF2B5EF4-FFF2-40B4-BE49-F238E27FC236}">
                <a16:creationId xmlns:a16="http://schemas.microsoft.com/office/drawing/2014/main" xmlns="" id="{DA619990-325F-41DF-A7AE-D042749407FE}"/>
              </a:ext>
            </a:extLst>
          </p:cNvPr>
          <p:cNvSpPr>
            <a:spLocks/>
          </p:cNvSpPr>
          <p:nvPr/>
        </p:nvSpPr>
        <p:spPr bwMode="auto">
          <a:xfrm>
            <a:off x="1752600" y="4546600"/>
            <a:ext cx="184150" cy="400050"/>
          </a:xfrm>
          <a:custGeom>
            <a:avLst/>
            <a:gdLst>
              <a:gd name="T0" fmla="*/ 0 w 624"/>
              <a:gd name="T1" fmla="*/ 0 h 480"/>
              <a:gd name="T2" fmla="*/ 2147483647 w 624"/>
              <a:gd name="T3" fmla="*/ 2147483647 h 480"/>
              <a:gd name="T4" fmla="*/ 2147483647 w 624"/>
              <a:gd name="T5" fmla="*/ 2147483647 h 480"/>
              <a:gd name="T6" fmla="*/ 2147483647 w 62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0"/>
              <a:gd name="T14" fmla="*/ 624 w 62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0">
                <a:moveTo>
                  <a:pt x="0" y="0"/>
                </a:moveTo>
                <a:cubicBezTo>
                  <a:pt x="12" y="48"/>
                  <a:pt x="24" y="96"/>
                  <a:pt x="96" y="144"/>
                </a:cubicBezTo>
                <a:cubicBezTo>
                  <a:pt x="168" y="192"/>
                  <a:pt x="344" y="232"/>
                  <a:pt x="432" y="288"/>
                </a:cubicBezTo>
                <a:cubicBezTo>
                  <a:pt x="520" y="344"/>
                  <a:pt x="572" y="412"/>
                  <a:pt x="62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13" name="Text Box 109">
            <a:extLst>
              <a:ext uri="{FF2B5EF4-FFF2-40B4-BE49-F238E27FC236}">
                <a16:creationId xmlns:a16="http://schemas.microsoft.com/office/drawing/2014/main" xmlns="" id="{35CFAAB2-A350-47C3-8D2E-8FC93CDA8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0575" y="5495925"/>
            <a:ext cx="2905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800"/>
              <a:t>c</a:t>
            </a:r>
          </a:p>
        </p:txBody>
      </p:sp>
      <p:sp>
        <p:nvSpPr>
          <p:cNvPr id="21614" name="Line 110">
            <a:extLst>
              <a:ext uri="{FF2B5EF4-FFF2-40B4-BE49-F238E27FC236}">
                <a16:creationId xmlns:a16="http://schemas.microsoft.com/office/drawing/2014/main" xmlns="" id="{A9AE47FB-935E-4DFD-AE9B-031504BD1B6C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492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15" name="Line 111">
            <a:extLst>
              <a:ext uri="{FF2B5EF4-FFF2-40B4-BE49-F238E27FC236}">
                <a16:creationId xmlns:a16="http://schemas.microsoft.com/office/drawing/2014/main" xmlns="" id="{50BAA56A-F44D-4BBE-8E1B-860A87D4A2F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4914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16" name="Text Box 112">
            <a:extLst>
              <a:ext uri="{FF2B5EF4-FFF2-40B4-BE49-F238E27FC236}">
                <a16:creationId xmlns:a16="http://schemas.microsoft.com/office/drawing/2014/main" xmlns="" id="{FBBEFC9D-EE7E-4FB7-9F46-23BE5EE4AC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4746625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1617" name="Freeform 113">
            <a:extLst>
              <a:ext uri="{FF2B5EF4-FFF2-40B4-BE49-F238E27FC236}">
                <a16:creationId xmlns:a16="http://schemas.microsoft.com/office/drawing/2014/main" xmlns="" id="{E5A057DB-D27B-429F-BCB7-07888C1DB014}"/>
              </a:ext>
            </a:extLst>
          </p:cNvPr>
          <p:cNvSpPr>
            <a:spLocks/>
          </p:cNvSpPr>
          <p:nvPr/>
        </p:nvSpPr>
        <p:spPr bwMode="auto">
          <a:xfrm rot="10984380" flipV="1">
            <a:off x="1447800" y="45116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18" name="Freeform 114">
            <a:extLst>
              <a:ext uri="{FF2B5EF4-FFF2-40B4-BE49-F238E27FC236}">
                <a16:creationId xmlns:a16="http://schemas.microsoft.com/office/drawing/2014/main" xmlns="" id="{5D18FD91-8AAD-49E2-8D41-8788263AB2D9}"/>
              </a:ext>
            </a:extLst>
          </p:cNvPr>
          <p:cNvSpPr>
            <a:spLocks/>
          </p:cNvSpPr>
          <p:nvPr/>
        </p:nvSpPr>
        <p:spPr bwMode="auto">
          <a:xfrm rot="21486195" flipV="1">
            <a:off x="1447800" y="49180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19" name="Freeform 115">
            <a:extLst>
              <a:ext uri="{FF2B5EF4-FFF2-40B4-BE49-F238E27FC236}">
                <a16:creationId xmlns:a16="http://schemas.microsoft.com/office/drawing/2014/main" xmlns="" id="{AC57073F-2E8F-43A2-B65B-66ECA38E4FDC}"/>
              </a:ext>
            </a:extLst>
          </p:cNvPr>
          <p:cNvSpPr>
            <a:spLocks/>
          </p:cNvSpPr>
          <p:nvPr/>
        </p:nvSpPr>
        <p:spPr bwMode="auto">
          <a:xfrm rot="5435568" flipV="1">
            <a:off x="1854993" y="5412582"/>
            <a:ext cx="150813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20" name="Freeform 116">
            <a:extLst>
              <a:ext uri="{FF2B5EF4-FFF2-40B4-BE49-F238E27FC236}">
                <a16:creationId xmlns:a16="http://schemas.microsoft.com/office/drawing/2014/main" xmlns="" id="{FA0E79C3-808A-4D98-B53C-D8591E4F367C}"/>
              </a:ext>
            </a:extLst>
          </p:cNvPr>
          <p:cNvSpPr>
            <a:spLocks/>
          </p:cNvSpPr>
          <p:nvPr/>
        </p:nvSpPr>
        <p:spPr bwMode="auto">
          <a:xfrm rot="16086196" flipV="1">
            <a:off x="2478881" y="5410994"/>
            <a:ext cx="147638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21" name="Text Box 117">
            <a:extLst>
              <a:ext uri="{FF2B5EF4-FFF2-40B4-BE49-F238E27FC236}">
                <a16:creationId xmlns:a16="http://schemas.microsoft.com/office/drawing/2014/main" xmlns="" id="{334AD53E-FFD8-46A5-84A3-96183C6E4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4705350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L</a:t>
            </a:r>
          </a:p>
        </p:txBody>
      </p:sp>
      <p:sp>
        <p:nvSpPr>
          <p:cNvPr id="5" name="Rectangle 121">
            <a:extLst>
              <a:ext uri="{FF2B5EF4-FFF2-40B4-BE49-F238E27FC236}">
                <a16:creationId xmlns:a16="http://schemas.microsoft.com/office/drawing/2014/main" xmlns="" id="{11C3BA6A-E8A7-4BB6-92AA-DC17FD0C2B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24" name="Object 120">
            <a:extLst>
              <a:ext uri="{FF2B5EF4-FFF2-40B4-BE49-F238E27FC236}">
                <a16:creationId xmlns:a16="http://schemas.microsoft.com/office/drawing/2014/main" xmlns="" id="{EAA069DC-DA45-49A0-B6CD-CCEC1C6041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6078538"/>
          <a:ext cx="1600200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8" name="Equation" r:id="rId23" imgW="863225" imgH="203112" progId="Equation.3">
                  <p:embed/>
                </p:oleObj>
              </mc:Choice>
              <mc:Fallback>
                <p:oleObj name="Equation" r:id="rId23" imgW="863225" imgH="203112" progId="Equation.3">
                  <p:embed/>
                  <p:pic>
                    <p:nvPicPr>
                      <p:cNvPr id="21624" name="Object 120">
                        <a:extLst>
                          <a:ext uri="{FF2B5EF4-FFF2-40B4-BE49-F238E27FC236}">
                            <a16:creationId xmlns:a16="http://schemas.microsoft.com/office/drawing/2014/main" xmlns="" id="{EAA069DC-DA45-49A0-B6CD-CCEC1C6041C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6078538"/>
                        <a:ext cx="1600200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123">
            <a:extLst>
              <a:ext uri="{FF2B5EF4-FFF2-40B4-BE49-F238E27FC236}">
                <a16:creationId xmlns:a16="http://schemas.microsoft.com/office/drawing/2014/main" xmlns="" id="{0D1738E1-B9CF-43B0-87A1-490650441A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26" name="Object 122">
            <a:extLst>
              <a:ext uri="{FF2B5EF4-FFF2-40B4-BE49-F238E27FC236}">
                <a16:creationId xmlns:a16="http://schemas.microsoft.com/office/drawing/2014/main" xmlns="" id="{1D40C198-17A2-423D-A889-53B4DC96C4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0" y="6115050"/>
          <a:ext cx="144780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9" name="Equation" r:id="rId25" imgW="888614" imgH="203112" progId="Equation.3">
                  <p:embed/>
                </p:oleObj>
              </mc:Choice>
              <mc:Fallback>
                <p:oleObj name="Equation" r:id="rId25" imgW="888614" imgH="203112" progId="Equation.3">
                  <p:embed/>
                  <p:pic>
                    <p:nvPicPr>
                      <p:cNvPr id="21626" name="Object 122">
                        <a:extLst>
                          <a:ext uri="{FF2B5EF4-FFF2-40B4-BE49-F238E27FC236}">
                            <a16:creationId xmlns:a16="http://schemas.microsoft.com/office/drawing/2014/main" xmlns="" id="{1D40C198-17A2-423D-A889-53B4DC96C4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0" y="6115050"/>
                        <a:ext cx="1447800" cy="327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125">
            <a:extLst>
              <a:ext uri="{FF2B5EF4-FFF2-40B4-BE49-F238E27FC236}">
                <a16:creationId xmlns:a16="http://schemas.microsoft.com/office/drawing/2014/main" xmlns="" id="{2B4ECDEE-A2D4-4091-ADEE-4E3F8F7FA9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28" name="Object 124">
            <a:extLst>
              <a:ext uri="{FF2B5EF4-FFF2-40B4-BE49-F238E27FC236}">
                <a16:creationId xmlns:a16="http://schemas.microsoft.com/office/drawing/2014/main" xmlns="" id="{0E2FBE7C-3488-4373-B0EF-37D4587C79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01800" y="5637213"/>
          <a:ext cx="4572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Equation" r:id="rId27" imgW="355138" imgH="177569" progId="Equation.3">
                  <p:embed/>
                </p:oleObj>
              </mc:Choice>
              <mc:Fallback>
                <p:oleObj name="Equation" r:id="rId27" imgW="355138" imgH="177569" progId="Equation.3">
                  <p:embed/>
                  <p:pic>
                    <p:nvPicPr>
                      <p:cNvPr id="21628" name="Object 124">
                        <a:extLst>
                          <a:ext uri="{FF2B5EF4-FFF2-40B4-BE49-F238E27FC236}">
                            <a16:creationId xmlns:a16="http://schemas.microsoft.com/office/drawing/2014/main" xmlns="" id="{0E2FBE7C-3488-4373-B0EF-37D4587C797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1800" y="5637213"/>
                        <a:ext cx="4572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127">
            <a:extLst>
              <a:ext uri="{FF2B5EF4-FFF2-40B4-BE49-F238E27FC236}">
                <a16:creationId xmlns:a16="http://schemas.microsoft.com/office/drawing/2014/main" xmlns="" id="{E4C43503-A07D-43BF-9102-AE7E1585BC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30" name="Object 126">
            <a:extLst>
              <a:ext uri="{FF2B5EF4-FFF2-40B4-BE49-F238E27FC236}">
                <a16:creationId xmlns:a16="http://schemas.microsoft.com/office/drawing/2014/main" xmlns="" id="{6E5B0BFA-FAB0-41D2-82A6-B15023A52B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5638800"/>
          <a:ext cx="457200" cy="234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1" name="Equation" r:id="rId29" imgW="355138" imgH="177569" progId="Equation.3">
                  <p:embed/>
                </p:oleObj>
              </mc:Choice>
              <mc:Fallback>
                <p:oleObj name="Equation" r:id="rId29" imgW="355138" imgH="177569" progId="Equation.3">
                  <p:embed/>
                  <p:pic>
                    <p:nvPicPr>
                      <p:cNvPr id="21630" name="Object 126">
                        <a:extLst>
                          <a:ext uri="{FF2B5EF4-FFF2-40B4-BE49-F238E27FC236}">
                            <a16:creationId xmlns:a16="http://schemas.microsoft.com/office/drawing/2014/main" xmlns="" id="{6E5B0BFA-FAB0-41D2-82A6-B15023A52B9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5638800"/>
                        <a:ext cx="457200" cy="234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32" name="AutoShape 128">
            <a:extLst>
              <a:ext uri="{FF2B5EF4-FFF2-40B4-BE49-F238E27FC236}">
                <a16:creationId xmlns:a16="http://schemas.microsoft.com/office/drawing/2014/main" xmlns="" id="{2245BB65-9294-47CD-A8D6-D04C6062D1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5851525"/>
            <a:ext cx="255588" cy="793750"/>
          </a:xfrm>
          <a:prstGeom prst="rightArrow">
            <a:avLst>
              <a:gd name="adj1" fmla="val 50000"/>
              <a:gd name="adj2" fmla="val 5625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633" name="Line 129">
            <a:extLst>
              <a:ext uri="{FF2B5EF4-FFF2-40B4-BE49-F238E27FC236}">
                <a16:creationId xmlns:a16="http://schemas.microsoft.com/office/drawing/2014/main" xmlns="" id="{51FD6980-68EB-46EB-A5D8-66C41721029E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4318000"/>
            <a:ext cx="0" cy="152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34" name="Line 130">
            <a:extLst>
              <a:ext uri="{FF2B5EF4-FFF2-40B4-BE49-F238E27FC236}">
                <a16:creationId xmlns:a16="http://schemas.microsoft.com/office/drawing/2014/main" xmlns="" id="{8B034335-1541-4532-B3B0-6A70BA8741F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5613400"/>
            <a:ext cx="2514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35" name="Freeform 131">
            <a:extLst>
              <a:ext uri="{FF2B5EF4-FFF2-40B4-BE49-F238E27FC236}">
                <a16:creationId xmlns:a16="http://schemas.microsoft.com/office/drawing/2014/main" xmlns="" id="{12455521-B712-4D91-AB7A-A427497B34ED}"/>
              </a:ext>
            </a:extLst>
          </p:cNvPr>
          <p:cNvSpPr>
            <a:spLocks/>
          </p:cNvSpPr>
          <p:nvPr/>
        </p:nvSpPr>
        <p:spPr bwMode="auto">
          <a:xfrm>
            <a:off x="5943600" y="4343400"/>
            <a:ext cx="1219200" cy="400050"/>
          </a:xfrm>
          <a:custGeom>
            <a:avLst/>
            <a:gdLst>
              <a:gd name="T0" fmla="*/ 0 w 624"/>
              <a:gd name="T1" fmla="*/ 0 h 480"/>
              <a:gd name="T2" fmla="*/ 2147483647 w 624"/>
              <a:gd name="T3" fmla="*/ 2147483647 h 480"/>
              <a:gd name="T4" fmla="*/ 2147483647 w 624"/>
              <a:gd name="T5" fmla="*/ 2147483647 h 480"/>
              <a:gd name="T6" fmla="*/ 2147483647 w 624"/>
              <a:gd name="T7" fmla="*/ 2147483647 h 480"/>
              <a:gd name="T8" fmla="*/ 0 60000 65536"/>
              <a:gd name="T9" fmla="*/ 0 60000 65536"/>
              <a:gd name="T10" fmla="*/ 0 60000 65536"/>
              <a:gd name="T11" fmla="*/ 0 60000 65536"/>
              <a:gd name="T12" fmla="*/ 0 w 624"/>
              <a:gd name="T13" fmla="*/ 0 h 480"/>
              <a:gd name="T14" fmla="*/ 624 w 624"/>
              <a:gd name="T15" fmla="*/ 480 h 48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624" h="480">
                <a:moveTo>
                  <a:pt x="0" y="0"/>
                </a:moveTo>
                <a:cubicBezTo>
                  <a:pt x="12" y="48"/>
                  <a:pt x="24" y="96"/>
                  <a:pt x="96" y="144"/>
                </a:cubicBezTo>
                <a:cubicBezTo>
                  <a:pt x="168" y="192"/>
                  <a:pt x="344" y="232"/>
                  <a:pt x="432" y="288"/>
                </a:cubicBezTo>
                <a:cubicBezTo>
                  <a:pt x="520" y="344"/>
                  <a:pt x="572" y="412"/>
                  <a:pt x="624" y="48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36" name="Text Box 132">
            <a:extLst>
              <a:ext uri="{FF2B5EF4-FFF2-40B4-BE49-F238E27FC236}">
                <a16:creationId xmlns:a16="http://schemas.microsoft.com/office/drawing/2014/main" xmlns="" id="{D4A19A87-FABE-4C6B-9B70-8D476FC03F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3975" y="5470525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1637" name="Line 133">
            <a:extLst>
              <a:ext uri="{FF2B5EF4-FFF2-40B4-BE49-F238E27FC236}">
                <a16:creationId xmlns:a16="http://schemas.microsoft.com/office/drawing/2014/main" xmlns="" id="{BA825555-5183-4EF0-B6CA-692AA48CED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4927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38" name="Line 134">
            <a:extLst>
              <a:ext uri="{FF2B5EF4-FFF2-40B4-BE49-F238E27FC236}">
                <a16:creationId xmlns:a16="http://schemas.microsoft.com/office/drawing/2014/main" xmlns="" id="{FEA98142-705D-4C91-AAD8-134F3BAF89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4914900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39" name="Text Box 135">
            <a:extLst>
              <a:ext uri="{FF2B5EF4-FFF2-40B4-BE49-F238E27FC236}">
                <a16:creationId xmlns:a16="http://schemas.microsoft.com/office/drawing/2014/main" xmlns="" id="{87CD2861-6F2F-4F94-BDBD-E25EA1982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0800" y="472440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º</a:t>
            </a:r>
          </a:p>
        </p:txBody>
      </p:sp>
      <p:sp>
        <p:nvSpPr>
          <p:cNvPr id="21640" name="Freeform 136">
            <a:extLst>
              <a:ext uri="{FF2B5EF4-FFF2-40B4-BE49-F238E27FC236}">
                <a16:creationId xmlns:a16="http://schemas.microsoft.com/office/drawing/2014/main" xmlns="" id="{BF8AE4D1-5D37-4910-9282-29B1B8611D05}"/>
              </a:ext>
            </a:extLst>
          </p:cNvPr>
          <p:cNvSpPr>
            <a:spLocks/>
          </p:cNvSpPr>
          <p:nvPr/>
        </p:nvSpPr>
        <p:spPr bwMode="auto">
          <a:xfrm rot="10984380" flipV="1">
            <a:off x="5791200" y="45497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41" name="Freeform 137">
            <a:extLst>
              <a:ext uri="{FF2B5EF4-FFF2-40B4-BE49-F238E27FC236}">
                <a16:creationId xmlns:a16="http://schemas.microsoft.com/office/drawing/2014/main" xmlns="" id="{05AC6CD1-E369-4D9A-B15C-3C3239BC946B}"/>
              </a:ext>
            </a:extLst>
          </p:cNvPr>
          <p:cNvSpPr>
            <a:spLocks/>
          </p:cNvSpPr>
          <p:nvPr/>
        </p:nvSpPr>
        <p:spPr bwMode="auto">
          <a:xfrm rot="21486195" flipV="1">
            <a:off x="5791200" y="4841875"/>
            <a:ext cx="152400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42" name="Freeform 138">
            <a:extLst>
              <a:ext uri="{FF2B5EF4-FFF2-40B4-BE49-F238E27FC236}">
                <a16:creationId xmlns:a16="http://schemas.microsoft.com/office/drawing/2014/main" xmlns="" id="{C1F6B2A7-9D93-4CDE-A7F9-CBECDE80CD71}"/>
              </a:ext>
            </a:extLst>
          </p:cNvPr>
          <p:cNvSpPr>
            <a:spLocks/>
          </p:cNvSpPr>
          <p:nvPr/>
        </p:nvSpPr>
        <p:spPr bwMode="auto">
          <a:xfrm rot="5435568" flipV="1">
            <a:off x="6261893" y="5412582"/>
            <a:ext cx="150813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43" name="Freeform 139">
            <a:extLst>
              <a:ext uri="{FF2B5EF4-FFF2-40B4-BE49-F238E27FC236}">
                <a16:creationId xmlns:a16="http://schemas.microsoft.com/office/drawing/2014/main" xmlns="" id="{5DF129CC-4040-4472-9096-CD9553FD5D45}"/>
              </a:ext>
            </a:extLst>
          </p:cNvPr>
          <p:cNvSpPr>
            <a:spLocks/>
          </p:cNvSpPr>
          <p:nvPr/>
        </p:nvSpPr>
        <p:spPr bwMode="auto">
          <a:xfrm rot="16086196" flipV="1">
            <a:off x="6742906" y="5410994"/>
            <a:ext cx="147638" cy="400050"/>
          </a:xfrm>
          <a:custGeom>
            <a:avLst/>
            <a:gdLst>
              <a:gd name="T0" fmla="*/ 0 w 192"/>
              <a:gd name="T1" fmla="*/ 2147483647 h 48"/>
              <a:gd name="T2" fmla="*/ 2147483647 w 192"/>
              <a:gd name="T3" fmla="*/ 0 h 48"/>
              <a:gd name="T4" fmla="*/ 2147483647 w 192"/>
              <a:gd name="T5" fmla="*/ 2147483647 h 48"/>
              <a:gd name="T6" fmla="*/ 0 60000 65536"/>
              <a:gd name="T7" fmla="*/ 0 60000 65536"/>
              <a:gd name="T8" fmla="*/ 0 60000 65536"/>
              <a:gd name="T9" fmla="*/ 0 w 192"/>
              <a:gd name="T10" fmla="*/ 0 h 48"/>
              <a:gd name="T11" fmla="*/ 192 w 192"/>
              <a:gd name="T12" fmla="*/ 48 h 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2" h="48">
                <a:moveTo>
                  <a:pt x="0" y="48"/>
                </a:moveTo>
                <a:cubicBezTo>
                  <a:pt x="32" y="24"/>
                  <a:pt x="64" y="0"/>
                  <a:pt x="96" y="0"/>
                </a:cubicBezTo>
                <a:cubicBezTo>
                  <a:pt x="128" y="0"/>
                  <a:pt x="160" y="24"/>
                  <a:pt x="19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44" name="Text Box 140">
            <a:extLst>
              <a:ext uri="{FF2B5EF4-FFF2-40B4-BE49-F238E27FC236}">
                <a16:creationId xmlns:a16="http://schemas.microsoft.com/office/drawing/2014/main" xmlns="" id="{B81759D8-6408-4DFD-B9B8-9C89092F6E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42000" y="4711700"/>
            <a:ext cx="3000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1800"/>
              <a:t>L</a:t>
            </a:r>
          </a:p>
        </p:txBody>
      </p:sp>
      <p:sp>
        <p:nvSpPr>
          <p:cNvPr id="21647" name="Line 143">
            <a:extLst>
              <a:ext uri="{FF2B5EF4-FFF2-40B4-BE49-F238E27FC236}">
                <a16:creationId xmlns:a16="http://schemas.microsoft.com/office/drawing/2014/main" xmlns="" id="{6B5F9C3D-5F39-41E7-9B68-4013786E64A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19900" y="50419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48" name="Line 144">
            <a:extLst>
              <a:ext uri="{FF2B5EF4-FFF2-40B4-BE49-F238E27FC236}">
                <a16:creationId xmlns:a16="http://schemas.microsoft.com/office/drawing/2014/main" xmlns="" id="{8C6A78F2-0642-4085-8023-27F03D4D17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92800" y="50546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1650" name="Line 146">
            <a:extLst>
              <a:ext uri="{FF2B5EF4-FFF2-40B4-BE49-F238E27FC236}">
                <a16:creationId xmlns:a16="http://schemas.microsoft.com/office/drawing/2014/main" xmlns="" id="{3CEFB4DE-C828-4A09-B232-CA310B62B25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54700" y="47371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51" name="Line 147">
            <a:extLst>
              <a:ext uri="{FF2B5EF4-FFF2-40B4-BE49-F238E27FC236}">
                <a16:creationId xmlns:a16="http://schemas.microsoft.com/office/drawing/2014/main" xmlns="" id="{5E653056-308B-47DE-A472-0CC8BFB915C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724400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 spd="med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5" dur="2000"/>
                                        <p:tgtEl>
                                          <p:spTgt spid="21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8" dur="2000"/>
                                        <p:tgtEl>
                                          <p:spTgt spid="21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1" dur="2000"/>
                                        <p:tgtEl>
                                          <p:spTgt spid="21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1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0" dur="2000"/>
                                        <p:tgtEl>
                                          <p:spTgt spid="21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3" dur="2000"/>
                                        <p:tgtEl>
                                          <p:spTgt spid="215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6" dur="2000"/>
                                        <p:tgtEl>
                                          <p:spTgt spid="215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9" dur="2000"/>
                                        <p:tgtEl>
                                          <p:spTgt spid="21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15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8" dur="2000"/>
                                        <p:tgtEl>
                                          <p:spTgt spid="21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1" dur="2000"/>
                                        <p:tgtEl>
                                          <p:spTgt spid="21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15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0" dur="2000"/>
                                        <p:tgtEl>
                                          <p:spTgt spid="215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15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1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1" dur="2000"/>
                                        <p:tgtEl>
                                          <p:spTgt spid="21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1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7" dur="2000"/>
                                        <p:tgtEl>
                                          <p:spTgt spid="21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21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21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1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9" dur="20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2" dur="20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5" dur="20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8" dur="2000"/>
                                        <p:tgtEl>
                                          <p:spTgt spid="21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1" dur="2000"/>
                                        <p:tgtEl>
                                          <p:spTgt spid="21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4" dur="2000"/>
                                        <p:tgtEl>
                                          <p:spTgt spid="215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17" dur="2000"/>
                                        <p:tgtEl>
                                          <p:spTgt spid="21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0" dur="2000"/>
                                        <p:tgtEl>
                                          <p:spTgt spid="21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3" dur="2000"/>
                                        <p:tgtEl>
                                          <p:spTgt spid="21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6" dur="2000"/>
                                        <p:tgtEl>
                                          <p:spTgt spid="21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9" dur="2000"/>
                                        <p:tgtEl>
                                          <p:spTgt spid="21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2" dur="2000"/>
                                        <p:tgtEl>
                                          <p:spTgt spid="2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7" dur="2000"/>
                                        <p:tgtEl>
                                          <p:spTgt spid="2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0" dur="2000"/>
                                        <p:tgtEl>
                                          <p:spTgt spid="2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3" dur="2000"/>
                                        <p:tgtEl>
                                          <p:spTgt spid="2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6" dur="2000"/>
                                        <p:tgtEl>
                                          <p:spTgt spid="2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49" dur="2000"/>
                                        <p:tgtEl>
                                          <p:spTgt spid="2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2" dur="2000"/>
                                        <p:tgtEl>
                                          <p:spTgt spid="2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5" dur="2000"/>
                                        <p:tgtEl>
                                          <p:spTgt spid="2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8" dur="2000"/>
                                        <p:tgtEl>
                                          <p:spTgt spid="2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1" dur="2000"/>
                                        <p:tgtEl>
                                          <p:spTgt spid="2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4" dur="2000"/>
                                        <p:tgtEl>
                                          <p:spTgt spid="2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67" dur="2000"/>
                                        <p:tgtEl>
                                          <p:spTgt spid="2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0" dur="2000"/>
                                        <p:tgtEl>
                                          <p:spTgt spid="2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3" dur="2000"/>
                                        <p:tgtEl>
                                          <p:spTgt spid="21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6" dur="2000"/>
                                        <p:tgtEl>
                                          <p:spTgt spid="21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9" dur="2000"/>
                                        <p:tgtEl>
                                          <p:spTgt spid="21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 nodeType="clickPar">
                      <p:stCondLst>
                        <p:cond delay="indefinite"/>
                      </p:stCondLst>
                      <p:childTnLst>
                        <p:par>
                          <p:cTn id="1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4" dur="2000"/>
                                        <p:tgtEl>
                                          <p:spTgt spid="21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 nodeType="clickPar">
                      <p:stCondLst>
                        <p:cond delay="indefinite"/>
                      </p:stCondLst>
                      <p:childTnLst>
                        <p:par>
                          <p:cTn id="1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9" dur="2000"/>
                                        <p:tgtEl>
                                          <p:spTgt spid="215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2" dur="2000"/>
                                        <p:tgtEl>
                                          <p:spTgt spid="215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5" dur="2000"/>
                                        <p:tgtEl>
                                          <p:spTgt spid="21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8" dur="2000"/>
                                        <p:tgtEl>
                                          <p:spTgt spid="21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1" dur="2000"/>
                                        <p:tgtEl>
                                          <p:spTgt spid="21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4" dur="2000"/>
                                        <p:tgtEl>
                                          <p:spTgt spid="21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7" dur="2000"/>
                                        <p:tgtEl>
                                          <p:spTgt spid="21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0" dur="2000"/>
                                        <p:tgtEl>
                                          <p:spTgt spid="21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3" dur="2000"/>
                                        <p:tgtEl>
                                          <p:spTgt spid="21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6" dur="2000"/>
                                        <p:tgtEl>
                                          <p:spTgt spid="21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9" dur="2000"/>
                                        <p:tgtEl>
                                          <p:spTgt spid="21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2" dur="2000"/>
                                        <p:tgtEl>
                                          <p:spTgt spid="21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5" dur="2000"/>
                                        <p:tgtEl>
                                          <p:spTgt spid="21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8" dur="2000"/>
                                        <p:tgtEl>
                                          <p:spTgt spid="21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1" dur="2000"/>
                                        <p:tgtEl>
                                          <p:spTgt spid="21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4" dur="2000"/>
                                        <p:tgtEl>
                                          <p:spTgt spid="2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7" dur="2000"/>
                                        <p:tgtEl>
                                          <p:spTgt spid="2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0" dur="2000"/>
                                        <p:tgtEl>
                                          <p:spTgt spid="21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3" dur="2000"/>
                                        <p:tgtEl>
                                          <p:spTgt spid="21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55" grpId="0"/>
      <p:bldP spid="21556" grpId="0"/>
      <p:bldP spid="21560" grpId="0"/>
      <p:bldP spid="21563" grpId="0"/>
      <p:bldP spid="21572" grpId="0"/>
      <p:bldP spid="21575" grpId="0" animBg="1"/>
      <p:bldP spid="21576" grpId="0" animBg="1"/>
      <p:bldP spid="21577" grpId="0"/>
      <p:bldP spid="21585" grpId="0"/>
      <p:bldP spid="21588" grpId="0"/>
      <p:bldP spid="21595" grpId="0"/>
      <p:bldP spid="21607" grpId="0"/>
      <p:bldP spid="21613" grpId="0"/>
      <p:bldP spid="21616" grpId="0"/>
      <p:bldP spid="21621" grpId="0"/>
      <p:bldP spid="21632" grpId="0" animBg="1"/>
      <p:bldP spid="21636" grpId="0"/>
      <p:bldP spid="21639" grpId="0"/>
      <p:bldP spid="2164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6">
            <a:extLst>
              <a:ext uri="{FF2B5EF4-FFF2-40B4-BE49-F238E27FC236}">
                <a16:creationId xmlns:a16="http://schemas.microsoft.com/office/drawing/2014/main" xmlns="" id="{C25E7BE6-3DAB-4F04-91C6-84E92384BE9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81200"/>
            <a:ext cx="4381500" cy="38862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endParaRPr lang="en-US" altLang="en-US" sz="2800" b="1">
              <a:solidFill>
                <a:srgbClr val="FF3300"/>
              </a:solidFill>
            </a:endParaRPr>
          </a:p>
          <a:p>
            <a:pPr eaLnBrk="1" hangingPunct="1"/>
            <a:endParaRPr lang="en-US" altLang="en-US" sz="240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en-US" altLang="en-US" sz="2800">
              <a:latin typeface="Times New Roman" panose="02020603050405020304" pitchFamily="18" charset="0"/>
            </a:endParaRPr>
          </a:p>
        </p:txBody>
      </p:sp>
      <p:graphicFrame>
        <p:nvGraphicFramePr>
          <p:cNvPr id="24636" name="Object 60">
            <a:extLst>
              <a:ext uri="{FF2B5EF4-FFF2-40B4-BE49-F238E27FC236}">
                <a16:creationId xmlns:a16="http://schemas.microsoft.com/office/drawing/2014/main" xmlns="" id="{A5C8A9DB-F00D-4788-B32E-8A2FC9DB2090}"/>
              </a:ext>
            </a:extLst>
          </p:cNvPr>
          <p:cNvGraphicFramePr>
            <a:graphicFrameLocks noGrp="1" noChangeAspect="1"/>
          </p:cNvGraphicFramePr>
          <p:nvPr>
            <p:ph sz="quarter" idx="2"/>
          </p:nvPr>
        </p:nvGraphicFramePr>
        <p:xfrm>
          <a:off x="5943600" y="4002088"/>
          <a:ext cx="1065213" cy="498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Equation" r:id="rId3" imgW="596900" imgH="279400" progId="Equation.3">
                  <p:embed/>
                </p:oleObj>
              </mc:Choice>
              <mc:Fallback>
                <p:oleObj name="Equation" r:id="rId3" imgW="596900" imgH="279400" progId="Equation.3">
                  <p:embed/>
                  <p:pic>
                    <p:nvPicPr>
                      <p:cNvPr id="24636" name="Object 60">
                        <a:extLst>
                          <a:ext uri="{FF2B5EF4-FFF2-40B4-BE49-F238E27FC236}">
                            <a16:creationId xmlns:a16="http://schemas.microsoft.com/office/drawing/2014/main" xmlns="" id="{A5C8A9DB-F00D-4788-B32E-8A2FC9DB209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4002088"/>
                        <a:ext cx="1065213" cy="49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45" name="Object 69">
            <a:extLst>
              <a:ext uri="{FF2B5EF4-FFF2-40B4-BE49-F238E27FC236}">
                <a16:creationId xmlns:a16="http://schemas.microsoft.com/office/drawing/2014/main" xmlns="" id="{5C5E2115-C986-4FA5-81D9-8A68D348E758}"/>
              </a:ext>
            </a:extLst>
          </p:cNvPr>
          <p:cNvGraphicFramePr>
            <a:graphicFrameLocks noGrp="1" noChangeAspect="1"/>
          </p:cNvGraphicFramePr>
          <p:nvPr>
            <p:ph sz="quarter" idx="3"/>
          </p:nvPr>
        </p:nvGraphicFramePr>
        <p:xfrm>
          <a:off x="1604963" y="5105400"/>
          <a:ext cx="6084887" cy="550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Equation" r:id="rId5" imgW="3086100" imgH="279400" progId="Equation.3">
                  <p:embed/>
                </p:oleObj>
              </mc:Choice>
              <mc:Fallback>
                <p:oleObj name="Equation" r:id="rId5" imgW="3086100" imgH="279400" progId="Equation.3">
                  <p:embed/>
                  <p:pic>
                    <p:nvPicPr>
                      <p:cNvPr id="24645" name="Object 69">
                        <a:extLst>
                          <a:ext uri="{FF2B5EF4-FFF2-40B4-BE49-F238E27FC236}">
                            <a16:creationId xmlns:a16="http://schemas.microsoft.com/office/drawing/2014/main" xmlns="" id="{5C5E2115-C986-4FA5-81D9-8A68D348E758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4963" y="5105400"/>
                        <a:ext cx="6084887" cy="550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3" name="Slide Number Placeholder 6">
            <a:extLst>
              <a:ext uri="{FF2B5EF4-FFF2-40B4-BE49-F238E27FC236}">
                <a16:creationId xmlns:a16="http://schemas.microsoft.com/office/drawing/2014/main" xmlns="" id="{D0845E00-4D36-4891-8295-ED9CBE758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D0A8D2A4-3786-4077-8A38-6F9CA8E131FF}" type="slidenum">
              <a:rPr lang="en-US" altLang="en-US" sz="1200">
                <a:latin typeface="Arial Black" panose="020B0A04020102020204" pitchFamily="34" charset="0"/>
              </a:rPr>
              <a:pPr/>
              <a:t>6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534" name="Rectangle 5">
            <a:extLst>
              <a:ext uri="{FF2B5EF4-FFF2-40B4-BE49-F238E27FC236}">
                <a16:creationId xmlns:a16="http://schemas.microsoft.com/office/drawing/2014/main" xmlns="" id="{00994C10-EDEA-4A3F-AE49-535097FEF5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35" name="Rectangle 7">
            <a:extLst>
              <a:ext uri="{FF2B5EF4-FFF2-40B4-BE49-F238E27FC236}">
                <a16:creationId xmlns:a16="http://schemas.microsoft.com/office/drawing/2014/main" xmlns="" id="{FD49125D-74AC-4CE2-AE47-F78E35132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36" name="Rectangle 18">
            <a:extLst>
              <a:ext uri="{FF2B5EF4-FFF2-40B4-BE49-F238E27FC236}">
                <a16:creationId xmlns:a16="http://schemas.microsoft.com/office/drawing/2014/main" xmlns="" id="{DC46A20F-1BCE-4529-B69C-F0C29094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37" name="Rectangle 19">
            <a:extLst>
              <a:ext uri="{FF2B5EF4-FFF2-40B4-BE49-F238E27FC236}">
                <a16:creationId xmlns:a16="http://schemas.microsoft.com/office/drawing/2014/main" xmlns="" id="{9503FB21-188E-4D2C-BA0A-2AFA287CA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6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38" name="Rectangle 23">
            <a:extLst>
              <a:ext uri="{FF2B5EF4-FFF2-40B4-BE49-F238E27FC236}">
                <a16:creationId xmlns:a16="http://schemas.microsoft.com/office/drawing/2014/main" xmlns="" id="{AF319965-3151-47B6-9448-DA6D0F4D37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39" name="Rectangle 24">
            <a:extLst>
              <a:ext uri="{FF2B5EF4-FFF2-40B4-BE49-F238E27FC236}">
                <a16:creationId xmlns:a16="http://schemas.microsoft.com/office/drawing/2014/main" xmlns="" id="{CAB7EE9D-0A07-4B89-AE54-EB30165F7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0" name="Rectangle 26">
            <a:extLst>
              <a:ext uri="{FF2B5EF4-FFF2-40B4-BE49-F238E27FC236}">
                <a16:creationId xmlns:a16="http://schemas.microsoft.com/office/drawing/2014/main" xmlns="" id="{F3E8CF46-1160-423B-8F8F-E46A5BF539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1" name="Rectangle 27">
            <a:extLst>
              <a:ext uri="{FF2B5EF4-FFF2-40B4-BE49-F238E27FC236}">
                <a16:creationId xmlns:a16="http://schemas.microsoft.com/office/drawing/2014/main" xmlns="" id="{E68E8B68-CE67-44A0-8B79-72E3DE8D2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889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2" name="Rectangle 29">
            <a:extLst>
              <a:ext uri="{FF2B5EF4-FFF2-40B4-BE49-F238E27FC236}">
                <a16:creationId xmlns:a16="http://schemas.microsoft.com/office/drawing/2014/main" xmlns="" id="{D57F9657-724B-41CB-8955-B9422E3712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3" name="Rectangle 30">
            <a:extLst>
              <a:ext uri="{FF2B5EF4-FFF2-40B4-BE49-F238E27FC236}">
                <a16:creationId xmlns:a16="http://schemas.microsoft.com/office/drawing/2014/main" xmlns="" id="{D908D8FE-6FC7-4423-A789-A893994560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4" name="Rectangle 32">
            <a:extLst>
              <a:ext uri="{FF2B5EF4-FFF2-40B4-BE49-F238E27FC236}">
                <a16:creationId xmlns:a16="http://schemas.microsoft.com/office/drawing/2014/main" xmlns="" id="{38948405-FD2C-4C9C-A755-9DB1F1CFC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733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5" name="Rectangle 36">
            <a:extLst>
              <a:ext uri="{FF2B5EF4-FFF2-40B4-BE49-F238E27FC236}">
                <a16:creationId xmlns:a16="http://schemas.microsoft.com/office/drawing/2014/main" xmlns="" id="{39B63F0E-00C6-47EB-A405-90CB1ABF7A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670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6" name="Rectangle 38">
            <a:extLst>
              <a:ext uri="{FF2B5EF4-FFF2-40B4-BE49-F238E27FC236}">
                <a16:creationId xmlns:a16="http://schemas.microsoft.com/office/drawing/2014/main" xmlns="" id="{19CB1CC9-3A98-401C-946D-F0DD9C30A0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2547" name="Rectangle 39">
            <a:extLst>
              <a:ext uri="{FF2B5EF4-FFF2-40B4-BE49-F238E27FC236}">
                <a16:creationId xmlns:a16="http://schemas.microsoft.com/office/drawing/2014/main" xmlns="" id="{F137EB35-8317-4142-AB8D-976C522D1A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46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2548" name="Rectangle 42">
            <a:extLst>
              <a:ext uri="{FF2B5EF4-FFF2-40B4-BE49-F238E27FC236}">
                <a16:creationId xmlns:a16="http://schemas.microsoft.com/office/drawing/2014/main" xmlns="" id="{5FAA23CC-65A6-460C-B90B-92E9A54A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147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4626" name="Text Box 50">
            <a:extLst>
              <a:ext uri="{FF2B5EF4-FFF2-40B4-BE49-F238E27FC236}">
                <a16:creationId xmlns:a16="http://schemas.microsoft.com/office/drawing/2014/main" xmlns="" id="{008DD2D1-2457-4F0E-A7F5-748690927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4725" y="566738"/>
            <a:ext cx="36591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 sz="2400"/>
              <a:t>Limit Kiri dan Limit Kanan</a:t>
            </a:r>
          </a:p>
        </p:txBody>
      </p:sp>
      <p:sp>
        <p:nvSpPr>
          <p:cNvPr id="24628" name="Line 52">
            <a:extLst>
              <a:ext uri="{FF2B5EF4-FFF2-40B4-BE49-F238E27FC236}">
                <a16:creationId xmlns:a16="http://schemas.microsoft.com/office/drawing/2014/main" xmlns="" id="{70CBF0D9-3E78-43F7-981A-45FDCE0DF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164465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29" name="Text Box 53">
            <a:extLst>
              <a:ext uri="{FF2B5EF4-FFF2-40B4-BE49-F238E27FC236}">
                <a16:creationId xmlns:a16="http://schemas.microsoft.com/office/drawing/2014/main" xmlns="" id="{4C0BD820-FEE8-4432-8D34-C7FCD36D8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15240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4630" name="Text Box 54">
            <a:extLst>
              <a:ext uri="{FF2B5EF4-FFF2-40B4-BE49-F238E27FC236}">
                <a16:creationId xmlns:a16="http://schemas.microsoft.com/office/drawing/2014/main" xmlns="" id="{4882CDA3-2B58-40E2-8889-9847D1F066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9725" y="1524000"/>
            <a:ext cx="311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x</a:t>
            </a:r>
          </a:p>
        </p:txBody>
      </p:sp>
      <p:sp>
        <p:nvSpPr>
          <p:cNvPr id="24631" name="Line 55">
            <a:extLst>
              <a:ext uri="{FF2B5EF4-FFF2-40B4-BE49-F238E27FC236}">
                <a16:creationId xmlns:a16="http://schemas.microsoft.com/office/drawing/2014/main" xmlns="" id="{52A38D88-33A3-41E9-BB97-C2C17761E607}"/>
              </a:ext>
            </a:extLst>
          </p:cNvPr>
          <p:cNvSpPr>
            <a:spLocks noChangeShapeType="1"/>
          </p:cNvSpPr>
          <p:nvPr/>
        </p:nvSpPr>
        <p:spPr bwMode="auto">
          <a:xfrm>
            <a:off x="1841500" y="175895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32" name="Text Box 56">
            <a:extLst>
              <a:ext uri="{FF2B5EF4-FFF2-40B4-BE49-F238E27FC236}">
                <a16:creationId xmlns:a16="http://schemas.microsoft.com/office/drawing/2014/main" xmlns="" id="{B561D040-CA0A-4EBE-BB19-65F07B71FE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300" y="1147763"/>
            <a:ext cx="520065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x menuju c dari arah kiri (dari arah</a:t>
            </a:r>
          </a:p>
          <a:p>
            <a:r>
              <a:rPr lang="en-US" altLang="en-US"/>
              <a:t>bilangan yang lebih kecil dari c, limit disebut</a:t>
            </a:r>
          </a:p>
          <a:p>
            <a:r>
              <a:rPr lang="en-US" altLang="en-US"/>
              <a:t>limit kiri,</a:t>
            </a:r>
          </a:p>
        </p:txBody>
      </p:sp>
      <p:sp>
        <p:nvSpPr>
          <p:cNvPr id="22555" name="Rectangle 58">
            <a:extLst>
              <a:ext uri="{FF2B5EF4-FFF2-40B4-BE49-F238E27FC236}">
                <a16:creationId xmlns:a16="http://schemas.microsoft.com/office/drawing/2014/main" xmlns="" id="{36D64D70-ADB8-442B-AED5-E2E4AB974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4633" name="Object 57">
            <a:extLst>
              <a:ext uri="{FF2B5EF4-FFF2-40B4-BE49-F238E27FC236}">
                <a16:creationId xmlns:a16="http://schemas.microsoft.com/office/drawing/2014/main" xmlns="" id="{839E3B5E-5414-45E1-A834-28B0AE8C60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86400" y="2332038"/>
          <a:ext cx="1143000" cy="525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Equation" r:id="rId7" imgW="596900" imgH="279400" progId="Equation.3">
                  <p:embed/>
                </p:oleObj>
              </mc:Choice>
              <mc:Fallback>
                <p:oleObj name="Equation" r:id="rId7" imgW="596900" imgH="279400" progId="Equation.3">
                  <p:embed/>
                  <p:pic>
                    <p:nvPicPr>
                      <p:cNvPr id="24633" name="Object 57">
                        <a:extLst>
                          <a:ext uri="{FF2B5EF4-FFF2-40B4-BE49-F238E27FC236}">
                            <a16:creationId xmlns:a16="http://schemas.microsoft.com/office/drawing/2014/main" xmlns="" id="{839E3B5E-5414-45E1-A834-28B0AE8C60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332038"/>
                        <a:ext cx="1143000" cy="525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35" name="Text Box 59">
            <a:extLst>
              <a:ext uri="{FF2B5EF4-FFF2-40B4-BE49-F238E27FC236}">
                <a16:creationId xmlns:a16="http://schemas.microsoft.com/office/drawing/2014/main" xmlns="" id="{07C6B29B-C50E-4E20-96C7-1F8FDC1DB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894013"/>
            <a:ext cx="5319713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x menuju c dari arah kanan (dari arah</a:t>
            </a:r>
          </a:p>
          <a:p>
            <a:r>
              <a:rPr lang="en-US" altLang="en-US"/>
              <a:t>bilangan yang lebih besar dari c, limit disebut</a:t>
            </a:r>
          </a:p>
          <a:p>
            <a:r>
              <a:rPr lang="en-US" altLang="en-US"/>
              <a:t>limit kanan, </a:t>
            </a:r>
          </a:p>
        </p:txBody>
      </p:sp>
      <p:sp>
        <p:nvSpPr>
          <p:cNvPr id="24639" name="Line 63">
            <a:extLst>
              <a:ext uri="{FF2B5EF4-FFF2-40B4-BE49-F238E27FC236}">
                <a16:creationId xmlns:a16="http://schemas.microsoft.com/office/drawing/2014/main" xmlns="" id="{A24BA4CC-1C0F-4896-A569-B4FB4A8675D8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309245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40" name="Text Box 64">
            <a:extLst>
              <a:ext uri="{FF2B5EF4-FFF2-40B4-BE49-F238E27FC236}">
                <a16:creationId xmlns:a16="http://schemas.microsoft.com/office/drawing/2014/main" xmlns="" id="{005776C4-9A29-40E2-80D4-D69ADB9BDF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0" y="2971800"/>
            <a:ext cx="303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</a:t>
            </a:r>
          </a:p>
        </p:txBody>
      </p:sp>
      <p:sp>
        <p:nvSpPr>
          <p:cNvPr id="24643" name="Text Box 67">
            <a:extLst>
              <a:ext uri="{FF2B5EF4-FFF2-40B4-BE49-F238E27FC236}">
                <a16:creationId xmlns:a16="http://schemas.microsoft.com/office/drawing/2014/main" xmlns="" id="{25C2F4F0-A3C2-44E2-B19D-0880CCC6A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825" y="2994025"/>
            <a:ext cx="312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x</a:t>
            </a:r>
          </a:p>
        </p:txBody>
      </p:sp>
      <p:sp>
        <p:nvSpPr>
          <p:cNvPr id="24644" name="Line 68">
            <a:extLst>
              <a:ext uri="{FF2B5EF4-FFF2-40B4-BE49-F238E27FC236}">
                <a16:creationId xmlns:a16="http://schemas.microsoft.com/office/drawing/2014/main" xmlns="" id="{7BC0EF71-D32F-42ED-861F-0AD965EAAF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14600" y="3216275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4648" name="Text Box 72">
            <a:extLst>
              <a:ext uri="{FF2B5EF4-FFF2-40B4-BE49-F238E27FC236}">
                <a16:creationId xmlns:a16="http://schemas.microsoft.com/office/drawing/2014/main" xmlns="" id="{7840AF11-B1A8-4C5C-A7BD-693F220D5A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576763"/>
            <a:ext cx="6435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Hubungan antara limit dengan limit sepihak(kiri/kanan)</a:t>
            </a:r>
          </a:p>
        </p:txBody>
      </p:sp>
      <p:sp>
        <p:nvSpPr>
          <p:cNvPr id="24649" name="Text Box 73">
            <a:extLst>
              <a:ext uri="{FF2B5EF4-FFF2-40B4-BE49-F238E27FC236}">
                <a16:creationId xmlns:a16="http://schemas.microsoft.com/office/drawing/2014/main" xmlns="" id="{34BBA4E7-C77E-4D13-98FB-829D34CB4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070100"/>
            <a:ext cx="86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notasi</a:t>
            </a:r>
          </a:p>
        </p:txBody>
      </p:sp>
      <p:sp>
        <p:nvSpPr>
          <p:cNvPr id="24650" name="Text Box 74">
            <a:extLst>
              <a:ext uri="{FF2B5EF4-FFF2-40B4-BE49-F238E27FC236}">
                <a16:creationId xmlns:a16="http://schemas.microsoft.com/office/drawing/2014/main" xmlns="" id="{22FDEA7D-63DA-4E95-9F42-4BA773E4D1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3250" y="3810000"/>
            <a:ext cx="860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notasi</a:t>
            </a:r>
          </a:p>
        </p:txBody>
      </p:sp>
      <p:sp>
        <p:nvSpPr>
          <p:cNvPr id="24651" name="Text Box 75">
            <a:extLst>
              <a:ext uri="{FF2B5EF4-FFF2-40B4-BE49-F238E27FC236}">
                <a16:creationId xmlns:a16="http://schemas.microsoft.com/office/drawing/2014/main" xmlns="" id="{DAB7A77A-9F7B-415E-BCA9-583B0EA6FF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0500" y="5797550"/>
            <a:ext cx="693738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</a:t>
            </a:r>
          </a:p>
        </p:txBody>
      </p:sp>
      <p:graphicFrame>
        <p:nvGraphicFramePr>
          <p:cNvPr id="24652" name="Object 76">
            <a:extLst>
              <a:ext uri="{FF2B5EF4-FFF2-40B4-BE49-F238E27FC236}">
                <a16:creationId xmlns:a16="http://schemas.microsoft.com/office/drawing/2014/main" xmlns="" id="{F60364B9-471C-46F5-903F-06763B32D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30600" y="5776913"/>
          <a:ext cx="1397000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Equation" r:id="rId9" imgW="710891" imgH="279279" progId="Equation.3">
                  <p:embed/>
                </p:oleObj>
              </mc:Choice>
              <mc:Fallback>
                <p:oleObj name="Equation" r:id="rId9" imgW="710891" imgH="279279" progId="Equation.3">
                  <p:embed/>
                  <p:pic>
                    <p:nvPicPr>
                      <p:cNvPr id="24652" name="Object 76">
                        <a:extLst>
                          <a:ext uri="{FF2B5EF4-FFF2-40B4-BE49-F238E27FC236}">
                            <a16:creationId xmlns:a16="http://schemas.microsoft.com/office/drawing/2014/main" xmlns="" id="{F60364B9-471C-46F5-903F-06763B32D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776913"/>
                        <a:ext cx="1397000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53" name="Object 77">
            <a:extLst>
              <a:ext uri="{FF2B5EF4-FFF2-40B4-BE49-F238E27FC236}">
                <a16:creationId xmlns:a16="http://schemas.microsoft.com/office/drawing/2014/main" xmlns="" id="{7E4C83EB-2B4D-46C2-8B71-702FD31077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0600" y="5791200"/>
          <a:ext cx="1143000" cy="525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Equation" r:id="rId11" imgW="596900" imgH="279400" progId="Equation.3">
                  <p:embed/>
                </p:oleObj>
              </mc:Choice>
              <mc:Fallback>
                <p:oleObj name="Equation" r:id="rId11" imgW="596900" imgH="279400" progId="Equation.3">
                  <p:embed/>
                  <p:pic>
                    <p:nvPicPr>
                      <p:cNvPr id="24653" name="Object 77">
                        <a:extLst>
                          <a:ext uri="{FF2B5EF4-FFF2-40B4-BE49-F238E27FC236}">
                            <a16:creationId xmlns:a16="http://schemas.microsoft.com/office/drawing/2014/main" xmlns="" id="{7E4C83EB-2B4D-46C2-8B71-702FD31077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0600" y="5791200"/>
                        <a:ext cx="1143000" cy="525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54" name="Text Box 78">
            <a:extLst>
              <a:ext uri="{FF2B5EF4-FFF2-40B4-BE49-F238E27FC236}">
                <a16:creationId xmlns:a16="http://schemas.microsoft.com/office/drawing/2014/main" xmlns="" id="{A39BC658-0B19-4778-93A0-50530146CF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6338" y="5797550"/>
            <a:ext cx="31194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maka               tidak ada </a:t>
            </a:r>
          </a:p>
        </p:txBody>
      </p:sp>
      <p:graphicFrame>
        <p:nvGraphicFramePr>
          <p:cNvPr id="24655" name="Object 79">
            <a:extLst>
              <a:ext uri="{FF2B5EF4-FFF2-40B4-BE49-F238E27FC236}">
                <a16:creationId xmlns:a16="http://schemas.microsoft.com/office/drawing/2014/main" xmlns="" id="{5DD9ECAB-F6F5-4087-9AAA-21D1B37E6E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49925" y="5800725"/>
          <a:ext cx="10668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7" name="Equation" r:id="rId12" imgW="558800" imgH="279400" progId="Equation.3">
                  <p:embed/>
                </p:oleObj>
              </mc:Choice>
              <mc:Fallback>
                <p:oleObj name="Equation" r:id="rId12" imgW="558800" imgH="279400" progId="Equation.3">
                  <p:embed/>
                  <p:pic>
                    <p:nvPicPr>
                      <p:cNvPr id="24655" name="Object 79">
                        <a:extLst>
                          <a:ext uri="{FF2B5EF4-FFF2-40B4-BE49-F238E27FC236}">
                            <a16:creationId xmlns:a16="http://schemas.microsoft.com/office/drawing/2014/main" xmlns="" id="{5DD9ECAB-F6F5-4087-9AAA-21D1B37E6E0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9925" y="5800725"/>
                        <a:ext cx="10668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cover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4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24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24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2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8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77 -0.00093 L 0.04104 -0.0009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246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24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4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4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246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3" dur="2000"/>
                                        <p:tgtEl>
                                          <p:spTgt spid="24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46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58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31484E-6 4.9711E-6 L -0.03847 4.9711E-6 " pathEditMode="relative" rAng="0" ptsTypes="AA">
                                      <p:cBhvr>
                                        <p:cTn id="59" dur="2000" fill="hold"/>
                                        <p:tgtEl>
                                          <p:spTgt spid="246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4" dur="2000"/>
                                        <p:tgtEl>
                                          <p:spTgt spid="24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7" dur="2000"/>
                                        <p:tgtEl>
                                          <p:spTgt spid="24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2" dur="2000"/>
                                        <p:tgtEl>
                                          <p:spTgt spid="24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46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2" dur="2000"/>
                                        <p:tgtEl>
                                          <p:spTgt spid="246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4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8" dur="2000"/>
                                        <p:tgtEl>
                                          <p:spTgt spid="24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24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6" dur="2000"/>
                                        <p:tgtEl>
                                          <p:spTgt spid="24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26" grpId="0"/>
      <p:bldP spid="24629" grpId="0"/>
      <p:bldP spid="24630" grpId="0"/>
      <p:bldP spid="24632" grpId="0"/>
      <p:bldP spid="24635" grpId="0"/>
      <p:bldP spid="24640" grpId="0"/>
      <p:bldP spid="24643" grpId="0"/>
      <p:bldP spid="24648" grpId="0"/>
      <p:bldP spid="24649" grpId="0"/>
      <p:bldP spid="24650" grpId="0"/>
      <p:bldP spid="24651" grpId="0"/>
      <p:bldP spid="2465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>
            <a:extLst>
              <a:ext uri="{FF2B5EF4-FFF2-40B4-BE49-F238E27FC236}">
                <a16:creationId xmlns:a16="http://schemas.microsoft.com/office/drawing/2014/main" xmlns="" id="{2129DAEC-C919-4645-B34C-A4BF296BC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A63EDB5F-27AD-4ED6-9ACD-B16BDE64E522}" type="slidenum">
              <a:rPr lang="en-US" altLang="en-US" sz="1200">
                <a:latin typeface="Arial Black" panose="020B0A04020102020204" pitchFamily="34" charset="0"/>
              </a:rPr>
              <a:pPr/>
              <a:t>7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56397" name="Object 77">
            <a:extLst>
              <a:ext uri="{FF2B5EF4-FFF2-40B4-BE49-F238E27FC236}">
                <a16:creationId xmlns:a16="http://schemas.microsoft.com/office/drawing/2014/main" xmlns="" id="{A2841233-B0C2-47A5-9994-6E802C9FCCD7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2746375" y="3108325"/>
          <a:ext cx="987425" cy="471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6" name="Equation" r:id="rId3" imgW="583947" imgH="279279" progId="Equation.3">
                  <p:embed/>
                </p:oleObj>
              </mc:Choice>
              <mc:Fallback>
                <p:oleObj name="Equation" r:id="rId3" imgW="583947" imgH="279279" progId="Equation.3">
                  <p:embed/>
                  <p:pic>
                    <p:nvPicPr>
                      <p:cNvPr id="56397" name="Object 77">
                        <a:extLst>
                          <a:ext uri="{FF2B5EF4-FFF2-40B4-BE49-F238E27FC236}">
                            <a16:creationId xmlns:a16="http://schemas.microsoft.com/office/drawing/2014/main" xmlns="" id="{A2841233-B0C2-47A5-9994-6E802C9FCCD7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3108325"/>
                        <a:ext cx="987425" cy="471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6407" name="Object 87">
            <a:extLst>
              <a:ext uri="{FF2B5EF4-FFF2-40B4-BE49-F238E27FC236}">
                <a16:creationId xmlns:a16="http://schemas.microsoft.com/office/drawing/2014/main" xmlns="" id="{7AA04BBD-8C40-4E52-9234-76A160BA176F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2667000" y="3641725"/>
          <a:ext cx="9906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5" imgW="583947" imgH="279279" progId="Equation.3">
                  <p:embed/>
                </p:oleObj>
              </mc:Choice>
              <mc:Fallback>
                <p:oleObj name="Equation" r:id="rId5" imgW="583947" imgH="279279" progId="Equation.3">
                  <p:embed/>
                  <p:pic>
                    <p:nvPicPr>
                      <p:cNvPr id="56407" name="Object 87">
                        <a:extLst>
                          <a:ext uri="{FF2B5EF4-FFF2-40B4-BE49-F238E27FC236}">
                            <a16:creationId xmlns:a16="http://schemas.microsoft.com/office/drawing/2014/main" xmlns="" id="{7AA04BBD-8C40-4E52-9234-76A160BA176F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3641725"/>
                        <a:ext cx="9906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7" name="Rectangle 16">
            <a:extLst>
              <a:ext uri="{FF2B5EF4-FFF2-40B4-BE49-F238E27FC236}">
                <a16:creationId xmlns:a16="http://schemas.microsoft.com/office/drawing/2014/main" xmlns="" id="{26AA472D-1818-46E4-9E49-D4078095C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58" name="Rectangle 18">
            <a:extLst>
              <a:ext uri="{FF2B5EF4-FFF2-40B4-BE49-F238E27FC236}">
                <a16:creationId xmlns:a16="http://schemas.microsoft.com/office/drawing/2014/main" xmlns="" id="{CDA5AB7C-D08C-48F9-9891-C9861653FC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75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59" name="Rectangle 20">
            <a:extLst>
              <a:ext uri="{FF2B5EF4-FFF2-40B4-BE49-F238E27FC236}">
                <a16:creationId xmlns:a16="http://schemas.microsoft.com/office/drawing/2014/main" xmlns="" id="{EC1EC3FE-1244-4AD4-93D9-7858C56E22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3848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0" name="Rectangle 22">
            <a:extLst>
              <a:ext uri="{FF2B5EF4-FFF2-40B4-BE49-F238E27FC236}">
                <a16:creationId xmlns:a16="http://schemas.microsoft.com/office/drawing/2014/main" xmlns="" id="{02B8E4C2-5E3C-4854-9005-B83DDB9EAE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1" name="Rectangle 24">
            <a:extLst>
              <a:ext uri="{FF2B5EF4-FFF2-40B4-BE49-F238E27FC236}">
                <a16:creationId xmlns:a16="http://schemas.microsoft.com/office/drawing/2014/main" xmlns="" id="{8851A416-3CEF-438D-B173-65777F6390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2" name="Rectangle 28">
            <a:extLst>
              <a:ext uri="{FF2B5EF4-FFF2-40B4-BE49-F238E27FC236}">
                <a16:creationId xmlns:a16="http://schemas.microsoft.com/office/drawing/2014/main" xmlns="" id="{75164496-23E4-492C-B3B0-FBD5515CD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0925" y="31289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endParaRPr lang="id-ID" altLang="en-US"/>
          </a:p>
        </p:txBody>
      </p:sp>
      <p:sp>
        <p:nvSpPr>
          <p:cNvPr id="23563" name="Rectangle 32">
            <a:extLst>
              <a:ext uri="{FF2B5EF4-FFF2-40B4-BE49-F238E27FC236}">
                <a16:creationId xmlns:a16="http://schemas.microsoft.com/office/drawing/2014/main" xmlns="" id="{EB90E83D-5A55-4D5A-AEB2-916447C45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4" name="Rectangle 40">
            <a:extLst>
              <a:ext uri="{FF2B5EF4-FFF2-40B4-BE49-F238E27FC236}">
                <a16:creationId xmlns:a16="http://schemas.microsoft.com/office/drawing/2014/main" xmlns="" id="{EAE62414-532D-4BF0-B3E1-C9E776D56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5" name="Rectangle 41">
            <a:extLst>
              <a:ext uri="{FF2B5EF4-FFF2-40B4-BE49-F238E27FC236}">
                <a16:creationId xmlns:a16="http://schemas.microsoft.com/office/drawing/2014/main" xmlns="" id="{7E23E333-C648-44BE-B765-FD8531180C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98438"/>
            <a:ext cx="277813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4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6" name="Rectangle 43">
            <a:extLst>
              <a:ext uri="{FF2B5EF4-FFF2-40B4-BE49-F238E27FC236}">
                <a16:creationId xmlns:a16="http://schemas.microsoft.com/office/drawing/2014/main" xmlns="" id="{DB6B846E-FA98-4C36-9F7E-922738E8A0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000375"/>
            <a:ext cx="228600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7" name="Rectangle 44">
            <a:extLst>
              <a:ext uri="{FF2B5EF4-FFF2-40B4-BE49-F238E27FC236}">
                <a16:creationId xmlns:a16="http://schemas.microsoft.com/office/drawing/2014/main" xmlns="" id="{805089BC-BD0C-4085-A765-9E95E2DB9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0550" y="3551238"/>
            <a:ext cx="23495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68" name="Rectangle 47">
            <a:extLst>
              <a:ext uri="{FF2B5EF4-FFF2-40B4-BE49-F238E27FC236}">
                <a16:creationId xmlns:a16="http://schemas.microsoft.com/office/drawing/2014/main" xmlns="" id="{0EF80123-1129-4F7B-AC62-14DF5FB97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69" name="Rectangle 48">
            <a:extLst>
              <a:ext uri="{FF2B5EF4-FFF2-40B4-BE49-F238E27FC236}">
                <a16:creationId xmlns:a16="http://schemas.microsoft.com/office/drawing/2014/main" xmlns="" id="{F56975F3-9916-41C4-A3C7-7029F25D6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68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0" name="Rectangle 50">
            <a:extLst>
              <a:ext uri="{FF2B5EF4-FFF2-40B4-BE49-F238E27FC236}">
                <a16:creationId xmlns:a16="http://schemas.microsoft.com/office/drawing/2014/main" xmlns="" id="{77DE4C49-43FB-4121-9C7A-536D045D3B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6369" name="Object 49">
            <a:extLst>
              <a:ext uri="{FF2B5EF4-FFF2-40B4-BE49-F238E27FC236}">
                <a16:creationId xmlns:a16="http://schemas.microsoft.com/office/drawing/2014/main" xmlns="" id="{9B4EDD3C-FA6C-4443-96F6-1FE864C88D5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5750" y="1050925"/>
          <a:ext cx="2432050" cy="1293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8" name="Equation" r:id="rId7" imgW="1384300" imgH="736600" progId="Equation.3">
                  <p:embed/>
                </p:oleObj>
              </mc:Choice>
              <mc:Fallback>
                <p:oleObj name="Equation" r:id="rId7" imgW="1384300" imgH="736600" progId="Equation.3">
                  <p:embed/>
                  <p:pic>
                    <p:nvPicPr>
                      <p:cNvPr id="56369" name="Object 49">
                        <a:extLst>
                          <a:ext uri="{FF2B5EF4-FFF2-40B4-BE49-F238E27FC236}">
                            <a16:creationId xmlns:a16="http://schemas.microsoft.com/office/drawing/2014/main" xmlns="" id="{9B4EDD3C-FA6C-4443-96F6-1FE864C88D5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5750" y="1050925"/>
                        <a:ext cx="2432050" cy="1293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2" name="Rectangle 51">
            <a:extLst>
              <a:ext uri="{FF2B5EF4-FFF2-40B4-BE49-F238E27FC236}">
                <a16:creationId xmlns:a16="http://schemas.microsoft.com/office/drawing/2014/main" xmlns="" id="{E4135E33-4FF0-4239-A4EB-6A248282D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18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3" name="Rectangle 53">
            <a:extLst>
              <a:ext uri="{FF2B5EF4-FFF2-40B4-BE49-F238E27FC236}">
                <a16:creationId xmlns:a16="http://schemas.microsoft.com/office/drawing/2014/main" xmlns="" id="{CCC2F9A0-76FB-4BF9-925D-576455D097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05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56372" name="Object 52">
            <a:extLst>
              <a:ext uri="{FF2B5EF4-FFF2-40B4-BE49-F238E27FC236}">
                <a16:creationId xmlns:a16="http://schemas.microsoft.com/office/drawing/2014/main" xmlns="" id="{469B7EB8-E0CA-471E-A55D-38F0C95BA7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662238" y="2498725"/>
          <a:ext cx="1071562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9" name="Equation" r:id="rId9" imgW="622030" imgH="279279" progId="Equation.3">
                  <p:embed/>
                </p:oleObj>
              </mc:Choice>
              <mc:Fallback>
                <p:oleObj name="Equation" r:id="rId9" imgW="622030" imgH="279279" progId="Equation.3">
                  <p:embed/>
                  <p:pic>
                    <p:nvPicPr>
                      <p:cNvPr id="56372" name="Object 52">
                        <a:extLst>
                          <a:ext uri="{FF2B5EF4-FFF2-40B4-BE49-F238E27FC236}">
                            <a16:creationId xmlns:a16="http://schemas.microsoft.com/office/drawing/2014/main" xmlns="" id="{469B7EB8-E0CA-471E-A55D-38F0C95BA73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2238" y="2498725"/>
                        <a:ext cx="1071562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Rectangle 56">
            <a:extLst>
              <a:ext uri="{FF2B5EF4-FFF2-40B4-BE49-F238E27FC236}">
                <a16:creationId xmlns:a16="http://schemas.microsoft.com/office/drawing/2014/main" xmlns="" id="{5D877C99-3858-4690-805D-330F9AB83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20002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76" name="Rectangle 57">
            <a:extLst>
              <a:ext uri="{FF2B5EF4-FFF2-40B4-BE49-F238E27FC236}">
                <a16:creationId xmlns:a16="http://schemas.microsoft.com/office/drawing/2014/main" xmlns="" id="{51A3278C-7949-4BC3-B3EF-FD3B559ADF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2738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7" name="Rectangle 59">
            <a:extLst>
              <a:ext uri="{FF2B5EF4-FFF2-40B4-BE49-F238E27FC236}">
                <a16:creationId xmlns:a16="http://schemas.microsoft.com/office/drawing/2014/main" xmlns="" id="{04767BAD-A8D7-465C-AD10-7C13CE511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21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3578" name="Rectangle 60">
            <a:extLst>
              <a:ext uri="{FF2B5EF4-FFF2-40B4-BE49-F238E27FC236}">
                <a16:creationId xmlns:a16="http://schemas.microsoft.com/office/drawing/2014/main" xmlns="" id="{051A5E9A-94AA-453B-8F4C-CB3CF5411B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67100"/>
            <a:ext cx="227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79" name="Rectangle 62">
            <a:extLst>
              <a:ext uri="{FF2B5EF4-FFF2-40B4-BE49-F238E27FC236}">
                <a16:creationId xmlns:a16="http://schemas.microsoft.com/office/drawing/2014/main" xmlns="" id="{27841DE8-D46F-4B8B-9D76-D6DBD7359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32113"/>
            <a:ext cx="184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endParaRPr lang="id-ID" altLang="en-US" sz="1800">
              <a:latin typeface="Arial" panose="020B0604020202020204" pitchFamily="34" charset="0"/>
            </a:endParaRPr>
          </a:p>
        </p:txBody>
      </p:sp>
      <p:sp>
        <p:nvSpPr>
          <p:cNvPr id="23580" name="Rectangle 63">
            <a:extLst>
              <a:ext uri="{FF2B5EF4-FFF2-40B4-BE49-F238E27FC236}">
                <a16:creationId xmlns:a16="http://schemas.microsoft.com/office/drawing/2014/main" xmlns="" id="{A922BB4F-4BA6-4449-A81A-C3032EA59C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3467100"/>
            <a:ext cx="227012" cy="277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just"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1" name="Rectangle 65">
            <a:extLst>
              <a:ext uri="{FF2B5EF4-FFF2-40B4-BE49-F238E27FC236}">
                <a16:creationId xmlns:a16="http://schemas.microsoft.com/office/drawing/2014/main" xmlns="" id="{820DD2CD-E266-4C6A-887C-FF8DF35E6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48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82" name="Rectangle 66">
            <a:extLst>
              <a:ext uri="{FF2B5EF4-FFF2-40B4-BE49-F238E27FC236}">
                <a16:creationId xmlns:a16="http://schemas.microsoft.com/office/drawing/2014/main" xmlns="" id="{7D733A2A-8F0C-4054-A4BA-7D86E41D1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09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3" name="Rectangle 68">
            <a:extLst>
              <a:ext uri="{FF2B5EF4-FFF2-40B4-BE49-F238E27FC236}">
                <a16:creationId xmlns:a16="http://schemas.microsoft.com/office/drawing/2014/main" xmlns="" id="{6CA0B02C-97FE-4D49-9B90-B06C14A2B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4480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3584" name="Rectangle 69">
            <a:extLst>
              <a:ext uri="{FF2B5EF4-FFF2-40B4-BE49-F238E27FC236}">
                <a16:creationId xmlns:a16="http://schemas.microsoft.com/office/drawing/2014/main" xmlns="" id="{A8B31309-628E-4907-ADDB-9D8B47139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490913"/>
            <a:ext cx="280988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200"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  <a:r>
              <a:rPr lang="en-US" altLang="en-US" sz="1500">
                <a:latin typeface="Arial" panose="020B0604020202020204" pitchFamily="34" charset="0"/>
              </a:rPr>
              <a:t> </a:t>
            </a:r>
            <a:endParaRPr lang="en-US" altLang="en-US" sz="1800">
              <a:latin typeface="Arial" panose="020B0604020202020204" pitchFamily="34" charset="0"/>
            </a:endParaRPr>
          </a:p>
        </p:txBody>
      </p:sp>
      <p:sp>
        <p:nvSpPr>
          <p:cNvPr id="23585" name="Text Box 79">
            <a:extLst>
              <a:ext uri="{FF2B5EF4-FFF2-40B4-BE49-F238E27FC236}">
                <a16:creationId xmlns:a16="http://schemas.microsoft.com/office/drawing/2014/main" xmlns="" id="{7CAA2144-8D92-4724-97C1-1EB4CF8B7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" y="1530350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endParaRPr lang="id-ID" altLang="en-US"/>
          </a:p>
        </p:txBody>
      </p:sp>
      <p:sp>
        <p:nvSpPr>
          <p:cNvPr id="56400" name="Text Box 80">
            <a:extLst>
              <a:ext uri="{FF2B5EF4-FFF2-40B4-BE49-F238E27FC236}">
                <a16:creationId xmlns:a16="http://schemas.microsoft.com/office/drawing/2014/main" xmlns="" id="{D1058CAA-CC60-4E69-B852-3029568F5B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150" y="752475"/>
            <a:ext cx="2209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Contoh Diketahui </a:t>
            </a:r>
          </a:p>
        </p:txBody>
      </p:sp>
      <p:sp>
        <p:nvSpPr>
          <p:cNvPr id="56404" name="Text Box 84">
            <a:extLst>
              <a:ext uri="{FF2B5EF4-FFF2-40B4-BE49-F238E27FC236}">
                <a16:creationId xmlns:a16="http://schemas.microsoft.com/office/drawing/2014/main" xmlns="" id="{86CBDC25-54BB-4B1D-AE90-40A9F4293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313" y="2482850"/>
            <a:ext cx="12223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a. Hitung</a:t>
            </a:r>
          </a:p>
        </p:txBody>
      </p:sp>
      <p:sp>
        <p:nvSpPr>
          <p:cNvPr id="56411" name="Text Box 91">
            <a:extLst>
              <a:ext uri="{FF2B5EF4-FFF2-40B4-BE49-F238E27FC236}">
                <a16:creationId xmlns:a16="http://schemas.microsoft.com/office/drawing/2014/main" xmlns="" id="{A6EA3D88-E16E-4E27-973A-D0B50E4F8A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6850" y="4098925"/>
            <a:ext cx="29765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d. Gambarkan grafik f(x)</a:t>
            </a:r>
          </a:p>
        </p:txBody>
      </p:sp>
      <p:sp>
        <p:nvSpPr>
          <p:cNvPr id="56412" name="Text Box 92">
            <a:extLst>
              <a:ext uri="{FF2B5EF4-FFF2-40B4-BE49-F238E27FC236}">
                <a16:creationId xmlns:a16="http://schemas.microsoft.com/office/drawing/2014/main" xmlns="" id="{D7C8FFC3-C5C0-47FA-8D46-AC921E4676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5" y="4479925"/>
            <a:ext cx="8890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Jawab</a:t>
            </a:r>
          </a:p>
        </p:txBody>
      </p:sp>
      <p:sp>
        <p:nvSpPr>
          <p:cNvPr id="56413" name="Text Box 93">
            <a:extLst>
              <a:ext uri="{FF2B5EF4-FFF2-40B4-BE49-F238E27FC236}">
                <a16:creationId xmlns:a16="http://schemas.microsoft.com/office/drawing/2014/main" xmlns="" id="{90A393FB-C1AE-487B-8BD7-0F4BF130CF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73723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>
              <a:buFontTx/>
              <a:buAutoNum type="alphaLcPeriod"/>
            </a:pPr>
            <a:r>
              <a:rPr lang="en-US" altLang="en-US"/>
              <a:t>Karena aturan fungsi berubah di x=0, maka perlu dicari limit</a:t>
            </a:r>
          </a:p>
          <a:p>
            <a:r>
              <a:rPr lang="en-US" altLang="en-US"/>
              <a:t>    kiri dan limit kanan di x=0</a:t>
            </a:r>
          </a:p>
        </p:txBody>
      </p:sp>
      <p:sp>
        <p:nvSpPr>
          <p:cNvPr id="56414" name="Text Box 94">
            <a:extLst>
              <a:ext uri="{FF2B5EF4-FFF2-40B4-BE49-F238E27FC236}">
                <a16:creationId xmlns:a16="http://schemas.microsoft.com/office/drawing/2014/main" xmlns="" id="{6EC8EFCC-CDB7-44EF-AC4B-11B83BB90D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7800" y="3625850"/>
            <a:ext cx="12858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  Hitung</a:t>
            </a:r>
          </a:p>
        </p:txBody>
      </p:sp>
      <p:sp>
        <p:nvSpPr>
          <p:cNvPr id="56415" name="Text Box 95">
            <a:extLst>
              <a:ext uri="{FF2B5EF4-FFF2-40B4-BE49-F238E27FC236}">
                <a16:creationId xmlns:a16="http://schemas.microsoft.com/office/drawing/2014/main" xmlns="" id="{FEA1C9A3-3F8D-4F07-BD9E-0392A271A5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7963" y="3108325"/>
            <a:ext cx="13065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 Hitung </a:t>
            </a:r>
          </a:p>
        </p:txBody>
      </p:sp>
      <p:sp>
        <p:nvSpPr>
          <p:cNvPr id="56416" name="AutoShape 96">
            <a:extLst>
              <a:ext uri="{FF2B5EF4-FFF2-40B4-BE49-F238E27FC236}">
                <a16:creationId xmlns:a16="http://schemas.microsoft.com/office/drawing/2014/main" xmlns="" id="{B3EB8EA5-08A2-4F84-9277-2FF1ECEF6EFD}"/>
              </a:ext>
            </a:extLst>
          </p:cNvPr>
          <p:cNvSpPr>
            <a:spLocks/>
          </p:cNvSpPr>
          <p:nvPr/>
        </p:nvSpPr>
        <p:spPr bwMode="auto">
          <a:xfrm>
            <a:off x="3886200" y="3065463"/>
            <a:ext cx="519113" cy="466725"/>
          </a:xfrm>
          <a:prstGeom prst="righ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56417" name="Text Box 97">
            <a:extLst>
              <a:ext uri="{FF2B5EF4-FFF2-40B4-BE49-F238E27FC236}">
                <a16:creationId xmlns:a16="http://schemas.microsoft.com/office/drawing/2014/main" xmlns="" id="{F861109F-DDCB-4446-ADEA-B265CF960B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6700" y="3038475"/>
            <a:ext cx="1104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Jika ada</a:t>
            </a:r>
          </a:p>
        </p:txBody>
      </p:sp>
      <p:sp>
        <p:nvSpPr>
          <p:cNvPr id="56418" name="Text Box 98">
            <a:extLst>
              <a:ext uri="{FF2B5EF4-FFF2-40B4-BE49-F238E27FC236}">
                <a16:creationId xmlns:a16="http://schemas.microsoft.com/office/drawing/2014/main" xmlns="" id="{E9A3179C-48D5-4FAC-BA6F-1022518FA4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1613" y="1555750"/>
            <a:ext cx="4016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1.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5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56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56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56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56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6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9" dur="2000"/>
                                        <p:tgtEl>
                                          <p:spTgt spid="5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4" dur="2000"/>
                                        <p:tgtEl>
                                          <p:spTgt spid="56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56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56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5" dur="2000"/>
                                        <p:tgtEl>
                                          <p:spTgt spid="56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0" dur="2000"/>
                                        <p:tgtEl>
                                          <p:spTgt spid="56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5" dur="2000"/>
                                        <p:tgtEl>
                                          <p:spTgt spid="56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0" dur="2000"/>
                                        <p:tgtEl>
                                          <p:spTgt spid="564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00" grpId="0"/>
      <p:bldP spid="56404" grpId="0"/>
      <p:bldP spid="56411" grpId="0"/>
      <p:bldP spid="56412" grpId="0"/>
      <p:bldP spid="56413" grpId="0"/>
      <p:bldP spid="56414" grpId="0"/>
      <p:bldP spid="56415" grpId="0"/>
      <p:bldP spid="56416" grpId="0" animBg="1"/>
      <p:bldP spid="56417" grpId="0"/>
      <p:bldP spid="564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5">
            <a:extLst>
              <a:ext uri="{FF2B5EF4-FFF2-40B4-BE49-F238E27FC236}">
                <a16:creationId xmlns:a16="http://schemas.microsoft.com/office/drawing/2014/main" xmlns="" id="{7AAB454B-35FB-44C7-A99C-FA6E0BF5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97BB40F5-9BFC-4A85-8595-0C223814C016}" type="slidenum">
              <a:rPr lang="en-US" altLang="en-US" sz="1200">
                <a:latin typeface="Arial Black" panose="020B0A04020102020204" pitchFamily="34" charset="0"/>
              </a:rPr>
              <a:pPr/>
              <a:t>8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graphicFrame>
        <p:nvGraphicFramePr>
          <p:cNvPr id="216080" name="Object 16">
            <a:extLst>
              <a:ext uri="{FF2B5EF4-FFF2-40B4-BE49-F238E27FC236}">
                <a16:creationId xmlns:a16="http://schemas.microsoft.com/office/drawing/2014/main" xmlns="" id="{5A4021EE-E40F-47A6-988C-7AC0B60D6519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4267200" y="1066800"/>
          <a:ext cx="1217613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0" name="Equation" r:id="rId3" imgW="800100" imgH="279400" progId="Equation.3">
                  <p:embed/>
                </p:oleObj>
              </mc:Choice>
              <mc:Fallback>
                <p:oleObj name="Equation" r:id="rId3" imgW="800100" imgH="279400" progId="Equation.3">
                  <p:embed/>
                  <p:pic>
                    <p:nvPicPr>
                      <p:cNvPr id="216080" name="Object 16">
                        <a:extLst>
                          <a:ext uri="{FF2B5EF4-FFF2-40B4-BE49-F238E27FC236}">
                            <a16:creationId xmlns:a16="http://schemas.microsoft.com/office/drawing/2014/main" xmlns="" id="{5A4021EE-E40F-47A6-988C-7AC0B60D6519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1066800"/>
                        <a:ext cx="1217613" cy="425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8" name="Object 34">
            <a:extLst>
              <a:ext uri="{FF2B5EF4-FFF2-40B4-BE49-F238E27FC236}">
                <a16:creationId xmlns:a16="http://schemas.microsoft.com/office/drawing/2014/main" xmlns="" id="{33FEE812-0FBD-4B93-B013-54860B049D53}"/>
              </a:ext>
            </a:extLst>
          </p:cNvPr>
          <p:cNvGraphicFramePr>
            <a:graphicFrameLocks noGrp="1" noChangeAspect="1"/>
          </p:cNvGraphicFramePr>
          <p:nvPr>
            <p:ph sz="half" idx="2"/>
          </p:nvPr>
        </p:nvGraphicFramePr>
        <p:xfrm>
          <a:off x="1371600" y="4953000"/>
          <a:ext cx="1065213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Equation" r:id="rId5" imgW="583947" imgH="279279" progId="Equation.3">
                  <p:embed/>
                </p:oleObj>
              </mc:Choice>
              <mc:Fallback>
                <p:oleObj name="Equation" r:id="rId5" imgW="583947" imgH="279279" progId="Equation.3">
                  <p:embed/>
                  <p:pic>
                    <p:nvPicPr>
                      <p:cNvPr id="216098" name="Object 34">
                        <a:extLst>
                          <a:ext uri="{FF2B5EF4-FFF2-40B4-BE49-F238E27FC236}">
                            <a16:creationId xmlns:a16="http://schemas.microsoft.com/office/drawing/2014/main" xmlns="" id="{33FEE812-0FBD-4B93-B013-54860B049D53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4953000"/>
                        <a:ext cx="1065213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1" name="Rectangle 8">
            <a:extLst>
              <a:ext uri="{FF2B5EF4-FFF2-40B4-BE49-F238E27FC236}">
                <a16:creationId xmlns:a16="http://schemas.microsoft.com/office/drawing/2014/main" xmlns="" id="{E64984D3-6D3F-4F9A-B290-7DCEF9CCA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71" name="Object 7">
            <a:extLst>
              <a:ext uri="{FF2B5EF4-FFF2-40B4-BE49-F238E27FC236}">
                <a16:creationId xmlns:a16="http://schemas.microsoft.com/office/drawing/2014/main" xmlns="" id="{F2B9AAE0-4282-443A-B89C-2128FE76A04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762000"/>
          <a:ext cx="1066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2" name="Equation" r:id="rId7" imgW="596900" imgH="279400" progId="Equation.3">
                  <p:embed/>
                </p:oleObj>
              </mc:Choice>
              <mc:Fallback>
                <p:oleObj name="Equation" r:id="rId7" imgW="596900" imgH="279400" progId="Equation.3">
                  <p:embed/>
                  <p:pic>
                    <p:nvPicPr>
                      <p:cNvPr id="216071" name="Object 7">
                        <a:extLst>
                          <a:ext uri="{FF2B5EF4-FFF2-40B4-BE49-F238E27FC236}">
                            <a16:creationId xmlns:a16="http://schemas.microsoft.com/office/drawing/2014/main" xmlns="" id="{F2B9AAE0-4282-443A-B89C-2128FE76A04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762000"/>
                        <a:ext cx="1066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3" name="Rectangle 10">
            <a:extLst>
              <a:ext uri="{FF2B5EF4-FFF2-40B4-BE49-F238E27FC236}">
                <a16:creationId xmlns:a16="http://schemas.microsoft.com/office/drawing/2014/main" xmlns="" id="{D4ADF9B3-8CCD-494D-BC15-A3BE350EB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73" name="Object 9">
            <a:extLst>
              <a:ext uri="{FF2B5EF4-FFF2-40B4-BE49-F238E27FC236}">
                <a16:creationId xmlns:a16="http://schemas.microsoft.com/office/drawing/2014/main" xmlns="" id="{FBF08422-506F-4508-A145-8AC76D9C101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762000"/>
          <a:ext cx="1295400" cy="484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Equation" r:id="rId9" imgW="787400" imgH="292100" progId="Equation.3">
                  <p:embed/>
                </p:oleObj>
              </mc:Choice>
              <mc:Fallback>
                <p:oleObj name="Equation" r:id="rId9" imgW="787400" imgH="292100" progId="Equation.3">
                  <p:embed/>
                  <p:pic>
                    <p:nvPicPr>
                      <p:cNvPr id="216073" name="Object 9">
                        <a:extLst>
                          <a:ext uri="{FF2B5EF4-FFF2-40B4-BE49-F238E27FC236}">
                            <a16:creationId xmlns:a16="http://schemas.microsoft.com/office/drawing/2014/main" xmlns="" id="{FBF08422-506F-4508-A145-8AC76D9C101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762000"/>
                        <a:ext cx="1295400" cy="484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5" name="Rectangle 12">
            <a:extLst>
              <a:ext uri="{FF2B5EF4-FFF2-40B4-BE49-F238E27FC236}">
                <a16:creationId xmlns:a16="http://schemas.microsoft.com/office/drawing/2014/main" xmlns="" id="{327EA99E-676B-4BD4-A4FC-DFCFED59C2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75" name="Object 11">
            <a:extLst>
              <a:ext uri="{FF2B5EF4-FFF2-40B4-BE49-F238E27FC236}">
                <a16:creationId xmlns:a16="http://schemas.microsoft.com/office/drawing/2014/main" xmlns="" id="{1FAEB1CF-AB09-4F97-9166-234434AD6D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1371600"/>
          <a:ext cx="10668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4" name="Equation" r:id="rId11" imgW="596900" imgH="279400" progId="Equation.3">
                  <p:embed/>
                </p:oleObj>
              </mc:Choice>
              <mc:Fallback>
                <p:oleObj name="Equation" r:id="rId11" imgW="596900" imgH="279400" progId="Equation.3">
                  <p:embed/>
                  <p:pic>
                    <p:nvPicPr>
                      <p:cNvPr id="216075" name="Object 11">
                        <a:extLst>
                          <a:ext uri="{FF2B5EF4-FFF2-40B4-BE49-F238E27FC236}">
                            <a16:creationId xmlns:a16="http://schemas.microsoft.com/office/drawing/2014/main" xmlns="" id="{1FAEB1CF-AB09-4F97-9166-234434AD6D1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371600"/>
                        <a:ext cx="10668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87" name="Rectangle 14">
            <a:extLst>
              <a:ext uri="{FF2B5EF4-FFF2-40B4-BE49-F238E27FC236}">
                <a16:creationId xmlns:a16="http://schemas.microsoft.com/office/drawing/2014/main" xmlns="" id="{379384B7-2147-48A7-9E03-576D4BF9C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77" name="Object 13">
            <a:extLst>
              <a:ext uri="{FF2B5EF4-FFF2-40B4-BE49-F238E27FC236}">
                <a16:creationId xmlns:a16="http://schemas.microsoft.com/office/drawing/2014/main" xmlns="" id="{963BD0C7-40A8-40DA-82A4-6EEDA41C11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1371600"/>
          <a:ext cx="1143000" cy="442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13" imgW="710891" imgH="279279" progId="Equation.3">
                  <p:embed/>
                </p:oleObj>
              </mc:Choice>
              <mc:Fallback>
                <p:oleObj name="Equation" r:id="rId13" imgW="710891" imgH="279279" progId="Equation.3">
                  <p:embed/>
                  <p:pic>
                    <p:nvPicPr>
                      <p:cNvPr id="216077" name="Object 13">
                        <a:extLst>
                          <a:ext uri="{FF2B5EF4-FFF2-40B4-BE49-F238E27FC236}">
                            <a16:creationId xmlns:a16="http://schemas.microsoft.com/office/drawing/2014/main" xmlns="" id="{963BD0C7-40A8-40DA-82A4-6EEDA41C11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1371600"/>
                        <a:ext cx="1143000" cy="442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079" name="AutoShape 15">
            <a:extLst>
              <a:ext uri="{FF2B5EF4-FFF2-40B4-BE49-F238E27FC236}">
                <a16:creationId xmlns:a16="http://schemas.microsoft.com/office/drawing/2014/main" xmlns="" id="{422EA8CB-CB11-407B-8B69-528343EE6357}"/>
              </a:ext>
            </a:extLst>
          </p:cNvPr>
          <p:cNvSpPr>
            <a:spLocks/>
          </p:cNvSpPr>
          <p:nvPr/>
        </p:nvSpPr>
        <p:spPr bwMode="auto">
          <a:xfrm>
            <a:off x="3657600" y="993775"/>
            <a:ext cx="519113" cy="454025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6082" name="Text Box 18">
            <a:extLst>
              <a:ext uri="{FF2B5EF4-FFF2-40B4-BE49-F238E27FC236}">
                <a16:creationId xmlns:a16="http://schemas.microsoft.com/office/drawing/2014/main" xmlns="" id="{72084031-D5F5-4359-8ADC-0D28BB2AF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3215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b. Karena aturan fungsi berubah di x=1, maka perlu dicari limit</a:t>
            </a:r>
          </a:p>
          <a:p>
            <a:r>
              <a:rPr lang="en-US" altLang="en-US"/>
              <a:t>    kiri dan limit kanan di x=1</a:t>
            </a:r>
          </a:p>
        </p:txBody>
      </p:sp>
      <p:sp>
        <p:nvSpPr>
          <p:cNvPr id="24591" name="Rectangle 20">
            <a:extLst>
              <a:ext uri="{FF2B5EF4-FFF2-40B4-BE49-F238E27FC236}">
                <a16:creationId xmlns:a16="http://schemas.microsoft.com/office/drawing/2014/main" xmlns="" id="{6EA00DCE-3D1F-45B5-A83D-5140107CC2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83" name="Object 19">
            <a:extLst>
              <a:ext uri="{FF2B5EF4-FFF2-40B4-BE49-F238E27FC236}">
                <a16:creationId xmlns:a16="http://schemas.microsoft.com/office/drawing/2014/main" xmlns="" id="{5B07CE49-E135-436C-8DBF-E2F8EFA6DD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2782888"/>
          <a:ext cx="10668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15" imgW="583947" imgH="279279" progId="Equation.3">
                  <p:embed/>
                </p:oleObj>
              </mc:Choice>
              <mc:Fallback>
                <p:oleObj name="Equation" r:id="rId15" imgW="583947" imgH="279279" progId="Equation.3">
                  <p:embed/>
                  <p:pic>
                    <p:nvPicPr>
                      <p:cNvPr id="216083" name="Object 19">
                        <a:extLst>
                          <a:ext uri="{FF2B5EF4-FFF2-40B4-BE49-F238E27FC236}">
                            <a16:creationId xmlns:a16="http://schemas.microsoft.com/office/drawing/2014/main" xmlns="" id="{5B07CE49-E135-436C-8DBF-E2F8EFA6DD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2782888"/>
                        <a:ext cx="10668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Rectangle 22">
            <a:extLst>
              <a:ext uri="{FF2B5EF4-FFF2-40B4-BE49-F238E27FC236}">
                <a16:creationId xmlns:a16="http://schemas.microsoft.com/office/drawing/2014/main" xmlns="" id="{182F9670-C705-4AAA-9FCE-83A637FD5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85" name="Object 21">
            <a:extLst>
              <a:ext uri="{FF2B5EF4-FFF2-40B4-BE49-F238E27FC236}">
                <a16:creationId xmlns:a16="http://schemas.microsoft.com/office/drawing/2014/main" xmlns="" id="{ABC54148-654F-42DE-8C01-99D72FF3A0A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2786063"/>
          <a:ext cx="121920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17" imgW="685800" imgH="279400" progId="Equation.3">
                  <p:embed/>
                </p:oleObj>
              </mc:Choice>
              <mc:Fallback>
                <p:oleObj name="Equation" r:id="rId17" imgW="685800" imgH="279400" progId="Equation.3">
                  <p:embed/>
                  <p:pic>
                    <p:nvPicPr>
                      <p:cNvPr id="216085" name="Object 21">
                        <a:extLst>
                          <a:ext uri="{FF2B5EF4-FFF2-40B4-BE49-F238E27FC236}">
                            <a16:creationId xmlns:a16="http://schemas.microsoft.com/office/drawing/2014/main" xmlns="" id="{ABC54148-654F-42DE-8C01-99D72FF3A0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2786063"/>
                        <a:ext cx="121920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5" name="Rectangle 24">
            <a:extLst>
              <a:ext uri="{FF2B5EF4-FFF2-40B4-BE49-F238E27FC236}">
                <a16:creationId xmlns:a16="http://schemas.microsoft.com/office/drawing/2014/main" xmlns="" id="{8FF5F426-F61B-4623-B704-36F6C960A2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90863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87" name="Object 23">
            <a:extLst>
              <a:ext uri="{FF2B5EF4-FFF2-40B4-BE49-F238E27FC236}">
                <a16:creationId xmlns:a16="http://schemas.microsoft.com/office/drawing/2014/main" xmlns="" id="{C5B73942-C603-491E-BD29-B312981E4D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9200" y="3429000"/>
          <a:ext cx="1035050" cy="492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8" name="Equation" r:id="rId19" imgW="583947" imgH="279279" progId="Equation.3">
                  <p:embed/>
                </p:oleObj>
              </mc:Choice>
              <mc:Fallback>
                <p:oleObj name="Equation" r:id="rId19" imgW="583947" imgH="279279" progId="Equation.3">
                  <p:embed/>
                  <p:pic>
                    <p:nvPicPr>
                      <p:cNvPr id="216087" name="Object 23">
                        <a:extLst>
                          <a:ext uri="{FF2B5EF4-FFF2-40B4-BE49-F238E27FC236}">
                            <a16:creationId xmlns:a16="http://schemas.microsoft.com/office/drawing/2014/main" xmlns="" id="{C5B73942-C603-491E-BD29-B312981E4D4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429000"/>
                        <a:ext cx="1035050" cy="492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7" name="Rectangle 26">
            <a:extLst>
              <a:ext uri="{FF2B5EF4-FFF2-40B4-BE49-F238E27FC236}">
                <a16:creationId xmlns:a16="http://schemas.microsoft.com/office/drawing/2014/main" xmlns="" id="{D97B165D-9FCB-4256-9539-0C880A0AC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81338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089" name="Object 25">
            <a:extLst>
              <a:ext uri="{FF2B5EF4-FFF2-40B4-BE49-F238E27FC236}">
                <a16:creationId xmlns:a16="http://schemas.microsoft.com/office/drawing/2014/main" xmlns="" id="{E8DB8CF1-6086-4C48-8E90-B02FACD28E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09800" y="3429000"/>
          <a:ext cx="175260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Equation" r:id="rId21" imgW="1002865" imgH="291973" progId="Equation.3">
                  <p:embed/>
                </p:oleObj>
              </mc:Choice>
              <mc:Fallback>
                <p:oleObj name="Equation" r:id="rId21" imgW="1002865" imgH="291973" progId="Equation.3">
                  <p:embed/>
                  <p:pic>
                    <p:nvPicPr>
                      <p:cNvPr id="216089" name="Object 25">
                        <a:extLst>
                          <a:ext uri="{FF2B5EF4-FFF2-40B4-BE49-F238E27FC236}">
                            <a16:creationId xmlns:a16="http://schemas.microsoft.com/office/drawing/2014/main" xmlns="" id="{E8DB8CF1-6086-4C48-8E90-B02FACD28E3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429000"/>
                        <a:ext cx="1752600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1" name="Object 27">
            <a:extLst>
              <a:ext uri="{FF2B5EF4-FFF2-40B4-BE49-F238E27FC236}">
                <a16:creationId xmlns:a16="http://schemas.microsoft.com/office/drawing/2014/main" xmlns="" id="{A76D2CE4-031E-4890-9926-D1E9698099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62600" y="3154363"/>
          <a:ext cx="17526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0" name="Equation" r:id="rId23" imgW="965200" imgH="279400" progId="Equation.3">
                  <p:embed/>
                </p:oleObj>
              </mc:Choice>
              <mc:Fallback>
                <p:oleObj name="Equation" r:id="rId23" imgW="965200" imgH="279400" progId="Equation.3">
                  <p:embed/>
                  <p:pic>
                    <p:nvPicPr>
                      <p:cNvPr id="216091" name="Object 27">
                        <a:extLst>
                          <a:ext uri="{FF2B5EF4-FFF2-40B4-BE49-F238E27FC236}">
                            <a16:creationId xmlns:a16="http://schemas.microsoft.com/office/drawing/2014/main" xmlns="" id="{A76D2CE4-031E-4890-9926-D1E96980992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3154363"/>
                        <a:ext cx="1752600" cy="503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6096" name="Object 32">
            <a:extLst>
              <a:ext uri="{FF2B5EF4-FFF2-40B4-BE49-F238E27FC236}">
                <a16:creationId xmlns:a16="http://schemas.microsoft.com/office/drawing/2014/main" xmlns="" id="{78DB462A-20BB-41D9-A277-F47FCE782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772400" y="3170238"/>
          <a:ext cx="990600" cy="487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1" name="Equation" r:id="rId25" imgW="558800" imgH="279400" progId="Equation.3">
                  <p:embed/>
                </p:oleObj>
              </mc:Choice>
              <mc:Fallback>
                <p:oleObj name="Equation" r:id="rId25" imgW="558800" imgH="279400" progId="Equation.3">
                  <p:embed/>
                  <p:pic>
                    <p:nvPicPr>
                      <p:cNvPr id="216096" name="Object 32">
                        <a:extLst>
                          <a:ext uri="{FF2B5EF4-FFF2-40B4-BE49-F238E27FC236}">
                            <a16:creationId xmlns:a16="http://schemas.microsoft.com/office/drawing/2014/main" xmlns="" id="{78DB462A-20BB-41D9-A277-F47FCE782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72400" y="3170238"/>
                        <a:ext cx="990600" cy="487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601" name="Rectangle 38">
            <a:extLst>
              <a:ext uri="{FF2B5EF4-FFF2-40B4-BE49-F238E27FC236}">
                <a16:creationId xmlns:a16="http://schemas.microsoft.com/office/drawing/2014/main" xmlns="" id="{91AF0519-D133-4157-B19E-75B1016FCE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30765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16101" name="Object 37">
            <a:extLst>
              <a:ext uri="{FF2B5EF4-FFF2-40B4-BE49-F238E27FC236}">
                <a16:creationId xmlns:a16="http://schemas.microsoft.com/office/drawing/2014/main" xmlns="" id="{CCFD1533-B7A8-490A-818D-0573BA7F1C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0800" y="4926013"/>
          <a:ext cx="1785938" cy="560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82" name="Equation" r:id="rId27" imgW="977476" imgH="304668" progId="Equation.3">
                  <p:embed/>
                </p:oleObj>
              </mc:Choice>
              <mc:Fallback>
                <p:oleObj name="Equation" r:id="rId27" imgW="977476" imgH="304668" progId="Equation.3">
                  <p:embed/>
                  <p:pic>
                    <p:nvPicPr>
                      <p:cNvPr id="216101" name="Object 37">
                        <a:extLst>
                          <a:ext uri="{FF2B5EF4-FFF2-40B4-BE49-F238E27FC236}">
                            <a16:creationId xmlns:a16="http://schemas.microsoft.com/office/drawing/2014/main" xmlns="" id="{CCFD1533-B7A8-490A-818D-0573BA7F1C0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4926013"/>
                        <a:ext cx="1785938" cy="560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6103" name="AutoShape 39">
            <a:extLst>
              <a:ext uri="{FF2B5EF4-FFF2-40B4-BE49-F238E27FC236}">
                <a16:creationId xmlns:a16="http://schemas.microsoft.com/office/drawing/2014/main" xmlns="" id="{B4807631-AB70-4CB4-9120-FFBFD1C5411A}"/>
              </a:ext>
            </a:extLst>
          </p:cNvPr>
          <p:cNvSpPr>
            <a:spLocks/>
          </p:cNvSpPr>
          <p:nvPr/>
        </p:nvSpPr>
        <p:spPr bwMode="auto">
          <a:xfrm>
            <a:off x="4038600" y="3125788"/>
            <a:ext cx="519113" cy="454025"/>
          </a:xfrm>
          <a:prstGeom prst="rightBrace">
            <a:avLst>
              <a:gd name="adj1" fmla="val 2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sp>
        <p:nvSpPr>
          <p:cNvPr id="216106" name="Text Box 42">
            <a:extLst>
              <a:ext uri="{FF2B5EF4-FFF2-40B4-BE49-F238E27FC236}">
                <a16:creationId xmlns:a16="http://schemas.microsoft.com/office/drawing/2014/main" xmlns="" id="{C09FD9B2-59AB-46D4-854E-53EECB5D1C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0413" y="3124200"/>
            <a:ext cx="10493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Karena </a:t>
            </a:r>
          </a:p>
        </p:txBody>
      </p:sp>
      <p:sp>
        <p:nvSpPr>
          <p:cNvPr id="216107" name="Text Box 43">
            <a:extLst>
              <a:ext uri="{FF2B5EF4-FFF2-40B4-BE49-F238E27FC236}">
                <a16:creationId xmlns:a16="http://schemas.microsoft.com/office/drawing/2014/main" xmlns="" id="{466EE8C0-5D77-4C11-BC21-DD591F5F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0450" y="3130550"/>
            <a:ext cx="12890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Tidak ada</a:t>
            </a:r>
          </a:p>
        </p:txBody>
      </p:sp>
      <p:sp>
        <p:nvSpPr>
          <p:cNvPr id="216108" name="Line 44">
            <a:extLst>
              <a:ext uri="{FF2B5EF4-FFF2-40B4-BE49-F238E27FC236}">
                <a16:creationId xmlns:a16="http://schemas.microsoft.com/office/drawing/2014/main" xmlns="" id="{F6BD56FE-FFDC-4343-B08F-84530253A72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3528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6109" name="Text Box 45">
            <a:extLst>
              <a:ext uri="{FF2B5EF4-FFF2-40B4-BE49-F238E27FC236}">
                <a16:creationId xmlns:a16="http://schemas.microsoft.com/office/drawing/2014/main" xmlns="" id="{E93F2A55-528D-41F1-BDBB-CFE56D694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825" y="4022725"/>
            <a:ext cx="89900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c. Karena aturan fungsi </a:t>
            </a:r>
            <a:r>
              <a:rPr lang="en-US" altLang="en-US" b="1"/>
              <a:t>tidak berubah</a:t>
            </a:r>
            <a:r>
              <a:rPr lang="en-US" altLang="en-US"/>
              <a:t> di x=2, maka </a:t>
            </a:r>
            <a:r>
              <a:rPr lang="en-US" altLang="en-US" b="1"/>
              <a:t>tidak perlu</a:t>
            </a:r>
            <a:r>
              <a:rPr lang="en-US" altLang="en-US"/>
              <a:t> dicari limit</a:t>
            </a:r>
          </a:p>
          <a:p>
            <a:r>
              <a:rPr lang="en-US" altLang="en-US"/>
              <a:t>    kiri dan limit kanan di x=2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2000"/>
                                        <p:tgtEl>
                                          <p:spTgt spid="216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2" dur="2000"/>
                                        <p:tgtEl>
                                          <p:spTgt spid="216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7" dur="2000"/>
                                        <p:tgtEl>
                                          <p:spTgt spid="21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2" dur="2000"/>
                                        <p:tgtEl>
                                          <p:spTgt spid="21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47" dur="2000"/>
                                        <p:tgtEl>
                                          <p:spTgt spid="216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2" dur="2000"/>
                                        <p:tgtEl>
                                          <p:spTgt spid="216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7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1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1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8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3" dur="2000"/>
                                        <p:tgtEl>
                                          <p:spTgt spid="216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6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9" dur="2000"/>
                                        <p:tgtEl>
                                          <p:spTgt spid="216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4" dur="2000"/>
                                        <p:tgtEl>
                                          <p:spTgt spid="216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9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4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9" grpId="0" animBg="1"/>
      <p:bldP spid="216082" grpId="0"/>
      <p:bldP spid="216103" grpId="0" animBg="1"/>
      <p:bldP spid="216106" grpId="0"/>
      <p:bldP spid="216107" grpId="0"/>
      <p:bldP spid="21610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6323" name="Object 19">
            <a:extLst>
              <a:ext uri="{FF2B5EF4-FFF2-40B4-BE49-F238E27FC236}">
                <a16:creationId xmlns:a16="http://schemas.microsoft.com/office/drawing/2014/main" xmlns="" id="{D84F1FA6-E311-44C9-B75E-476E65CC5AD2}"/>
              </a:ext>
            </a:extLst>
          </p:cNvPr>
          <p:cNvGraphicFramePr>
            <a:graphicFrameLocks noGrp="1" noChangeAspect="1"/>
          </p:cNvGraphicFramePr>
          <p:nvPr>
            <p:ph/>
          </p:nvPr>
        </p:nvGraphicFramePr>
        <p:xfrm>
          <a:off x="6705600" y="5106988"/>
          <a:ext cx="1971675" cy="538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4" name="Equation" r:id="rId3" imgW="838200" imgH="228600" progId="Equation.3">
                  <p:embed/>
                </p:oleObj>
              </mc:Choice>
              <mc:Fallback>
                <p:oleObj name="Equation" r:id="rId3" imgW="838200" imgH="228600" progId="Equation.3">
                  <p:embed/>
                  <p:pic>
                    <p:nvPicPr>
                      <p:cNvPr id="226323" name="Object 19">
                        <a:extLst>
                          <a:ext uri="{FF2B5EF4-FFF2-40B4-BE49-F238E27FC236}">
                            <a16:creationId xmlns:a16="http://schemas.microsoft.com/office/drawing/2014/main" xmlns="" id="{D84F1FA6-E311-44C9-B75E-476E65CC5AD2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5106988"/>
                        <a:ext cx="1971675" cy="538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3" name="Slide Number Placeholder 3">
            <a:extLst>
              <a:ext uri="{FF2B5EF4-FFF2-40B4-BE49-F238E27FC236}">
                <a16:creationId xmlns:a16="http://schemas.microsoft.com/office/drawing/2014/main" xmlns="" id="{12A23254-20F5-41F1-9BEE-5116D39E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fld id="{34D966B4-0D40-4603-93F9-C87D5E3C5C9F}" type="slidenum">
              <a:rPr lang="en-US" altLang="en-US" sz="1200">
                <a:latin typeface="Arial Black" panose="020B0A04020102020204" pitchFamily="34" charset="0"/>
              </a:rPr>
              <a:pPr/>
              <a:t>9</a:t>
            </a:fld>
            <a:endParaRPr lang="en-US" altLang="en-US" sz="1200">
              <a:latin typeface="Arial Black" panose="020B0A04020102020204" pitchFamily="34" charset="0"/>
            </a:endParaRPr>
          </a:p>
        </p:txBody>
      </p:sp>
      <p:sp>
        <p:nvSpPr>
          <p:cNvPr id="226308" name="Text Box 4">
            <a:extLst>
              <a:ext uri="{FF2B5EF4-FFF2-40B4-BE49-F238E27FC236}">
                <a16:creationId xmlns:a16="http://schemas.microsoft.com/office/drawing/2014/main" xmlns="" id="{A5B9179E-23F3-4014-9E71-1C12DCA34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7275" y="920750"/>
            <a:ext cx="4032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d.</a:t>
            </a:r>
          </a:p>
        </p:txBody>
      </p:sp>
      <p:sp>
        <p:nvSpPr>
          <p:cNvPr id="226309" name="Line 5">
            <a:extLst>
              <a:ext uri="{FF2B5EF4-FFF2-40B4-BE49-F238E27FC236}">
                <a16:creationId xmlns:a16="http://schemas.microsoft.com/office/drawing/2014/main" xmlns="" id="{137856C6-1FC0-421A-9F96-40101E40E606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914400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10" name="Line 6">
            <a:extLst>
              <a:ext uri="{FF2B5EF4-FFF2-40B4-BE49-F238E27FC236}">
                <a16:creationId xmlns:a16="http://schemas.microsoft.com/office/drawing/2014/main" xmlns="" id="{C9D97E43-4A24-474A-9FED-817F5E62B6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3657600"/>
            <a:ext cx="5410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11" name="Text Box 7">
            <a:extLst>
              <a:ext uri="{FF2B5EF4-FFF2-40B4-BE49-F238E27FC236}">
                <a16:creationId xmlns:a16="http://schemas.microsoft.com/office/drawing/2014/main" xmlns="" id="{C7599E17-2EF7-486C-B00A-B8EBF1A45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654550"/>
            <a:ext cx="1600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Untuk x     0</a:t>
            </a:r>
          </a:p>
        </p:txBody>
      </p:sp>
      <p:sp>
        <p:nvSpPr>
          <p:cNvPr id="25608" name="Rectangle 9">
            <a:extLst>
              <a:ext uri="{FF2B5EF4-FFF2-40B4-BE49-F238E27FC236}">
                <a16:creationId xmlns:a16="http://schemas.microsoft.com/office/drawing/2014/main" xmlns="" id="{AEB28092-8E54-4615-8393-93E0BF7A2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527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6312" name="Object 8">
            <a:extLst>
              <a:ext uri="{FF2B5EF4-FFF2-40B4-BE49-F238E27FC236}">
                <a16:creationId xmlns:a16="http://schemas.microsoft.com/office/drawing/2014/main" xmlns="" id="{B2633635-814D-4721-A203-FEB6E4CCF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12938" y="4724400"/>
          <a:ext cx="296862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5" name="Equation" r:id="rId5" imgW="126835" imgH="152202" progId="Equation.3">
                  <p:embed/>
                </p:oleObj>
              </mc:Choice>
              <mc:Fallback>
                <p:oleObj name="Equation" r:id="rId5" imgW="126835" imgH="152202" progId="Equation.3">
                  <p:embed/>
                  <p:pic>
                    <p:nvPicPr>
                      <p:cNvPr id="226312" name="Object 8">
                        <a:extLst>
                          <a:ext uri="{FF2B5EF4-FFF2-40B4-BE49-F238E27FC236}">
                            <a16:creationId xmlns:a16="http://schemas.microsoft.com/office/drawing/2014/main" xmlns="" id="{B2633635-814D-4721-A203-FEB6E4CCF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2938" y="4724400"/>
                        <a:ext cx="296862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1">
            <a:extLst>
              <a:ext uri="{FF2B5EF4-FFF2-40B4-BE49-F238E27FC236}">
                <a16:creationId xmlns:a16="http://schemas.microsoft.com/office/drawing/2014/main" xmlns="" id="{DB9641E0-038F-4EA6-AA9A-F2E802E04B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14675"/>
            <a:ext cx="1841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endParaRPr lang="id-ID" altLang="en-US"/>
          </a:p>
        </p:txBody>
      </p:sp>
      <p:graphicFrame>
        <p:nvGraphicFramePr>
          <p:cNvPr id="226314" name="Object 10">
            <a:extLst>
              <a:ext uri="{FF2B5EF4-FFF2-40B4-BE49-F238E27FC236}">
                <a16:creationId xmlns:a16="http://schemas.microsoft.com/office/drawing/2014/main" xmlns="" id="{254254EE-9770-4EEE-9417-43CF11059F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5054600"/>
          <a:ext cx="16224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7" imgW="634725" imgH="228501" progId="Equation.3">
                  <p:embed/>
                </p:oleObj>
              </mc:Choice>
              <mc:Fallback>
                <p:oleObj name="Equation" r:id="rId7" imgW="634725" imgH="228501" progId="Equation.3">
                  <p:embed/>
                  <p:pic>
                    <p:nvPicPr>
                      <p:cNvPr id="226314" name="Object 10">
                        <a:extLst>
                          <a:ext uri="{FF2B5EF4-FFF2-40B4-BE49-F238E27FC236}">
                            <a16:creationId xmlns:a16="http://schemas.microsoft.com/office/drawing/2014/main" xmlns="" id="{254254EE-9770-4EEE-9417-43CF11059F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5054600"/>
                        <a:ext cx="16224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16" name="Text Box 12">
            <a:extLst>
              <a:ext uri="{FF2B5EF4-FFF2-40B4-BE49-F238E27FC236}">
                <a16:creationId xmlns:a16="http://schemas.microsoft.com/office/drawing/2014/main" xmlns="" id="{F6D4F80A-F46E-4AA3-88E6-AEF2135C89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8363" y="5645150"/>
            <a:ext cx="199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Grafik: parabola</a:t>
            </a:r>
          </a:p>
        </p:txBody>
      </p:sp>
      <p:sp>
        <p:nvSpPr>
          <p:cNvPr id="226317" name="Text Box 13">
            <a:extLst>
              <a:ext uri="{FF2B5EF4-FFF2-40B4-BE49-F238E27FC236}">
                <a16:creationId xmlns:a16="http://schemas.microsoft.com/office/drawing/2014/main" xmlns="" id="{6D5BEEA4-913A-49AF-B776-CE59A7071E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1125" y="4654550"/>
            <a:ext cx="17113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Untuk 0&lt;x&lt;1</a:t>
            </a:r>
          </a:p>
        </p:txBody>
      </p:sp>
      <p:sp>
        <p:nvSpPr>
          <p:cNvPr id="226319" name="Text Box 15">
            <a:extLst>
              <a:ext uri="{FF2B5EF4-FFF2-40B4-BE49-F238E27FC236}">
                <a16:creationId xmlns:a16="http://schemas.microsoft.com/office/drawing/2014/main" xmlns="" id="{EFD3897D-579A-48FE-80EE-6AE7CF5E5E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44925" y="5622925"/>
            <a:ext cx="21129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Grafik:garis lurus</a:t>
            </a:r>
          </a:p>
        </p:txBody>
      </p:sp>
      <p:sp>
        <p:nvSpPr>
          <p:cNvPr id="226320" name="Text Box 16">
            <a:extLst>
              <a:ext uri="{FF2B5EF4-FFF2-40B4-BE49-F238E27FC236}">
                <a16:creationId xmlns:a16="http://schemas.microsoft.com/office/drawing/2014/main" xmlns="" id="{9055E636-6E2F-4EC7-BD81-7B4C41A5E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6213" y="4654550"/>
            <a:ext cx="15541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Untuk      1 </a:t>
            </a:r>
          </a:p>
        </p:txBody>
      </p:sp>
      <p:graphicFrame>
        <p:nvGraphicFramePr>
          <p:cNvPr id="226321" name="Object 17">
            <a:extLst>
              <a:ext uri="{FF2B5EF4-FFF2-40B4-BE49-F238E27FC236}">
                <a16:creationId xmlns:a16="http://schemas.microsoft.com/office/drawing/2014/main" xmlns="" id="{1098F23E-E811-44F9-A6C8-9E88B1842EA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91400" y="4724400"/>
          <a:ext cx="24765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" name="Equation" r:id="rId9" imgW="126835" imgH="152202" progId="Equation.3">
                  <p:embed/>
                </p:oleObj>
              </mc:Choice>
              <mc:Fallback>
                <p:oleObj name="Equation" r:id="rId9" imgW="126835" imgH="152202" progId="Equation.3">
                  <p:embed/>
                  <p:pic>
                    <p:nvPicPr>
                      <p:cNvPr id="226321" name="Object 17">
                        <a:extLst>
                          <a:ext uri="{FF2B5EF4-FFF2-40B4-BE49-F238E27FC236}">
                            <a16:creationId xmlns:a16="http://schemas.microsoft.com/office/drawing/2014/main" xmlns="" id="{1098F23E-E811-44F9-A6C8-9E88B1842EA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4724400"/>
                        <a:ext cx="24765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6325" name="Text Box 21">
            <a:extLst>
              <a:ext uri="{FF2B5EF4-FFF2-40B4-BE49-F238E27FC236}">
                <a16:creationId xmlns:a16="http://schemas.microsoft.com/office/drawing/2014/main" xmlns="" id="{6BE22746-8B3C-43B7-831F-D15A85BE56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638800"/>
            <a:ext cx="19939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Grafik: parabola</a:t>
            </a:r>
          </a:p>
        </p:txBody>
      </p:sp>
      <p:sp>
        <p:nvSpPr>
          <p:cNvPr id="226329" name="Line 25">
            <a:extLst>
              <a:ext uri="{FF2B5EF4-FFF2-40B4-BE49-F238E27FC236}">
                <a16:creationId xmlns:a16="http://schemas.microsoft.com/office/drawing/2014/main" xmlns="" id="{0B8D62BD-F34D-43E3-ADDC-FDF0DAA891F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48200" y="3124200"/>
            <a:ext cx="5334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30" name="Text Box 26">
            <a:extLst>
              <a:ext uri="{FF2B5EF4-FFF2-40B4-BE49-F238E27FC236}">
                <a16:creationId xmlns:a16="http://schemas.microsoft.com/office/drawing/2014/main" xmlns="" id="{37F095F2-5413-419A-9AD8-AF17D4D772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361315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/>
              <a:t>1</a:t>
            </a:r>
          </a:p>
        </p:txBody>
      </p:sp>
      <p:sp>
        <p:nvSpPr>
          <p:cNvPr id="226331" name="Line 27">
            <a:extLst>
              <a:ext uri="{FF2B5EF4-FFF2-40B4-BE49-F238E27FC236}">
                <a16:creationId xmlns:a16="http://schemas.microsoft.com/office/drawing/2014/main" xmlns="" id="{24799C66-2511-45EF-A430-82607BF4C1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5725" y="31242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32" name="Text Box 28">
            <a:extLst>
              <a:ext uri="{FF2B5EF4-FFF2-40B4-BE49-F238E27FC236}">
                <a16:creationId xmlns:a16="http://schemas.microsoft.com/office/drawing/2014/main" xmlns="" id="{BC4EB4CB-16E8-4B06-AC25-C77579D9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981200"/>
            <a:ext cx="3127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 sz="1800"/>
              <a:t>3</a:t>
            </a:r>
          </a:p>
        </p:txBody>
      </p:sp>
      <p:sp>
        <p:nvSpPr>
          <p:cNvPr id="226334" name="Line 30">
            <a:extLst>
              <a:ext uri="{FF2B5EF4-FFF2-40B4-BE49-F238E27FC236}">
                <a16:creationId xmlns:a16="http://schemas.microsoft.com/office/drawing/2014/main" xmlns="" id="{519B296D-0004-42EF-BB50-DC9A0BCE1CB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220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623" name="Line 31">
            <a:extLst>
              <a:ext uri="{FF2B5EF4-FFF2-40B4-BE49-F238E27FC236}">
                <a16:creationId xmlns:a16="http://schemas.microsoft.com/office/drawing/2014/main" xmlns="" id="{2DC0B36F-850D-406E-A45C-7C49A5E5446D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124200"/>
            <a:ext cx="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36" name="Line 32">
            <a:extLst>
              <a:ext uri="{FF2B5EF4-FFF2-40B4-BE49-F238E27FC236}">
                <a16:creationId xmlns:a16="http://schemas.microsoft.com/office/drawing/2014/main" xmlns="" id="{02682631-CA8F-407B-B091-CDA6B95D0A12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20980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37" name="Freeform 33">
            <a:extLst>
              <a:ext uri="{FF2B5EF4-FFF2-40B4-BE49-F238E27FC236}">
                <a16:creationId xmlns:a16="http://schemas.microsoft.com/office/drawing/2014/main" xmlns="" id="{5B732C49-29F1-4F30-AE0D-15FA1C90EC40}"/>
              </a:ext>
            </a:extLst>
          </p:cNvPr>
          <p:cNvSpPr>
            <a:spLocks/>
          </p:cNvSpPr>
          <p:nvPr/>
        </p:nvSpPr>
        <p:spPr bwMode="auto">
          <a:xfrm>
            <a:off x="5226050" y="2724150"/>
            <a:ext cx="184150" cy="400050"/>
          </a:xfrm>
          <a:custGeom>
            <a:avLst/>
            <a:gdLst>
              <a:gd name="T0" fmla="*/ 0 w 576"/>
              <a:gd name="T1" fmla="*/ 2147483647 h 824"/>
              <a:gd name="T2" fmla="*/ 2147483647 w 576"/>
              <a:gd name="T3" fmla="*/ 2147483647 h 824"/>
              <a:gd name="T4" fmla="*/ 2147483647 w 576"/>
              <a:gd name="T5" fmla="*/ 2147483647 h 824"/>
              <a:gd name="T6" fmla="*/ 2147483647 w 576"/>
              <a:gd name="T7" fmla="*/ 0 h 824"/>
              <a:gd name="T8" fmla="*/ 0 60000 65536"/>
              <a:gd name="T9" fmla="*/ 0 60000 65536"/>
              <a:gd name="T10" fmla="*/ 0 60000 65536"/>
              <a:gd name="T11" fmla="*/ 0 60000 65536"/>
              <a:gd name="T12" fmla="*/ 0 w 576"/>
              <a:gd name="T13" fmla="*/ 0 h 824"/>
              <a:gd name="T14" fmla="*/ 576 w 576"/>
              <a:gd name="T15" fmla="*/ 824 h 8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576" h="824">
                <a:moveTo>
                  <a:pt x="0" y="816"/>
                </a:moveTo>
                <a:cubicBezTo>
                  <a:pt x="60" y="820"/>
                  <a:pt x="120" y="824"/>
                  <a:pt x="192" y="768"/>
                </a:cubicBezTo>
                <a:cubicBezTo>
                  <a:pt x="264" y="712"/>
                  <a:pt x="368" y="608"/>
                  <a:pt x="432" y="480"/>
                </a:cubicBezTo>
                <a:cubicBezTo>
                  <a:pt x="496" y="352"/>
                  <a:pt x="536" y="176"/>
                  <a:pt x="576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6338" name="Text Box 34">
            <a:extLst>
              <a:ext uri="{FF2B5EF4-FFF2-40B4-BE49-F238E27FC236}">
                <a16:creationId xmlns:a16="http://schemas.microsoft.com/office/drawing/2014/main" xmlns="" id="{778CDB01-8415-4902-B3B7-5182EFE5C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7613" y="2955925"/>
            <a:ext cx="3127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pPr algn="ctr"/>
            <a:r>
              <a:rPr lang="en-US" altLang="en-US"/>
              <a:t>º</a:t>
            </a:r>
          </a:p>
        </p:txBody>
      </p:sp>
      <p:cxnSp>
        <p:nvCxnSpPr>
          <p:cNvPr id="226339" name="AutoShape 35">
            <a:extLst>
              <a:ext uri="{FF2B5EF4-FFF2-40B4-BE49-F238E27FC236}">
                <a16:creationId xmlns:a16="http://schemas.microsoft.com/office/drawing/2014/main" xmlns="" id="{3BAB7313-B260-4259-AA24-525FAF0C94B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222966" y="2154446"/>
            <a:ext cx="2057400" cy="1524000"/>
          </a:xfrm>
          <a:prstGeom prst="bent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26340" name="Text Box 36">
            <a:extLst>
              <a:ext uri="{FF2B5EF4-FFF2-40B4-BE49-F238E27FC236}">
                <a16:creationId xmlns:a16="http://schemas.microsoft.com/office/drawing/2014/main" xmlns="" id="{974FA7BB-C6BA-4DA4-BF88-2215AB0C2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3300" y="2063750"/>
            <a:ext cx="21082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Tahoma" panose="020B0604030504040204" pitchFamily="34" charset="0"/>
                <a:cs typeface="Tahoma" panose="020B0604030504040204" pitchFamily="34" charset="0"/>
              </a:defRPr>
            </a:lvl9pPr>
          </a:lstStyle>
          <a:p>
            <a:r>
              <a:rPr lang="en-US" altLang="en-US"/>
              <a:t>di x=1 limit tidak</a:t>
            </a:r>
          </a:p>
          <a:p>
            <a:r>
              <a:rPr lang="en-US" altLang="en-US"/>
              <a:t>ada</a:t>
            </a:r>
          </a:p>
        </p:txBody>
      </p:sp>
      <p:sp>
        <p:nvSpPr>
          <p:cNvPr id="25629" name="Freeform 37">
            <a:extLst>
              <a:ext uri="{FF2B5EF4-FFF2-40B4-BE49-F238E27FC236}">
                <a16:creationId xmlns:a16="http://schemas.microsoft.com/office/drawing/2014/main" xmlns="" id="{1EAD613E-9BD2-4177-9C55-388123D42570}"/>
              </a:ext>
            </a:extLst>
          </p:cNvPr>
          <p:cNvSpPr>
            <a:spLocks/>
          </p:cNvSpPr>
          <p:nvPr/>
        </p:nvSpPr>
        <p:spPr bwMode="auto">
          <a:xfrm>
            <a:off x="4464050" y="3257550"/>
            <a:ext cx="184150" cy="400050"/>
          </a:xfrm>
          <a:custGeom>
            <a:avLst/>
            <a:gdLst>
              <a:gd name="T0" fmla="*/ 2147483647 w 480"/>
              <a:gd name="T1" fmla="*/ 2147483647 h 960"/>
              <a:gd name="T2" fmla="*/ 2147483647 w 480"/>
              <a:gd name="T3" fmla="*/ 2147483647 h 960"/>
              <a:gd name="T4" fmla="*/ 2147483647 w 480"/>
              <a:gd name="T5" fmla="*/ 2147483647 h 960"/>
              <a:gd name="T6" fmla="*/ 0 w 480"/>
              <a:gd name="T7" fmla="*/ 0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480"/>
              <a:gd name="T13" fmla="*/ 0 h 960"/>
              <a:gd name="T14" fmla="*/ 480 w 480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80" h="960">
                <a:moveTo>
                  <a:pt x="480" y="960"/>
                </a:moveTo>
                <a:cubicBezTo>
                  <a:pt x="388" y="956"/>
                  <a:pt x="296" y="952"/>
                  <a:pt x="240" y="912"/>
                </a:cubicBezTo>
                <a:cubicBezTo>
                  <a:pt x="184" y="872"/>
                  <a:pt x="184" y="872"/>
                  <a:pt x="144" y="720"/>
                </a:cubicBezTo>
                <a:cubicBezTo>
                  <a:pt x="104" y="568"/>
                  <a:pt x="24" y="120"/>
                  <a:pt x="0" y="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/>
          <a:p>
            <a:endParaRPr lang="en-US"/>
          </a:p>
        </p:txBody>
      </p:sp>
      <p:graphicFrame>
        <p:nvGraphicFramePr>
          <p:cNvPr id="2" name="Object 1">
            <a:extLst>
              <a:ext uri="{FF2B5EF4-FFF2-40B4-BE49-F238E27FC236}">
                <a16:creationId xmlns:a16="http://schemas.microsoft.com/office/drawing/2014/main" xmlns="" id="{5771C7AB-2C0C-4DA0-B71F-0AD63D5655B0}"/>
              </a:ext>
            </a:extLst>
          </p:cNvPr>
          <p:cNvGraphicFramePr>
            <a:graphicFrameLocks noGrp="1" noChangeAspect="1"/>
          </p:cNvGraphicFramePr>
          <p:nvPr/>
        </p:nvGraphicFramePr>
        <p:xfrm>
          <a:off x="4038600" y="5160963"/>
          <a:ext cx="1344613" cy="47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8" name="Equation" r:id="rId11" imgW="571320" imgH="203040" progId="Equation.3">
                  <p:embed/>
                </p:oleObj>
              </mc:Choice>
              <mc:Fallback>
                <p:oleObj name="Equation" r:id="rId11" imgW="571320" imgH="203040" progId="Equation.3">
                  <p:embed/>
                  <p:pic>
                    <p:nvPicPr>
                      <p:cNvPr id="2" name="Object 1">
                        <a:extLst>
                          <a:ext uri="{FF2B5EF4-FFF2-40B4-BE49-F238E27FC236}">
                            <a16:creationId xmlns:a16="http://schemas.microsoft.com/office/drawing/2014/main" xmlns="" id="{5771C7AB-2C0C-4DA0-B71F-0AD63D5655B0}"/>
                          </a:ext>
                        </a:extLst>
                      </p:cNvPr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5160963"/>
                        <a:ext cx="1344613" cy="47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226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0" dur="2000"/>
                                        <p:tgtEl>
                                          <p:spTgt spid="226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3" dur="2000"/>
                                        <p:tgtEl>
                                          <p:spTgt spid="226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2000"/>
                                        <p:tgtEl>
                                          <p:spTgt spid="226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2000"/>
                                        <p:tgtEl>
                                          <p:spTgt spid="226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4" dur="2000"/>
                                        <p:tgtEl>
                                          <p:spTgt spid="226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7" dur="2000"/>
                                        <p:tgtEl>
                                          <p:spTgt spid="226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2" dur="2000"/>
                                        <p:tgtEl>
                                          <p:spTgt spid="226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35" dur="2000"/>
                                        <p:tgtEl>
                                          <p:spTgt spid="226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0" dur="2000"/>
                                        <p:tgtEl>
                                          <p:spTgt spid="226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8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3" dur="500"/>
                                        <p:tgtEl>
                                          <p:spTgt spid="226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7" dur="2000"/>
                                        <p:tgtEl>
                                          <p:spTgt spid="226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4000"/>
                            </p:stCondLst>
                            <p:childTnLst>
                              <p:par>
                                <p:cTn id="49" presetID="8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1" dur="2000"/>
                                        <p:tgtEl>
                                          <p:spTgt spid="226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6" dur="2000"/>
                                        <p:tgtEl>
                                          <p:spTgt spid="226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59" dur="2000"/>
                                        <p:tgtEl>
                                          <p:spTgt spid="226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2" dur="2000"/>
                                        <p:tgtEl>
                                          <p:spTgt spid="226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65" dur="2000"/>
                                        <p:tgtEl>
                                          <p:spTgt spid="226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0" dur="2000"/>
                                        <p:tgtEl>
                                          <p:spTgt spid="226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72" presetID="8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4" dur="2000"/>
                                        <p:tgtEl>
                                          <p:spTgt spid="226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7" dur="2000"/>
                                        <p:tgtEl>
                                          <p:spTgt spid="226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0" dur="2000"/>
                                        <p:tgtEl>
                                          <p:spTgt spid="226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85" dur="2000"/>
                                        <p:tgtEl>
                                          <p:spTgt spid="226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0" dur="2000"/>
                                        <p:tgtEl>
                                          <p:spTgt spid="226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9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6308" grpId="0"/>
      <p:bldP spid="226311" grpId="0"/>
      <p:bldP spid="226316" grpId="0"/>
      <p:bldP spid="226317" grpId="0"/>
      <p:bldP spid="226319" grpId="0"/>
      <p:bldP spid="226320" grpId="0"/>
      <p:bldP spid="226325" grpId="0"/>
      <p:bldP spid="226330" grpId="0"/>
      <p:bldP spid="226332" grpId="0"/>
      <p:bldP spid="226338" grpId="0"/>
      <p:bldP spid="226340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" ma:contentTypeID="0x010100D1255A52F4D62F478597BDE81B61B582" ma:contentTypeVersion="5" ma:contentTypeDescription="Buat sebuah dokumen baru." ma:contentTypeScope="" ma:versionID="e5523146afaece8cb87bd44809b95979">
  <xsd:schema xmlns:xsd="http://www.w3.org/2001/XMLSchema" xmlns:xs="http://www.w3.org/2001/XMLSchema" xmlns:p="http://schemas.microsoft.com/office/2006/metadata/properties" xmlns:ns2="13419623-612c-4085-9e02-c96b99fe98eb" targetNamespace="http://schemas.microsoft.com/office/2006/metadata/properties" ma:root="true" ma:fieldsID="f79cccb04b5f3794682e298c8c88ba17" ns2:_="">
    <xsd:import namespace="13419623-612c-4085-9e02-c96b99fe98e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419623-612c-4085-9e02-c96b99fe98e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e Isi"/>
        <xsd:element ref="dc:title" minOccurs="0" maxOccurs="1" ma:index="4" ma:displayName="Judu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2257A557-3C48-4874-B098-0028070D68E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3419623-612c-4085-9e02-c96b99fe98e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6A5EAB-50B1-4EF8-8D03-C6C604AAB33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EE1B3-E4E2-49B3-B83D-7DDF99C56552}">
  <ds:schemaRefs>
    <ds:schemaRef ds:uri="http://schemas.microsoft.com/office/2006/documentManagement/types"/>
    <ds:schemaRef ds:uri="http://schemas.microsoft.com/office/2006/metadata/properties"/>
    <ds:schemaRef ds:uri="13419623-612c-4085-9e02-c96b99fe98eb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1557</Words>
  <Application>Microsoft Office PowerPoint</Application>
  <PresentationFormat>A4 Paper (210x297 mm)</PresentationFormat>
  <Paragraphs>454</Paragraphs>
  <Slides>36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9" baseType="lpstr">
      <vt:lpstr>Paper</vt:lpstr>
      <vt:lpstr>1_Paper</vt:lpstr>
      <vt:lpstr>Equation</vt:lpstr>
      <vt:lpstr>LIMIT DAN KEKONTINUAN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Kekontinuan pada interval </vt:lpstr>
      <vt:lpstr>PowerPoint Presentation</vt:lpstr>
      <vt:lpstr>PowerPoint Presentation</vt:lpstr>
      <vt:lpstr>Limit dan Kekontinuan Fungsi Komposisi</vt:lpstr>
      <vt:lpstr>PowerPoint Presentation</vt:lpstr>
      <vt:lpstr>Soal Latihan</vt:lpstr>
    </vt:vector>
  </TitlesOfParts>
  <Company>Bandung Indah Raya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LIMIT DAN KEKONTINUAN</dc:title>
  <dc:creator>MUTHI - WAFA Computer</dc:creator>
  <cp:lastModifiedBy>User</cp:lastModifiedBy>
  <cp:revision>2</cp:revision>
  <dcterms:created xsi:type="dcterms:W3CDTF">2008-09-13T14:25:43Z</dcterms:created>
  <dcterms:modified xsi:type="dcterms:W3CDTF">2023-07-28T02:08:15Z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0x010100D1255A52F4D62F478597BDE81B61B582</vt:lpwstr>
  </property>
</Properties>
</file>