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910" r:id="rId5"/>
  </p:sldMasterIdLst>
  <p:notesMasterIdLst>
    <p:notesMasterId r:id="rId45"/>
  </p:notesMasterIdLst>
  <p:handoutMasterIdLst>
    <p:handoutMasterId r:id="rId46"/>
  </p:handoutMasterIdLst>
  <p:sldIdLst>
    <p:sldId id="256" r:id="rId6"/>
    <p:sldId id="288" r:id="rId7"/>
    <p:sldId id="259" r:id="rId8"/>
    <p:sldId id="275" r:id="rId9"/>
    <p:sldId id="276" r:id="rId10"/>
    <p:sldId id="260" r:id="rId11"/>
    <p:sldId id="261" r:id="rId12"/>
    <p:sldId id="262" r:id="rId13"/>
    <p:sldId id="290" r:id="rId14"/>
    <p:sldId id="289" r:id="rId15"/>
    <p:sldId id="291" r:id="rId16"/>
    <p:sldId id="292" r:id="rId17"/>
    <p:sldId id="293" r:id="rId18"/>
    <p:sldId id="265" r:id="rId19"/>
    <p:sldId id="266" r:id="rId20"/>
    <p:sldId id="277" r:id="rId21"/>
    <p:sldId id="278" r:id="rId22"/>
    <p:sldId id="298" r:id="rId23"/>
    <p:sldId id="267" r:id="rId24"/>
    <p:sldId id="279" r:id="rId25"/>
    <p:sldId id="280" r:id="rId26"/>
    <p:sldId id="268" r:id="rId27"/>
    <p:sldId id="281" r:id="rId28"/>
    <p:sldId id="282" r:id="rId29"/>
    <p:sldId id="294" r:id="rId30"/>
    <p:sldId id="269" r:id="rId31"/>
    <p:sldId id="295" r:id="rId32"/>
    <p:sldId id="270" r:id="rId33"/>
    <p:sldId id="284" r:id="rId34"/>
    <p:sldId id="296" r:id="rId35"/>
    <p:sldId id="258" r:id="rId36"/>
    <p:sldId id="283" r:id="rId37"/>
    <p:sldId id="285" r:id="rId38"/>
    <p:sldId id="286" r:id="rId39"/>
    <p:sldId id="304" r:id="rId40"/>
    <p:sldId id="287" r:id="rId41"/>
    <p:sldId id="272" r:id="rId42"/>
    <p:sldId id="273" r:id="rId43"/>
    <p:sldId id="297" r:id="rId44"/>
  </p:sldIdLst>
  <p:sldSz cx="9906000" cy="6858000" type="A4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89508-6C82-4B8C-9DD7-39880337A6A2}" v="1" dt="2021-09-27T01:25:32.367"/>
    <p1510:client id="{46756A99-E6FE-4D27-B5DD-04B1073D45D1}" v="5" dt="2021-09-27T03:35:41.414"/>
    <p1510:client id="{F2D9659A-6B56-4234-A562-815B750EDE2B}" v="9" dt="2021-09-27T02:43:43.194"/>
    <p1510:client id="{F5AE18A7-0521-4098-9E59-CD272E1529AA}" v="7" dt="2021-09-27T04:26:59.238"/>
    <p1510:client id="{F82B5FDD-2A7C-460F-8E7C-17E8C0DF2F7D}" v="2" dt="2021-09-27T03:37:38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60" y="-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notesMaster" Target="notesMasters/notesMaster1.xml"/><Relationship Id="rId58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9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12" Type="http://schemas.openxmlformats.org/officeDocument/2006/relationships/image" Target="../media/image128.wmf"/><Relationship Id="rId2" Type="http://schemas.openxmlformats.org/officeDocument/2006/relationships/image" Target="../media/image118.wmf"/><Relationship Id="rId16" Type="http://schemas.openxmlformats.org/officeDocument/2006/relationships/image" Target="../media/image132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11" Type="http://schemas.openxmlformats.org/officeDocument/2006/relationships/image" Target="../media/image127.wmf"/><Relationship Id="rId5" Type="http://schemas.openxmlformats.org/officeDocument/2006/relationships/image" Target="../media/image121.wmf"/><Relationship Id="rId15" Type="http://schemas.openxmlformats.org/officeDocument/2006/relationships/image" Target="../media/image131.wmf"/><Relationship Id="rId10" Type="http://schemas.openxmlformats.org/officeDocument/2006/relationships/image" Target="../media/image126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Relationship Id="rId14" Type="http://schemas.openxmlformats.org/officeDocument/2006/relationships/image" Target="../media/image13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4.wmf"/><Relationship Id="rId5" Type="http://schemas.openxmlformats.org/officeDocument/2006/relationships/image" Target="../media/image148.wmf"/><Relationship Id="rId10" Type="http://schemas.openxmlformats.org/officeDocument/2006/relationships/image" Target="../media/image153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4" Type="http://schemas.openxmlformats.org/officeDocument/2006/relationships/image" Target="../media/image15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12" Type="http://schemas.openxmlformats.org/officeDocument/2006/relationships/image" Target="../media/image184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11" Type="http://schemas.openxmlformats.org/officeDocument/2006/relationships/image" Target="../media/image183.wmf"/><Relationship Id="rId5" Type="http://schemas.openxmlformats.org/officeDocument/2006/relationships/image" Target="../media/image189.wmf"/><Relationship Id="rId10" Type="http://schemas.openxmlformats.org/officeDocument/2006/relationships/image" Target="../media/image194.wmf"/><Relationship Id="rId4" Type="http://schemas.openxmlformats.org/officeDocument/2006/relationships/image" Target="../media/image188.wmf"/><Relationship Id="rId9" Type="http://schemas.openxmlformats.org/officeDocument/2006/relationships/image" Target="../media/image19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4" Type="http://schemas.openxmlformats.org/officeDocument/2006/relationships/image" Target="../media/image1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3" Type="http://schemas.openxmlformats.org/officeDocument/2006/relationships/image" Target="../media/image208.wmf"/><Relationship Id="rId7" Type="http://schemas.openxmlformats.org/officeDocument/2006/relationships/image" Target="../media/image212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3" Type="http://schemas.openxmlformats.org/officeDocument/2006/relationships/image" Target="../media/image216.wmf"/><Relationship Id="rId7" Type="http://schemas.openxmlformats.org/officeDocument/2006/relationships/image" Target="../media/image220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23.wmf"/><Relationship Id="rId1" Type="http://schemas.openxmlformats.org/officeDocument/2006/relationships/image" Target="../media/image222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6" Type="http://schemas.openxmlformats.org/officeDocument/2006/relationships/image" Target="../media/image239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" Type="http://schemas.openxmlformats.org/officeDocument/2006/relationships/image" Target="../media/image197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B4C2E293-D2A0-40DE-BEF3-5270D50ABE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8" tIns="48044" rIns="96088" bIns="48044" numCol="1" anchor="t" anchorCtr="0" compatLnSpc="1">
            <a:prstTxWarp prst="textNoShape">
              <a:avLst/>
            </a:prstTxWarp>
          </a:bodyPr>
          <a:lstStyle>
            <a:lvl1pPr defTabSz="96107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8113CFD8-2900-4DE3-B00B-AD0CEEC85F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2075" y="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8" tIns="48044" rIns="96088" bIns="48044" numCol="1" anchor="t" anchorCtr="0" compatLnSpc="1">
            <a:prstTxWarp prst="textNoShape">
              <a:avLst/>
            </a:prstTxWarp>
          </a:bodyPr>
          <a:lstStyle>
            <a:lvl1pPr algn="r" defTabSz="96107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5844" name="Rectangle 4">
            <a:extLst>
              <a:ext uri="{FF2B5EF4-FFF2-40B4-BE49-F238E27FC236}">
                <a16:creationId xmlns="" xmlns:a16="http://schemas.microsoft.com/office/drawing/2014/main" id="{A8ABFA37-02FA-4AC7-B0DC-ED1F92DF04F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865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8" tIns="48044" rIns="96088" bIns="48044" numCol="1" anchor="b" anchorCtr="0" compatLnSpc="1">
            <a:prstTxWarp prst="textNoShape">
              <a:avLst/>
            </a:prstTxWarp>
          </a:bodyPr>
          <a:lstStyle>
            <a:lvl1pPr defTabSz="96107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5845" name="Rectangle 5">
            <a:extLst>
              <a:ext uri="{FF2B5EF4-FFF2-40B4-BE49-F238E27FC236}">
                <a16:creationId xmlns="" xmlns:a16="http://schemas.microsoft.com/office/drawing/2014/main" id="{D35E74C9-EA49-4DFB-BFBE-47EB83CF36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2075" y="951865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8" tIns="48044" rIns="96088" bIns="48044" numCol="1" anchor="b" anchorCtr="0" compatLnSpc="1">
            <a:prstTxWarp prst="textNoShape">
              <a:avLst/>
            </a:prstTxWarp>
          </a:bodyPr>
          <a:lstStyle>
            <a:lvl1pPr algn="r" defTabSz="96043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865238E3-053C-41C0-9FD0-617B240F9C71}" type="slidenum">
              <a:rPr lang="id-ID" altLang="id-ID"/>
              <a:pPr/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4930C239-1487-4C09-BF76-76FF9FBC1D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8" tIns="48044" rIns="96088" bIns="48044" numCol="1" anchor="t" anchorCtr="0" compatLnSpc="1">
            <a:prstTxWarp prst="textNoShape">
              <a:avLst/>
            </a:prstTxWarp>
          </a:bodyPr>
          <a:lstStyle>
            <a:lvl1pPr defTabSz="96107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89EBAF79-955B-45B4-A5E2-D85B498B4A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2075" y="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8" tIns="48044" rIns="96088" bIns="48044" numCol="1" anchor="t" anchorCtr="0" compatLnSpc="1">
            <a:prstTxWarp prst="textNoShape">
              <a:avLst/>
            </a:prstTxWarp>
          </a:bodyPr>
          <a:lstStyle>
            <a:lvl1pPr algn="r" defTabSz="96107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>
            <a:extLst>
              <a:ext uri="{FF2B5EF4-FFF2-40B4-BE49-F238E27FC236}">
                <a16:creationId xmlns="" xmlns:a16="http://schemas.microsoft.com/office/drawing/2014/main" id="{39A78FC4-16B1-416C-8AFA-D8B5ABC36BA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3425" y="750888"/>
            <a:ext cx="5427663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="" xmlns:a16="http://schemas.microsoft.com/office/drawing/2014/main" id="{74B1E8F3-BA95-48A3-8290-F9A45BEA65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60913"/>
            <a:ext cx="5510213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8" tIns="48044" rIns="96088" bIns="480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="" xmlns:a16="http://schemas.microsoft.com/office/drawing/2014/main" id="{0F38D5AB-379C-4944-9C89-397E187A62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865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8" tIns="48044" rIns="96088" bIns="48044" numCol="1" anchor="b" anchorCtr="0" compatLnSpc="1">
            <a:prstTxWarp prst="textNoShape">
              <a:avLst/>
            </a:prstTxWarp>
          </a:bodyPr>
          <a:lstStyle>
            <a:lvl1pPr defTabSz="961077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9" name="Rectangle 7">
            <a:extLst>
              <a:ext uri="{FF2B5EF4-FFF2-40B4-BE49-F238E27FC236}">
                <a16:creationId xmlns="" xmlns:a16="http://schemas.microsoft.com/office/drawing/2014/main" id="{214F4220-C90D-44E8-997F-32DD0B6043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075" y="9518650"/>
            <a:ext cx="29845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8" tIns="48044" rIns="96088" bIns="48044" numCol="1" anchor="b" anchorCtr="0" compatLnSpc="1">
            <a:prstTxWarp prst="textNoShape">
              <a:avLst/>
            </a:prstTxWarp>
          </a:bodyPr>
          <a:lstStyle>
            <a:lvl1pPr algn="r" defTabSz="960438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8F5CFDA0-851A-44BA-848B-F55EC9769FCF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95134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="" xmlns:a16="http://schemas.microsoft.com/office/drawing/2014/main" id="{C210A1AA-C586-4B79-9413-93FD3DD5C25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="" xmlns:a16="http://schemas.microsoft.com/office/drawing/2014/main" id="{1E2FBA73-8384-4D32-BC17-34516CF0E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" y="1604"/>
              <a:ext cx="450" cy="299"/>
              <a:chOff x="719" y="336"/>
              <a:chExt cx="626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="" xmlns:a16="http://schemas.microsoft.com/office/drawing/2014/main" id="{2401D212-3E53-4F02-BE42-4D71DE1D6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336"/>
                <a:ext cx="385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="" xmlns:a16="http://schemas.microsoft.com/office/drawing/2014/main" id="{69D97893-E9FB-4F34-95D4-407BEF70D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id-ID" altLang="id-ID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="" xmlns:a16="http://schemas.microsoft.com/office/drawing/2014/main" id="{5DE7EE74-D343-4725-AEFA-FB02281A6E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="" xmlns:a16="http://schemas.microsoft.com/office/drawing/2014/main" id="{BCD66E6C-0313-4F8D-AB08-6837EF14A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5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id-ID" altLang="id-ID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id="{7A542142-7956-4E47-B2EB-48612EF12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id-ID" altLang="id-ID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="" xmlns:a16="http://schemas.microsoft.com/office/drawing/2014/main" id="{3278CFCE-D830-48B7-9E7F-8E5A04B5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8" name="Rectangle 10">
              <a:extLst>
                <a:ext uri="{FF2B5EF4-FFF2-40B4-BE49-F238E27FC236}">
                  <a16:creationId xmlns="" xmlns:a16="http://schemas.microsoft.com/office/drawing/2014/main" id="{823C88AB-9F71-495B-8A41-11D08172D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 altLang="id-ID"/>
            </a:p>
          </p:txBody>
        </p:sp>
        <p:sp>
          <p:nvSpPr>
            <p:cNvPr id="9" name="Rectangle 11">
              <a:extLst>
                <a:ext uri="{FF2B5EF4-FFF2-40B4-BE49-F238E27FC236}">
                  <a16:creationId xmlns="" xmlns:a16="http://schemas.microsoft.com/office/drawing/2014/main" id="{0D1B34D4-2B54-4FC4-B3E4-E3667AF61D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id-ID" altLang="id-ID"/>
            </a:p>
          </p:txBody>
        </p:sp>
      </p:grpSp>
      <p:pic>
        <p:nvPicPr>
          <p:cNvPr id="14" name="Picture 17" descr="logobaru">
            <a:extLst>
              <a:ext uri="{FF2B5EF4-FFF2-40B4-BE49-F238E27FC236}">
                <a16:creationId xmlns="" xmlns:a16="http://schemas.microsoft.com/office/drawing/2014/main" id="{7A3B0257-8F14-4393-B000-F4831FE582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438" y="114300"/>
            <a:ext cx="110966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676400"/>
            <a:ext cx="84201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25">
            <a:extLst>
              <a:ext uri="{FF2B5EF4-FFF2-40B4-BE49-F238E27FC236}">
                <a16:creationId xmlns="" xmlns:a16="http://schemas.microsoft.com/office/drawing/2014/main" id="{69BB32CE-403B-4658-A996-1BD960652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07315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26">
            <a:extLst>
              <a:ext uri="{FF2B5EF4-FFF2-40B4-BE49-F238E27FC236}">
                <a16:creationId xmlns="" xmlns:a16="http://schemas.microsoft.com/office/drawing/2014/main" id="{E4C82A95-98F7-4B5D-98D4-03D3BC9B63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714750" y="6248400"/>
            <a:ext cx="31369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17" name="Rectangle 27">
            <a:extLst>
              <a:ext uri="{FF2B5EF4-FFF2-40B4-BE49-F238E27FC236}">
                <a16:creationId xmlns="" xmlns:a16="http://schemas.microsoft.com/office/drawing/2014/main" id="{5DF30CDD-1298-4574-860C-7F0331814F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7028173-7A32-44F3-A3A8-D5CA83DB1DB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1869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CD56A1D6-27F8-4935-BFE0-B459459E6C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B52EF0D1-4190-4AFF-BBD1-7BB7CFA78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87A37A8D-3A23-4D30-85EE-8CE3BCA3D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1B8C8-DDB3-4929-86E2-AF8E64FEBF1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5564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88250" y="214313"/>
            <a:ext cx="2112963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6188" y="214313"/>
            <a:ext cx="618966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467B1521-4605-4398-8963-0C938A19B5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5B14C083-239E-4CB0-83E5-8B1001424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D8B9A8E1-26E2-4D0B-BED0-75014965C1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262BB-6D0E-4D3C-B4F4-E2D86DC8C6C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9307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>
            <a:extLst>
              <a:ext uri="{FF2B5EF4-FFF2-40B4-BE49-F238E27FC236}">
                <a16:creationId xmlns="" xmlns:a16="http://schemas.microsoft.com/office/drawing/2014/main" id="{6EA3E200-AB4A-44AA-A97A-0981A477E581}"/>
              </a:ext>
            </a:extLst>
          </p:cNvPr>
          <p:cNvCxnSpPr/>
          <p:nvPr/>
        </p:nvCxnSpPr>
        <p:spPr>
          <a:xfrm>
            <a:off x="1585913" y="3549650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>
            <a:extLst>
              <a:ext uri="{FF2B5EF4-FFF2-40B4-BE49-F238E27FC236}">
                <a16:creationId xmlns="" xmlns:a16="http://schemas.microsoft.com/office/drawing/2014/main" id="{C0462BA3-B684-4C2D-BC79-8C0CBC1E52CF}"/>
              </a:ext>
            </a:extLst>
          </p:cNvPr>
          <p:cNvCxnSpPr/>
          <p:nvPr/>
        </p:nvCxnSpPr>
        <p:spPr>
          <a:xfrm>
            <a:off x="5100638" y="3549650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551E922-716C-4C20-BCA7-920E19E1D297}"/>
              </a:ext>
            </a:extLst>
          </p:cNvPr>
          <p:cNvSpPr/>
          <p:nvPr/>
        </p:nvSpPr>
        <p:spPr>
          <a:xfrm>
            <a:off x="4918075" y="3525838"/>
            <a:ext cx="50800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7" name="Picture 21" descr="logobaru">
            <a:extLst>
              <a:ext uri="{FF2B5EF4-FFF2-40B4-BE49-F238E27FC236}">
                <a16:creationId xmlns="" xmlns:a16="http://schemas.microsoft.com/office/drawing/2014/main" id="{0FB70722-FD22-4B94-A7A7-7A22EE1C54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225" y="7938"/>
            <a:ext cx="108743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5300" y="3699804"/>
            <a:ext cx="899795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95300" y="1433732"/>
            <a:ext cx="899795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14">
            <a:extLst>
              <a:ext uri="{FF2B5EF4-FFF2-40B4-BE49-F238E27FC236}">
                <a16:creationId xmlns="" xmlns:a16="http://schemas.microsoft.com/office/drawing/2014/main" id="{5941AE5C-27C2-4C6D-A9C7-9AE24220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5">
            <a:extLst>
              <a:ext uri="{FF2B5EF4-FFF2-40B4-BE49-F238E27FC236}">
                <a16:creationId xmlns="" xmlns:a16="http://schemas.microsoft.com/office/drawing/2014/main" id="{9A7EDA55-0E2C-4743-9BC2-E9FF870F1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A986D-3A2A-4120-991B-86872F0A07C7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11" name="Footer Placeholder 16">
            <a:extLst>
              <a:ext uri="{FF2B5EF4-FFF2-40B4-BE49-F238E27FC236}">
                <a16:creationId xmlns="" xmlns:a16="http://schemas.microsoft.com/office/drawing/2014/main" id="{7E7E3FDB-6E88-497E-870B-04245DE58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</p:spTree>
    <p:extLst>
      <p:ext uri="{BB962C8B-B14F-4D97-AF65-F5344CB8AC3E}">
        <p14:creationId xmlns:p14="http://schemas.microsoft.com/office/powerpoint/2010/main" val="121859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="" xmlns:a16="http://schemas.microsoft.com/office/drawing/2014/main" id="{7A58E67E-894A-41F4-AC9A-552CBDF0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4">
            <a:extLst>
              <a:ext uri="{FF2B5EF4-FFF2-40B4-BE49-F238E27FC236}">
                <a16:creationId xmlns="" xmlns:a16="http://schemas.microsoft.com/office/drawing/2014/main" id="{3064237C-8E6C-4B11-88B4-28F2280CF6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1DEDB5-660B-4D17-8DD5-B9CC517A8695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6" name="Footer Placeholder 15">
            <a:extLst>
              <a:ext uri="{FF2B5EF4-FFF2-40B4-BE49-F238E27FC236}">
                <a16:creationId xmlns="" xmlns:a16="http://schemas.microsoft.com/office/drawing/2014/main" id="{0EB2FA9F-7C4C-427A-9112-3CD3FF762A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</p:spTree>
    <p:extLst>
      <p:ext uri="{BB962C8B-B14F-4D97-AF65-F5344CB8AC3E}">
        <p14:creationId xmlns:p14="http://schemas.microsoft.com/office/powerpoint/2010/main" val="2950407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>
            <a:extLst>
              <a:ext uri="{FF2B5EF4-FFF2-40B4-BE49-F238E27FC236}">
                <a16:creationId xmlns="" xmlns:a16="http://schemas.microsoft.com/office/drawing/2014/main" id="{E71838C9-EAA9-4A5C-AE0D-830B373E2855}"/>
              </a:ext>
            </a:extLst>
          </p:cNvPr>
          <p:cNvCxnSpPr/>
          <p:nvPr/>
        </p:nvCxnSpPr>
        <p:spPr>
          <a:xfrm>
            <a:off x="742950" y="4916488"/>
            <a:ext cx="85852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505200"/>
            <a:ext cx="85852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4958864"/>
            <a:ext cx="85852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08FD3076-FBA2-48E3-AC42-1E76996F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B3D292A8-3C10-426C-972B-1E8A406B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C9B80D2-17A9-4672-8045-A1D1162B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CA92B-CEA9-4D98-85CF-FEDE2BBBC074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82620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95300" y="1524000"/>
            <a:ext cx="439826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35550" y="1524000"/>
            <a:ext cx="439826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86B3581-8C70-4239-ADB3-1F3A6876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9AE96C7-DA61-452A-9E5C-CC436200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E77EBE-4327-4E08-B9F2-DCB6804F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71A41-847C-4E09-91CB-D2CCAB0B0DFB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33018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7">
            <a:extLst>
              <a:ext uri="{FF2B5EF4-FFF2-40B4-BE49-F238E27FC236}">
                <a16:creationId xmlns="" xmlns:a16="http://schemas.microsoft.com/office/drawing/2014/main" id="{4EA9DC0E-47C3-4DD5-9D21-0A287AF70BFB}"/>
              </a:ext>
            </a:extLst>
          </p:cNvPr>
          <p:cNvCxnSpPr/>
          <p:nvPr/>
        </p:nvCxnSpPr>
        <p:spPr>
          <a:xfrm>
            <a:off x="609600" y="2179638"/>
            <a:ext cx="4062413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0">
            <a:extLst>
              <a:ext uri="{FF2B5EF4-FFF2-40B4-BE49-F238E27FC236}">
                <a16:creationId xmlns="" xmlns:a16="http://schemas.microsoft.com/office/drawing/2014/main" id="{812F4EC2-F316-4AAE-B21D-C58E7245146C}"/>
              </a:ext>
            </a:extLst>
          </p:cNvPr>
          <p:cNvCxnSpPr/>
          <p:nvPr/>
        </p:nvCxnSpPr>
        <p:spPr>
          <a:xfrm>
            <a:off x="5151438" y="2179638"/>
            <a:ext cx="406082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95300" y="2201896"/>
            <a:ext cx="437515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037270" y="2201896"/>
            <a:ext cx="437515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03555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4898FC5-738A-42ED-B7BD-917460615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5202EC-E0A3-4249-9469-3E029818ACDF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10" name="Footer Placeholder 7">
            <a:extLst>
              <a:ext uri="{FF2B5EF4-FFF2-40B4-BE49-F238E27FC236}">
                <a16:creationId xmlns="" xmlns:a16="http://schemas.microsoft.com/office/drawing/2014/main" id="{8B8E0519-FBA9-4E23-88A7-687A7389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="" xmlns:a16="http://schemas.microsoft.com/office/drawing/2014/main" id="{9E229D83-1F5D-455D-8C15-EF6D38C6B49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0C7BCFC-D9B1-423F-B8AA-FF9DF936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75AF09-C0F8-47B9-AB23-83FF7076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4959E8-53B1-411C-B1A8-08EE0A91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11BE6E-E13C-4AD5-B152-75EE6C4A68B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20960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F66EEF-1F25-41AB-A569-38CBD227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A459C37-C3B1-41E6-8772-0CC46457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807791-99E8-45AF-9712-E6F80B1D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9DBCA-D132-4676-85E0-5201BFF0966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057620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95300" y="457200"/>
            <a:ext cx="67691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46950" y="1600200"/>
            <a:ext cx="2149602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346950" y="457200"/>
            <a:ext cx="21463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="" xmlns:a16="http://schemas.microsoft.com/office/drawing/2014/main" id="{ECE24B70-03E1-4394-BEDF-CEF3E581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="" xmlns:a16="http://schemas.microsoft.com/office/drawing/2014/main" id="{FF2D928A-94CB-4F7B-B6A2-D8F0EA7E63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A6BDFA-9082-46BE-902A-9E89D18CE668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A3ACFF37-E18A-4406-A542-675FB54F82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</p:spTree>
    <p:extLst>
      <p:ext uri="{BB962C8B-B14F-4D97-AF65-F5344CB8AC3E}">
        <p14:creationId xmlns:p14="http://schemas.microsoft.com/office/powerpoint/2010/main" val="368390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6C5CC75-2F78-4406-8F2F-1E67D98DF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9EC99D03-C7EB-4B22-99E1-F3CB19672E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302C202F-CC50-4C31-9BED-2A65F6D12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78D22-C9F9-4168-9DEE-421195DCC18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119583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850" y="457200"/>
            <a:ext cx="222885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300" y="457200"/>
            <a:ext cx="652145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1850" y="1600200"/>
            <a:ext cx="222885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="" xmlns:a16="http://schemas.microsoft.com/office/drawing/2014/main" id="{3E95E623-2062-473A-A803-3B168EE4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="" xmlns:a16="http://schemas.microsoft.com/office/drawing/2014/main" id="{FDE5B8C5-05EE-4488-A547-7D8F27BD31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8D4297-B539-4131-84E1-C8241976F936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Footer Placeholder 9">
            <a:extLst>
              <a:ext uri="{FF2B5EF4-FFF2-40B4-BE49-F238E27FC236}">
                <a16:creationId xmlns="" xmlns:a16="http://schemas.microsoft.com/office/drawing/2014/main" id="{D8DA49EC-9621-4C2C-9D4D-61DC8831A7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</p:spTree>
    <p:extLst>
      <p:ext uri="{BB962C8B-B14F-4D97-AF65-F5344CB8AC3E}">
        <p14:creationId xmlns:p14="http://schemas.microsoft.com/office/powerpoint/2010/main" val="2283967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865520-5F86-4E09-B1C2-BC93AF2B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F38C3-4AFF-4414-AEFE-BAE317B3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53D959-E452-483F-A18B-08893BEA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CA054-A906-496C-A4F9-1012222B44B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06028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8447568-8FE1-4D6D-8D14-5BEE5D0D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B5E50E-E849-49FF-BC9C-168A811F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29B757-BAAE-4C31-9798-3C83CBD1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21A01-EE6B-48AD-A93C-5F519B6422AE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87930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43815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00500"/>
            <a:ext cx="43815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977CE06C-12FD-4E65-8DA6-7340EA51D1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D416AD5-1751-4066-A7B1-AFD4D1A04A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371BD1-1E2D-4B48-918B-57F64D6878C1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8" name="Rectangle 16">
            <a:extLst>
              <a:ext uri="{FF2B5EF4-FFF2-40B4-BE49-F238E27FC236}">
                <a16:creationId xmlns="" xmlns:a16="http://schemas.microsoft.com/office/drawing/2014/main" id="{563C5F47-64E4-41E5-8513-E2D03064DB7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7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981200"/>
            <a:ext cx="43815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43815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" y="4000500"/>
            <a:ext cx="43815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4000500"/>
            <a:ext cx="43815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796BB2D2-8B3B-4049-9253-51C0A174FF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B8006BA-44C0-44B4-9801-E03D547896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0AC31-D3FE-4D6F-9D96-20BD71533A28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9" name="Rectangle 16">
            <a:extLst>
              <a:ext uri="{FF2B5EF4-FFF2-40B4-BE49-F238E27FC236}">
                <a16:creationId xmlns="" xmlns:a16="http://schemas.microsoft.com/office/drawing/2014/main" id="{D5934C7B-4B85-4BD9-87BA-668337957A3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83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200" y="1981200"/>
            <a:ext cx="43815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200" y="4000500"/>
            <a:ext cx="43815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4A40956C-E2AD-4B3A-AB20-F8D9045774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C85C74C-1B9C-4C92-A77F-EE6416C27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E1A64-8A75-4B51-B702-22D00297DE7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8" name="Rectangle 16">
            <a:extLst>
              <a:ext uri="{FF2B5EF4-FFF2-40B4-BE49-F238E27FC236}">
                <a16:creationId xmlns="" xmlns:a16="http://schemas.microsoft.com/office/drawing/2014/main" id="{B400FEA9-F78B-499E-BD58-52299B1E7DE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11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457200"/>
            <a:ext cx="89154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647727DF-D21E-429D-9AB3-01AD8589C5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="" xmlns:a16="http://schemas.microsoft.com/office/drawing/2014/main" id="{18394B7A-8AFC-40DB-91DA-E21918A1C8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8DDE5D-9216-4C19-AB8F-14CE3E5067FB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C0BB514B-77AD-460B-814E-D9F27EE45D3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716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3815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AE1ADD43-21A2-4E83-A353-117394F928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0ADFCB0D-88A0-4102-BFED-51A9F6CDC7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31CF30-B032-4B8B-BB63-43070896820C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8C2E8A24-6958-40EA-9CE9-10734B35C1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8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BCA79CF7-2F83-4992-A70F-461AA1C96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="" xmlns:a16="http://schemas.microsoft.com/office/drawing/2014/main" id="{77F8C57F-88A8-4C96-A073-9E60DD5BBC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="" xmlns:a16="http://schemas.microsoft.com/office/drawing/2014/main" id="{07DB0B3D-8B6E-4D19-AC1C-8085C9CA88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7B203-94A7-44EF-8242-EB0A54B3221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5818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111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7363" y="2017713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05783B88-926A-4E13-8470-18D882418A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3DC5CFC1-1A55-45CA-B7EE-9839B02C2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E8202C6F-3073-4889-BCFA-A31D35CFC8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35C8E-6994-44CE-BB6C-450EF896AEA7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5101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="" xmlns:a16="http://schemas.microsoft.com/office/drawing/2014/main" id="{BB9963DC-35C0-46DF-8D92-8870507D3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="" xmlns:a16="http://schemas.microsoft.com/office/drawing/2014/main" id="{3E0DB3AE-BA61-4A33-94B2-6196518A23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="" xmlns:a16="http://schemas.microsoft.com/office/drawing/2014/main" id="{E6A4A0C7-9237-48D3-9320-780CD4482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6C48BB-E774-473D-8164-709F06D3FF28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861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="" xmlns:a16="http://schemas.microsoft.com/office/drawing/2014/main" id="{057DD24C-FB61-43C6-B4C8-C8FC0BCBB7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>
            <a:extLst>
              <a:ext uri="{FF2B5EF4-FFF2-40B4-BE49-F238E27FC236}">
                <a16:creationId xmlns="" xmlns:a16="http://schemas.microsoft.com/office/drawing/2014/main" id="{48B31AD3-DF7A-423A-86CE-F150FC39E1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="" xmlns:a16="http://schemas.microsoft.com/office/drawing/2014/main" id="{C390E1AD-7977-4F95-A38C-41D371548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B35A4-8E18-40DC-ACB9-0C7DDDE27496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90897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="" xmlns:a16="http://schemas.microsoft.com/office/drawing/2014/main" id="{8DEC5EF2-F49F-4022-A444-49710C0506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="" xmlns:a16="http://schemas.microsoft.com/office/drawing/2014/main" id="{B31AA2DB-655D-4F27-BA1D-FB3565B14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5C6BDB39-048C-44E4-B7F7-E95147911E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A207E-CAA9-4CCE-A23D-DAE976E32629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17822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5236A0FE-0ACE-44D1-8E20-27C3B9FF2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0271C7DF-F6BF-4995-A772-1EF121BAB9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3C9CFF70-115D-4722-BF67-D34ED01463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11FCF-88B7-480A-B080-F7E5E375B060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8828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="" xmlns:a16="http://schemas.microsoft.com/office/drawing/2014/main" id="{568AFFC9-5B6A-412C-AF4D-314FAB5575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>
            <a:extLst>
              <a:ext uri="{FF2B5EF4-FFF2-40B4-BE49-F238E27FC236}">
                <a16:creationId xmlns="" xmlns:a16="http://schemas.microsoft.com/office/drawing/2014/main" id="{C1DC1780-BF51-4428-83DC-D40772BFD7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="" xmlns:a16="http://schemas.microsoft.com/office/drawing/2014/main" id="{B8F49EC6-8A01-48C2-9360-6A9C6F914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F95AC-E1B8-477F-95B8-8A7640B9738D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48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69DAE307-91CF-4C24-A5C4-DC83EB38B2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52438" y="1098550"/>
            <a:ext cx="474662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id-ID" sz="2400"/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51D175C4-0559-4441-A56B-94E37F8F90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6775" y="1098550"/>
            <a:ext cx="35560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id-ID" sz="2400"/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DC20C0CF-EFB3-4872-9586-29C4157D36F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85788" y="1520825"/>
            <a:ext cx="458787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id-ID" sz="2400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7746CE6A-79DB-44F0-B5A9-0E10775F44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87425" y="1520825"/>
            <a:ext cx="398463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id-ID" sz="2400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EB63C254-8EAA-4DEE-A0C1-0AEA022CB3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38113" y="1447800"/>
            <a:ext cx="60642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id-ID" sz="2400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1D1F14D0-6C6B-4831-A829-D301DDE623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825500" y="990600"/>
            <a:ext cx="34925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id-ID" sz="2400"/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2AF90BC1-8E83-4026-B008-6BF504CD8C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9425" y="1781175"/>
            <a:ext cx="89122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id-ID" altLang="id-ID" sz="2400"/>
          </a:p>
        </p:txBody>
      </p:sp>
      <p:sp>
        <p:nvSpPr>
          <p:cNvPr id="1033" name="Rectangle 9">
            <a:extLst>
              <a:ext uri="{FF2B5EF4-FFF2-40B4-BE49-F238E27FC236}">
                <a16:creationId xmlns="" xmlns:a16="http://schemas.microsoft.com/office/drawing/2014/main" id="{A851DBA2-5B3D-488A-B76F-DA144261D4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46188" y="214313"/>
            <a:ext cx="8443912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="" xmlns:a16="http://schemas.microsoft.com/office/drawing/2014/main" id="{4DD5D547-D283-46F9-A999-C9E8E31E2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2017713"/>
            <a:ext cx="8420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="" xmlns:a16="http://schemas.microsoft.com/office/drawing/2014/main" id="{81A2BD7D-1D38-4205-B11A-4A4D477714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8888" y="6243638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>
            <a:extLst>
              <a:ext uri="{FF2B5EF4-FFF2-40B4-BE49-F238E27FC236}">
                <a16:creationId xmlns="" xmlns:a16="http://schemas.microsoft.com/office/drawing/2014/main" id="{90B4BE1E-AAF9-4D4E-B1F9-EEF53C6EBA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62400" y="6243638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="" xmlns:a16="http://schemas.microsoft.com/office/drawing/2014/main" id="{3E5F3FC9-5823-435F-B123-AE7AC319F6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9525" y="6243638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3EBA719-F28A-4AFB-9547-C5D6E8BD46FE}" type="slidenum">
              <a:rPr lang="en-US" altLang="id-ID"/>
              <a:pPr/>
              <a:t>‹#›</a:t>
            </a:fld>
            <a:endParaRPr lang="en-US" altLang="id-ID"/>
          </a:p>
        </p:txBody>
      </p:sp>
      <p:pic>
        <p:nvPicPr>
          <p:cNvPr id="1038" name="Picture 14" descr="logobaru">
            <a:extLst>
              <a:ext uri="{FF2B5EF4-FFF2-40B4-BE49-F238E27FC236}">
                <a16:creationId xmlns="" xmlns:a16="http://schemas.microsoft.com/office/drawing/2014/main" id="{0F04F27F-620E-4441-88F7-0341B6C59E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52400"/>
            <a:ext cx="9001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8">
            <a:extLst>
              <a:ext uri="{FF2B5EF4-FFF2-40B4-BE49-F238E27FC236}">
                <a16:creationId xmlns="" xmlns:a16="http://schemas.microsoft.com/office/drawing/2014/main" id="{917B2699-52F9-419A-A224-185DBCD4DE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447800"/>
            <a:ext cx="8915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="" xmlns:a16="http://schemas.microsoft.com/office/drawing/2014/main" id="{CA07BE89-9280-4983-B993-250FF92E2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73800" y="6203950"/>
            <a:ext cx="28067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6D5C8CA6-8E52-4FF7-B7AC-44157C2E4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1400" y="6203950"/>
            <a:ext cx="387985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="" xmlns:a16="http://schemas.microsoft.com/office/drawing/2014/main" id="{23CF8968-ED34-4A6E-ACF3-63992FC2E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0663" y="6181725"/>
            <a:ext cx="6604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</a:defRPr>
            </a:lvl1pPr>
          </a:lstStyle>
          <a:p>
            <a:fld id="{5A0CEE3A-E4C4-4203-A043-08AFEADB96AA}" type="slidenum">
              <a:rPr lang="en-US" altLang="id-ID"/>
              <a:pPr/>
              <a:t>‹#›</a:t>
            </a:fld>
            <a:endParaRPr lang="en-US" altLang="id-ID"/>
          </a:p>
        </p:txBody>
      </p:sp>
      <p:sp>
        <p:nvSpPr>
          <p:cNvPr id="5" name="Title Placeholder 4">
            <a:extLst>
              <a:ext uri="{FF2B5EF4-FFF2-40B4-BE49-F238E27FC236}">
                <a16:creationId xmlns="" xmlns:a16="http://schemas.microsoft.com/office/drawing/2014/main" id="{F7FA7594-77E7-4F62-9B6D-9514C152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055" name="Picture 17" descr="logobaru">
            <a:extLst>
              <a:ext uri="{FF2B5EF4-FFF2-40B4-BE49-F238E27FC236}">
                <a16:creationId xmlns="" xmlns:a16="http://schemas.microsoft.com/office/drawing/2014/main" id="{C7F49D5F-F4EB-43CC-AB7F-5B9D4642D5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988" y="0"/>
            <a:ext cx="10874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  <p:sldLayoutId id="2147483977" r:id="rId13"/>
    <p:sldLayoutId id="2147483978" r:id="rId14"/>
    <p:sldLayoutId id="2147483979" r:id="rId15"/>
    <p:sldLayoutId id="2147483980" r:id="rId16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4.wmf"/><Relationship Id="rId26" Type="http://schemas.openxmlformats.org/officeDocument/2006/relationships/image" Target="../media/image128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34" Type="http://schemas.openxmlformats.org/officeDocument/2006/relationships/image" Target="../media/image132.wmf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33" Type="http://schemas.openxmlformats.org/officeDocument/2006/relationships/oleObject" Target="../embeddings/oleObject12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29" Type="http://schemas.openxmlformats.org/officeDocument/2006/relationships/oleObject" Target="../embeddings/oleObject12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27.wmf"/><Relationship Id="rId32" Type="http://schemas.openxmlformats.org/officeDocument/2006/relationships/image" Target="../media/image131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28" Type="http://schemas.openxmlformats.org/officeDocument/2006/relationships/image" Target="../media/image129.wmf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20.bin"/><Relationship Id="rId31" Type="http://schemas.openxmlformats.org/officeDocument/2006/relationships/oleObject" Target="../embeddings/oleObject126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2.wmf"/><Relationship Id="rId22" Type="http://schemas.openxmlformats.org/officeDocument/2006/relationships/image" Target="../media/image126.wmf"/><Relationship Id="rId27" Type="http://schemas.openxmlformats.org/officeDocument/2006/relationships/oleObject" Target="../embeddings/oleObject124.bin"/><Relationship Id="rId30" Type="http://schemas.openxmlformats.org/officeDocument/2006/relationships/image" Target="../media/image1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39.wmf"/><Relationship Id="rId20" Type="http://schemas.openxmlformats.org/officeDocument/2006/relationships/image" Target="../media/image14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8.wmf"/><Relationship Id="rId22" Type="http://schemas.openxmlformats.org/officeDocument/2006/relationships/image" Target="../media/image14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47.bin"/><Relationship Id="rId26" Type="http://schemas.openxmlformats.org/officeDocument/2006/relationships/image" Target="../media/image154.wmf"/><Relationship Id="rId3" Type="http://schemas.openxmlformats.org/officeDocument/2006/relationships/oleObject" Target="../embeddings/oleObject139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50.wmf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46.bin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5.wmf"/><Relationship Id="rId11" Type="http://schemas.openxmlformats.org/officeDocument/2006/relationships/image" Target="../media/image147.wmf"/><Relationship Id="rId24" Type="http://schemas.openxmlformats.org/officeDocument/2006/relationships/image" Target="../media/image153.wmf"/><Relationship Id="rId5" Type="http://schemas.openxmlformats.org/officeDocument/2006/relationships/oleObject" Target="../embeddings/oleObject140.bin"/><Relationship Id="rId15" Type="http://schemas.openxmlformats.org/officeDocument/2006/relationships/image" Target="../media/image149.wmf"/><Relationship Id="rId23" Type="http://schemas.openxmlformats.org/officeDocument/2006/relationships/oleObject" Target="../embeddings/oleObject150.bin"/><Relationship Id="rId10" Type="http://schemas.openxmlformats.org/officeDocument/2006/relationships/oleObject" Target="../embeddings/oleObject143.bin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4.wmf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45.bin"/><Relationship Id="rId22" Type="http://schemas.openxmlformats.org/officeDocument/2006/relationships/image" Target="../media/image15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8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5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7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6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2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69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7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7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8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92.wmf"/><Relationship Id="rId26" Type="http://schemas.openxmlformats.org/officeDocument/2006/relationships/image" Target="../media/image184.wmf"/><Relationship Id="rId3" Type="http://schemas.openxmlformats.org/officeDocument/2006/relationships/oleObject" Target="../embeddings/oleObject182.bin"/><Relationship Id="rId21" Type="http://schemas.openxmlformats.org/officeDocument/2006/relationships/oleObject" Target="../embeddings/oleObject191.bin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1.wmf"/><Relationship Id="rId20" Type="http://schemas.openxmlformats.org/officeDocument/2006/relationships/image" Target="../media/image19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83.wmf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10" Type="http://schemas.openxmlformats.org/officeDocument/2006/relationships/image" Target="../media/image188.wmf"/><Relationship Id="rId19" Type="http://schemas.openxmlformats.org/officeDocument/2006/relationships/oleObject" Target="../embeddings/oleObject190.bin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90.wmf"/><Relationship Id="rId22" Type="http://schemas.openxmlformats.org/officeDocument/2006/relationships/image" Target="../media/image19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197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99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4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01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203.wmf"/><Relationship Id="rId4" Type="http://schemas.openxmlformats.org/officeDocument/2006/relationships/image" Target="../media/image200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oleObject" Target="../embeddings/oleObject210.bin"/><Relationship Id="rId18" Type="http://schemas.openxmlformats.org/officeDocument/2006/relationships/oleObject" Target="../embeddings/oleObject213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0.wmf"/><Relationship Id="rId17" Type="http://schemas.openxmlformats.org/officeDocument/2006/relationships/image" Target="../media/image212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212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7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09.wmf"/><Relationship Id="rId19" Type="http://schemas.openxmlformats.org/officeDocument/2006/relationships/image" Target="../media/image213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21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20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10" Type="http://schemas.openxmlformats.org/officeDocument/2006/relationships/image" Target="../media/image217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1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0" Type="http://schemas.openxmlformats.org/officeDocument/2006/relationships/image" Target="../media/image225.wmf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25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32.bin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31.wmf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233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5" Type="http://schemas.openxmlformats.org/officeDocument/2006/relationships/oleObject" Target="../embeddings/oleObject233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30.bin"/><Relationship Id="rId14" Type="http://schemas.openxmlformats.org/officeDocument/2006/relationships/image" Target="../media/image23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23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45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43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242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4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="" xmlns:a16="http://schemas.microsoft.com/office/drawing/2014/main" id="{FDE8BD75-C533-4B25-B02A-0B4E72C80C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t>    </a:t>
            </a:r>
            <a:r>
              <a:rPr sz="9600">
                <a:latin typeface="Algerian" pitchFamily="82" charset="0"/>
              </a:rPr>
              <a:t>TURUNAN</a:t>
            </a:r>
          </a:p>
        </p:txBody>
      </p:sp>
      <p:sp>
        <p:nvSpPr>
          <p:cNvPr id="30723" name="Rectangle 18">
            <a:extLst>
              <a:ext uri="{FF2B5EF4-FFF2-40B4-BE49-F238E27FC236}">
                <a16:creationId xmlns="" xmlns:a16="http://schemas.microsoft.com/office/drawing/2014/main" id="{261632A3-C038-4009-B9C2-CD1DD4438B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674C21E-EED7-49A8-94D8-C903AE8535FC}" type="slidenum">
              <a:rPr lang="en-US" altLang="id-ID">
                <a:solidFill>
                  <a:schemeClr val="tx2"/>
                </a:solidFill>
              </a:rPr>
              <a:pPr/>
              <a:t>1</a:t>
            </a:fld>
            <a:endParaRPr lang="en-US" altLang="id-ID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="" xmlns:a16="http://schemas.microsoft.com/office/drawing/2014/main" id="{07DE84DF-A6F1-4F97-A69D-493AD3257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D732DB5-440E-436B-BF73-03701B6A655E}" type="slidenum">
              <a:rPr lang="en-US" altLang="id-ID">
                <a:solidFill>
                  <a:schemeClr val="tx2"/>
                </a:solidFill>
              </a:rPr>
              <a:pPr/>
              <a:t>10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147460" name="Object 4">
            <a:extLst>
              <a:ext uri="{FF2B5EF4-FFF2-40B4-BE49-F238E27FC236}">
                <a16:creationId xmlns="" xmlns:a16="http://schemas.microsoft.com/office/drawing/2014/main" id="{21C85C46-A576-4AD8-A034-219523F02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600200"/>
          <a:ext cx="2819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3" imgW="1473200" imgH="368300" progId="Equation.3">
                  <p:embed/>
                </p:oleObj>
              </mc:Choice>
              <mc:Fallback>
                <p:oleObj name="Equation" r:id="rId3" imgW="1473200" imgH="368300" progId="Equation.3">
                  <p:embed/>
                  <p:pic>
                    <p:nvPicPr>
                      <p:cNvPr id="147460" name="Object 4">
                        <a:extLst>
                          <a:ext uri="{FF2B5EF4-FFF2-40B4-BE49-F238E27FC236}">
                            <a16:creationId xmlns="" xmlns:a16="http://schemas.microsoft.com/office/drawing/2014/main" id="{21C85C46-A576-4AD8-A034-219523F02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00200"/>
                        <a:ext cx="2819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>
            <a:extLst>
              <a:ext uri="{FF2B5EF4-FFF2-40B4-BE49-F238E27FC236}">
                <a16:creationId xmlns="" xmlns:a16="http://schemas.microsoft.com/office/drawing/2014/main" id="{C3F99BDA-841B-498C-AE8F-2A2542B6B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600200"/>
          <a:ext cx="312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5" imgW="1497950" imgH="355446" progId="Equation.3">
                  <p:embed/>
                </p:oleObj>
              </mc:Choice>
              <mc:Fallback>
                <p:oleObj name="Equation" r:id="rId5" imgW="1497950" imgH="355446" progId="Equation.3">
                  <p:embed/>
                  <p:pic>
                    <p:nvPicPr>
                      <p:cNvPr id="147461" name="Object 5">
                        <a:extLst>
                          <a:ext uri="{FF2B5EF4-FFF2-40B4-BE49-F238E27FC236}">
                            <a16:creationId xmlns="" xmlns:a16="http://schemas.microsoft.com/office/drawing/2014/main" id="{C3F99BDA-841B-498C-AE8F-2A2542B6B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00200"/>
                        <a:ext cx="3124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>
            <a:extLst>
              <a:ext uri="{FF2B5EF4-FFF2-40B4-BE49-F238E27FC236}">
                <a16:creationId xmlns="" xmlns:a16="http://schemas.microsoft.com/office/drawing/2014/main" id="{6E7AB06A-B31D-4331-9720-8A9690707D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590800"/>
          <a:ext cx="2971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7" imgW="1473200" imgH="368300" progId="Equation.3">
                  <p:embed/>
                </p:oleObj>
              </mc:Choice>
              <mc:Fallback>
                <p:oleObj name="Equation" r:id="rId7" imgW="1473200" imgH="368300" progId="Equation.3">
                  <p:embed/>
                  <p:pic>
                    <p:nvPicPr>
                      <p:cNvPr id="147462" name="Object 6">
                        <a:extLst>
                          <a:ext uri="{FF2B5EF4-FFF2-40B4-BE49-F238E27FC236}">
                            <a16:creationId xmlns="" xmlns:a16="http://schemas.microsoft.com/office/drawing/2014/main" id="{6E7AB06A-B31D-4331-9720-8A9690707D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90800"/>
                        <a:ext cx="2971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>
            <a:extLst>
              <a:ext uri="{FF2B5EF4-FFF2-40B4-BE49-F238E27FC236}">
                <a16:creationId xmlns="" xmlns:a16="http://schemas.microsoft.com/office/drawing/2014/main" id="{CB829557-E3AC-48E1-90FB-E0745C3DD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590800"/>
          <a:ext cx="281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9" imgW="1307532" imgH="355446" progId="Equation.3">
                  <p:embed/>
                </p:oleObj>
              </mc:Choice>
              <mc:Fallback>
                <p:oleObj name="Equation" r:id="rId9" imgW="1307532" imgH="355446" progId="Equation.3">
                  <p:embed/>
                  <p:pic>
                    <p:nvPicPr>
                      <p:cNvPr id="147463" name="Object 7">
                        <a:extLst>
                          <a:ext uri="{FF2B5EF4-FFF2-40B4-BE49-F238E27FC236}">
                            <a16:creationId xmlns="" xmlns:a16="http://schemas.microsoft.com/office/drawing/2014/main" id="{CB829557-E3AC-48E1-90FB-E0745C3DD5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90800"/>
                        <a:ext cx="2819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Text Box 8">
            <a:extLst>
              <a:ext uri="{FF2B5EF4-FFF2-40B4-BE49-F238E27FC236}">
                <a16:creationId xmlns="" xmlns:a16="http://schemas.microsoft.com/office/drawing/2014/main" id="{46A45A32-A319-446F-9A41-671E32FF7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98525"/>
            <a:ext cx="4748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Selidiki apakah f terdiferensialkan di x=0</a:t>
            </a:r>
          </a:p>
        </p:txBody>
      </p:sp>
      <p:graphicFrame>
        <p:nvGraphicFramePr>
          <p:cNvPr id="147465" name="Object 9">
            <a:extLst>
              <a:ext uri="{FF2B5EF4-FFF2-40B4-BE49-F238E27FC236}">
                <a16:creationId xmlns="" xmlns:a16="http://schemas.microsoft.com/office/drawing/2014/main" id="{D985A1E9-0606-4696-B2BA-0296922D0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0" y="3902075"/>
          <a:ext cx="264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1" imgW="1422400" imgH="228600" progId="Equation.3">
                  <p:embed/>
                </p:oleObj>
              </mc:Choice>
              <mc:Fallback>
                <p:oleObj name="Equation" r:id="rId11" imgW="1422400" imgH="228600" progId="Equation.3">
                  <p:embed/>
                  <p:pic>
                    <p:nvPicPr>
                      <p:cNvPr id="147465" name="Object 9">
                        <a:extLst>
                          <a:ext uri="{FF2B5EF4-FFF2-40B4-BE49-F238E27FC236}">
                            <a16:creationId xmlns="" xmlns:a16="http://schemas.microsoft.com/office/drawing/2014/main" id="{D985A1E9-0606-4696-B2BA-0296922D0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902075"/>
                        <a:ext cx="264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6" name="Text Box 10">
            <a:extLst>
              <a:ext uri="{FF2B5EF4-FFF2-40B4-BE49-F238E27FC236}">
                <a16:creationId xmlns="" xmlns:a16="http://schemas.microsoft.com/office/drawing/2014/main" id="{154B677A-6119-4FC2-BF20-FA5AF82E9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888" y="3892550"/>
            <a:ext cx="966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altLang="id-ID" sz="2000"/>
              <a:t>Karena</a:t>
            </a:r>
          </a:p>
        </p:txBody>
      </p:sp>
      <p:sp>
        <p:nvSpPr>
          <p:cNvPr id="147467" name="Text Box 11">
            <a:extLst>
              <a:ext uri="{FF2B5EF4-FFF2-40B4-BE49-F238E27FC236}">
                <a16:creationId xmlns="" xmlns:a16="http://schemas.microsoft.com/office/drawing/2014/main" id="{273AF8C8-5909-4D86-A3B0-066806637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24400"/>
            <a:ext cx="420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altLang="id-ID" sz="2000" b="1"/>
              <a:t>maka</a:t>
            </a:r>
            <a:r>
              <a:rPr lang="id-ID" altLang="id-ID" sz="2000" b="1" i="1"/>
              <a:t> f  </a:t>
            </a:r>
            <a:r>
              <a:rPr lang="id-ID" altLang="id-ID" sz="2000" b="1"/>
              <a:t>tidak diferensiabel di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/>
      <p:bldP spid="147466" grpId="0"/>
      <p:bldP spid="1474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8" name="Object 8">
            <a:extLst>
              <a:ext uri="{FF2B5EF4-FFF2-40B4-BE49-F238E27FC236}">
                <a16:creationId xmlns="" xmlns:a16="http://schemas.microsoft.com/office/drawing/2014/main" id="{E7BBA321-8680-40DB-BAE9-439833AFAFB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289175" y="1404938"/>
          <a:ext cx="25082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1409088" imgH="482391" progId="Equation.3">
                  <p:embed/>
                </p:oleObj>
              </mc:Choice>
              <mc:Fallback>
                <p:oleObj name="Equation" r:id="rId3" imgW="1409088" imgH="482391" progId="Equation.3">
                  <p:embed/>
                  <p:pic>
                    <p:nvPicPr>
                      <p:cNvPr id="153608" name="Object 8">
                        <a:extLst>
                          <a:ext uri="{FF2B5EF4-FFF2-40B4-BE49-F238E27FC236}">
                            <a16:creationId xmlns="" xmlns:a16="http://schemas.microsoft.com/office/drawing/2014/main" id="{E7BBA321-8680-40DB-BAE9-439833AFAFB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1404938"/>
                        <a:ext cx="25082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5" name="Object 15">
            <a:extLst>
              <a:ext uri="{FF2B5EF4-FFF2-40B4-BE49-F238E27FC236}">
                <a16:creationId xmlns="" xmlns:a16="http://schemas.microsoft.com/office/drawing/2014/main" id="{7FD2BA8E-1462-48C5-837B-E3047761848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43200" y="4572000"/>
          <a:ext cx="2895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1765300" imgH="292100" progId="Equation.3">
                  <p:embed/>
                </p:oleObj>
              </mc:Choice>
              <mc:Fallback>
                <p:oleObj name="Equation" r:id="rId5" imgW="1765300" imgH="292100" progId="Equation.3">
                  <p:embed/>
                  <p:pic>
                    <p:nvPicPr>
                      <p:cNvPr id="153615" name="Object 15">
                        <a:extLst>
                          <a:ext uri="{FF2B5EF4-FFF2-40B4-BE49-F238E27FC236}">
                            <a16:creationId xmlns="" xmlns:a16="http://schemas.microsoft.com/office/drawing/2014/main" id="{7FD2BA8E-1462-48C5-837B-E3047761848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28956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8" name="Object 18">
            <a:extLst>
              <a:ext uri="{FF2B5EF4-FFF2-40B4-BE49-F238E27FC236}">
                <a16:creationId xmlns="" xmlns:a16="http://schemas.microsoft.com/office/drawing/2014/main" id="{C15AC1D8-C841-4214-AB6F-9B45A79593D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5183188"/>
          <a:ext cx="5715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3225800" imgH="292100" progId="Equation.3">
                  <p:embed/>
                </p:oleObj>
              </mc:Choice>
              <mc:Fallback>
                <p:oleObj name="Equation" r:id="rId7" imgW="3225800" imgH="292100" progId="Equation.3">
                  <p:embed/>
                  <p:pic>
                    <p:nvPicPr>
                      <p:cNvPr id="153618" name="Object 18">
                        <a:extLst>
                          <a:ext uri="{FF2B5EF4-FFF2-40B4-BE49-F238E27FC236}">
                            <a16:creationId xmlns="" xmlns:a16="http://schemas.microsoft.com/office/drawing/2014/main" id="{C15AC1D8-C841-4214-AB6F-9B45A79593D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3188"/>
                        <a:ext cx="57150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Slide Number Placeholder 6">
            <a:extLst>
              <a:ext uri="{FF2B5EF4-FFF2-40B4-BE49-F238E27FC236}">
                <a16:creationId xmlns="" xmlns:a16="http://schemas.microsoft.com/office/drawing/2014/main" id="{6D65B3C2-B699-4DE0-98A0-DE674ECD8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97DF048-B5A5-4C8A-851A-6A796E50356A}" type="slidenum">
              <a:rPr lang="en-US" altLang="id-ID">
                <a:solidFill>
                  <a:schemeClr val="tx2"/>
                </a:solidFill>
              </a:rPr>
              <a:pPr/>
              <a:t>11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53607" name="Text Box 7">
            <a:extLst>
              <a:ext uri="{FF2B5EF4-FFF2-40B4-BE49-F238E27FC236}">
                <a16:creationId xmlns="" xmlns:a16="http://schemas.microsoft.com/office/drawing/2014/main" id="{CFBEF72E-6C50-4573-9F68-9C38A450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615950"/>
            <a:ext cx="7169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altLang="id-ID" sz="2000" b="1"/>
              <a:t>Contoh</a:t>
            </a:r>
            <a:r>
              <a:rPr lang="id-ID" altLang="id-ID" sz="2000"/>
              <a:t>: Tentukan konstanta </a:t>
            </a:r>
            <a:r>
              <a:rPr lang="id-ID" altLang="id-ID" sz="2000" i="1"/>
              <a:t>a</a:t>
            </a:r>
            <a:r>
              <a:rPr lang="id-ID" altLang="id-ID" sz="2000"/>
              <a:t> dan </a:t>
            </a:r>
            <a:r>
              <a:rPr lang="id-ID" altLang="id-ID" sz="2000" i="1"/>
              <a:t>b </a:t>
            </a:r>
            <a:r>
              <a:rPr lang="id-ID" altLang="id-ID" sz="2000"/>
              <a:t>agar fungsi f(x) </a:t>
            </a:r>
            <a:r>
              <a:rPr lang="en-US" altLang="id-ID" sz="2000"/>
              <a:t>berikut </a:t>
            </a:r>
          </a:p>
          <a:p>
            <a:r>
              <a:rPr lang="id-ID" altLang="id-ID" sz="2000"/>
              <a:t>diferensiabel di </a:t>
            </a:r>
            <a:r>
              <a:rPr lang="en-US" altLang="id-ID" sz="2000" i="1"/>
              <a:t>x</a:t>
            </a:r>
            <a:r>
              <a:rPr lang="en-US" altLang="id-ID" sz="2000"/>
              <a:t>=</a:t>
            </a:r>
            <a:r>
              <a:rPr lang="id-ID" altLang="id-ID" sz="2000"/>
              <a:t>1</a:t>
            </a:r>
            <a:r>
              <a:rPr lang="id-ID" altLang="id-ID"/>
              <a:t> ;</a:t>
            </a:r>
            <a:endParaRPr lang="en-US" altLang="id-ID"/>
          </a:p>
        </p:txBody>
      </p:sp>
      <p:sp>
        <p:nvSpPr>
          <p:cNvPr id="153610" name="Text Box 10">
            <a:extLst>
              <a:ext uri="{FF2B5EF4-FFF2-40B4-BE49-F238E27FC236}">
                <a16:creationId xmlns="" xmlns:a16="http://schemas.microsoft.com/office/drawing/2014/main" id="{A82A6C51-4531-48A7-B04F-F20BAA60C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393950"/>
            <a:ext cx="555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Jawab : Agar f(x) terdiferensialkan di </a:t>
            </a:r>
            <a:r>
              <a:rPr lang="en-US" altLang="id-ID" i="1"/>
              <a:t>x</a:t>
            </a:r>
            <a:r>
              <a:rPr lang="en-US" altLang="id-ID"/>
              <a:t> = 1, haruslah</a:t>
            </a:r>
          </a:p>
        </p:txBody>
      </p:sp>
      <p:sp>
        <p:nvSpPr>
          <p:cNvPr id="153611" name="Text Box 11">
            <a:extLst>
              <a:ext uri="{FF2B5EF4-FFF2-40B4-BE49-F238E27FC236}">
                <a16:creationId xmlns="" xmlns:a16="http://schemas.microsoft.com/office/drawing/2014/main" id="{EBC7104A-99C6-443D-B640-96ECA13A2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2851150"/>
            <a:ext cx="365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a. f kontinu di </a:t>
            </a:r>
            <a:r>
              <a:rPr lang="en-US" altLang="id-ID" i="1"/>
              <a:t>x</a:t>
            </a:r>
            <a:r>
              <a:rPr lang="en-US" altLang="id-ID"/>
              <a:t> = 1 (syarat perlu)</a:t>
            </a:r>
          </a:p>
        </p:txBody>
      </p:sp>
      <p:sp>
        <p:nvSpPr>
          <p:cNvPr id="153612" name="Text Box 12">
            <a:extLst>
              <a:ext uri="{FF2B5EF4-FFF2-40B4-BE49-F238E27FC236}">
                <a16:creationId xmlns="" xmlns:a16="http://schemas.microsoft.com/office/drawing/2014/main" id="{330584AC-6885-425F-B99F-974D2490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3384550"/>
            <a:ext cx="5851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b. Turunan kiri = turunan kanan di </a:t>
            </a:r>
            <a:r>
              <a:rPr lang="en-US" altLang="id-ID" i="1"/>
              <a:t>x</a:t>
            </a:r>
            <a:r>
              <a:rPr lang="en-US" altLang="id-ID"/>
              <a:t> = 1 (syarat cukup)</a:t>
            </a:r>
          </a:p>
        </p:txBody>
      </p:sp>
      <p:sp>
        <p:nvSpPr>
          <p:cNvPr id="153614" name="Text Box 14">
            <a:extLst>
              <a:ext uri="{FF2B5EF4-FFF2-40B4-BE49-F238E27FC236}">
                <a16:creationId xmlns="" xmlns:a16="http://schemas.microsoft.com/office/drawing/2014/main" id="{CEC61908-9722-4526-93C0-27CC13392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962400"/>
            <a:ext cx="7038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f kontinu di </a:t>
            </a:r>
            <a:r>
              <a:rPr lang="en-US" altLang="id-ID" i="1"/>
              <a:t>x</a:t>
            </a:r>
            <a:r>
              <a:rPr lang="en-US" altLang="id-ID"/>
              <a:t> = 1 jika f kontinu kiri dan kontinu kanan di </a:t>
            </a:r>
            <a:r>
              <a:rPr lang="en-US" altLang="id-ID" i="1"/>
              <a:t>x</a:t>
            </a:r>
            <a:r>
              <a:rPr lang="en-US" altLang="id-ID"/>
              <a:t> = 1 atau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7" grpId="0"/>
      <p:bldP spid="153610" grpId="0"/>
      <p:bldP spid="153611" grpId="0"/>
      <p:bldP spid="153612" grpId="0"/>
      <p:bldP spid="1536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="" xmlns:a16="http://schemas.microsoft.com/office/drawing/2014/main" id="{615B79E6-0AEB-43E1-BD91-57FCC6D68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C0DE20E-D103-4A43-AEC3-D6DBDC359EA5}" type="slidenum">
              <a:rPr lang="en-US" altLang="id-ID">
                <a:solidFill>
                  <a:schemeClr val="tx2"/>
                </a:solidFill>
              </a:rPr>
              <a:pPr/>
              <a:t>12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157700" name="Object 4">
            <a:extLst>
              <a:ext uri="{FF2B5EF4-FFF2-40B4-BE49-F238E27FC236}">
                <a16:creationId xmlns="" xmlns:a16="http://schemas.microsoft.com/office/drawing/2014/main" id="{4C68B1C0-7610-4A32-99FC-FF20945C2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992188"/>
          <a:ext cx="23479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3" imgW="1548728" imgH="393529" progId="Equation.3">
                  <p:embed/>
                </p:oleObj>
              </mc:Choice>
              <mc:Fallback>
                <p:oleObj name="Equation" r:id="rId3" imgW="1548728" imgH="393529" progId="Equation.3">
                  <p:embed/>
                  <p:pic>
                    <p:nvPicPr>
                      <p:cNvPr id="157700" name="Object 4">
                        <a:extLst>
                          <a:ext uri="{FF2B5EF4-FFF2-40B4-BE49-F238E27FC236}">
                            <a16:creationId xmlns="" xmlns:a16="http://schemas.microsoft.com/office/drawing/2014/main" id="{4C68B1C0-7610-4A32-99FC-FF20945C2F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992188"/>
                        <a:ext cx="234791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>
            <a:extLst>
              <a:ext uri="{FF2B5EF4-FFF2-40B4-BE49-F238E27FC236}">
                <a16:creationId xmlns="" xmlns:a16="http://schemas.microsoft.com/office/drawing/2014/main" id="{8D287E23-1B96-4E24-97EC-40E78E11C2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00600"/>
          <a:ext cx="2559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5" imgW="1422400" imgH="228600" progId="Equation.3">
                  <p:embed/>
                </p:oleObj>
              </mc:Choice>
              <mc:Fallback>
                <p:oleObj name="Equation" r:id="rId5" imgW="1422400" imgH="228600" progId="Equation.3">
                  <p:embed/>
                  <p:pic>
                    <p:nvPicPr>
                      <p:cNvPr id="157701" name="Object 5">
                        <a:extLst>
                          <a:ext uri="{FF2B5EF4-FFF2-40B4-BE49-F238E27FC236}">
                            <a16:creationId xmlns="" xmlns:a16="http://schemas.microsoft.com/office/drawing/2014/main" id="{8D287E23-1B96-4E24-97EC-40E78E11C2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0600"/>
                        <a:ext cx="2559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Text Box 6">
            <a:extLst>
              <a:ext uri="{FF2B5EF4-FFF2-40B4-BE49-F238E27FC236}">
                <a16:creationId xmlns="" xmlns:a16="http://schemas.microsoft.com/office/drawing/2014/main" id="{72174D58-C609-4F7F-8700-D3A42FA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5653088"/>
            <a:ext cx="3649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altLang="id-ID"/>
              <a:t>Maka diperoleh : </a:t>
            </a:r>
            <a:r>
              <a:rPr lang="id-ID" altLang="id-ID" i="1"/>
              <a:t>a </a:t>
            </a:r>
            <a:r>
              <a:rPr lang="id-ID" altLang="id-ID"/>
              <a:t>= 2 dan</a:t>
            </a:r>
            <a:r>
              <a:rPr lang="id-ID" altLang="id-ID" i="1"/>
              <a:t> b </a:t>
            </a:r>
            <a:r>
              <a:rPr lang="id-ID" altLang="id-ID"/>
              <a:t>= 1.</a:t>
            </a:r>
          </a:p>
        </p:txBody>
      </p:sp>
      <p:graphicFrame>
        <p:nvGraphicFramePr>
          <p:cNvPr id="157703" name="Object 7">
            <a:extLst>
              <a:ext uri="{FF2B5EF4-FFF2-40B4-BE49-F238E27FC236}">
                <a16:creationId xmlns="" xmlns:a16="http://schemas.microsoft.com/office/drawing/2014/main" id="{AA96ADD9-3894-4511-85BA-8A8B66787C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838200"/>
          <a:ext cx="29718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7" imgW="888614" imgH="380835" progId="Equation.3">
                  <p:embed/>
                </p:oleObj>
              </mc:Choice>
              <mc:Fallback>
                <p:oleObj name="Equation" r:id="rId7" imgW="888614" imgH="380835" progId="Equation.3">
                  <p:embed/>
                  <p:pic>
                    <p:nvPicPr>
                      <p:cNvPr id="157703" name="Object 7">
                        <a:extLst>
                          <a:ext uri="{FF2B5EF4-FFF2-40B4-BE49-F238E27FC236}">
                            <a16:creationId xmlns="" xmlns:a16="http://schemas.microsoft.com/office/drawing/2014/main" id="{AA96ADD9-3894-4511-85BA-8A8B66787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838200"/>
                        <a:ext cx="29718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>
            <a:extLst>
              <a:ext uri="{FF2B5EF4-FFF2-40B4-BE49-F238E27FC236}">
                <a16:creationId xmlns="" xmlns:a16="http://schemas.microsoft.com/office/drawing/2014/main" id="{BB423C90-0403-4AA8-8EA4-1AB36702E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1238" y="1660525"/>
          <a:ext cx="3124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9" imgW="1167893" imgH="393529" progId="Equation.3">
                  <p:embed/>
                </p:oleObj>
              </mc:Choice>
              <mc:Fallback>
                <p:oleObj name="Equation" r:id="rId9" imgW="1167893" imgH="393529" progId="Equation.3">
                  <p:embed/>
                  <p:pic>
                    <p:nvPicPr>
                      <p:cNvPr id="157704" name="Object 8">
                        <a:extLst>
                          <a:ext uri="{FF2B5EF4-FFF2-40B4-BE49-F238E27FC236}">
                            <a16:creationId xmlns="" xmlns:a16="http://schemas.microsoft.com/office/drawing/2014/main" id="{BB423C90-0403-4AA8-8EA4-1AB36702E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238" y="1660525"/>
                        <a:ext cx="31242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>
            <a:extLst>
              <a:ext uri="{FF2B5EF4-FFF2-40B4-BE49-F238E27FC236}">
                <a16:creationId xmlns="" xmlns:a16="http://schemas.microsoft.com/office/drawing/2014/main" id="{6B806553-6EA7-4485-85BF-B40027055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7513" y="1716088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1" imgW="685800" imgH="380880" progId="Equation.3">
                  <p:embed/>
                </p:oleObj>
              </mc:Choice>
              <mc:Fallback>
                <p:oleObj name="Equation" r:id="rId11" imgW="685800" imgH="380880" progId="Equation.3">
                  <p:embed/>
                  <p:pic>
                    <p:nvPicPr>
                      <p:cNvPr id="157705" name="Object 9">
                        <a:extLst>
                          <a:ext uri="{FF2B5EF4-FFF2-40B4-BE49-F238E27FC236}">
                            <a16:creationId xmlns="" xmlns:a16="http://schemas.microsoft.com/office/drawing/2014/main" id="{6B806553-6EA7-4485-85BF-B40027055E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1716088"/>
                        <a:ext cx="2133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>
            <a:extLst>
              <a:ext uri="{FF2B5EF4-FFF2-40B4-BE49-F238E27FC236}">
                <a16:creationId xmlns="" xmlns:a16="http://schemas.microsoft.com/office/drawing/2014/main" id="{443FEAE5-6BA9-4FE4-AE90-306677E10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2657475"/>
          <a:ext cx="25146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13" imgW="1066337" imgH="355446" progId="Equation.3">
                  <p:embed/>
                </p:oleObj>
              </mc:Choice>
              <mc:Fallback>
                <p:oleObj name="Equation" r:id="rId13" imgW="1066337" imgH="355446" progId="Equation.3">
                  <p:embed/>
                  <p:pic>
                    <p:nvPicPr>
                      <p:cNvPr id="157706" name="Object 10">
                        <a:extLst>
                          <a:ext uri="{FF2B5EF4-FFF2-40B4-BE49-F238E27FC236}">
                            <a16:creationId xmlns="" xmlns:a16="http://schemas.microsoft.com/office/drawing/2014/main" id="{443FEAE5-6BA9-4FE4-AE90-306677E10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2657475"/>
                        <a:ext cx="25146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>
            <a:extLst>
              <a:ext uri="{FF2B5EF4-FFF2-40B4-BE49-F238E27FC236}">
                <a16:creationId xmlns="" xmlns:a16="http://schemas.microsoft.com/office/drawing/2014/main" id="{724BC2AA-FFD0-48F9-821E-1E8A24F95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7913" y="2808288"/>
          <a:ext cx="2133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name="Equation" r:id="rId15" imgW="774364" imgH="266584" progId="Equation.3">
                  <p:embed/>
                </p:oleObj>
              </mc:Choice>
              <mc:Fallback>
                <p:oleObj name="Equation" r:id="rId15" imgW="774364" imgH="266584" progId="Equation.3">
                  <p:embed/>
                  <p:pic>
                    <p:nvPicPr>
                      <p:cNvPr id="157707" name="Object 11">
                        <a:extLst>
                          <a:ext uri="{FF2B5EF4-FFF2-40B4-BE49-F238E27FC236}">
                            <a16:creationId xmlns="" xmlns:a16="http://schemas.microsoft.com/office/drawing/2014/main" id="{724BC2AA-FFD0-48F9-821E-1E8A24F952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2808288"/>
                        <a:ext cx="2133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8" name="Object 12">
            <a:extLst>
              <a:ext uri="{FF2B5EF4-FFF2-40B4-BE49-F238E27FC236}">
                <a16:creationId xmlns="" xmlns:a16="http://schemas.microsoft.com/office/drawing/2014/main" id="{F9E31E3F-1688-47E6-AB60-AACC5B71B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779838"/>
          <a:ext cx="204946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3" name="Equation" r:id="rId17" imgW="1511300" imgH="393700" progId="Equation.3">
                  <p:embed/>
                </p:oleObj>
              </mc:Choice>
              <mc:Fallback>
                <p:oleObj name="Equation" r:id="rId17" imgW="1511300" imgH="393700" progId="Equation.3">
                  <p:embed/>
                  <p:pic>
                    <p:nvPicPr>
                      <p:cNvPr id="157708" name="Object 12">
                        <a:extLst>
                          <a:ext uri="{FF2B5EF4-FFF2-40B4-BE49-F238E27FC236}">
                            <a16:creationId xmlns="" xmlns:a16="http://schemas.microsoft.com/office/drawing/2014/main" id="{F9E31E3F-1688-47E6-AB60-AACC5B71B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79838"/>
                        <a:ext cx="204946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9" name="Object 13">
            <a:extLst>
              <a:ext uri="{FF2B5EF4-FFF2-40B4-BE49-F238E27FC236}">
                <a16:creationId xmlns="" xmlns:a16="http://schemas.microsoft.com/office/drawing/2014/main" id="{9D91EDF9-EB7C-4860-A194-61504CCD9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779838"/>
          <a:ext cx="18288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4" name="Equation" r:id="rId19" imgW="685502" imgH="355446" progId="Equation.3">
                  <p:embed/>
                </p:oleObj>
              </mc:Choice>
              <mc:Fallback>
                <p:oleObj name="Equation" r:id="rId19" imgW="685502" imgH="355446" progId="Equation.3">
                  <p:embed/>
                  <p:pic>
                    <p:nvPicPr>
                      <p:cNvPr id="157709" name="Object 13">
                        <a:extLst>
                          <a:ext uri="{FF2B5EF4-FFF2-40B4-BE49-F238E27FC236}">
                            <a16:creationId xmlns="" xmlns:a16="http://schemas.microsoft.com/office/drawing/2014/main" id="{9D91EDF9-EB7C-4860-A194-61504CCD9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779838"/>
                        <a:ext cx="18288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0" name="Object 14">
            <a:extLst>
              <a:ext uri="{FF2B5EF4-FFF2-40B4-BE49-F238E27FC236}">
                <a16:creationId xmlns="" xmlns:a16="http://schemas.microsoft.com/office/drawing/2014/main" id="{3EDD65B3-173C-4308-9485-30A11E961A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794125"/>
          <a:ext cx="228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5" name="Equation" r:id="rId21" imgW="888614" imgH="355446" progId="Equation.3">
                  <p:embed/>
                </p:oleObj>
              </mc:Choice>
              <mc:Fallback>
                <p:oleObj name="Equation" r:id="rId21" imgW="888614" imgH="355446" progId="Equation.3">
                  <p:embed/>
                  <p:pic>
                    <p:nvPicPr>
                      <p:cNvPr id="157710" name="Object 14">
                        <a:extLst>
                          <a:ext uri="{FF2B5EF4-FFF2-40B4-BE49-F238E27FC236}">
                            <a16:creationId xmlns="" xmlns:a16="http://schemas.microsoft.com/office/drawing/2014/main" id="{3EDD65B3-173C-4308-9485-30A11E961A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94125"/>
                        <a:ext cx="2286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="" xmlns:a16="http://schemas.microsoft.com/office/drawing/2014/main" id="{5666F745-0DF6-41B1-9B69-498EA40E79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A36E6C-E7F6-48BE-808C-CEA071DB5D99}" type="slidenum">
              <a:rPr lang="en-US" altLang="id-ID">
                <a:solidFill>
                  <a:schemeClr val="tx2"/>
                </a:solidFill>
              </a:rPr>
              <a:pPr/>
              <a:t>13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59748" name="Text Box 4">
            <a:extLst>
              <a:ext uri="{FF2B5EF4-FFF2-40B4-BE49-F238E27FC236}">
                <a16:creationId xmlns="" xmlns:a16="http://schemas.microsoft.com/office/drawing/2014/main" id="{EFB4DF2C-BF54-4E74-8B1A-1455C2EA3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69215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Soal Latihan</a:t>
            </a:r>
          </a:p>
        </p:txBody>
      </p:sp>
      <p:graphicFrame>
        <p:nvGraphicFramePr>
          <p:cNvPr id="159752" name="Object 8">
            <a:extLst>
              <a:ext uri="{FF2B5EF4-FFF2-40B4-BE49-F238E27FC236}">
                <a16:creationId xmlns="" xmlns:a16="http://schemas.microsoft.com/office/drawing/2014/main" id="{18679A19-9056-4EE2-9DCB-E7069B46C5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222750"/>
          <a:ext cx="3048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3" imgW="1739900" imgH="508000" progId="Equation.3">
                  <p:embed/>
                </p:oleObj>
              </mc:Choice>
              <mc:Fallback>
                <p:oleObj name="Equation" r:id="rId3" imgW="1739900" imgH="508000" progId="Equation.3">
                  <p:embed/>
                  <p:pic>
                    <p:nvPicPr>
                      <p:cNvPr id="159752" name="Object 8">
                        <a:extLst>
                          <a:ext uri="{FF2B5EF4-FFF2-40B4-BE49-F238E27FC236}">
                            <a16:creationId xmlns="" xmlns:a16="http://schemas.microsoft.com/office/drawing/2014/main" id="{18679A19-9056-4EE2-9DCB-E7069B46C5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22750"/>
                        <a:ext cx="30480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>
            <a:extLst>
              <a:ext uri="{FF2B5EF4-FFF2-40B4-BE49-F238E27FC236}">
                <a16:creationId xmlns="" xmlns:a16="http://schemas.microsoft.com/office/drawing/2014/main" id="{25DD783C-ADC7-4C94-BB1F-322733FF1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84375"/>
          <a:ext cx="2667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5" imgW="1548728" imgH="482391" progId="Equation.3">
                  <p:embed/>
                </p:oleObj>
              </mc:Choice>
              <mc:Fallback>
                <p:oleObj name="Equation" r:id="rId5" imgW="1548728" imgH="482391" progId="Equation.3">
                  <p:embed/>
                  <p:pic>
                    <p:nvPicPr>
                      <p:cNvPr id="159751" name="Object 7">
                        <a:extLst>
                          <a:ext uri="{FF2B5EF4-FFF2-40B4-BE49-F238E27FC236}">
                            <a16:creationId xmlns="" xmlns:a16="http://schemas.microsoft.com/office/drawing/2014/main" id="{25DD783C-ADC7-4C94-BB1F-322733FF1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4375"/>
                        <a:ext cx="2667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>
            <a:extLst>
              <a:ext uri="{FF2B5EF4-FFF2-40B4-BE49-F238E27FC236}">
                <a16:creationId xmlns="" xmlns:a16="http://schemas.microsoft.com/office/drawing/2014/main" id="{C0DB3105-09EB-4A54-B25E-911771E86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957513"/>
          <a:ext cx="266700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7" imgW="1536700" imgH="533400" progId="Equation.3">
                  <p:embed/>
                </p:oleObj>
              </mc:Choice>
              <mc:Fallback>
                <p:oleObj name="Equation" r:id="rId7" imgW="1536700" imgH="533400" progId="Equation.3">
                  <p:embed/>
                  <p:pic>
                    <p:nvPicPr>
                      <p:cNvPr id="159750" name="Object 6">
                        <a:extLst>
                          <a:ext uri="{FF2B5EF4-FFF2-40B4-BE49-F238E27FC236}">
                            <a16:creationId xmlns="" xmlns:a16="http://schemas.microsoft.com/office/drawing/2014/main" id="{C0DB3105-09EB-4A54-B25E-911771E86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57513"/>
                        <a:ext cx="266700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Rectangle 9">
            <a:extLst>
              <a:ext uri="{FF2B5EF4-FFF2-40B4-BE49-F238E27FC236}">
                <a16:creationId xmlns="" xmlns:a16="http://schemas.microsoft.com/office/drawing/2014/main" id="{A71D3C41-1014-481F-B5DA-E4C0341A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43000"/>
            <a:ext cx="637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id-ID" sz="2000">
                <a:cs typeface="Times New Roman" panose="02020603050405020304" pitchFamily="18" charset="0"/>
              </a:rPr>
              <a:t>Tentukan nilai </a:t>
            </a:r>
            <a:r>
              <a:rPr lang="en-US" altLang="id-ID" sz="2000" i="1">
                <a:cs typeface="Times New Roman" panose="02020603050405020304" pitchFamily="18" charset="0"/>
              </a:rPr>
              <a:t>a </a:t>
            </a:r>
            <a:r>
              <a:rPr lang="en-US" altLang="id-ID" sz="2000">
                <a:cs typeface="Times New Roman" panose="02020603050405020304" pitchFamily="18" charset="0"/>
              </a:rPr>
              <a:t>dan </a:t>
            </a:r>
            <a:r>
              <a:rPr lang="en-US" altLang="id-ID" sz="2000" i="1">
                <a:cs typeface="Times New Roman" panose="02020603050405020304" pitchFamily="18" charset="0"/>
              </a:rPr>
              <a:t>b</a:t>
            </a:r>
            <a:r>
              <a:rPr lang="en-US" altLang="id-ID" sz="2000">
                <a:cs typeface="Times New Roman" panose="02020603050405020304" pitchFamily="18" charset="0"/>
              </a:rPr>
              <a:t> agar fungsi berikut diferensiabel</a:t>
            </a:r>
            <a:endParaRPr lang="en-US" altLang="id-ID" sz="2000"/>
          </a:p>
          <a:p>
            <a:pPr algn="just"/>
            <a:r>
              <a:rPr lang="en-US" altLang="id-ID" sz="2000">
                <a:cs typeface="Times New Roman" panose="02020603050405020304" pitchFamily="18" charset="0"/>
              </a:rPr>
              <a:t>di titik yang diberikan.</a:t>
            </a:r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59754" name="Rectangle 10">
            <a:extLst>
              <a:ext uri="{FF2B5EF4-FFF2-40B4-BE49-F238E27FC236}">
                <a16:creationId xmlns="" xmlns:a16="http://schemas.microsoft.com/office/drawing/2014/main" id="{46E2F3DB-217F-4E59-BF5B-7183A389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43230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Times New Roman" panose="02020603050405020304" pitchFamily="18" charset="0"/>
              </a:rPr>
              <a:t>, </a:t>
            </a:r>
            <a:r>
              <a:rPr lang="en-US" altLang="id-ID" sz="2000" i="1">
                <a:cs typeface="Times New Roman" panose="02020603050405020304" pitchFamily="18" charset="0"/>
              </a:rPr>
              <a:t>x</a:t>
            </a:r>
            <a:r>
              <a:rPr lang="en-US" altLang="id-ID" sz="2000">
                <a:cs typeface="Times New Roman" panose="02020603050405020304" pitchFamily="18" charset="0"/>
              </a:rPr>
              <a:t> = 1</a:t>
            </a:r>
            <a:endParaRPr lang="en-US" altLang="id-ID" sz="2000"/>
          </a:p>
        </p:txBody>
      </p:sp>
      <p:sp>
        <p:nvSpPr>
          <p:cNvPr id="159755" name="Rectangle 11">
            <a:extLst>
              <a:ext uri="{FF2B5EF4-FFF2-40B4-BE49-F238E27FC236}">
                <a16:creationId xmlns="" xmlns:a16="http://schemas.microsoft.com/office/drawing/2014/main" id="{C6E6887A-21A6-41BA-B1F5-959AC16DE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2193925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-635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-635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-635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-635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-635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635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635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635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-635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altLang="id-ID" sz="2000" i="1">
                <a:cs typeface="Times New Roman" panose="02020603050405020304" pitchFamily="18" charset="0"/>
              </a:rPr>
              <a:t>x</a:t>
            </a:r>
            <a:r>
              <a:rPr lang="en-US" altLang="id-ID" sz="2000">
                <a:cs typeface="Times New Roman" panose="02020603050405020304" pitchFamily="18" charset="0"/>
              </a:rPr>
              <a:t> = 2</a:t>
            </a:r>
            <a:endParaRPr lang="en-US" altLang="id-ID" sz="2000"/>
          </a:p>
        </p:txBody>
      </p:sp>
      <p:sp>
        <p:nvSpPr>
          <p:cNvPr id="159756" name="Rectangle 12">
            <a:extLst>
              <a:ext uri="{FF2B5EF4-FFF2-40B4-BE49-F238E27FC236}">
                <a16:creationId xmlns="" xmlns:a16="http://schemas.microsoft.com/office/drawing/2014/main" id="{87528224-0611-403B-8BF8-A8040A08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60725"/>
            <a:ext cx="833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,</a:t>
            </a:r>
            <a:r>
              <a:rPr lang="en-US" altLang="id-ID" sz="2000" i="1">
                <a:cs typeface="Times New Roman" panose="02020603050405020304" pitchFamily="18" charset="0"/>
              </a:rPr>
              <a:t>x</a:t>
            </a:r>
            <a:r>
              <a:rPr lang="en-US" altLang="id-ID" sz="2000">
                <a:cs typeface="Times New Roman" panose="02020603050405020304" pitchFamily="18" charset="0"/>
              </a:rPr>
              <a:t> = 3</a:t>
            </a:r>
            <a:endParaRPr lang="en-US" altLang="id-ID" sz="2000"/>
          </a:p>
        </p:txBody>
      </p:sp>
      <p:sp>
        <p:nvSpPr>
          <p:cNvPr id="159757" name="Text Box 13">
            <a:extLst>
              <a:ext uri="{FF2B5EF4-FFF2-40B4-BE49-F238E27FC236}">
                <a16:creationId xmlns="" xmlns:a16="http://schemas.microsoft.com/office/drawing/2014/main" id="{F94FCF29-D362-4863-8A81-5D455B188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229870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1.</a:t>
            </a:r>
          </a:p>
        </p:txBody>
      </p:sp>
      <p:sp>
        <p:nvSpPr>
          <p:cNvPr id="159758" name="Text Box 14">
            <a:extLst>
              <a:ext uri="{FF2B5EF4-FFF2-40B4-BE49-F238E27FC236}">
                <a16:creationId xmlns="" xmlns:a16="http://schemas.microsoft.com/office/drawing/2014/main" id="{47FA52BD-D522-403A-BF4C-2CB99982C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3290888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2.</a:t>
            </a:r>
          </a:p>
        </p:txBody>
      </p:sp>
      <p:sp>
        <p:nvSpPr>
          <p:cNvPr id="159759" name="Text Box 15">
            <a:extLst>
              <a:ext uri="{FF2B5EF4-FFF2-40B4-BE49-F238E27FC236}">
                <a16:creationId xmlns="" xmlns:a16="http://schemas.microsoft.com/office/drawing/2014/main" id="{239614FB-D84E-431A-86FD-35CF3DD7B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434340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/>
      <p:bldP spid="159753" grpId="0"/>
      <p:bldP spid="159754" grpId="0"/>
      <p:bldP spid="159755" grpId="0"/>
      <p:bldP spid="159756" grpId="0"/>
      <p:bldP spid="159757" grpId="0"/>
      <p:bldP spid="159758" grpId="0"/>
      <p:bldP spid="1597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8964324A-3B51-4154-A954-6CC05E6BA6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5900" y="1371600"/>
            <a:ext cx="8420100" cy="5105400"/>
          </a:xfrm>
        </p:spPr>
        <p:txBody>
          <a:bodyPr/>
          <a:lstStyle/>
          <a:p>
            <a:pPr algn="just">
              <a:buFont typeface="Symbol" panose="05050102010706020507" pitchFamily="18" charset="2"/>
              <a:buChar char=""/>
            </a:pPr>
            <a:r>
              <a:rPr lang="id-ID" altLang="id-ID" sz="2000" b="1"/>
              <a:t>Fungsi Turunan Pertama</a:t>
            </a:r>
            <a:endParaRPr lang="id-ID" altLang="id-ID" sz="2000"/>
          </a:p>
          <a:p>
            <a:r>
              <a:rPr lang="id-ID" altLang="id-ID" sz="2000" b="1"/>
              <a:t>Definisi 4.</a:t>
            </a:r>
            <a:r>
              <a:rPr lang="en-US" altLang="id-ID" sz="2000" b="1"/>
              <a:t>2</a:t>
            </a:r>
            <a:r>
              <a:rPr lang="id-ID" altLang="id-ID" sz="2000"/>
              <a:t> Misalkan </a:t>
            </a:r>
            <a:r>
              <a:rPr lang="id-ID" altLang="id-ID" sz="2000" i="1"/>
              <a:t>f </a:t>
            </a:r>
            <a:r>
              <a:rPr lang="id-ID" altLang="id-ID" sz="2000"/>
              <a:t>(</a:t>
            </a:r>
            <a:r>
              <a:rPr lang="id-ID" altLang="id-ID" sz="2000" i="1"/>
              <a:t>x</a:t>
            </a:r>
            <a:r>
              <a:rPr lang="id-ID" altLang="id-ID" sz="2000"/>
              <a:t>) terdefinisi pada selang </a:t>
            </a:r>
            <a:r>
              <a:rPr lang="id-ID" altLang="id-ID" sz="2000" i="1"/>
              <a:t>I</a:t>
            </a:r>
            <a:r>
              <a:rPr lang="id-ID" altLang="id-ID" sz="2000"/>
              <a:t>. Fungsi turunan pertama dari </a:t>
            </a:r>
            <a:r>
              <a:rPr lang="id-ID" altLang="id-ID" sz="2000" i="1"/>
              <a:t>f</a:t>
            </a:r>
            <a:r>
              <a:rPr lang="id-ID" altLang="id-ID" sz="2000"/>
              <a:t>, ditulis           </a:t>
            </a:r>
            <a:r>
              <a:rPr lang="en-US" altLang="id-ID" sz="2000"/>
              <a:t>   </a:t>
            </a:r>
            <a:r>
              <a:rPr lang="id-ID" altLang="id-ID" sz="2000"/>
              <a:t>, didefinisikan sebagai </a:t>
            </a:r>
          </a:p>
          <a:p>
            <a:endParaRPr lang="id-ID" altLang="id-ID" sz="2000"/>
          </a:p>
          <a:p>
            <a:endParaRPr lang="id-ID" altLang="id-ID" sz="2000"/>
          </a:p>
          <a:p>
            <a:r>
              <a:rPr lang="id-ID" altLang="id-ID" sz="2000"/>
              <a:t>atau jika</a:t>
            </a:r>
            <a:r>
              <a:rPr lang="id-ID" altLang="id-ID" sz="2000" i="1"/>
              <a:t> h=t-x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id-ID" sz="2000"/>
              <a:t>	</a:t>
            </a:r>
          </a:p>
          <a:p>
            <a:pPr>
              <a:buFont typeface="Wingdings" panose="05000000000000000000" pitchFamily="2" charset="2"/>
              <a:buNone/>
            </a:pPr>
            <a:endParaRPr lang="id-ID" altLang="id-ID" sz="2000"/>
          </a:p>
          <a:p>
            <a:pPr>
              <a:buFont typeface="Wingdings" panose="05000000000000000000" pitchFamily="2" charset="2"/>
              <a:buNone/>
            </a:pPr>
            <a:r>
              <a:rPr lang="id-ID" altLang="id-ID" sz="2000"/>
              <a:t>    bila limitnya ada.</a:t>
            </a:r>
          </a:p>
          <a:p>
            <a:endParaRPr lang="id-ID" altLang="id-ID" sz="2000"/>
          </a:p>
          <a:p>
            <a:r>
              <a:rPr lang="id-ID" altLang="id-ID" sz="2000"/>
              <a:t>Notasi lain 			             </a:t>
            </a:r>
            <a:r>
              <a:rPr lang="en-US" altLang="id-ID" sz="2000"/>
              <a:t> </a:t>
            </a:r>
            <a:r>
              <a:rPr lang="id-ID" altLang="id-ID" sz="2000"/>
              <a:t>,</a:t>
            </a:r>
            <a:r>
              <a:rPr lang="en-US" altLang="id-ID" sz="2000"/>
              <a:t>   </a:t>
            </a:r>
            <a:r>
              <a:rPr lang="id-ID" altLang="id-ID" sz="2000"/>
              <a:t>bentuk        dikenal </a:t>
            </a:r>
          </a:p>
          <a:p>
            <a:pPr>
              <a:buFont typeface="Wingdings" panose="05000000000000000000" pitchFamily="2" charset="2"/>
              <a:buNone/>
            </a:pPr>
            <a:endParaRPr lang="id-ID" altLang="id-ID" sz="2000"/>
          </a:p>
          <a:p>
            <a:pPr>
              <a:buFont typeface="Wingdings" panose="05000000000000000000" pitchFamily="2" charset="2"/>
              <a:buNone/>
            </a:pPr>
            <a:r>
              <a:rPr lang="id-ID" altLang="id-ID" sz="2000"/>
              <a:t>   sebagai notasi </a:t>
            </a:r>
            <a:r>
              <a:rPr lang="id-ID" altLang="id-ID" sz="2000" b="1"/>
              <a:t>Leibniz.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="" xmlns:a16="http://schemas.microsoft.com/office/drawing/2014/main" id="{816A7454-6235-40B2-95A5-E11E44E8A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EE83856-2EAE-40BC-BC7C-BF7A1F70298D}" type="slidenum">
              <a:rPr lang="en-US" altLang="id-ID">
                <a:solidFill>
                  <a:schemeClr val="tx2"/>
                </a:solidFill>
              </a:rPr>
              <a:pPr/>
              <a:t>14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58D8BFB7-D7EF-4FC3-BFB4-08CC75016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3675" y="304800"/>
            <a:ext cx="8442325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200"/>
              <a:t>4.2 </a:t>
            </a:r>
            <a:r>
              <a:rPr lang="id-ID" sz="3200"/>
              <a:t>Aturan Pencarian Turunan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="" xmlns:a16="http://schemas.microsoft.com/office/drawing/2014/main" id="{9C11FA5B-EF30-4FB3-9D9E-639FCB51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="" xmlns:a16="http://schemas.microsoft.com/office/drawing/2014/main" id="{A3FA7000-3E75-4FD4-BF2B-BA9783208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0" y="2438400"/>
          <a:ext cx="38798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3" imgW="2070100" imgH="393700" progId="Equation.3">
                  <p:embed/>
                </p:oleObj>
              </mc:Choice>
              <mc:Fallback>
                <p:oleObj name="Equation" r:id="rId3" imgW="2070100" imgH="39370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="" xmlns:a16="http://schemas.microsoft.com/office/drawing/2014/main" id="{A3FA7000-3E75-4FD4-BF2B-BA9783208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438400"/>
                        <a:ext cx="387985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6">
            <a:extLst>
              <a:ext uri="{FF2B5EF4-FFF2-40B4-BE49-F238E27FC236}">
                <a16:creationId xmlns="" xmlns:a16="http://schemas.microsoft.com/office/drawing/2014/main" id="{5047C27E-2F7A-4F6D-B9E7-C8566252E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1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4040" name="Rectangle 8">
            <a:extLst>
              <a:ext uri="{FF2B5EF4-FFF2-40B4-BE49-F238E27FC236}">
                <a16:creationId xmlns="" xmlns:a16="http://schemas.microsoft.com/office/drawing/2014/main" id="{9ABF3430-F441-4EF4-BEDE-44E261DA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7415" name="Object 7">
            <a:extLst>
              <a:ext uri="{FF2B5EF4-FFF2-40B4-BE49-F238E27FC236}">
                <a16:creationId xmlns="" xmlns:a16="http://schemas.microsoft.com/office/drawing/2014/main" id="{897511CD-A063-462D-8081-BDC3AF5DB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3487738"/>
          <a:ext cx="4235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5" imgW="2222500" imgH="393700" progId="Equation.3">
                  <p:embed/>
                </p:oleObj>
              </mc:Choice>
              <mc:Fallback>
                <p:oleObj name="Equation" r:id="rId5" imgW="2222500" imgH="393700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="" xmlns:a16="http://schemas.microsoft.com/office/drawing/2014/main" id="{897511CD-A063-462D-8081-BDC3AF5DB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487738"/>
                        <a:ext cx="42354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Rectangle 10">
            <a:extLst>
              <a:ext uri="{FF2B5EF4-FFF2-40B4-BE49-F238E27FC236}">
                <a16:creationId xmlns="" xmlns:a16="http://schemas.microsoft.com/office/drawing/2014/main" id="{5B78EF4F-A126-48D0-92CA-7E0AFC6C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7417" name="Object 9">
            <a:extLst>
              <a:ext uri="{FF2B5EF4-FFF2-40B4-BE49-F238E27FC236}">
                <a16:creationId xmlns="" xmlns:a16="http://schemas.microsoft.com/office/drawing/2014/main" id="{817E1021-2C60-4389-ABF2-2E4614266F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800600"/>
          <a:ext cx="30543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7" imgW="1663700" imgH="393700" progId="Equation.3">
                  <p:embed/>
                </p:oleObj>
              </mc:Choice>
              <mc:Fallback>
                <p:oleObj name="Equation" r:id="rId7" imgW="1663700" imgH="393700" progId="Equation.3">
                  <p:embed/>
                  <p:pic>
                    <p:nvPicPr>
                      <p:cNvPr id="17417" name="Object 9">
                        <a:extLst>
                          <a:ext uri="{FF2B5EF4-FFF2-40B4-BE49-F238E27FC236}">
                            <a16:creationId xmlns="" xmlns:a16="http://schemas.microsoft.com/office/drawing/2014/main" id="{817E1021-2C60-4389-ABF2-2E4614266F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305435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11">
            <a:extLst>
              <a:ext uri="{FF2B5EF4-FFF2-40B4-BE49-F238E27FC236}">
                <a16:creationId xmlns="" xmlns:a16="http://schemas.microsoft.com/office/drawing/2014/main" id="{408FFB97-12C8-4073-999E-667506318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42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4045" name="Rectangle 13">
            <a:extLst>
              <a:ext uri="{FF2B5EF4-FFF2-40B4-BE49-F238E27FC236}">
                <a16:creationId xmlns="" xmlns:a16="http://schemas.microsoft.com/office/drawing/2014/main" id="{0923C675-8520-4CD1-9FF4-138D0ACCD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7420" name="Object 12">
            <a:extLst>
              <a:ext uri="{FF2B5EF4-FFF2-40B4-BE49-F238E27FC236}">
                <a16:creationId xmlns="" xmlns:a16="http://schemas.microsoft.com/office/drawing/2014/main" id="{4B31D865-BC6E-4969-A7AC-EA28111B4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77075" y="4876800"/>
          <a:ext cx="3905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9" imgW="228501" imgH="393529" progId="Equation.3">
                  <p:embed/>
                </p:oleObj>
              </mc:Choice>
              <mc:Fallback>
                <p:oleObj name="Equation" r:id="rId9" imgW="228501" imgH="393529" progId="Equation.3">
                  <p:embed/>
                  <p:pic>
                    <p:nvPicPr>
                      <p:cNvPr id="17420" name="Object 12">
                        <a:extLst>
                          <a:ext uri="{FF2B5EF4-FFF2-40B4-BE49-F238E27FC236}">
                            <a16:creationId xmlns="" xmlns:a16="http://schemas.microsoft.com/office/drawing/2014/main" id="{4B31D865-BC6E-4969-A7AC-EA28111B4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4876800"/>
                        <a:ext cx="3905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Rectangle 15">
            <a:extLst>
              <a:ext uri="{FF2B5EF4-FFF2-40B4-BE49-F238E27FC236}">
                <a16:creationId xmlns="" xmlns:a16="http://schemas.microsoft.com/office/drawing/2014/main" id="{181D52F2-9D88-4D78-A3AE-05742AA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7422" name="Object 14">
            <a:extLst>
              <a:ext uri="{FF2B5EF4-FFF2-40B4-BE49-F238E27FC236}">
                <a16:creationId xmlns="" xmlns:a16="http://schemas.microsoft.com/office/drawing/2014/main" id="{F333A0B9-2FD6-47F8-B9F2-98010DF50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7700" y="2057400"/>
          <a:ext cx="774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Equation" r:id="rId11" imgW="380835" imgH="203112" progId="Equation.3">
                  <p:embed/>
                </p:oleObj>
              </mc:Choice>
              <mc:Fallback>
                <p:oleObj name="Equation" r:id="rId11" imgW="380835" imgH="203112" progId="Equation.3">
                  <p:embed/>
                  <p:pic>
                    <p:nvPicPr>
                      <p:cNvPr id="17422" name="Object 14">
                        <a:extLst>
                          <a:ext uri="{FF2B5EF4-FFF2-40B4-BE49-F238E27FC236}">
                            <a16:creationId xmlns="" xmlns:a16="http://schemas.microsoft.com/office/drawing/2014/main" id="{F333A0B9-2FD6-47F8-B9F2-98010DF50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057400"/>
                        <a:ext cx="774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9" name="Rectangle 16">
            <a:extLst>
              <a:ext uri="{FF2B5EF4-FFF2-40B4-BE49-F238E27FC236}">
                <a16:creationId xmlns="" xmlns:a16="http://schemas.microsoft.com/office/drawing/2014/main" id="{4054A464-7DAA-41C3-AE96-C12CFD937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32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15C41F8B-B130-4B1F-8299-24A7A9E062F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81113" y="1143000"/>
            <a:ext cx="8624887" cy="4989513"/>
          </a:xfrm>
        </p:spPr>
        <p:txBody>
          <a:bodyPr/>
          <a:lstStyle/>
          <a:p>
            <a:pPr marL="609600" indent="-609600"/>
            <a:r>
              <a:rPr lang="id-ID" altLang="id-ID" sz="2000"/>
              <a:t>Dengan menggunakan definisi tersebut dapat diturunkan </a:t>
            </a:r>
            <a:r>
              <a:rPr lang="id-ID" altLang="id-ID" sz="2000" b="1"/>
              <a:t>aturan untuk mencari turunan</a:t>
            </a:r>
            <a:r>
              <a:rPr lang="id-ID" altLang="id-ID" sz="2000"/>
              <a:t> sebagai berikut :</a:t>
            </a:r>
          </a:p>
          <a:p>
            <a:pPr marL="609600" indent="-609600"/>
            <a:endParaRPr lang="id-ID" altLang="id-ID" sz="1800"/>
          </a:p>
          <a:p>
            <a:pPr marL="609600" indent="-60960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</a:t>
            </a:r>
            <a:r>
              <a:rPr lang="id-ID" altLang="id-ID" sz="1800"/>
              <a:t>1. Jika </a:t>
            </a:r>
            <a:r>
              <a:rPr lang="id-ID" altLang="id-ID" sz="1800" i="1"/>
              <a:t>f </a:t>
            </a:r>
            <a:r>
              <a:rPr lang="id-ID" altLang="id-ID" sz="1800"/>
              <a:t>(</a:t>
            </a:r>
            <a:r>
              <a:rPr lang="id-ID" altLang="id-ID" sz="1800" i="1"/>
              <a:t>x</a:t>
            </a:r>
            <a:r>
              <a:rPr lang="id-ID" altLang="id-ID" sz="1800"/>
              <a:t>)=k,  maka </a:t>
            </a:r>
          </a:p>
          <a:p>
            <a:pPr marL="609600" indent="-60960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</a:t>
            </a:r>
            <a:r>
              <a:rPr lang="id-ID" altLang="id-ID" sz="1800"/>
              <a:t>2.</a:t>
            </a:r>
          </a:p>
          <a:p>
            <a:pPr marL="609600" indent="-60960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</a:t>
            </a:r>
            <a:r>
              <a:rPr lang="id-ID" altLang="id-ID" sz="1800"/>
              <a:t>3.</a:t>
            </a:r>
            <a:endParaRPr lang="en-US" altLang="id-ID" sz="1800"/>
          </a:p>
          <a:p>
            <a:pPr marL="609600" indent="-609600">
              <a:lnSpc>
                <a:spcPct val="170000"/>
              </a:lnSpc>
              <a:buFont typeface="Wingdings" panose="05000000000000000000" pitchFamily="2" charset="2"/>
              <a:buNone/>
            </a:pPr>
            <a:endParaRPr lang="id-ID" altLang="id-ID" sz="1800"/>
          </a:p>
          <a:p>
            <a:pPr marL="609600" indent="-60960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</a:t>
            </a:r>
            <a:r>
              <a:rPr lang="id-ID" altLang="id-ID" sz="1800"/>
              <a:t>4.</a:t>
            </a:r>
          </a:p>
          <a:p>
            <a:pPr marL="609600" indent="-609600">
              <a:lnSpc>
                <a:spcPct val="170000"/>
              </a:lnSpc>
            </a:pPr>
            <a:endParaRPr lang="id-ID" altLang="id-ID" sz="1800"/>
          </a:p>
          <a:p>
            <a:pPr marL="609600" indent="-60960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</a:t>
            </a:r>
            <a:r>
              <a:rPr lang="id-ID" altLang="id-ID" sz="1800"/>
              <a:t>5.						         </a:t>
            </a:r>
            <a:r>
              <a:rPr lang="en-US" altLang="id-ID" sz="1800"/>
              <a:t>        </a:t>
            </a:r>
            <a:r>
              <a:rPr lang="id-ID" altLang="id-ID" sz="1800"/>
              <a:t> </a:t>
            </a:r>
            <a:r>
              <a:rPr lang="id-ID" altLang="id-ID" sz="2000"/>
              <a:t>dengan </a:t>
            </a:r>
            <a:r>
              <a:rPr lang="id-ID" altLang="id-ID" sz="2000" i="1"/>
              <a:t>g</a:t>
            </a:r>
            <a:r>
              <a:rPr lang="id-ID" altLang="id-ID" sz="2000"/>
              <a:t>(</a:t>
            </a:r>
            <a:r>
              <a:rPr lang="id-ID" altLang="id-ID" sz="2000" i="1"/>
              <a:t>x</a:t>
            </a:r>
            <a:r>
              <a:rPr lang="id-ID" altLang="id-ID" sz="2000"/>
              <a:t>)     0.</a:t>
            </a:r>
            <a:r>
              <a:rPr lang="id-ID" altLang="id-ID" sz="1600"/>
              <a:t> </a:t>
            </a:r>
          </a:p>
        </p:txBody>
      </p:sp>
      <p:sp>
        <p:nvSpPr>
          <p:cNvPr id="45059" name="Slide Number Placeholder 6">
            <a:extLst>
              <a:ext uri="{FF2B5EF4-FFF2-40B4-BE49-F238E27FC236}">
                <a16:creationId xmlns="" xmlns:a16="http://schemas.microsoft.com/office/drawing/2014/main" id="{4D3766A5-2483-4148-AAE3-A62FFC2F2A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BEE0D2-23AE-4C5E-BD1E-DDE1FB1BBE17}" type="slidenum">
              <a:rPr lang="en-US" altLang="id-ID">
                <a:solidFill>
                  <a:schemeClr val="tx2"/>
                </a:solidFill>
              </a:rPr>
              <a:pPr/>
              <a:t>15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45060" name="Rectangle 5">
            <a:extLst>
              <a:ext uri="{FF2B5EF4-FFF2-40B4-BE49-F238E27FC236}">
                <a16:creationId xmlns="" xmlns:a16="http://schemas.microsoft.com/office/drawing/2014/main" id="{38D540E1-C0F9-497C-989B-739D13266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="" xmlns:a16="http://schemas.microsoft.com/office/drawing/2014/main" id="{39E9005C-53C4-4127-8548-474A65D45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2711450"/>
          <a:ext cx="2703512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1257300" imgH="419100" progId="Equation.3">
                  <p:embed/>
                </p:oleObj>
              </mc:Choice>
              <mc:Fallback>
                <p:oleObj name="Equation" r:id="rId3" imgW="1257300" imgH="4191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="" xmlns:a16="http://schemas.microsoft.com/office/drawing/2014/main" id="{39E9005C-53C4-4127-8548-474A65D45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711450"/>
                        <a:ext cx="2703512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>
            <a:extLst>
              <a:ext uri="{FF2B5EF4-FFF2-40B4-BE49-F238E27FC236}">
                <a16:creationId xmlns="" xmlns:a16="http://schemas.microsoft.com/office/drawing/2014/main" id="{37357BD0-6F3E-4C69-85AF-72825D6E0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85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5063" name="Rectangle 8">
            <a:extLst>
              <a:ext uri="{FF2B5EF4-FFF2-40B4-BE49-F238E27FC236}">
                <a16:creationId xmlns="" xmlns:a16="http://schemas.microsoft.com/office/drawing/2014/main" id="{5DCFFF54-CF5B-4C67-AEDC-7CC4A64D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8439" name="Object 7">
            <a:extLst>
              <a:ext uri="{FF2B5EF4-FFF2-40B4-BE49-F238E27FC236}">
                <a16:creationId xmlns="" xmlns:a16="http://schemas.microsoft.com/office/drawing/2014/main" id="{FF0D3925-E5AA-4A5E-B22E-B58AC5928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3788" y="3394075"/>
          <a:ext cx="31337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1752600" imgH="393700" progId="Equation.3">
                  <p:embed/>
                </p:oleObj>
              </mc:Choice>
              <mc:Fallback>
                <p:oleObj name="Equation" r:id="rId5" imgW="1752600" imgH="393700" progId="Equation.3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="" xmlns:a16="http://schemas.microsoft.com/office/drawing/2014/main" id="{FF0D3925-E5AA-4A5E-B22E-B58AC5928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394075"/>
                        <a:ext cx="31337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>
            <a:extLst>
              <a:ext uri="{FF2B5EF4-FFF2-40B4-BE49-F238E27FC236}">
                <a16:creationId xmlns="" xmlns:a16="http://schemas.microsoft.com/office/drawing/2014/main" id="{893DB570-57B0-4C8C-B8F7-6FB3A659A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6325" y="4219575"/>
          <a:ext cx="47720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7" imgW="2451100" imgH="393700" progId="Equation.3">
                  <p:embed/>
                </p:oleObj>
              </mc:Choice>
              <mc:Fallback>
                <p:oleObj name="Equation" r:id="rId7" imgW="2451100" imgH="393700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="" xmlns:a16="http://schemas.microsoft.com/office/drawing/2014/main" id="{893DB570-57B0-4C8C-B8F7-6FB3A659AE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4219575"/>
                        <a:ext cx="47720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>
            <a:extLst>
              <a:ext uri="{FF2B5EF4-FFF2-40B4-BE49-F238E27FC236}">
                <a16:creationId xmlns="" xmlns:a16="http://schemas.microsoft.com/office/drawing/2014/main" id="{F430D5C7-9E9D-4098-8EBE-FEBA9811B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81600"/>
          <a:ext cx="52435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9" imgW="2286000" imgH="444240" progId="Equation.3">
                  <p:embed/>
                </p:oleObj>
              </mc:Choice>
              <mc:Fallback>
                <p:oleObj name="Equation" r:id="rId9" imgW="2286000" imgH="444240" progId="Equation.3">
                  <p:embed/>
                  <p:pic>
                    <p:nvPicPr>
                      <p:cNvPr id="18445" name="Object 13">
                        <a:extLst>
                          <a:ext uri="{FF2B5EF4-FFF2-40B4-BE49-F238E27FC236}">
                            <a16:creationId xmlns="" xmlns:a16="http://schemas.microsoft.com/office/drawing/2014/main" id="{F430D5C7-9E9D-4098-8EBE-FEBA9811B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524351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7" name="Rectangle 15">
            <a:extLst>
              <a:ext uri="{FF2B5EF4-FFF2-40B4-BE49-F238E27FC236}">
                <a16:creationId xmlns="" xmlns:a16="http://schemas.microsoft.com/office/drawing/2014/main" id="{0CE817F6-0CE0-46CD-A589-B072090DD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5068" name="Rectangle 23">
            <a:extLst>
              <a:ext uri="{FF2B5EF4-FFF2-40B4-BE49-F238E27FC236}">
                <a16:creationId xmlns="" xmlns:a16="http://schemas.microsoft.com/office/drawing/2014/main" id="{0E00B3A8-D8D6-4861-B79D-DA3784DAC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8454" name="Object 22">
            <a:extLst>
              <a:ext uri="{FF2B5EF4-FFF2-40B4-BE49-F238E27FC236}">
                <a16:creationId xmlns="" xmlns:a16="http://schemas.microsoft.com/office/drawing/2014/main" id="{578732DA-6971-41E7-BFB2-646C7E8F8F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91600" y="5486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11" imgW="139700" imgH="139700" progId="Equation.3">
                  <p:embed/>
                </p:oleObj>
              </mc:Choice>
              <mc:Fallback>
                <p:oleObj name="Equation" r:id="rId11" imgW="139700" imgH="139700" progId="Equation.3">
                  <p:embed/>
                  <p:pic>
                    <p:nvPicPr>
                      <p:cNvPr id="18454" name="Object 22">
                        <a:extLst>
                          <a:ext uri="{FF2B5EF4-FFF2-40B4-BE49-F238E27FC236}">
                            <a16:creationId xmlns="" xmlns:a16="http://schemas.microsoft.com/office/drawing/2014/main" id="{578732DA-6971-41E7-BFB2-646C7E8F8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54864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26">
            <a:extLst>
              <a:ext uri="{FF2B5EF4-FFF2-40B4-BE49-F238E27FC236}">
                <a16:creationId xmlns="" xmlns:a16="http://schemas.microsoft.com/office/drawing/2014/main" id="{B8270717-99E0-4A98-AA4F-5A6A3339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5071" name="Rectangle 27">
            <a:extLst>
              <a:ext uri="{FF2B5EF4-FFF2-40B4-BE49-F238E27FC236}">
                <a16:creationId xmlns="" xmlns:a16="http://schemas.microsoft.com/office/drawing/2014/main" id="{0A8F49CA-9125-40C8-96A9-CA7237887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5072" name="Rectangle 29">
            <a:extLst>
              <a:ext uri="{FF2B5EF4-FFF2-40B4-BE49-F238E27FC236}">
                <a16:creationId xmlns="" xmlns:a16="http://schemas.microsoft.com/office/drawing/2014/main" id="{342D72C9-2792-4938-9162-672AC5DC9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5073" name="Rectangle 30">
            <a:extLst>
              <a:ext uri="{FF2B5EF4-FFF2-40B4-BE49-F238E27FC236}">
                <a16:creationId xmlns="" xmlns:a16="http://schemas.microsoft.com/office/drawing/2014/main" id="{E6F3AF0C-DC48-4178-B42B-17A428B32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5074" name="Rectangle 32">
            <a:extLst>
              <a:ext uri="{FF2B5EF4-FFF2-40B4-BE49-F238E27FC236}">
                <a16:creationId xmlns="" xmlns:a16="http://schemas.microsoft.com/office/drawing/2014/main" id="{52BD9BB8-2B99-424D-98FD-375AF3B14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8463" name="Object 31">
            <a:extLst>
              <a:ext uri="{FF2B5EF4-FFF2-40B4-BE49-F238E27FC236}">
                <a16:creationId xmlns="" xmlns:a16="http://schemas.microsoft.com/office/drawing/2014/main" id="{0431D270-0D9C-4532-AFC3-46E5FE0BC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2425" y="2255838"/>
          <a:ext cx="13208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13" imgW="609336" imgH="203112" progId="Equation.3">
                  <p:embed/>
                </p:oleObj>
              </mc:Choice>
              <mc:Fallback>
                <p:oleObj name="Equation" r:id="rId13" imgW="609336" imgH="203112" progId="Equation.3">
                  <p:embed/>
                  <p:pic>
                    <p:nvPicPr>
                      <p:cNvPr id="18463" name="Object 31">
                        <a:extLst>
                          <a:ext uri="{FF2B5EF4-FFF2-40B4-BE49-F238E27FC236}">
                            <a16:creationId xmlns="" xmlns:a16="http://schemas.microsoft.com/office/drawing/2014/main" id="{0431D270-0D9C-4532-AFC3-46E5FE0BCD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2255838"/>
                        <a:ext cx="13208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Rectangle 33">
            <a:extLst>
              <a:ext uri="{FF2B5EF4-FFF2-40B4-BE49-F238E27FC236}">
                <a16:creationId xmlns="" xmlns:a16="http://schemas.microsoft.com/office/drawing/2014/main" id="{13500003-3F37-4008-8D28-26C7EBA0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32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="" xmlns:a16="http://schemas.microsoft.com/office/drawing/2014/main" id="{CDAFAB05-9FD8-409A-B8C9-5EC6B7AB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9EB2C81-FD05-4F3A-8217-02808F5849D1}" type="slidenum">
              <a:rPr lang="en-US" altLang="id-ID">
                <a:solidFill>
                  <a:schemeClr val="tx2"/>
                </a:solidFill>
              </a:rPr>
              <a:pPr/>
              <a:t>16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5371" name="Rectangle 9">
            <a:extLst>
              <a:ext uri="{FF2B5EF4-FFF2-40B4-BE49-F238E27FC236}">
                <a16:creationId xmlns="" xmlns:a16="http://schemas.microsoft.com/office/drawing/2014/main" id="{8F81FF48-FD12-4634-A339-7E6B60A6C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6188" y="152400"/>
            <a:ext cx="8443912" cy="9906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93198" name="Text Box 14">
            <a:extLst>
              <a:ext uri="{FF2B5EF4-FFF2-40B4-BE49-F238E27FC236}">
                <a16:creationId xmlns="" xmlns:a16="http://schemas.microsoft.com/office/drawing/2014/main" id="{6DBF29BA-A843-4EE0-B237-60AA062AD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098550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Bukti aturan ke-4 </a:t>
            </a:r>
          </a:p>
        </p:txBody>
      </p:sp>
      <p:sp>
        <p:nvSpPr>
          <p:cNvPr id="93199" name="Text Box 15">
            <a:extLst>
              <a:ext uri="{FF2B5EF4-FFF2-40B4-BE49-F238E27FC236}">
                <a16:creationId xmlns="" xmlns:a16="http://schemas.microsoft.com/office/drawing/2014/main" id="{0A051ABD-4942-4AC5-8787-793EFF9BF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479550"/>
            <a:ext cx="2257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Misal h(x) = f(x)g(x)</a:t>
            </a:r>
          </a:p>
        </p:txBody>
      </p:sp>
      <p:sp>
        <p:nvSpPr>
          <p:cNvPr id="46086" name="Rectangle 17">
            <a:extLst>
              <a:ext uri="{FF2B5EF4-FFF2-40B4-BE49-F238E27FC236}">
                <a16:creationId xmlns="" xmlns:a16="http://schemas.microsoft.com/office/drawing/2014/main" id="{702404B6-5CF4-497C-8A2C-A120D8F3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3200" name="Object 16">
            <a:extLst>
              <a:ext uri="{FF2B5EF4-FFF2-40B4-BE49-F238E27FC236}">
                <a16:creationId xmlns="" xmlns:a16="http://schemas.microsoft.com/office/drawing/2014/main" id="{2920BC12-89E3-4B5B-8DF5-D67BFF8EC9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981200"/>
          <a:ext cx="2514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3" imgW="1651000" imgH="393700" progId="Equation.3">
                  <p:embed/>
                </p:oleObj>
              </mc:Choice>
              <mc:Fallback>
                <p:oleObj name="Equation" r:id="rId3" imgW="1651000" imgH="393700" progId="Equation.3">
                  <p:embed/>
                  <p:pic>
                    <p:nvPicPr>
                      <p:cNvPr id="93200" name="Object 16">
                        <a:extLst>
                          <a:ext uri="{FF2B5EF4-FFF2-40B4-BE49-F238E27FC236}">
                            <a16:creationId xmlns="" xmlns:a16="http://schemas.microsoft.com/office/drawing/2014/main" id="{2920BC12-89E3-4B5B-8DF5-D67BFF8EC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25146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19">
            <a:extLst>
              <a:ext uri="{FF2B5EF4-FFF2-40B4-BE49-F238E27FC236}">
                <a16:creationId xmlns="" xmlns:a16="http://schemas.microsoft.com/office/drawing/2014/main" id="{721D5718-7B30-4BE2-A8F6-EDF18CBA2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3202" name="Object 18">
            <a:extLst>
              <a:ext uri="{FF2B5EF4-FFF2-40B4-BE49-F238E27FC236}">
                <a16:creationId xmlns="" xmlns:a16="http://schemas.microsoft.com/office/drawing/2014/main" id="{D43C01FF-6E4C-425E-A416-AE989C427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1981200"/>
          <a:ext cx="2971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5" imgW="2159000" imgH="393700" progId="Equation.3">
                  <p:embed/>
                </p:oleObj>
              </mc:Choice>
              <mc:Fallback>
                <p:oleObj name="Equation" r:id="rId5" imgW="2159000" imgH="393700" progId="Equation.3">
                  <p:embed/>
                  <p:pic>
                    <p:nvPicPr>
                      <p:cNvPr id="93202" name="Object 18">
                        <a:extLst>
                          <a:ext uri="{FF2B5EF4-FFF2-40B4-BE49-F238E27FC236}">
                            <a16:creationId xmlns="" xmlns:a16="http://schemas.microsoft.com/office/drawing/2014/main" id="{D43C01FF-6E4C-425E-A416-AE989C4276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81200"/>
                        <a:ext cx="2971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21">
            <a:extLst>
              <a:ext uri="{FF2B5EF4-FFF2-40B4-BE49-F238E27FC236}">
                <a16:creationId xmlns="" xmlns:a16="http://schemas.microsoft.com/office/drawing/2014/main" id="{1062BB30-301C-4F26-A99E-38D89BA35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3204" name="Object 20">
            <a:extLst>
              <a:ext uri="{FF2B5EF4-FFF2-40B4-BE49-F238E27FC236}">
                <a16:creationId xmlns="" xmlns:a16="http://schemas.microsoft.com/office/drawing/2014/main" id="{355F4471-AE51-48D1-9D33-F521D9D98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19400"/>
          <a:ext cx="6096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7" imgW="4051300" imgH="393700" progId="Equation.3">
                  <p:embed/>
                </p:oleObj>
              </mc:Choice>
              <mc:Fallback>
                <p:oleObj name="Equation" r:id="rId7" imgW="4051300" imgH="393700" progId="Equation.3">
                  <p:embed/>
                  <p:pic>
                    <p:nvPicPr>
                      <p:cNvPr id="93204" name="Object 20">
                        <a:extLst>
                          <a:ext uri="{FF2B5EF4-FFF2-40B4-BE49-F238E27FC236}">
                            <a16:creationId xmlns="" xmlns:a16="http://schemas.microsoft.com/office/drawing/2014/main" id="{355F4471-AE51-48D1-9D33-F521D9D98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6096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Rectangle 23">
            <a:extLst>
              <a:ext uri="{FF2B5EF4-FFF2-40B4-BE49-F238E27FC236}">
                <a16:creationId xmlns="" xmlns:a16="http://schemas.microsoft.com/office/drawing/2014/main" id="{E97CFF01-E653-4E73-82D4-367E67E5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3206" name="Object 22">
            <a:extLst>
              <a:ext uri="{FF2B5EF4-FFF2-40B4-BE49-F238E27FC236}">
                <a16:creationId xmlns="" xmlns:a16="http://schemas.microsoft.com/office/drawing/2014/main" id="{A945CCDA-E5B4-4897-B3E4-B258553D7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3505200"/>
          <a:ext cx="4876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9" imgW="3644900" imgH="431800" progId="Equation.3">
                  <p:embed/>
                </p:oleObj>
              </mc:Choice>
              <mc:Fallback>
                <p:oleObj name="Equation" r:id="rId9" imgW="3644900" imgH="431800" progId="Equation.3">
                  <p:embed/>
                  <p:pic>
                    <p:nvPicPr>
                      <p:cNvPr id="93206" name="Object 22">
                        <a:extLst>
                          <a:ext uri="{FF2B5EF4-FFF2-40B4-BE49-F238E27FC236}">
                            <a16:creationId xmlns="" xmlns:a16="http://schemas.microsoft.com/office/drawing/2014/main" id="{A945CCDA-E5B4-4897-B3E4-B258553D75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505200"/>
                        <a:ext cx="48768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Rectangle 25">
            <a:extLst>
              <a:ext uri="{FF2B5EF4-FFF2-40B4-BE49-F238E27FC236}">
                <a16:creationId xmlns="" xmlns:a16="http://schemas.microsoft.com/office/drawing/2014/main" id="{CCF8AFF6-F387-41EB-B47D-E0D0111CD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3208" name="Object 24">
            <a:extLst>
              <a:ext uri="{FF2B5EF4-FFF2-40B4-BE49-F238E27FC236}">
                <a16:creationId xmlns="" xmlns:a16="http://schemas.microsoft.com/office/drawing/2014/main" id="{077A1470-757E-4A2F-9AE1-69E8A2F3D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4206875"/>
          <a:ext cx="5943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11" imgW="4191000" imgH="393700" progId="Equation.3">
                  <p:embed/>
                </p:oleObj>
              </mc:Choice>
              <mc:Fallback>
                <p:oleObj name="Equation" r:id="rId11" imgW="4191000" imgH="393700" progId="Equation.3">
                  <p:embed/>
                  <p:pic>
                    <p:nvPicPr>
                      <p:cNvPr id="93208" name="Object 24">
                        <a:extLst>
                          <a:ext uri="{FF2B5EF4-FFF2-40B4-BE49-F238E27FC236}">
                            <a16:creationId xmlns="" xmlns:a16="http://schemas.microsoft.com/office/drawing/2014/main" id="{077A1470-757E-4A2F-9AE1-69E8A2F3D0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4206875"/>
                        <a:ext cx="5943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6" name="Rectangle 27">
            <a:extLst>
              <a:ext uri="{FF2B5EF4-FFF2-40B4-BE49-F238E27FC236}">
                <a16:creationId xmlns="" xmlns:a16="http://schemas.microsoft.com/office/drawing/2014/main" id="{B54564A2-C7CA-4567-9E79-8289C82E3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3210" name="Object 26">
            <a:extLst>
              <a:ext uri="{FF2B5EF4-FFF2-40B4-BE49-F238E27FC236}">
                <a16:creationId xmlns="" xmlns:a16="http://schemas.microsoft.com/office/drawing/2014/main" id="{932DA0DC-754E-43A3-A248-B2D68EB1CA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8" y="4876800"/>
          <a:ext cx="25527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13" imgW="1536033" imgH="203112" progId="Equation.3">
                  <p:embed/>
                </p:oleObj>
              </mc:Choice>
              <mc:Fallback>
                <p:oleObj name="Equation" r:id="rId13" imgW="1536033" imgH="203112" progId="Equation.3">
                  <p:embed/>
                  <p:pic>
                    <p:nvPicPr>
                      <p:cNvPr id="93210" name="Object 26">
                        <a:extLst>
                          <a:ext uri="{FF2B5EF4-FFF2-40B4-BE49-F238E27FC236}">
                            <a16:creationId xmlns="" xmlns:a16="http://schemas.microsoft.com/office/drawing/2014/main" id="{932DA0DC-754E-43A3-A248-B2D68EB1C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876800"/>
                        <a:ext cx="25527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Rectangle 31">
            <a:extLst>
              <a:ext uri="{FF2B5EF4-FFF2-40B4-BE49-F238E27FC236}">
                <a16:creationId xmlns="" xmlns:a16="http://schemas.microsoft.com/office/drawing/2014/main" id="{75B3255E-4C22-404F-854B-DEF8F2875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3214" name="Object 30">
            <a:extLst>
              <a:ext uri="{FF2B5EF4-FFF2-40B4-BE49-F238E27FC236}">
                <a16:creationId xmlns="" xmlns:a16="http://schemas.microsoft.com/office/drawing/2014/main" id="{860299D8-8631-4439-B82D-ECD73ED7C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0263" y="5410200"/>
          <a:ext cx="28527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15" imgW="1536033" imgH="203112" progId="Equation.3">
                  <p:embed/>
                </p:oleObj>
              </mc:Choice>
              <mc:Fallback>
                <p:oleObj name="Equation" r:id="rId15" imgW="1536033" imgH="203112" progId="Equation.3">
                  <p:embed/>
                  <p:pic>
                    <p:nvPicPr>
                      <p:cNvPr id="93214" name="Object 30">
                        <a:extLst>
                          <a:ext uri="{FF2B5EF4-FFF2-40B4-BE49-F238E27FC236}">
                            <a16:creationId xmlns="" xmlns:a16="http://schemas.microsoft.com/office/drawing/2014/main" id="{860299D8-8631-4439-B82D-ECD73ED7C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5410200"/>
                        <a:ext cx="285273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3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Rectangle 15">
            <a:extLst>
              <a:ext uri="{FF2B5EF4-FFF2-40B4-BE49-F238E27FC236}">
                <a16:creationId xmlns="" xmlns:a16="http://schemas.microsoft.com/office/drawing/2014/main" id="{3BE1100A-109E-4E91-9EB0-1EB6A505F9AF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95300" y="457200"/>
            <a:ext cx="8915400" cy="87153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96261" name="Object 5">
            <a:extLst>
              <a:ext uri="{FF2B5EF4-FFF2-40B4-BE49-F238E27FC236}">
                <a16:creationId xmlns="" xmlns:a16="http://schemas.microsoft.com/office/drawing/2014/main" id="{736020E9-E0E6-47F2-8A24-B61E08B5BB73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54250" y="2717800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" imgW="863225" imgH="393529" progId="Equation.3">
                  <p:embed/>
                </p:oleObj>
              </mc:Choice>
              <mc:Fallback>
                <p:oleObj name="Equation" r:id="rId3" imgW="863225" imgH="393529" progId="Equation.3">
                  <p:embed/>
                  <p:pic>
                    <p:nvPicPr>
                      <p:cNvPr id="96261" name="Object 5">
                        <a:extLst>
                          <a:ext uri="{FF2B5EF4-FFF2-40B4-BE49-F238E27FC236}">
                            <a16:creationId xmlns="" xmlns:a16="http://schemas.microsoft.com/office/drawing/2014/main" id="{736020E9-E0E6-47F2-8A24-B61E08B5BB7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717800"/>
                        <a:ext cx="863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>
            <a:extLst>
              <a:ext uri="{FF2B5EF4-FFF2-40B4-BE49-F238E27FC236}">
                <a16:creationId xmlns="" xmlns:a16="http://schemas.microsoft.com/office/drawing/2014/main" id="{1C63D7AE-FC85-458D-AD8E-79815607C14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32350" y="5334000"/>
          <a:ext cx="18700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2" name="Equation" r:id="rId5" imgW="1028700" imgH="419100" progId="Equation.3">
                  <p:embed/>
                </p:oleObj>
              </mc:Choice>
              <mc:Fallback>
                <p:oleObj name="Equation" r:id="rId5" imgW="1028700" imgH="419100" progId="Equation.3">
                  <p:embed/>
                  <p:pic>
                    <p:nvPicPr>
                      <p:cNvPr id="96264" name="Object 8">
                        <a:extLst>
                          <a:ext uri="{FF2B5EF4-FFF2-40B4-BE49-F238E27FC236}">
                            <a16:creationId xmlns="" xmlns:a16="http://schemas.microsoft.com/office/drawing/2014/main" id="{1C63D7AE-FC85-458D-AD8E-79815607C14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5334000"/>
                        <a:ext cx="18700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1">
            <a:extLst>
              <a:ext uri="{FF2B5EF4-FFF2-40B4-BE49-F238E27FC236}">
                <a16:creationId xmlns="" xmlns:a16="http://schemas.microsoft.com/office/drawing/2014/main" id="{38937BA1-05FE-45DE-BEFA-D892251F1A2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73250" y="4711700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7" imgW="1624895" imgH="444307" progId="Equation.3">
                  <p:embed/>
                </p:oleObj>
              </mc:Choice>
              <mc:Fallback>
                <p:oleObj name="Equation" r:id="rId7" imgW="1624895" imgH="444307" progId="Equation.3">
                  <p:embed/>
                  <p:pic>
                    <p:nvPicPr>
                      <p:cNvPr id="96267" name="Object 11">
                        <a:extLst>
                          <a:ext uri="{FF2B5EF4-FFF2-40B4-BE49-F238E27FC236}">
                            <a16:creationId xmlns="" xmlns:a16="http://schemas.microsoft.com/office/drawing/2014/main" id="{38937BA1-05FE-45DE-BEFA-D892251F1A2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711700"/>
                        <a:ext cx="162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4">
            <a:extLst>
              <a:ext uri="{FF2B5EF4-FFF2-40B4-BE49-F238E27FC236}">
                <a16:creationId xmlns="" xmlns:a16="http://schemas.microsoft.com/office/drawing/2014/main" id="{26C0DA64-9F85-414F-A55C-E0ED6BBD57FB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6794500" y="4718050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9" imgW="850531" imgH="431613" progId="Equation.3">
                  <p:embed/>
                </p:oleObj>
              </mc:Choice>
              <mc:Fallback>
                <p:oleObj name="Equation" r:id="rId9" imgW="850531" imgH="431613" progId="Equation.3">
                  <p:embed/>
                  <p:pic>
                    <p:nvPicPr>
                      <p:cNvPr id="96270" name="Object 14">
                        <a:extLst>
                          <a:ext uri="{FF2B5EF4-FFF2-40B4-BE49-F238E27FC236}">
                            <a16:creationId xmlns="" xmlns:a16="http://schemas.microsoft.com/office/drawing/2014/main" id="{26C0DA64-9F85-414F-A55C-E0ED6BBD57F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4718050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Slide Number Placeholder 7">
            <a:extLst>
              <a:ext uri="{FF2B5EF4-FFF2-40B4-BE49-F238E27FC236}">
                <a16:creationId xmlns="" xmlns:a16="http://schemas.microsoft.com/office/drawing/2014/main" id="{D9850733-6276-4A45-B6CB-CB1379D081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35531B4-75E8-4C1D-818B-FBF2A9E472E0}" type="slidenum">
              <a:rPr lang="en-US" altLang="id-ID">
                <a:solidFill>
                  <a:schemeClr val="tx2"/>
                </a:solidFill>
              </a:rPr>
              <a:pPr/>
              <a:t>17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96260" name="Text Box 4">
            <a:extLst>
              <a:ext uri="{FF2B5EF4-FFF2-40B4-BE49-F238E27FC236}">
                <a16:creationId xmlns="" xmlns:a16="http://schemas.microsoft.com/office/drawing/2014/main" id="{3F785A83-AD5B-4C85-BC4C-89C3A2B8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538" y="4800600"/>
            <a:ext cx="3621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3.</a:t>
            </a:r>
            <a:r>
              <a:rPr lang="id-ID" altLang="id-ID"/>
              <a:t>Tentukan turunan </a:t>
            </a:r>
            <a:r>
              <a:rPr lang="en-US" altLang="id-ID"/>
              <a:t>pertama </a:t>
            </a:r>
            <a:r>
              <a:rPr lang="id-ID" altLang="id-ID"/>
              <a:t>dari</a:t>
            </a:r>
            <a:r>
              <a:rPr lang="en-US" altLang="id-ID"/>
              <a:t> </a:t>
            </a:r>
          </a:p>
        </p:txBody>
      </p:sp>
      <p:sp>
        <p:nvSpPr>
          <p:cNvPr id="96274" name="Text Box 18">
            <a:extLst>
              <a:ext uri="{FF2B5EF4-FFF2-40B4-BE49-F238E27FC236}">
                <a16:creationId xmlns="" xmlns:a16="http://schemas.microsoft.com/office/drawing/2014/main" id="{B755D14B-C1B5-4DEA-906B-3C5537A4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1174750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Contoh</a:t>
            </a:r>
          </a:p>
        </p:txBody>
      </p:sp>
      <p:sp>
        <p:nvSpPr>
          <p:cNvPr id="96275" name="Text Box 19">
            <a:extLst>
              <a:ext uri="{FF2B5EF4-FFF2-40B4-BE49-F238E27FC236}">
                <a16:creationId xmlns="" xmlns:a16="http://schemas.microsoft.com/office/drawing/2014/main" id="{B832E6B7-344B-4D11-A230-586D37B3F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403350"/>
            <a:ext cx="369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1. Tentukan turunan pertama dari </a:t>
            </a:r>
          </a:p>
        </p:txBody>
      </p:sp>
      <p:graphicFrame>
        <p:nvGraphicFramePr>
          <p:cNvPr id="96276" name="Object 20">
            <a:extLst>
              <a:ext uri="{FF2B5EF4-FFF2-40B4-BE49-F238E27FC236}">
                <a16:creationId xmlns="" xmlns:a16="http://schemas.microsoft.com/office/drawing/2014/main" id="{5E8109FC-24FC-40D7-9F91-A4438A84B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403350"/>
          <a:ext cx="1905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1" imgW="1244600" imgH="228600" progId="Equation.3">
                  <p:embed/>
                </p:oleObj>
              </mc:Choice>
              <mc:Fallback>
                <p:oleObj name="Equation" r:id="rId11" imgW="1244600" imgH="228600" progId="Equation.3">
                  <p:embed/>
                  <p:pic>
                    <p:nvPicPr>
                      <p:cNvPr id="96276" name="Object 20">
                        <a:extLst>
                          <a:ext uri="{FF2B5EF4-FFF2-40B4-BE49-F238E27FC236}">
                            <a16:creationId xmlns="" xmlns:a16="http://schemas.microsoft.com/office/drawing/2014/main" id="{5E8109FC-24FC-40D7-9F91-A4438A84B4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03350"/>
                        <a:ext cx="1905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8" name="Text Box 22">
            <a:extLst>
              <a:ext uri="{FF2B5EF4-FFF2-40B4-BE49-F238E27FC236}">
                <a16:creationId xmlns="" xmlns:a16="http://schemas.microsoft.com/office/drawing/2014/main" id="{1D1A1122-FBB4-4E23-A94D-DA09A23B8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1741488"/>
            <a:ext cx="969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Jawab :</a:t>
            </a:r>
          </a:p>
        </p:txBody>
      </p:sp>
      <p:sp>
        <p:nvSpPr>
          <p:cNvPr id="47117" name="Rectangle 24">
            <a:extLst>
              <a:ext uri="{FF2B5EF4-FFF2-40B4-BE49-F238E27FC236}">
                <a16:creationId xmlns="" xmlns:a16="http://schemas.microsoft.com/office/drawing/2014/main" id="{5A13A075-FC1D-4EAE-86F3-1FF412BD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7118" name="Rectangle 26">
            <a:extLst>
              <a:ext uri="{FF2B5EF4-FFF2-40B4-BE49-F238E27FC236}">
                <a16:creationId xmlns="" xmlns:a16="http://schemas.microsoft.com/office/drawing/2014/main" id="{1C4D044A-3F7E-4D7C-8568-0181B451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6281" name="Object 25">
            <a:extLst>
              <a:ext uri="{FF2B5EF4-FFF2-40B4-BE49-F238E27FC236}">
                <a16:creationId xmlns="" xmlns:a16="http://schemas.microsoft.com/office/drawing/2014/main" id="{829039BA-82EF-42B6-A5D0-103919B68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7213" y="2101850"/>
          <a:ext cx="22891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13" imgW="1397000" imgH="228600" progId="Equation.3">
                  <p:embed/>
                </p:oleObj>
              </mc:Choice>
              <mc:Fallback>
                <p:oleObj name="Equation" r:id="rId13" imgW="1397000" imgH="228600" progId="Equation.3">
                  <p:embed/>
                  <p:pic>
                    <p:nvPicPr>
                      <p:cNvPr id="96281" name="Object 25">
                        <a:extLst>
                          <a:ext uri="{FF2B5EF4-FFF2-40B4-BE49-F238E27FC236}">
                            <a16:creationId xmlns="" xmlns:a16="http://schemas.microsoft.com/office/drawing/2014/main" id="{829039BA-82EF-42B6-A5D0-103919B684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2101850"/>
                        <a:ext cx="22891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0" name="Rectangle 28">
            <a:extLst>
              <a:ext uri="{FF2B5EF4-FFF2-40B4-BE49-F238E27FC236}">
                <a16:creationId xmlns="" xmlns:a16="http://schemas.microsoft.com/office/drawing/2014/main" id="{F3AD90D6-D73A-4B44-881E-DC1B3695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6283" name="Object 27">
            <a:extLst>
              <a:ext uri="{FF2B5EF4-FFF2-40B4-BE49-F238E27FC236}">
                <a16:creationId xmlns="" xmlns:a16="http://schemas.microsoft.com/office/drawing/2014/main" id="{98957A48-63DB-4E2E-BAB5-414810D50A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900" y="2098675"/>
          <a:ext cx="1219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7" name="Equation" r:id="rId15" imgW="698197" imgH="203112" progId="Equation.3">
                  <p:embed/>
                </p:oleObj>
              </mc:Choice>
              <mc:Fallback>
                <p:oleObj name="Equation" r:id="rId15" imgW="698197" imgH="203112" progId="Equation.3">
                  <p:embed/>
                  <p:pic>
                    <p:nvPicPr>
                      <p:cNvPr id="96283" name="Object 27">
                        <a:extLst>
                          <a:ext uri="{FF2B5EF4-FFF2-40B4-BE49-F238E27FC236}">
                            <a16:creationId xmlns="" xmlns:a16="http://schemas.microsoft.com/office/drawing/2014/main" id="{98957A48-63DB-4E2E-BAB5-414810D50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2098675"/>
                        <a:ext cx="1219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5" name="Text Box 29">
            <a:extLst>
              <a:ext uri="{FF2B5EF4-FFF2-40B4-BE49-F238E27FC236}">
                <a16:creationId xmlns="" xmlns:a16="http://schemas.microsoft.com/office/drawing/2014/main" id="{DDF0FFE1-7EDC-40D2-B0C4-90F79A481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2609850"/>
            <a:ext cx="369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2. Tentukan turunan pertama dari </a:t>
            </a:r>
          </a:p>
        </p:txBody>
      </p:sp>
      <p:sp>
        <p:nvSpPr>
          <p:cNvPr id="47123" name="Rectangle 31">
            <a:extLst>
              <a:ext uri="{FF2B5EF4-FFF2-40B4-BE49-F238E27FC236}">
                <a16:creationId xmlns="" xmlns:a16="http://schemas.microsoft.com/office/drawing/2014/main" id="{C2CD6271-196E-4BC5-BE92-A49A28A0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6286" name="Object 30">
            <a:extLst>
              <a:ext uri="{FF2B5EF4-FFF2-40B4-BE49-F238E27FC236}">
                <a16:creationId xmlns="" xmlns:a16="http://schemas.microsoft.com/office/drawing/2014/main" id="{737DACCF-1387-47DB-B9F5-7146FC39E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635250"/>
          <a:ext cx="2438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17" imgW="1727200" imgH="228600" progId="Equation.3">
                  <p:embed/>
                </p:oleObj>
              </mc:Choice>
              <mc:Fallback>
                <p:oleObj name="Equation" r:id="rId17" imgW="1727200" imgH="228600" progId="Equation.3">
                  <p:embed/>
                  <p:pic>
                    <p:nvPicPr>
                      <p:cNvPr id="96286" name="Object 30">
                        <a:extLst>
                          <a:ext uri="{FF2B5EF4-FFF2-40B4-BE49-F238E27FC236}">
                            <a16:creationId xmlns="" xmlns:a16="http://schemas.microsoft.com/office/drawing/2014/main" id="{737DACCF-1387-47DB-B9F5-7146FC39E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635250"/>
                        <a:ext cx="2438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8" name="Text Box 32">
            <a:extLst>
              <a:ext uri="{FF2B5EF4-FFF2-40B4-BE49-F238E27FC236}">
                <a16:creationId xmlns="" xmlns:a16="http://schemas.microsoft.com/office/drawing/2014/main" id="{BB370CB2-6801-49B2-B1F6-7A41EEEA7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2895600"/>
            <a:ext cx="969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Jawab :</a:t>
            </a:r>
          </a:p>
        </p:txBody>
      </p:sp>
      <p:sp>
        <p:nvSpPr>
          <p:cNvPr id="47126" name="Rectangle 34">
            <a:extLst>
              <a:ext uri="{FF2B5EF4-FFF2-40B4-BE49-F238E27FC236}">
                <a16:creationId xmlns="" xmlns:a16="http://schemas.microsoft.com/office/drawing/2014/main" id="{9D21622C-0F73-44E5-A58D-7F5B3F0A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6289" name="Object 33">
            <a:extLst>
              <a:ext uri="{FF2B5EF4-FFF2-40B4-BE49-F238E27FC236}">
                <a16:creationId xmlns="" xmlns:a16="http://schemas.microsoft.com/office/drawing/2014/main" id="{E9563E0C-F125-4578-BF18-05674305C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352800"/>
          <a:ext cx="411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19" imgW="2616200" imgH="228600" progId="Equation.3">
                  <p:embed/>
                </p:oleObj>
              </mc:Choice>
              <mc:Fallback>
                <p:oleObj name="Equation" r:id="rId19" imgW="2616200" imgH="228600" progId="Equation.3">
                  <p:embed/>
                  <p:pic>
                    <p:nvPicPr>
                      <p:cNvPr id="96289" name="Object 33">
                        <a:extLst>
                          <a:ext uri="{FF2B5EF4-FFF2-40B4-BE49-F238E27FC236}">
                            <a16:creationId xmlns="" xmlns:a16="http://schemas.microsoft.com/office/drawing/2014/main" id="{E9563E0C-F125-4578-BF18-05674305C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411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Rectangle 36">
            <a:extLst>
              <a:ext uri="{FF2B5EF4-FFF2-40B4-BE49-F238E27FC236}">
                <a16:creationId xmlns="" xmlns:a16="http://schemas.microsoft.com/office/drawing/2014/main" id="{0E0A3C92-55E9-4D74-A362-95F87B0A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6291" name="Object 35">
            <a:extLst>
              <a:ext uri="{FF2B5EF4-FFF2-40B4-BE49-F238E27FC236}">
                <a16:creationId xmlns="" xmlns:a16="http://schemas.microsoft.com/office/drawing/2014/main" id="{99E4ACAC-16DA-4569-9A11-74AB677CE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4575" y="3838575"/>
          <a:ext cx="4162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21" imgW="2413000" imgH="203200" progId="Equation.3">
                  <p:embed/>
                </p:oleObj>
              </mc:Choice>
              <mc:Fallback>
                <p:oleObj name="Equation" r:id="rId21" imgW="2413000" imgH="203200" progId="Equation.3">
                  <p:embed/>
                  <p:pic>
                    <p:nvPicPr>
                      <p:cNvPr id="96291" name="Object 35">
                        <a:extLst>
                          <a:ext uri="{FF2B5EF4-FFF2-40B4-BE49-F238E27FC236}">
                            <a16:creationId xmlns="" xmlns:a16="http://schemas.microsoft.com/office/drawing/2014/main" id="{99E4ACAC-16DA-4569-9A11-74AB677CE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838575"/>
                        <a:ext cx="4162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Rectangle 38">
            <a:extLst>
              <a:ext uri="{FF2B5EF4-FFF2-40B4-BE49-F238E27FC236}">
                <a16:creationId xmlns="" xmlns:a16="http://schemas.microsoft.com/office/drawing/2014/main" id="{98857318-8545-4991-92AB-A31C4164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96293" name="Object 37">
            <a:extLst>
              <a:ext uri="{FF2B5EF4-FFF2-40B4-BE49-F238E27FC236}">
                <a16:creationId xmlns="" xmlns:a16="http://schemas.microsoft.com/office/drawing/2014/main" id="{EC54BFBF-1E67-416D-950D-79272F832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4343400"/>
          <a:ext cx="27543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1" name="Equation" r:id="rId23" imgW="1586811" imgH="203112" progId="Equation.3">
                  <p:embed/>
                </p:oleObj>
              </mc:Choice>
              <mc:Fallback>
                <p:oleObj name="Equation" r:id="rId23" imgW="1586811" imgH="203112" progId="Equation.3">
                  <p:embed/>
                  <p:pic>
                    <p:nvPicPr>
                      <p:cNvPr id="96293" name="Object 37">
                        <a:extLst>
                          <a:ext uri="{FF2B5EF4-FFF2-40B4-BE49-F238E27FC236}">
                            <a16:creationId xmlns="" xmlns:a16="http://schemas.microsoft.com/office/drawing/2014/main" id="{EC54BFBF-1E67-416D-950D-79272F832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4343400"/>
                        <a:ext cx="2754313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5" name="Text Box 39">
            <a:extLst>
              <a:ext uri="{FF2B5EF4-FFF2-40B4-BE49-F238E27FC236}">
                <a16:creationId xmlns="" xmlns:a16="http://schemas.microsoft.com/office/drawing/2014/main" id="{FF34149E-BC19-4DFD-9D99-A3CD80F9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438" y="5030788"/>
            <a:ext cx="9699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Jawab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74" grpId="0"/>
      <p:bldP spid="96275" grpId="0"/>
      <p:bldP spid="96278" grpId="0"/>
      <p:bldP spid="96285" grpId="0"/>
      <p:bldP spid="96288" grpId="0"/>
      <p:bldP spid="962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="" xmlns:a16="http://schemas.microsoft.com/office/drawing/2014/main" id="{97F3CFF2-498A-4DC3-B17A-6E0BAFD81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331FC4-134A-48A1-A64E-76B84C33884B}" type="slidenum">
              <a:rPr lang="en-US" altLang="id-ID">
                <a:solidFill>
                  <a:schemeClr val="tx2"/>
                </a:solidFill>
              </a:rPr>
              <a:pPr/>
              <a:t>18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67940" name="Text Box 4">
            <a:extLst>
              <a:ext uri="{FF2B5EF4-FFF2-40B4-BE49-F238E27FC236}">
                <a16:creationId xmlns="" xmlns:a16="http://schemas.microsoft.com/office/drawing/2014/main" id="{3D0D576C-2E0C-409F-A1A5-BB3813D4E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793750"/>
            <a:ext cx="1417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Soal Latihan</a:t>
            </a:r>
          </a:p>
        </p:txBody>
      </p:sp>
      <p:sp>
        <p:nvSpPr>
          <p:cNvPr id="167941" name="Text Box 5">
            <a:extLst>
              <a:ext uri="{FF2B5EF4-FFF2-40B4-BE49-F238E27FC236}">
                <a16:creationId xmlns="" xmlns:a16="http://schemas.microsoft.com/office/drawing/2014/main" id="{1F004DE2-AAED-4275-8C72-1CC948666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403350"/>
            <a:ext cx="4033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Tentukan fungsi turunan pertama dari</a:t>
            </a:r>
          </a:p>
        </p:txBody>
      </p:sp>
      <p:graphicFrame>
        <p:nvGraphicFramePr>
          <p:cNvPr id="167946" name="Object 10">
            <a:extLst>
              <a:ext uri="{FF2B5EF4-FFF2-40B4-BE49-F238E27FC236}">
                <a16:creationId xmlns="" xmlns:a16="http://schemas.microsoft.com/office/drawing/2014/main" id="{CDC548A8-4F35-4A1C-A563-7180CF529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895600"/>
          <a:ext cx="3276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3" imgW="1651000" imgH="228600" progId="Equation.3">
                  <p:embed/>
                </p:oleObj>
              </mc:Choice>
              <mc:Fallback>
                <p:oleObj name="Equation" r:id="rId3" imgW="1651000" imgH="228600" progId="Equation.3">
                  <p:embed/>
                  <p:pic>
                    <p:nvPicPr>
                      <p:cNvPr id="167946" name="Object 10">
                        <a:extLst>
                          <a:ext uri="{FF2B5EF4-FFF2-40B4-BE49-F238E27FC236}">
                            <a16:creationId xmlns="" xmlns:a16="http://schemas.microsoft.com/office/drawing/2014/main" id="{CDC548A8-4F35-4A1C-A563-7180CF529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95600"/>
                        <a:ext cx="3276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>
            <a:extLst>
              <a:ext uri="{FF2B5EF4-FFF2-40B4-BE49-F238E27FC236}">
                <a16:creationId xmlns="" xmlns:a16="http://schemas.microsoft.com/office/drawing/2014/main" id="{37B32D1A-183A-42FC-88F7-DD01F13E2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581400"/>
          <a:ext cx="1600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5" imgW="799753" imgH="393529" progId="Equation.3">
                  <p:embed/>
                </p:oleObj>
              </mc:Choice>
              <mc:Fallback>
                <p:oleObj name="Equation" r:id="rId5" imgW="799753" imgH="393529" progId="Equation.3">
                  <p:embed/>
                  <p:pic>
                    <p:nvPicPr>
                      <p:cNvPr id="167945" name="Object 9">
                        <a:extLst>
                          <a:ext uri="{FF2B5EF4-FFF2-40B4-BE49-F238E27FC236}">
                            <a16:creationId xmlns="" xmlns:a16="http://schemas.microsoft.com/office/drawing/2014/main" id="{37B32D1A-183A-42FC-88F7-DD01F13E2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81400"/>
                        <a:ext cx="1600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>
            <a:extLst>
              <a:ext uri="{FF2B5EF4-FFF2-40B4-BE49-F238E27FC236}">
                <a16:creationId xmlns="" xmlns:a16="http://schemas.microsoft.com/office/drawing/2014/main" id="{913BDCD7-54B1-43D6-9670-F33AD93A9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495800"/>
          <a:ext cx="17526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7" imgW="875920" imgH="393529" progId="Equation.3">
                  <p:embed/>
                </p:oleObj>
              </mc:Choice>
              <mc:Fallback>
                <p:oleObj name="Equation" r:id="rId7" imgW="875920" imgH="393529" progId="Equation.3">
                  <p:embed/>
                  <p:pic>
                    <p:nvPicPr>
                      <p:cNvPr id="167944" name="Object 8">
                        <a:extLst>
                          <a:ext uri="{FF2B5EF4-FFF2-40B4-BE49-F238E27FC236}">
                            <a16:creationId xmlns="" xmlns:a16="http://schemas.microsoft.com/office/drawing/2014/main" id="{913BDCD7-54B1-43D6-9670-F33AD93A9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95800"/>
                        <a:ext cx="17526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>
            <a:extLst>
              <a:ext uri="{FF2B5EF4-FFF2-40B4-BE49-F238E27FC236}">
                <a16:creationId xmlns="" xmlns:a16="http://schemas.microsoft.com/office/drawing/2014/main" id="{0F20F18C-CC27-46CA-B7EB-9D1CA1721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413375"/>
          <a:ext cx="1676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9" imgW="876300" imgH="419100" progId="Equation.3">
                  <p:embed/>
                </p:oleObj>
              </mc:Choice>
              <mc:Fallback>
                <p:oleObj name="Equation" r:id="rId9" imgW="876300" imgH="419100" progId="Equation.3">
                  <p:embed/>
                  <p:pic>
                    <p:nvPicPr>
                      <p:cNvPr id="167943" name="Object 7">
                        <a:extLst>
                          <a:ext uri="{FF2B5EF4-FFF2-40B4-BE49-F238E27FC236}">
                            <a16:creationId xmlns="" xmlns:a16="http://schemas.microsoft.com/office/drawing/2014/main" id="{0F20F18C-CC27-46CA-B7EB-9D1CA1721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413375"/>
                        <a:ext cx="16764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>
            <a:extLst>
              <a:ext uri="{FF2B5EF4-FFF2-40B4-BE49-F238E27FC236}">
                <a16:creationId xmlns="" xmlns:a16="http://schemas.microsoft.com/office/drawing/2014/main" id="{0C80EEC0-39B2-41E9-8B52-7E4741BC4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027238"/>
          <a:ext cx="28194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11" imgW="1358310" imgH="266584" progId="Equation.3">
                  <p:embed/>
                </p:oleObj>
              </mc:Choice>
              <mc:Fallback>
                <p:oleObj name="Equation" r:id="rId11" imgW="1358310" imgH="266584" progId="Equation.3">
                  <p:embed/>
                  <p:pic>
                    <p:nvPicPr>
                      <p:cNvPr id="167942" name="Object 6">
                        <a:extLst>
                          <a:ext uri="{FF2B5EF4-FFF2-40B4-BE49-F238E27FC236}">
                            <a16:creationId xmlns="" xmlns:a16="http://schemas.microsoft.com/office/drawing/2014/main" id="{0C80EEC0-39B2-41E9-8B52-7E4741BC4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27238"/>
                        <a:ext cx="28194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1">
            <a:extLst>
              <a:ext uri="{FF2B5EF4-FFF2-40B4-BE49-F238E27FC236}">
                <a16:creationId xmlns="" xmlns:a16="http://schemas.microsoft.com/office/drawing/2014/main" id="{C6637B2C-0DE8-4D64-9663-89FD29D3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12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8139" name="Rectangle 12">
            <a:extLst>
              <a:ext uri="{FF2B5EF4-FFF2-40B4-BE49-F238E27FC236}">
                <a16:creationId xmlns="" xmlns:a16="http://schemas.microsoft.com/office/drawing/2014/main" id="{0B649B72-4129-4AAF-8811-2BD9B7E57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98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8140" name="Rectangle 14">
            <a:extLst>
              <a:ext uri="{FF2B5EF4-FFF2-40B4-BE49-F238E27FC236}">
                <a16:creationId xmlns="" xmlns:a16="http://schemas.microsoft.com/office/drawing/2014/main" id="{4ABCC7B9-8E2E-40B2-ACBE-085E3B2CC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9092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67952" name="Text Box 16">
            <a:extLst>
              <a:ext uri="{FF2B5EF4-FFF2-40B4-BE49-F238E27FC236}">
                <a16:creationId xmlns="" xmlns:a16="http://schemas.microsoft.com/office/drawing/2014/main" id="{74BE7395-50AC-46BA-9F95-CA75B8059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588" y="2165350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1.</a:t>
            </a:r>
          </a:p>
        </p:txBody>
      </p:sp>
      <p:sp>
        <p:nvSpPr>
          <p:cNvPr id="167954" name="Text Box 18">
            <a:extLst>
              <a:ext uri="{FF2B5EF4-FFF2-40B4-BE49-F238E27FC236}">
                <a16:creationId xmlns="" xmlns:a16="http://schemas.microsoft.com/office/drawing/2014/main" id="{0108932A-7256-4AF2-8AFE-47A88BD78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0035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2.</a:t>
            </a:r>
          </a:p>
        </p:txBody>
      </p:sp>
      <p:sp>
        <p:nvSpPr>
          <p:cNvPr id="167956" name="Text Box 20">
            <a:extLst>
              <a:ext uri="{FF2B5EF4-FFF2-40B4-BE49-F238E27FC236}">
                <a16:creationId xmlns="" xmlns:a16="http://schemas.microsoft.com/office/drawing/2014/main" id="{819B45A9-968A-4E7A-B83F-9E450DE0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37655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3.</a:t>
            </a:r>
          </a:p>
        </p:txBody>
      </p:sp>
      <p:sp>
        <p:nvSpPr>
          <p:cNvPr id="167957" name="Text Box 21">
            <a:extLst>
              <a:ext uri="{FF2B5EF4-FFF2-40B4-BE49-F238E27FC236}">
                <a16:creationId xmlns="" xmlns:a16="http://schemas.microsoft.com/office/drawing/2014/main" id="{8B81941D-49C0-4EB5-9067-5485CC2FC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799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4.</a:t>
            </a:r>
          </a:p>
        </p:txBody>
      </p:sp>
      <p:sp>
        <p:nvSpPr>
          <p:cNvPr id="167958" name="Text Box 22">
            <a:extLst>
              <a:ext uri="{FF2B5EF4-FFF2-40B4-BE49-F238E27FC236}">
                <a16:creationId xmlns="" xmlns:a16="http://schemas.microsoft.com/office/drawing/2014/main" id="{3D34AB7B-F228-4696-9317-3420FF13A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53088"/>
            <a:ext cx="379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3311DA-2547-448C-8AC3-96CB527C0583}"/>
              </a:ext>
            </a:extLst>
          </p:cNvPr>
          <p:cNvSpPr txBox="1"/>
          <p:nvPr/>
        </p:nvSpPr>
        <p:spPr>
          <a:xfrm>
            <a:off x="3581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6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1" grpId="0"/>
      <p:bldP spid="167952" grpId="0"/>
      <p:bldP spid="167954" grpId="0"/>
      <p:bldP spid="167956" grpId="0"/>
      <p:bldP spid="167957" grpId="0"/>
      <p:bldP spid="1679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34">
            <a:extLst>
              <a:ext uri="{FF2B5EF4-FFF2-40B4-BE49-F238E27FC236}">
                <a16:creationId xmlns="" xmlns:a16="http://schemas.microsoft.com/office/drawing/2014/main" id="{A6B7E550-BB69-49B9-93C9-645CB01EC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-1462088"/>
            <a:ext cx="8443913" cy="146208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2314A49D-CEAF-4A2C-A773-FD18C5BFEA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81113" y="304800"/>
            <a:ext cx="8167687" cy="58277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b="1">
                <a:solidFill>
                  <a:schemeClr val="folHlink"/>
                </a:solidFill>
              </a:rPr>
              <a:t>4.3 </a:t>
            </a:r>
            <a:r>
              <a:rPr lang="id-ID" altLang="id-ID" b="1">
                <a:solidFill>
                  <a:schemeClr val="folHlink"/>
                </a:solidFill>
              </a:rPr>
              <a:t>Turunan Fungsi Sinus dan Cosinus</a:t>
            </a:r>
          </a:p>
          <a:p>
            <a:pPr lvl="2">
              <a:lnSpc>
                <a:spcPct val="90000"/>
              </a:lnSpc>
            </a:pPr>
            <a:endParaRPr lang="id-ID" altLang="id-ID" sz="3200" b="1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id-ID" altLang="id-ID" sz="4000"/>
              <a:t> </a:t>
            </a:r>
            <a:endParaRPr lang="en-US" altLang="id-ID" sz="40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id-ID" altLang="id-ID" sz="4000"/>
              <a:t> </a:t>
            </a:r>
            <a:endParaRPr lang="en-US" altLang="id-ID" sz="40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id-ID" sz="20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id-ID" sz="2000"/>
              <a:t>Bukti: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en-US" altLang="id-ID" sz="18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a. Misal f(x) = sin x maka </a:t>
            </a:r>
            <a:r>
              <a:rPr lang="id-ID" altLang="id-ID" sz="4000"/>
              <a:t>     </a:t>
            </a:r>
          </a:p>
          <a:p>
            <a:pPr>
              <a:lnSpc>
                <a:spcPct val="90000"/>
              </a:lnSpc>
            </a:pPr>
            <a:endParaRPr lang="id-ID" altLang="id-ID"/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id-ID" altLang="id-ID"/>
              <a:t>				      </a:t>
            </a:r>
          </a:p>
          <a:p>
            <a:pPr>
              <a:lnSpc>
                <a:spcPct val="170000"/>
              </a:lnSpc>
            </a:pPr>
            <a:endParaRPr lang="id-ID" altLang="id-ID"/>
          </a:p>
          <a:p>
            <a:pPr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id-ID" altLang="id-ID"/>
              <a:t>				      </a:t>
            </a:r>
          </a:p>
          <a:p>
            <a:pPr>
              <a:lnSpc>
                <a:spcPct val="90000"/>
              </a:lnSpc>
            </a:pPr>
            <a:endParaRPr lang="id-ID" altLang="id-ID"/>
          </a:p>
          <a:p>
            <a:pPr>
              <a:lnSpc>
                <a:spcPct val="90000"/>
              </a:lnSpc>
            </a:pPr>
            <a:endParaRPr lang="id-ID" altLang="id-ID"/>
          </a:p>
          <a:p>
            <a:pPr>
              <a:lnSpc>
                <a:spcPct val="90000"/>
              </a:lnSpc>
            </a:pPr>
            <a:endParaRPr lang="en-US" altLang="id-ID" sz="3600"/>
          </a:p>
        </p:txBody>
      </p:sp>
      <p:sp>
        <p:nvSpPr>
          <p:cNvPr id="49156" name="Slide Number Placeholder 6">
            <a:extLst>
              <a:ext uri="{FF2B5EF4-FFF2-40B4-BE49-F238E27FC236}">
                <a16:creationId xmlns="" xmlns:a16="http://schemas.microsoft.com/office/drawing/2014/main" id="{62CEA3D7-1AD0-4E0A-8BEC-EDFD8A5F4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D42521-B3B1-42D2-BCDB-452F632FDC1C}" type="slidenum">
              <a:rPr lang="en-US" altLang="id-ID">
                <a:solidFill>
                  <a:schemeClr val="tx2"/>
                </a:solidFill>
              </a:rPr>
              <a:pPr/>
              <a:t>19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="" xmlns:a16="http://schemas.microsoft.com/office/drawing/2014/main" id="{C796153E-EA88-4B91-874B-D8C245884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="" xmlns:a16="http://schemas.microsoft.com/office/drawing/2014/main" id="{27F2E60B-2B5E-4909-A8F3-1C8A2230C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990600"/>
          <a:ext cx="4416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3" imgW="1892300" imgH="203200" progId="Equation.3">
                  <p:embed/>
                </p:oleObj>
              </mc:Choice>
              <mc:Fallback>
                <p:oleObj name="Equation" r:id="rId3" imgW="1892300" imgH="2032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="" xmlns:a16="http://schemas.microsoft.com/office/drawing/2014/main" id="{27F2E60B-2B5E-4909-A8F3-1C8A2230C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90600"/>
                        <a:ext cx="4416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7">
            <a:extLst>
              <a:ext uri="{FF2B5EF4-FFF2-40B4-BE49-F238E27FC236}">
                <a16:creationId xmlns="" xmlns:a16="http://schemas.microsoft.com/office/drawing/2014/main" id="{C2B837BD-889B-4411-947A-8216811E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9462" name="Object 6">
            <a:extLst>
              <a:ext uri="{FF2B5EF4-FFF2-40B4-BE49-F238E27FC236}">
                <a16:creationId xmlns="" xmlns:a16="http://schemas.microsoft.com/office/drawing/2014/main" id="{D50F2E0B-7CCB-431D-A1CD-68D2E1EB1D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447800"/>
          <a:ext cx="46656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5" imgW="1993900" imgH="203200" progId="Equation.3">
                  <p:embed/>
                </p:oleObj>
              </mc:Choice>
              <mc:Fallback>
                <p:oleObj name="Equation" r:id="rId5" imgW="1993900" imgH="203200" progId="Equation.3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="" xmlns:a16="http://schemas.microsoft.com/office/drawing/2014/main" id="{D50F2E0B-7CCB-431D-A1CD-68D2E1EB1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46656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9">
            <a:extLst>
              <a:ext uri="{FF2B5EF4-FFF2-40B4-BE49-F238E27FC236}">
                <a16:creationId xmlns="" xmlns:a16="http://schemas.microsoft.com/office/drawing/2014/main" id="{DB4D5464-2AEE-4140-867D-E4C7CEE5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2" name="Rectangle 10">
            <a:extLst>
              <a:ext uri="{FF2B5EF4-FFF2-40B4-BE49-F238E27FC236}">
                <a16:creationId xmlns="" xmlns:a16="http://schemas.microsoft.com/office/drawing/2014/main" id="{F5281C7F-C0DC-4765-B047-55B4460D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004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3" name="Rectangle 12">
            <a:extLst>
              <a:ext uri="{FF2B5EF4-FFF2-40B4-BE49-F238E27FC236}">
                <a16:creationId xmlns="" xmlns:a16="http://schemas.microsoft.com/office/drawing/2014/main" id="{D3BE6DD0-FF29-4A6D-910B-651C6D9C7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4" name="Rectangle 15">
            <a:extLst>
              <a:ext uri="{FF2B5EF4-FFF2-40B4-BE49-F238E27FC236}">
                <a16:creationId xmlns="" xmlns:a16="http://schemas.microsoft.com/office/drawing/2014/main" id="{D04334D5-3356-4DE4-A3BA-2912F6CB9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5" name="Rectangle 16">
            <a:extLst>
              <a:ext uri="{FF2B5EF4-FFF2-40B4-BE49-F238E27FC236}">
                <a16:creationId xmlns="" xmlns:a16="http://schemas.microsoft.com/office/drawing/2014/main" id="{0649EBD7-DEC5-4D62-8FF4-EDF75F184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5500" y="37338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6" name="Rectangle 19">
            <a:extLst>
              <a:ext uri="{FF2B5EF4-FFF2-40B4-BE49-F238E27FC236}">
                <a16:creationId xmlns="" xmlns:a16="http://schemas.microsoft.com/office/drawing/2014/main" id="{7FE2F23F-2C1B-4356-849B-A545BF59A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7" name="Rectangle 23">
            <a:extLst>
              <a:ext uri="{FF2B5EF4-FFF2-40B4-BE49-F238E27FC236}">
                <a16:creationId xmlns="" xmlns:a16="http://schemas.microsoft.com/office/drawing/2014/main" id="{2B393E70-8D4C-4BD5-A376-0C3A80D2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8" name="Rectangle 25">
            <a:extLst>
              <a:ext uri="{FF2B5EF4-FFF2-40B4-BE49-F238E27FC236}">
                <a16:creationId xmlns="" xmlns:a16="http://schemas.microsoft.com/office/drawing/2014/main" id="{DEDD3625-3AF9-4E1E-97CA-EFE136A42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49169" name="Rectangle 26">
            <a:extLst>
              <a:ext uri="{FF2B5EF4-FFF2-40B4-BE49-F238E27FC236}">
                <a16:creationId xmlns="" xmlns:a16="http://schemas.microsoft.com/office/drawing/2014/main" id="{C7E1749B-914B-4127-92B6-483C23DA8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346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49170" name="Rectangle 39">
            <a:extLst>
              <a:ext uri="{FF2B5EF4-FFF2-40B4-BE49-F238E27FC236}">
                <a16:creationId xmlns="" xmlns:a16="http://schemas.microsoft.com/office/drawing/2014/main" id="{73565FE7-B441-4E25-8597-B17587671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9494" name="Object 38">
            <a:extLst>
              <a:ext uri="{FF2B5EF4-FFF2-40B4-BE49-F238E27FC236}">
                <a16:creationId xmlns="" xmlns:a16="http://schemas.microsoft.com/office/drawing/2014/main" id="{100DA36B-E012-480B-9958-727781416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92450"/>
          <a:ext cx="3429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7" imgW="1422400" imgH="635000" progId="Equation.3">
                  <p:embed/>
                </p:oleObj>
              </mc:Choice>
              <mc:Fallback>
                <p:oleObj name="Equation" r:id="rId7" imgW="1422400" imgH="635000" progId="Equation.3">
                  <p:embed/>
                  <p:pic>
                    <p:nvPicPr>
                      <p:cNvPr id="19494" name="Object 38">
                        <a:extLst>
                          <a:ext uri="{FF2B5EF4-FFF2-40B4-BE49-F238E27FC236}">
                            <a16:creationId xmlns="" xmlns:a16="http://schemas.microsoft.com/office/drawing/2014/main" id="{100DA36B-E012-480B-9958-727781416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92450"/>
                        <a:ext cx="34290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2" name="Rectangle 41">
            <a:extLst>
              <a:ext uri="{FF2B5EF4-FFF2-40B4-BE49-F238E27FC236}">
                <a16:creationId xmlns="" xmlns:a16="http://schemas.microsoft.com/office/drawing/2014/main" id="{1A000054-BE62-4A46-9282-99211C34A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8131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9496" name="Object 40">
            <a:extLst>
              <a:ext uri="{FF2B5EF4-FFF2-40B4-BE49-F238E27FC236}">
                <a16:creationId xmlns="" xmlns:a16="http://schemas.microsoft.com/office/drawing/2014/main" id="{5D1090EF-095E-4B41-BC7B-7D3741F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027488"/>
          <a:ext cx="31242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9" imgW="1993900" imgH="1231900" progId="Equation.3">
                  <p:embed/>
                </p:oleObj>
              </mc:Choice>
              <mc:Fallback>
                <p:oleObj name="Equation" r:id="rId9" imgW="1993900" imgH="1231900" progId="Equation.3">
                  <p:embed/>
                  <p:pic>
                    <p:nvPicPr>
                      <p:cNvPr id="19496" name="Object 40">
                        <a:extLst>
                          <a:ext uri="{FF2B5EF4-FFF2-40B4-BE49-F238E27FC236}">
                            <a16:creationId xmlns="" xmlns:a16="http://schemas.microsoft.com/office/drawing/2014/main" id="{5D1090EF-095E-4B41-BC7B-7D3741F53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27488"/>
                        <a:ext cx="31242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4" name="Rectangle 43">
            <a:extLst>
              <a:ext uri="{FF2B5EF4-FFF2-40B4-BE49-F238E27FC236}">
                <a16:creationId xmlns="" xmlns:a16="http://schemas.microsoft.com/office/drawing/2014/main" id="{0AAEFACC-12DE-43B6-A6C0-317679C5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9498" name="Object 42">
            <a:extLst>
              <a:ext uri="{FF2B5EF4-FFF2-40B4-BE49-F238E27FC236}">
                <a16:creationId xmlns="" xmlns:a16="http://schemas.microsoft.com/office/drawing/2014/main" id="{5E7F9235-D090-4C11-B6CB-B187C10AF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2819400"/>
          <a:ext cx="28956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1" imgW="1790700" imgH="838200" progId="Equation.3">
                  <p:embed/>
                </p:oleObj>
              </mc:Choice>
              <mc:Fallback>
                <p:oleObj name="Equation" r:id="rId11" imgW="1790700" imgH="838200" progId="Equation.3">
                  <p:embed/>
                  <p:pic>
                    <p:nvPicPr>
                      <p:cNvPr id="19498" name="Object 42">
                        <a:extLst>
                          <a:ext uri="{FF2B5EF4-FFF2-40B4-BE49-F238E27FC236}">
                            <a16:creationId xmlns="" xmlns:a16="http://schemas.microsoft.com/office/drawing/2014/main" id="{5E7F9235-D090-4C11-B6CB-B187C10AF1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19400"/>
                        <a:ext cx="28956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6" name="Rectangle 45">
            <a:extLst>
              <a:ext uri="{FF2B5EF4-FFF2-40B4-BE49-F238E27FC236}">
                <a16:creationId xmlns="" xmlns:a16="http://schemas.microsoft.com/office/drawing/2014/main" id="{309D514A-DA54-486C-8493-FC4454992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9500" name="Object 44">
            <a:extLst>
              <a:ext uri="{FF2B5EF4-FFF2-40B4-BE49-F238E27FC236}">
                <a16:creationId xmlns="" xmlns:a16="http://schemas.microsoft.com/office/drawing/2014/main" id="{AEE041A4-7A90-41EF-9A57-034AC1695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240338"/>
          <a:ext cx="198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3" imgW="1167893" imgH="431613" progId="Equation.3">
                  <p:embed/>
                </p:oleObj>
              </mc:Choice>
              <mc:Fallback>
                <p:oleObj name="Equation" r:id="rId13" imgW="1167893" imgH="431613" progId="Equation.3">
                  <p:embed/>
                  <p:pic>
                    <p:nvPicPr>
                      <p:cNvPr id="19500" name="Object 44">
                        <a:extLst>
                          <a:ext uri="{FF2B5EF4-FFF2-40B4-BE49-F238E27FC236}">
                            <a16:creationId xmlns="" xmlns:a16="http://schemas.microsoft.com/office/drawing/2014/main" id="{AEE041A4-7A90-41EF-9A57-034AC1695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40338"/>
                        <a:ext cx="1981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="" xmlns:a16="http://schemas.microsoft.com/office/drawing/2014/main" id="{E1F455B4-6FE0-44EA-B084-6CE72BC3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AE1F97-807C-4D24-B7AD-3B4E7B9CE9B2}" type="slidenum">
              <a:rPr lang="en-US" altLang="id-ID">
                <a:solidFill>
                  <a:schemeClr val="tx2"/>
                </a:solidFill>
              </a:rPr>
              <a:pPr/>
              <a:t>2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37220" name="Rectangle 4">
            <a:extLst>
              <a:ext uri="{FF2B5EF4-FFF2-40B4-BE49-F238E27FC236}">
                <a16:creationId xmlns="" xmlns:a16="http://schemas.microsoft.com/office/drawing/2014/main" id="{C336B6CA-2E0E-4EE7-AE98-3229824FE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513" y="244475"/>
            <a:ext cx="8866187" cy="10509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t>4.1 </a:t>
            </a:r>
            <a:r>
              <a:rPr lang="id-ID"/>
              <a:t>Konsep Turunan</a:t>
            </a:r>
          </a:p>
        </p:txBody>
      </p:sp>
      <p:graphicFrame>
        <p:nvGraphicFramePr>
          <p:cNvPr id="137237" name="Object 21">
            <a:extLst>
              <a:ext uri="{FF2B5EF4-FFF2-40B4-BE49-F238E27FC236}">
                <a16:creationId xmlns="" xmlns:a16="http://schemas.microsoft.com/office/drawing/2014/main" id="{A960FC8C-447F-4ED4-B01D-7BE4B6EA6B5D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090738" y="3613150"/>
          <a:ext cx="120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205977" imgH="393529" progId="Equation.3">
                  <p:embed/>
                </p:oleObj>
              </mc:Choice>
              <mc:Fallback>
                <p:oleObj name="Equation" r:id="rId3" imgW="1205977" imgH="393529" progId="Equation.3">
                  <p:embed/>
                  <p:pic>
                    <p:nvPicPr>
                      <p:cNvPr id="137237" name="Object 21">
                        <a:extLst>
                          <a:ext uri="{FF2B5EF4-FFF2-40B4-BE49-F238E27FC236}">
                            <a16:creationId xmlns="" xmlns:a16="http://schemas.microsoft.com/office/drawing/2014/main" id="{A960FC8C-447F-4ED4-B01D-7BE4B6EA6B5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3613150"/>
                        <a:ext cx="120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4" name="Object 28">
            <a:extLst>
              <a:ext uri="{FF2B5EF4-FFF2-40B4-BE49-F238E27FC236}">
                <a16:creationId xmlns="" xmlns:a16="http://schemas.microsoft.com/office/drawing/2014/main" id="{6518512D-F980-4C2E-9106-0D5CB3BF354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11388" y="5486400"/>
          <a:ext cx="23590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143000" imgH="393700" progId="Equation.3">
                  <p:embed/>
                </p:oleObj>
              </mc:Choice>
              <mc:Fallback>
                <p:oleObj name="Equation" r:id="rId5" imgW="1143000" imgH="393700" progId="Equation.3">
                  <p:embed/>
                  <p:pic>
                    <p:nvPicPr>
                      <p:cNvPr id="137244" name="Object 28">
                        <a:extLst>
                          <a:ext uri="{FF2B5EF4-FFF2-40B4-BE49-F238E27FC236}">
                            <a16:creationId xmlns="" xmlns:a16="http://schemas.microsoft.com/office/drawing/2014/main" id="{6518512D-F980-4C2E-9106-0D5CB3BF354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5486400"/>
                        <a:ext cx="235902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Rectangle 5">
            <a:extLst>
              <a:ext uri="{FF2B5EF4-FFF2-40B4-BE49-F238E27FC236}">
                <a16:creationId xmlns="" xmlns:a16="http://schemas.microsoft.com/office/drawing/2014/main" id="{E6C87EAD-70E5-4EE9-A557-D77F83442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49413"/>
            <a:ext cx="357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id-ID" altLang="id-ID" sz="2000" b="1"/>
              <a:t>4.1.1 Turunan di satu titik</a:t>
            </a:r>
            <a:r>
              <a:rPr lang="id-ID" altLang="id-ID" sz="2000"/>
              <a:t> </a:t>
            </a:r>
            <a:endParaRPr lang="en-US" altLang="id-ID" sz="2000"/>
          </a:p>
        </p:txBody>
      </p:sp>
      <p:sp>
        <p:nvSpPr>
          <p:cNvPr id="137222" name="Rectangle 6">
            <a:extLst>
              <a:ext uri="{FF2B5EF4-FFF2-40B4-BE49-F238E27FC236}">
                <a16:creationId xmlns="" xmlns:a16="http://schemas.microsoft.com/office/drawing/2014/main" id="{45352CD9-3E44-4542-B53E-D1D0CAAD5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6934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Pendahuluan ( dua masalah dalam satu tema )</a:t>
            </a:r>
          </a:p>
          <a:p>
            <a:endParaRPr lang="en-US" altLang="id-ID" sz="2000" b="1"/>
          </a:p>
          <a:p>
            <a:r>
              <a:rPr lang="en-US" altLang="id-ID" sz="2000" b="1"/>
              <a:t>a. Garis Singgung</a:t>
            </a:r>
            <a:endParaRPr lang="id-ID" altLang="id-ID" sz="2000" b="1"/>
          </a:p>
          <a:p>
            <a:r>
              <a:rPr lang="id-ID" altLang="id-ID" sz="2000"/>
              <a:t>Kemiringan tali busur </a:t>
            </a:r>
            <a:r>
              <a:rPr lang="id-ID" altLang="id-ID" sz="2000" i="1"/>
              <a:t>PQ</a:t>
            </a:r>
            <a:r>
              <a:rPr lang="id-ID" altLang="id-ID" sz="2000"/>
              <a:t> adalah :</a:t>
            </a:r>
          </a:p>
        </p:txBody>
      </p:sp>
      <p:sp>
        <p:nvSpPr>
          <p:cNvPr id="137223" name="Line 7">
            <a:extLst>
              <a:ext uri="{FF2B5EF4-FFF2-40B4-BE49-F238E27FC236}">
                <a16:creationId xmlns="" xmlns:a16="http://schemas.microsoft.com/office/drawing/2014/main" id="{32057138-1F04-43B0-A9A1-AD314CF4C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766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7224" name="Line 8">
            <a:extLst>
              <a:ext uri="{FF2B5EF4-FFF2-40B4-BE49-F238E27FC236}">
                <a16:creationId xmlns="" xmlns:a16="http://schemas.microsoft.com/office/drawing/2014/main" id="{A34DD625-DA82-4538-A252-714575821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1816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7225" name="Freeform 9">
            <a:extLst>
              <a:ext uri="{FF2B5EF4-FFF2-40B4-BE49-F238E27FC236}">
                <a16:creationId xmlns="" xmlns:a16="http://schemas.microsoft.com/office/drawing/2014/main" id="{0B383A20-71AA-4B50-92F1-C594E71F6B9B}"/>
              </a:ext>
            </a:extLst>
          </p:cNvPr>
          <p:cNvSpPr>
            <a:spLocks/>
          </p:cNvSpPr>
          <p:nvPr/>
        </p:nvSpPr>
        <p:spPr bwMode="auto">
          <a:xfrm>
            <a:off x="7162800" y="3124200"/>
            <a:ext cx="1371600" cy="1600200"/>
          </a:xfrm>
          <a:custGeom>
            <a:avLst/>
            <a:gdLst>
              <a:gd name="T0" fmla="*/ 0 w 864"/>
              <a:gd name="T1" fmla="*/ 2147483647 h 1008"/>
              <a:gd name="T2" fmla="*/ 2147483647 w 864"/>
              <a:gd name="T3" fmla="*/ 2147483647 h 1008"/>
              <a:gd name="T4" fmla="*/ 2147483647 w 864"/>
              <a:gd name="T5" fmla="*/ 0 h 1008"/>
              <a:gd name="T6" fmla="*/ 0 60000 65536"/>
              <a:gd name="T7" fmla="*/ 0 60000 65536"/>
              <a:gd name="T8" fmla="*/ 0 60000 65536"/>
              <a:gd name="T9" fmla="*/ 0 w 864"/>
              <a:gd name="T10" fmla="*/ 0 h 1008"/>
              <a:gd name="T11" fmla="*/ 864 w 864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008">
                <a:moveTo>
                  <a:pt x="0" y="1008"/>
                </a:moveTo>
                <a:cubicBezTo>
                  <a:pt x="192" y="996"/>
                  <a:pt x="384" y="984"/>
                  <a:pt x="528" y="816"/>
                </a:cubicBezTo>
                <a:cubicBezTo>
                  <a:pt x="672" y="648"/>
                  <a:pt x="768" y="324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7226" name="Line 10">
            <a:extLst>
              <a:ext uri="{FF2B5EF4-FFF2-40B4-BE49-F238E27FC236}">
                <a16:creationId xmlns="" xmlns:a16="http://schemas.microsoft.com/office/drawing/2014/main" id="{A8E6A782-A838-4896-A6A4-FAAD82755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7227" name="Line 11">
            <a:extLst>
              <a:ext uri="{FF2B5EF4-FFF2-40B4-BE49-F238E27FC236}">
                <a16:creationId xmlns="" xmlns:a16="http://schemas.microsoft.com/office/drawing/2014/main" id="{A5188EC3-4BB3-4A9A-B360-3D55A8CCE4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7228" name="Text Box 12">
            <a:extLst>
              <a:ext uri="{FF2B5EF4-FFF2-40B4-BE49-F238E27FC236}">
                <a16:creationId xmlns="" xmlns:a16="http://schemas.microsoft.com/office/drawing/2014/main" id="{5FCE9390-DB3E-420D-B88F-6C0BD6867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1054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c</a:t>
            </a:r>
          </a:p>
        </p:txBody>
      </p:sp>
      <p:sp>
        <p:nvSpPr>
          <p:cNvPr id="137229" name="Text Box 13">
            <a:extLst>
              <a:ext uri="{FF2B5EF4-FFF2-40B4-BE49-F238E27FC236}">
                <a16:creationId xmlns="" xmlns:a16="http://schemas.microsoft.com/office/drawing/2014/main" id="{EEE723B0-FB9C-4D10-B85B-C3F488A9F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4451350"/>
            <a:ext cx="536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f(c)</a:t>
            </a:r>
          </a:p>
        </p:txBody>
      </p:sp>
      <p:sp>
        <p:nvSpPr>
          <p:cNvPr id="137230" name="Text Box 14">
            <a:extLst>
              <a:ext uri="{FF2B5EF4-FFF2-40B4-BE49-F238E27FC236}">
                <a16:creationId xmlns="" xmlns:a16="http://schemas.microsoft.com/office/drawing/2014/main" id="{B390A241-0856-4B2A-ABED-9C0EE29B4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343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P</a:t>
            </a:r>
          </a:p>
        </p:txBody>
      </p:sp>
      <p:sp>
        <p:nvSpPr>
          <p:cNvPr id="137231" name="Line 15">
            <a:extLst>
              <a:ext uri="{FF2B5EF4-FFF2-40B4-BE49-F238E27FC236}">
                <a16:creationId xmlns="" xmlns:a16="http://schemas.microsoft.com/office/drawing/2014/main" id="{6C77C09C-6AAC-47CB-AFAF-46B9202D7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75" y="3581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7232" name="Line 16">
            <a:extLst>
              <a:ext uri="{FF2B5EF4-FFF2-40B4-BE49-F238E27FC236}">
                <a16:creationId xmlns="" xmlns:a16="http://schemas.microsoft.com/office/drawing/2014/main" id="{84606CEA-BBC9-440E-B8CA-79687D833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364172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7233" name="Text Box 17">
            <a:extLst>
              <a:ext uri="{FF2B5EF4-FFF2-40B4-BE49-F238E27FC236}">
                <a16:creationId xmlns="" xmlns:a16="http://schemas.microsoft.com/office/drawing/2014/main" id="{4DC15FFE-0E3E-4808-82EA-C453E061D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300" y="5105400"/>
            <a:ext cx="2968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x</a:t>
            </a:r>
          </a:p>
        </p:txBody>
      </p:sp>
      <p:sp>
        <p:nvSpPr>
          <p:cNvPr id="137234" name="Text Box 18">
            <a:extLst>
              <a:ext uri="{FF2B5EF4-FFF2-40B4-BE49-F238E27FC236}">
                <a16:creationId xmlns="" xmlns:a16="http://schemas.microsoft.com/office/drawing/2014/main" id="{1A487F5F-43BF-4C9C-9A42-D3E4E83E7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3460750"/>
            <a:ext cx="544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f(x)</a:t>
            </a:r>
          </a:p>
        </p:txBody>
      </p:sp>
      <p:sp>
        <p:nvSpPr>
          <p:cNvPr id="137235" name="Text Box 19">
            <a:extLst>
              <a:ext uri="{FF2B5EF4-FFF2-40B4-BE49-F238E27FC236}">
                <a16:creationId xmlns="" xmlns:a16="http://schemas.microsoft.com/office/drawing/2014/main" id="{E3FDA510-A586-4B3C-864B-B7EFE0815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3232150"/>
            <a:ext cx="346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Q</a:t>
            </a:r>
          </a:p>
        </p:txBody>
      </p:sp>
      <p:sp>
        <p:nvSpPr>
          <p:cNvPr id="137236" name="Line 20">
            <a:extLst>
              <a:ext uri="{FF2B5EF4-FFF2-40B4-BE49-F238E27FC236}">
                <a16:creationId xmlns="" xmlns:a16="http://schemas.microsoft.com/office/drawing/2014/main" id="{BB690FB0-BDAB-4D97-AE54-622443C90F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3125" y="3124200"/>
            <a:ext cx="1524000" cy="2209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7239" name="AutoShape 23">
            <a:extLst>
              <a:ext uri="{FF2B5EF4-FFF2-40B4-BE49-F238E27FC236}">
                <a16:creationId xmlns="" xmlns:a16="http://schemas.microsoft.com/office/drawing/2014/main" id="{FC8745AA-A247-456B-8125-D442D81271CA}"/>
              </a:ext>
            </a:extLst>
          </p:cNvPr>
          <p:cNvSpPr>
            <a:spLocks/>
          </p:cNvSpPr>
          <p:nvPr/>
        </p:nvSpPr>
        <p:spPr bwMode="auto">
          <a:xfrm rot="-5400000">
            <a:off x="7924800" y="44196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37240" name="Text Box 24">
            <a:extLst>
              <a:ext uri="{FF2B5EF4-FFF2-40B4-BE49-F238E27FC236}">
                <a16:creationId xmlns="" xmlns:a16="http://schemas.microsoft.com/office/drawing/2014/main" id="{B2BE947D-5808-4DDC-AA7F-3F13AB105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725" y="4756150"/>
            <a:ext cx="4841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x-c</a:t>
            </a:r>
          </a:p>
        </p:txBody>
      </p:sp>
      <p:sp>
        <p:nvSpPr>
          <p:cNvPr id="137241" name="AutoShape 25">
            <a:extLst>
              <a:ext uri="{FF2B5EF4-FFF2-40B4-BE49-F238E27FC236}">
                <a16:creationId xmlns="" xmlns:a16="http://schemas.microsoft.com/office/drawing/2014/main" id="{737DA3F8-F1D3-48C8-BBFD-D9ED3DB95FA1}"/>
              </a:ext>
            </a:extLst>
          </p:cNvPr>
          <p:cNvSpPr>
            <a:spLocks/>
          </p:cNvSpPr>
          <p:nvPr/>
        </p:nvSpPr>
        <p:spPr bwMode="auto">
          <a:xfrm>
            <a:off x="8458200" y="3657600"/>
            <a:ext cx="76200" cy="1006475"/>
          </a:xfrm>
          <a:prstGeom prst="rightBrace">
            <a:avLst>
              <a:gd name="adj1" fmla="val 11006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37242" name="Text Box 26">
            <a:extLst>
              <a:ext uri="{FF2B5EF4-FFF2-40B4-BE49-F238E27FC236}">
                <a16:creationId xmlns="" xmlns:a16="http://schemas.microsoft.com/office/drawing/2014/main" id="{2EDB0CE3-DBD7-4D99-856F-DB469299B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313" y="3886200"/>
            <a:ext cx="979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f(x)-f(c)</a:t>
            </a:r>
          </a:p>
        </p:txBody>
      </p:sp>
      <p:sp>
        <p:nvSpPr>
          <p:cNvPr id="137243" name="Rectangle 27">
            <a:extLst>
              <a:ext uri="{FF2B5EF4-FFF2-40B4-BE49-F238E27FC236}">
                <a16:creationId xmlns="" xmlns:a16="http://schemas.microsoft.com/office/drawing/2014/main" id="{8152C444-D86A-4D4B-B256-6B8BC325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94213"/>
            <a:ext cx="495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altLang="id-ID" sz="2000"/>
              <a:t>Jika </a:t>
            </a:r>
            <a:r>
              <a:rPr lang="id-ID" altLang="id-ID" sz="2000" i="1"/>
              <a:t>x</a:t>
            </a:r>
            <a:r>
              <a:rPr lang="id-ID" altLang="id-ID" sz="2000"/>
              <a:t> </a:t>
            </a:r>
            <a:r>
              <a:rPr lang="id-ID" altLang="id-ID" sz="2000">
                <a:sym typeface="Wingdings" panose="05000000000000000000" pitchFamily="2" charset="2"/>
              </a:rPr>
              <a:t> </a:t>
            </a:r>
            <a:r>
              <a:rPr lang="id-ID" altLang="id-ID" sz="2000" i="1">
                <a:sym typeface="Wingdings" panose="05000000000000000000" pitchFamily="2" charset="2"/>
              </a:rPr>
              <a:t>c</a:t>
            </a:r>
            <a:r>
              <a:rPr lang="id-ID" altLang="id-ID" sz="2000">
                <a:sym typeface="Wingdings" panose="05000000000000000000" pitchFamily="2" charset="2"/>
              </a:rPr>
              <a:t> , maka tali busur </a:t>
            </a:r>
            <a:r>
              <a:rPr lang="id-ID" altLang="id-ID" sz="2000" i="1">
                <a:sym typeface="Wingdings" panose="05000000000000000000" pitchFamily="2" charset="2"/>
              </a:rPr>
              <a:t>PQ </a:t>
            </a:r>
            <a:r>
              <a:rPr lang="en-US" altLang="id-ID" sz="2000" i="1">
                <a:sym typeface="Wingdings" panose="05000000000000000000" pitchFamily="2" charset="2"/>
              </a:rPr>
              <a:t> </a:t>
            </a:r>
            <a:r>
              <a:rPr lang="id-ID" altLang="id-ID" sz="2000">
                <a:sym typeface="Wingdings" panose="05000000000000000000" pitchFamily="2" charset="2"/>
              </a:rPr>
              <a:t>akan </a:t>
            </a:r>
            <a:r>
              <a:rPr lang="id-ID" altLang="id-ID" sz="2000"/>
              <a:t>berubah menjadi garis singgung di ttk </a:t>
            </a:r>
            <a:r>
              <a:rPr lang="id-ID" altLang="id-ID" sz="2000" i="1"/>
              <a:t>P</a:t>
            </a:r>
            <a:r>
              <a:rPr lang="id-ID" altLang="id-ID" sz="2000"/>
              <a:t> dgn kemiringan</a:t>
            </a:r>
          </a:p>
        </p:txBody>
      </p:sp>
      <p:sp>
        <p:nvSpPr>
          <p:cNvPr id="137246" name="Line 30">
            <a:extLst>
              <a:ext uri="{FF2B5EF4-FFF2-40B4-BE49-F238E27FC236}">
                <a16:creationId xmlns="" xmlns:a16="http://schemas.microsoft.com/office/drawing/2014/main" id="{05D1ACD2-39F3-4B1C-A7B7-A7B6530B43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0725" y="3733800"/>
            <a:ext cx="1981200" cy="132715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137247" name="Line 31">
            <a:extLst>
              <a:ext uri="{FF2B5EF4-FFF2-40B4-BE49-F238E27FC236}">
                <a16:creationId xmlns="" xmlns:a16="http://schemas.microsoft.com/office/drawing/2014/main" id="{562C6953-C10C-470E-A390-47CF6AFD0C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038600"/>
            <a:ext cx="2514600" cy="10668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1" grpId="0"/>
      <p:bldP spid="137222" grpId="0"/>
      <p:bldP spid="137228" grpId="0"/>
      <p:bldP spid="137229" grpId="0"/>
      <p:bldP spid="137230" grpId="0"/>
      <p:bldP spid="137233" grpId="0"/>
      <p:bldP spid="137234" grpId="0"/>
      <p:bldP spid="137235" grpId="0"/>
      <p:bldP spid="137239" grpId="0" animBg="1"/>
      <p:bldP spid="137240" grpId="0"/>
      <p:bldP spid="137241" grpId="0" animBg="1"/>
      <p:bldP spid="137242" grpId="0"/>
      <p:bldP spid="1372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14">
            <a:extLst>
              <a:ext uri="{FF2B5EF4-FFF2-40B4-BE49-F238E27FC236}">
                <a16:creationId xmlns="" xmlns:a16="http://schemas.microsoft.com/office/drawing/2014/main" id="{43226B2C-4E22-4597-89D0-3FB7A117B89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95300" y="457200"/>
            <a:ext cx="8915400" cy="942975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50179" name="Slide Number Placeholder 7">
            <a:extLst>
              <a:ext uri="{FF2B5EF4-FFF2-40B4-BE49-F238E27FC236}">
                <a16:creationId xmlns="" xmlns:a16="http://schemas.microsoft.com/office/drawing/2014/main" id="{1A12077A-E802-454A-B49B-D9FEEBA3F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278D55A-E30E-4309-AB32-DEA18E81A389}" type="slidenum">
              <a:rPr lang="en-US" altLang="id-ID">
                <a:solidFill>
                  <a:schemeClr val="tx2"/>
                </a:solidFill>
              </a:rPr>
              <a:pPr/>
              <a:t>20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03444" name="Text Box 20">
            <a:extLst>
              <a:ext uri="{FF2B5EF4-FFF2-40B4-BE49-F238E27FC236}">
                <a16:creationId xmlns="" xmlns:a16="http://schemas.microsoft.com/office/drawing/2014/main" id="{7DD3C749-F3C3-40EF-BB74-919F92376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936750"/>
            <a:ext cx="297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b. Misal f(x) = cos x maka  </a:t>
            </a:r>
          </a:p>
        </p:txBody>
      </p:sp>
      <p:graphicFrame>
        <p:nvGraphicFramePr>
          <p:cNvPr id="103450" name="Object 26">
            <a:extLst>
              <a:ext uri="{FF2B5EF4-FFF2-40B4-BE49-F238E27FC236}">
                <a16:creationId xmlns="" xmlns:a16="http://schemas.microsoft.com/office/drawing/2014/main" id="{686FF44E-36A9-4713-BD80-6C7CA65D2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538413"/>
          <a:ext cx="38862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3" imgW="1828800" imgH="393700" progId="Equation.3">
                  <p:embed/>
                </p:oleObj>
              </mc:Choice>
              <mc:Fallback>
                <p:oleObj name="Equation" r:id="rId3" imgW="1828800" imgH="393700" progId="Equation.3">
                  <p:embed/>
                  <p:pic>
                    <p:nvPicPr>
                      <p:cNvPr id="103450" name="Object 26">
                        <a:extLst>
                          <a:ext uri="{FF2B5EF4-FFF2-40B4-BE49-F238E27FC236}">
                            <a16:creationId xmlns="" xmlns:a16="http://schemas.microsoft.com/office/drawing/2014/main" id="{686FF44E-36A9-4713-BD80-6C7CA65D21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38413"/>
                        <a:ext cx="38862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9" name="Object 25">
            <a:extLst>
              <a:ext uri="{FF2B5EF4-FFF2-40B4-BE49-F238E27FC236}">
                <a16:creationId xmlns="" xmlns:a16="http://schemas.microsoft.com/office/drawing/2014/main" id="{5276A295-E980-49D0-9A09-F6516B3F46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509838"/>
          <a:ext cx="3810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5" imgW="2184400" imgH="393700" progId="Equation.3">
                  <p:embed/>
                </p:oleObj>
              </mc:Choice>
              <mc:Fallback>
                <p:oleObj name="Equation" r:id="rId5" imgW="2184400" imgH="393700" progId="Equation.3">
                  <p:embed/>
                  <p:pic>
                    <p:nvPicPr>
                      <p:cNvPr id="103449" name="Object 25">
                        <a:extLst>
                          <a:ext uri="{FF2B5EF4-FFF2-40B4-BE49-F238E27FC236}">
                            <a16:creationId xmlns="" xmlns:a16="http://schemas.microsoft.com/office/drawing/2014/main" id="{5276A295-E980-49D0-9A09-F6516B3F46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09838"/>
                        <a:ext cx="38100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8" name="Object 24">
            <a:extLst>
              <a:ext uri="{FF2B5EF4-FFF2-40B4-BE49-F238E27FC236}">
                <a16:creationId xmlns="" xmlns:a16="http://schemas.microsoft.com/office/drawing/2014/main" id="{B7A48BA2-4B4C-4343-9F3E-2B8F57B4D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414713"/>
          <a:ext cx="3124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7" imgW="1981200" imgH="393700" progId="Equation.3">
                  <p:embed/>
                </p:oleObj>
              </mc:Choice>
              <mc:Fallback>
                <p:oleObj name="Equation" r:id="rId7" imgW="1981200" imgH="393700" progId="Equation.3">
                  <p:embed/>
                  <p:pic>
                    <p:nvPicPr>
                      <p:cNvPr id="103448" name="Object 24">
                        <a:extLst>
                          <a:ext uri="{FF2B5EF4-FFF2-40B4-BE49-F238E27FC236}">
                            <a16:creationId xmlns="" xmlns:a16="http://schemas.microsoft.com/office/drawing/2014/main" id="{B7A48BA2-4B4C-4343-9F3E-2B8F57B4D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14713"/>
                        <a:ext cx="3124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7" name="Object 23">
            <a:extLst>
              <a:ext uri="{FF2B5EF4-FFF2-40B4-BE49-F238E27FC236}">
                <a16:creationId xmlns="" xmlns:a16="http://schemas.microsoft.com/office/drawing/2014/main" id="{D4F01CF2-97C3-4694-8BC3-27E9F9BDE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144838"/>
          <a:ext cx="2895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9" imgW="2070100" imgH="812800" progId="Equation.3">
                  <p:embed/>
                </p:oleObj>
              </mc:Choice>
              <mc:Fallback>
                <p:oleObj name="Equation" r:id="rId9" imgW="2070100" imgH="812800" progId="Equation.3">
                  <p:embed/>
                  <p:pic>
                    <p:nvPicPr>
                      <p:cNvPr id="103447" name="Object 23">
                        <a:extLst>
                          <a:ext uri="{FF2B5EF4-FFF2-40B4-BE49-F238E27FC236}">
                            <a16:creationId xmlns="" xmlns:a16="http://schemas.microsoft.com/office/drawing/2014/main" id="{D4F01CF2-97C3-4694-8BC3-27E9F9BDE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144838"/>
                        <a:ext cx="28956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6" name="Object 22">
            <a:extLst>
              <a:ext uri="{FF2B5EF4-FFF2-40B4-BE49-F238E27FC236}">
                <a16:creationId xmlns="" xmlns:a16="http://schemas.microsoft.com/office/drawing/2014/main" id="{230AA201-48F8-45AF-8215-8FEACE279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1825" y="4108450"/>
          <a:ext cx="32099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11" imgW="2247900" imgH="838200" progId="Equation.3">
                  <p:embed/>
                </p:oleObj>
              </mc:Choice>
              <mc:Fallback>
                <p:oleObj name="Equation" r:id="rId11" imgW="2247900" imgH="838200" progId="Equation.3">
                  <p:embed/>
                  <p:pic>
                    <p:nvPicPr>
                      <p:cNvPr id="103446" name="Object 22">
                        <a:extLst>
                          <a:ext uri="{FF2B5EF4-FFF2-40B4-BE49-F238E27FC236}">
                            <a16:creationId xmlns="" xmlns:a16="http://schemas.microsoft.com/office/drawing/2014/main" id="{230AA201-48F8-45AF-8215-8FEACE279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108450"/>
                        <a:ext cx="320992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5" name="Object 21">
            <a:extLst>
              <a:ext uri="{FF2B5EF4-FFF2-40B4-BE49-F238E27FC236}">
                <a16:creationId xmlns="" xmlns:a16="http://schemas.microsoft.com/office/drawing/2014/main" id="{E1BFF521-9459-404A-A8E4-A30B76447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167188"/>
          <a:ext cx="41910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3" imgW="2794000" imgH="469900" progId="Equation.3">
                  <p:embed/>
                </p:oleObj>
              </mc:Choice>
              <mc:Fallback>
                <p:oleObj name="Equation" r:id="rId13" imgW="2794000" imgH="469900" progId="Equation.3">
                  <p:embed/>
                  <p:pic>
                    <p:nvPicPr>
                      <p:cNvPr id="103445" name="Object 21">
                        <a:extLst>
                          <a:ext uri="{FF2B5EF4-FFF2-40B4-BE49-F238E27FC236}">
                            <a16:creationId xmlns="" xmlns:a16="http://schemas.microsoft.com/office/drawing/2014/main" id="{E1BFF521-9459-404A-A8E4-A30B76447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167188"/>
                        <a:ext cx="41910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27">
            <a:extLst>
              <a:ext uri="{FF2B5EF4-FFF2-40B4-BE49-F238E27FC236}">
                <a16:creationId xmlns="" xmlns:a16="http://schemas.microsoft.com/office/drawing/2014/main" id="{9A21B6CA-D4E5-489F-B7CC-59F200BB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2402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0188" name="Rectangle 28">
            <a:extLst>
              <a:ext uri="{FF2B5EF4-FFF2-40B4-BE49-F238E27FC236}">
                <a16:creationId xmlns="" xmlns:a16="http://schemas.microsoft.com/office/drawing/2014/main" id="{76372746-09B2-4606-97EC-41267D778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57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0189" name="Rectangle 29">
            <a:extLst>
              <a:ext uri="{FF2B5EF4-FFF2-40B4-BE49-F238E27FC236}">
                <a16:creationId xmlns="" xmlns:a16="http://schemas.microsoft.com/office/drawing/2014/main" id="{217F8782-FD72-454F-A737-D314DFF8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792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0190" name="Rectangle 30">
            <a:extLst>
              <a:ext uri="{FF2B5EF4-FFF2-40B4-BE49-F238E27FC236}">
                <a16:creationId xmlns="" xmlns:a16="http://schemas.microsoft.com/office/drawing/2014/main" id="{2E9CD9A8-4BC6-4F82-9BAE-88EB31F06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819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0191" name="Rectangle 31">
            <a:extLst>
              <a:ext uri="{FF2B5EF4-FFF2-40B4-BE49-F238E27FC236}">
                <a16:creationId xmlns="" xmlns:a16="http://schemas.microsoft.com/office/drawing/2014/main" id="{E6A10C12-B762-41AF-A045-D6D811B1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385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0192" name="Rectangle 32">
            <a:extLst>
              <a:ext uri="{FF2B5EF4-FFF2-40B4-BE49-F238E27FC236}">
                <a16:creationId xmlns="" xmlns:a16="http://schemas.microsoft.com/office/drawing/2014/main" id="{7FA92F75-C133-4569-A0C7-4DD15F50E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343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0193" name="Rectangle 34">
            <a:extLst>
              <a:ext uri="{FF2B5EF4-FFF2-40B4-BE49-F238E27FC236}">
                <a16:creationId xmlns="" xmlns:a16="http://schemas.microsoft.com/office/drawing/2014/main" id="{577EE033-C054-434F-989D-70F0B20B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03457" name="Object 33">
            <a:extLst>
              <a:ext uri="{FF2B5EF4-FFF2-40B4-BE49-F238E27FC236}">
                <a16:creationId xmlns="" xmlns:a16="http://schemas.microsoft.com/office/drawing/2014/main" id="{8BD55041-C61C-4194-99E4-0F546CFB7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159375"/>
          <a:ext cx="2514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5" imgW="1562100" imgH="431800" progId="Equation.3">
                  <p:embed/>
                </p:oleObj>
              </mc:Choice>
              <mc:Fallback>
                <p:oleObj name="Equation" r:id="rId15" imgW="1562100" imgH="431800" progId="Equation.3">
                  <p:embed/>
                  <p:pic>
                    <p:nvPicPr>
                      <p:cNvPr id="103457" name="Object 33">
                        <a:extLst>
                          <a:ext uri="{FF2B5EF4-FFF2-40B4-BE49-F238E27FC236}">
                            <a16:creationId xmlns="" xmlns:a16="http://schemas.microsoft.com/office/drawing/2014/main" id="{8BD55041-C61C-4194-99E4-0F546CFB7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59375"/>
                        <a:ext cx="2514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0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="" xmlns:a16="http://schemas.microsoft.com/office/drawing/2014/main" id="{5E3C666B-DCEE-4B71-A42D-A36D2642F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562F8D8-6918-4110-BEA6-67BE8040E8E2}" type="slidenum">
              <a:rPr lang="en-US" altLang="id-ID">
                <a:solidFill>
                  <a:schemeClr val="tx2"/>
                </a:solidFill>
              </a:rPr>
              <a:pPr/>
              <a:t>21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20500" name="Rectangle 2">
            <a:extLst>
              <a:ext uri="{FF2B5EF4-FFF2-40B4-BE49-F238E27FC236}">
                <a16:creationId xmlns="" xmlns:a16="http://schemas.microsoft.com/office/drawing/2014/main" id="{C4287EAE-2038-4EF3-97EB-C7B88D009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457200"/>
            <a:ext cx="8915400" cy="10858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108552" name="Text Box 8">
            <a:extLst>
              <a:ext uri="{FF2B5EF4-FFF2-40B4-BE49-F238E27FC236}">
                <a16:creationId xmlns="" xmlns:a16="http://schemas.microsoft.com/office/drawing/2014/main" id="{B1B2B247-D50D-44FC-91FE-635855334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id-ID"/>
              <a:t>Untuk turunan fungsi trigonometri yang lain dapat diperoleh dengan </a:t>
            </a:r>
          </a:p>
          <a:p>
            <a:r>
              <a:rPr lang="es-ES_tradnl" altLang="id-ID"/>
              <a:t>menerapkan rumus perhitungan turunan, khususnya turunan bentuk u/v </a:t>
            </a:r>
            <a:endParaRPr lang="en-US" altLang="id-ID"/>
          </a:p>
        </p:txBody>
      </p:sp>
      <p:graphicFrame>
        <p:nvGraphicFramePr>
          <p:cNvPr id="108556" name="Object 12">
            <a:extLst>
              <a:ext uri="{FF2B5EF4-FFF2-40B4-BE49-F238E27FC236}">
                <a16:creationId xmlns="" xmlns:a16="http://schemas.microsoft.com/office/drawing/2014/main" id="{531878C2-113C-4200-84B0-4D7FACB33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4575" y="2006600"/>
          <a:ext cx="26352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3" imgW="1358900" imgH="419100" progId="Equation.3">
                  <p:embed/>
                </p:oleObj>
              </mc:Choice>
              <mc:Fallback>
                <p:oleObj name="Equation" r:id="rId3" imgW="1358900" imgH="419100" progId="Equation.3">
                  <p:embed/>
                  <p:pic>
                    <p:nvPicPr>
                      <p:cNvPr id="108556" name="Object 12">
                        <a:extLst>
                          <a:ext uri="{FF2B5EF4-FFF2-40B4-BE49-F238E27FC236}">
                            <a16:creationId xmlns="" xmlns:a16="http://schemas.microsoft.com/office/drawing/2014/main" id="{531878C2-113C-4200-84B0-4D7FACB336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006600"/>
                        <a:ext cx="26352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>
            <a:extLst>
              <a:ext uri="{FF2B5EF4-FFF2-40B4-BE49-F238E27FC236}">
                <a16:creationId xmlns="" xmlns:a16="http://schemas.microsoft.com/office/drawing/2014/main" id="{DE43A828-7F1E-47EA-B725-A5EECFBCA8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4613" y="2057400"/>
          <a:ext cx="16811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5" imgW="1079500" imgH="419100" progId="Equation.3">
                  <p:embed/>
                </p:oleObj>
              </mc:Choice>
              <mc:Fallback>
                <p:oleObj name="Equation" r:id="rId5" imgW="1079500" imgH="419100" progId="Equation.3">
                  <p:embed/>
                  <p:pic>
                    <p:nvPicPr>
                      <p:cNvPr id="108555" name="Object 11">
                        <a:extLst>
                          <a:ext uri="{FF2B5EF4-FFF2-40B4-BE49-F238E27FC236}">
                            <a16:creationId xmlns="" xmlns:a16="http://schemas.microsoft.com/office/drawing/2014/main" id="{DE43A828-7F1E-47EA-B725-A5EECFBCA8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2057400"/>
                        <a:ext cx="1681162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>
            <a:extLst>
              <a:ext uri="{FF2B5EF4-FFF2-40B4-BE49-F238E27FC236}">
                <a16:creationId xmlns="" xmlns:a16="http://schemas.microsoft.com/office/drawing/2014/main" id="{4AF8B078-6F0A-42BF-B35A-668B56B9F6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1990725"/>
          <a:ext cx="9906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quation" r:id="rId7" imgW="571252" imgH="393529" progId="Equation.3">
                  <p:embed/>
                </p:oleObj>
              </mc:Choice>
              <mc:Fallback>
                <p:oleObj name="Equation" r:id="rId7" imgW="571252" imgH="393529" progId="Equation.3">
                  <p:embed/>
                  <p:pic>
                    <p:nvPicPr>
                      <p:cNvPr id="108554" name="Object 10">
                        <a:extLst>
                          <a:ext uri="{FF2B5EF4-FFF2-40B4-BE49-F238E27FC236}">
                            <a16:creationId xmlns="" xmlns:a16="http://schemas.microsoft.com/office/drawing/2014/main" id="{4AF8B078-6F0A-42BF-B35A-668B56B9F6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990725"/>
                        <a:ext cx="9906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9">
            <a:extLst>
              <a:ext uri="{FF2B5EF4-FFF2-40B4-BE49-F238E27FC236}">
                <a16:creationId xmlns="" xmlns:a16="http://schemas.microsoft.com/office/drawing/2014/main" id="{15DEDD40-7421-4D7F-844C-B1526AE4A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133600"/>
          <a:ext cx="99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5" name="Equation" r:id="rId9" imgW="520700" imgH="228600" progId="Equation.3">
                  <p:embed/>
                </p:oleObj>
              </mc:Choice>
              <mc:Fallback>
                <p:oleObj name="Equation" r:id="rId9" imgW="520700" imgH="228600" progId="Equation.3">
                  <p:embed/>
                  <p:pic>
                    <p:nvPicPr>
                      <p:cNvPr id="108553" name="Object 9">
                        <a:extLst>
                          <a:ext uri="{FF2B5EF4-FFF2-40B4-BE49-F238E27FC236}">
                            <a16:creationId xmlns="" xmlns:a16="http://schemas.microsoft.com/office/drawing/2014/main" id="{15DEDD40-7421-4D7F-844C-B1526AE4A1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133600"/>
                        <a:ext cx="99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13">
            <a:extLst>
              <a:ext uri="{FF2B5EF4-FFF2-40B4-BE49-F238E27FC236}">
                <a16:creationId xmlns="" xmlns:a16="http://schemas.microsoft.com/office/drawing/2014/main" id="{2BB1E5D1-92CB-4B84-AD2E-9999CDA55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3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10" name="Rectangle 14">
            <a:extLst>
              <a:ext uri="{FF2B5EF4-FFF2-40B4-BE49-F238E27FC236}">
                <a16:creationId xmlns="" xmlns:a16="http://schemas.microsoft.com/office/drawing/2014/main" id="{3D30BB00-4BBB-4005-9683-8DB10673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94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11" name="Rectangle 15">
            <a:extLst>
              <a:ext uri="{FF2B5EF4-FFF2-40B4-BE49-F238E27FC236}">
                <a16:creationId xmlns="" xmlns:a16="http://schemas.microsoft.com/office/drawing/2014/main" id="{ED6E2728-605E-4F2B-A70B-CB6D85EA7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85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12" name="Rectangle 16">
            <a:extLst>
              <a:ext uri="{FF2B5EF4-FFF2-40B4-BE49-F238E27FC236}">
                <a16:creationId xmlns="" xmlns:a16="http://schemas.microsoft.com/office/drawing/2014/main" id="{16A8B4EE-AD95-4B07-A2A5-BAF815EA5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290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08564" name="Object 20">
            <a:extLst>
              <a:ext uri="{FF2B5EF4-FFF2-40B4-BE49-F238E27FC236}">
                <a16:creationId xmlns="" xmlns:a16="http://schemas.microsoft.com/office/drawing/2014/main" id="{2AFA56F2-482D-42CE-B96C-0A1AFC5A4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875" y="2954338"/>
          <a:ext cx="23637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6" name="Equation" r:id="rId11" imgW="1384300" imgH="419100" progId="Equation.3">
                  <p:embed/>
                </p:oleObj>
              </mc:Choice>
              <mc:Fallback>
                <p:oleObj name="Equation" r:id="rId11" imgW="1384300" imgH="419100" progId="Equation.3">
                  <p:embed/>
                  <p:pic>
                    <p:nvPicPr>
                      <p:cNvPr id="108564" name="Object 20">
                        <a:extLst>
                          <a:ext uri="{FF2B5EF4-FFF2-40B4-BE49-F238E27FC236}">
                            <a16:creationId xmlns="" xmlns:a16="http://schemas.microsoft.com/office/drawing/2014/main" id="{2AFA56F2-482D-42CE-B96C-0A1AFC5A42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954338"/>
                        <a:ext cx="236378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3" name="Object 19">
            <a:extLst>
              <a:ext uri="{FF2B5EF4-FFF2-40B4-BE49-F238E27FC236}">
                <a16:creationId xmlns="" xmlns:a16="http://schemas.microsoft.com/office/drawing/2014/main" id="{DFA5170C-02B8-4509-A8E5-50AC1C907D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9718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13" imgW="1206500" imgH="419100" progId="Equation.3">
                  <p:embed/>
                </p:oleObj>
              </mc:Choice>
              <mc:Fallback>
                <p:oleObj name="Equation" r:id="rId13" imgW="1206500" imgH="419100" progId="Equation.3">
                  <p:embed/>
                  <p:pic>
                    <p:nvPicPr>
                      <p:cNvPr id="108563" name="Object 19">
                        <a:extLst>
                          <a:ext uri="{FF2B5EF4-FFF2-40B4-BE49-F238E27FC236}">
                            <a16:creationId xmlns="" xmlns:a16="http://schemas.microsoft.com/office/drawing/2014/main" id="{DFA5170C-02B8-4509-A8E5-50AC1C907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1981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2" name="Object 18">
            <a:extLst>
              <a:ext uri="{FF2B5EF4-FFF2-40B4-BE49-F238E27FC236}">
                <a16:creationId xmlns="" xmlns:a16="http://schemas.microsoft.com/office/drawing/2014/main" id="{B38428E9-C50F-4B4B-9E24-BBCEF14E3D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6588" y="3000375"/>
          <a:ext cx="9112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8" name="Equation" r:id="rId15" imgW="545863" imgH="393529" progId="Equation.3">
                  <p:embed/>
                </p:oleObj>
              </mc:Choice>
              <mc:Fallback>
                <p:oleObj name="Equation" r:id="rId15" imgW="545863" imgH="393529" progId="Equation.3">
                  <p:embed/>
                  <p:pic>
                    <p:nvPicPr>
                      <p:cNvPr id="108562" name="Object 18">
                        <a:extLst>
                          <a:ext uri="{FF2B5EF4-FFF2-40B4-BE49-F238E27FC236}">
                            <a16:creationId xmlns="" xmlns:a16="http://schemas.microsoft.com/office/drawing/2014/main" id="{B38428E9-C50F-4B4B-9E24-BBCEF14E3D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6588" y="3000375"/>
                        <a:ext cx="9112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1" name="Object 17">
            <a:extLst>
              <a:ext uri="{FF2B5EF4-FFF2-40B4-BE49-F238E27FC236}">
                <a16:creationId xmlns="" xmlns:a16="http://schemas.microsoft.com/office/drawing/2014/main" id="{A0937843-F0DB-4A00-BD5A-DF69DFEA0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103563"/>
          <a:ext cx="12954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9" name="Equation" r:id="rId17" imgW="622030" imgH="228501" progId="Equation.3">
                  <p:embed/>
                </p:oleObj>
              </mc:Choice>
              <mc:Fallback>
                <p:oleObj name="Equation" r:id="rId17" imgW="622030" imgH="228501" progId="Equation.3">
                  <p:embed/>
                  <p:pic>
                    <p:nvPicPr>
                      <p:cNvPr id="108561" name="Object 17">
                        <a:extLst>
                          <a:ext uri="{FF2B5EF4-FFF2-40B4-BE49-F238E27FC236}">
                            <a16:creationId xmlns="" xmlns:a16="http://schemas.microsoft.com/office/drawing/2014/main" id="{A0937843-F0DB-4A00-BD5A-DF69DFEA0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103563"/>
                        <a:ext cx="12954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7" name="Rectangle 21">
            <a:extLst>
              <a:ext uri="{FF2B5EF4-FFF2-40B4-BE49-F238E27FC236}">
                <a16:creationId xmlns="" xmlns:a16="http://schemas.microsoft.com/office/drawing/2014/main" id="{F49BD3E3-D11C-4F5B-ADC3-965F37D8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3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  <p:sp>
        <p:nvSpPr>
          <p:cNvPr id="51218" name="Rectangle 22">
            <a:extLst>
              <a:ext uri="{FF2B5EF4-FFF2-40B4-BE49-F238E27FC236}">
                <a16:creationId xmlns="" xmlns:a16="http://schemas.microsoft.com/office/drawing/2014/main" id="{C85055D5-B6AA-44FC-834A-45277C92F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19" name="Rectangle 23">
            <a:extLst>
              <a:ext uri="{FF2B5EF4-FFF2-40B4-BE49-F238E27FC236}">
                <a16:creationId xmlns="" xmlns:a16="http://schemas.microsoft.com/office/drawing/2014/main" id="{5F840FEE-B2DA-454C-A41D-7DADA081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85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20" name="Rectangle 24">
            <a:extLst>
              <a:ext uri="{FF2B5EF4-FFF2-40B4-BE49-F238E27FC236}">
                <a16:creationId xmlns="" xmlns:a16="http://schemas.microsoft.com/office/drawing/2014/main" id="{C02BFCD3-5D80-4C58-A68D-9F5C3A74F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290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08572" name="Object 28">
            <a:extLst>
              <a:ext uri="{FF2B5EF4-FFF2-40B4-BE49-F238E27FC236}">
                <a16:creationId xmlns="" xmlns:a16="http://schemas.microsoft.com/office/drawing/2014/main" id="{5E70765F-D9CA-4708-92A0-A1B3FB2AB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3851275"/>
          <a:ext cx="22066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0" name="Equation" r:id="rId19" imgW="1282700" imgH="419100" progId="Equation.3">
                  <p:embed/>
                </p:oleObj>
              </mc:Choice>
              <mc:Fallback>
                <p:oleObj name="Equation" r:id="rId19" imgW="1282700" imgH="419100" progId="Equation.3">
                  <p:embed/>
                  <p:pic>
                    <p:nvPicPr>
                      <p:cNvPr id="108572" name="Object 28">
                        <a:extLst>
                          <a:ext uri="{FF2B5EF4-FFF2-40B4-BE49-F238E27FC236}">
                            <a16:creationId xmlns="" xmlns:a16="http://schemas.microsoft.com/office/drawing/2014/main" id="{5E70765F-D9CA-4708-92A0-A1B3FB2AB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851275"/>
                        <a:ext cx="22066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1" name="Object 27">
            <a:extLst>
              <a:ext uri="{FF2B5EF4-FFF2-40B4-BE49-F238E27FC236}">
                <a16:creationId xmlns="" xmlns:a16="http://schemas.microsoft.com/office/drawing/2014/main" id="{D7927339-EB3D-4E77-914C-67F271819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7413" y="3859213"/>
          <a:ext cx="922337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1" name="Equation" r:id="rId21" imgW="571252" imgH="406224" progId="Equation.3">
                  <p:embed/>
                </p:oleObj>
              </mc:Choice>
              <mc:Fallback>
                <p:oleObj name="Equation" r:id="rId21" imgW="571252" imgH="406224" progId="Equation.3">
                  <p:embed/>
                  <p:pic>
                    <p:nvPicPr>
                      <p:cNvPr id="108571" name="Object 27">
                        <a:extLst>
                          <a:ext uri="{FF2B5EF4-FFF2-40B4-BE49-F238E27FC236}">
                            <a16:creationId xmlns="" xmlns:a16="http://schemas.microsoft.com/office/drawing/2014/main" id="{D7927339-EB3D-4E77-914C-67F271819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3859213"/>
                        <a:ext cx="922337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6">
            <a:extLst>
              <a:ext uri="{FF2B5EF4-FFF2-40B4-BE49-F238E27FC236}">
                <a16:creationId xmlns="" xmlns:a16="http://schemas.microsoft.com/office/drawing/2014/main" id="{30C35A04-FA54-40CD-B236-D0FA4C1ED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3588" y="3903663"/>
          <a:ext cx="14446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23" imgW="850531" imgH="393529" progId="Equation.3">
                  <p:embed/>
                </p:oleObj>
              </mc:Choice>
              <mc:Fallback>
                <p:oleObj name="Equation" r:id="rId23" imgW="850531" imgH="393529" progId="Equation.3">
                  <p:embed/>
                  <p:pic>
                    <p:nvPicPr>
                      <p:cNvPr id="108570" name="Object 26">
                        <a:extLst>
                          <a:ext uri="{FF2B5EF4-FFF2-40B4-BE49-F238E27FC236}">
                            <a16:creationId xmlns="" xmlns:a16="http://schemas.microsoft.com/office/drawing/2014/main" id="{30C35A04-FA54-40CD-B236-D0FA4C1ED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3903663"/>
                        <a:ext cx="14446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9" name="Object 25">
            <a:extLst>
              <a:ext uri="{FF2B5EF4-FFF2-40B4-BE49-F238E27FC236}">
                <a16:creationId xmlns="" xmlns:a16="http://schemas.microsoft.com/office/drawing/2014/main" id="{4C05F3D8-F1C1-4901-B36F-2538309A3E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079875"/>
          <a:ext cx="13716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3" name="Equation" r:id="rId25" imgW="774364" imgH="190417" progId="Equation.3">
                  <p:embed/>
                </p:oleObj>
              </mc:Choice>
              <mc:Fallback>
                <p:oleObj name="Equation" r:id="rId25" imgW="774364" imgH="190417" progId="Equation.3">
                  <p:embed/>
                  <p:pic>
                    <p:nvPicPr>
                      <p:cNvPr id="108569" name="Object 25">
                        <a:extLst>
                          <a:ext uri="{FF2B5EF4-FFF2-40B4-BE49-F238E27FC236}">
                            <a16:creationId xmlns="" xmlns:a16="http://schemas.microsoft.com/office/drawing/2014/main" id="{4C05F3D8-F1C1-4901-B36F-2538309A3E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079875"/>
                        <a:ext cx="13716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5" name="Rectangle 29">
            <a:extLst>
              <a:ext uri="{FF2B5EF4-FFF2-40B4-BE49-F238E27FC236}">
                <a16:creationId xmlns="" xmlns:a16="http://schemas.microsoft.com/office/drawing/2014/main" id="{39916B28-15C7-463B-A751-BC2CBE195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241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26" name="Rectangle 30">
            <a:extLst>
              <a:ext uri="{FF2B5EF4-FFF2-40B4-BE49-F238E27FC236}">
                <a16:creationId xmlns="" xmlns:a16="http://schemas.microsoft.com/office/drawing/2014/main" id="{5D15D796-C99C-4102-A1ED-BFC47EA9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32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27" name="Rectangle 31">
            <a:extLst>
              <a:ext uri="{FF2B5EF4-FFF2-40B4-BE49-F238E27FC236}">
                <a16:creationId xmlns="" xmlns:a16="http://schemas.microsoft.com/office/drawing/2014/main" id="{F4216E76-3936-4591-94CD-DE8AC48E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5282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28" name="Rectangle 32">
            <a:extLst>
              <a:ext uri="{FF2B5EF4-FFF2-40B4-BE49-F238E27FC236}">
                <a16:creationId xmlns="" xmlns:a16="http://schemas.microsoft.com/office/drawing/2014/main" id="{1055FE7A-F397-4494-BC1A-2FBD0939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433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08580" name="Object 36">
            <a:extLst>
              <a:ext uri="{FF2B5EF4-FFF2-40B4-BE49-F238E27FC236}">
                <a16:creationId xmlns="" xmlns:a16="http://schemas.microsoft.com/office/drawing/2014/main" id="{050DCB9A-B7BB-4504-8329-37379D9C2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775" y="4745038"/>
          <a:ext cx="22828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4" name="Equation" r:id="rId27" imgW="1320227" imgH="418918" progId="Equation.3">
                  <p:embed/>
                </p:oleObj>
              </mc:Choice>
              <mc:Fallback>
                <p:oleObj name="Equation" r:id="rId27" imgW="1320227" imgH="418918" progId="Equation.3">
                  <p:embed/>
                  <p:pic>
                    <p:nvPicPr>
                      <p:cNvPr id="108580" name="Object 36">
                        <a:extLst>
                          <a:ext uri="{FF2B5EF4-FFF2-40B4-BE49-F238E27FC236}">
                            <a16:creationId xmlns="" xmlns:a16="http://schemas.microsoft.com/office/drawing/2014/main" id="{050DCB9A-B7BB-4504-8329-37379D9C2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745038"/>
                        <a:ext cx="22828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9" name="Object 35">
            <a:extLst>
              <a:ext uri="{FF2B5EF4-FFF2-40B4-BE49-F238E27FC236}">
                <a16:creationId xmlns="" xmlns:a16="http://schemas.microsoft.com/office/drawing/2014/main" id="{215345DA-032F-4759-9B75-110BFDE4D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730750"/>
          <a:ext cx="990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name="Equation" r:id="rId29" imgW="609336" imgH="393529" progId="Equation.3">
                  <p:embed/>
                </p:oleObj>
              </mc:Choice>
              <mc:Fallback>
                <p:oleObj name="Equation" r:id="rId29" imgW="609336" imgH="393529" progId="Equation.3">
                  <p:embed/>
                  <p:pic>
                    <p:nvPicPr>
                      <p:cNvPr id="108579" name="Object 35">
                        <a:extLst>
                          <a:ext uri="{FF2B5EF4-FFF2-40B4-BE49-F238E27FC236}">
                            <a16:creationId xmlns="" xmlns:a16="http://schemas.microsoft.com/office/drawing/2014/main" id="{215345DA-032F-4759-9B75-110BFDE4DD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30750"/>
                        <a:ext cx="990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8" name="Object 34">
            <a:extLst>
              <a:ext uri="{FF2B5EF4-FFF2-40B4-BE49-F238E27FC236}">
                <a16:creationId xmlns="" xmlns:a16="http://schemas.microsoft.com/office/drawing/2014/main" id="{6F4EFAD1-9F22-410E-9BCB-E917A1257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5175" y="4724400"/>
          <a:ext cx="15176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name="Equation" r:id="rId31" imgW="926698" imgH="393529" progId="Equation.3">
                  <p:embed/>
                </p:oleObj>
              </mc:Choice>
              <mc:Fallback>
                <p:oleObj name="Equation" r:id="rId31" imgW="926698" imgH="393529" progId="Equation.3">
                  <p:embed/>
                  <p:pic>
                    <p:nvPicPr>
                      <p:cNvPr id="108578" name="Object 34">
                        <a:extLst>
                          <a:ext uri="{FF2B5EF4-FFF2-40B4-BE49-F238E27FC236}">
                            <a16:creationId xmlns="" xmlns:a16="http://schemas.microsoft.com/office/drawing/2014/main" id="{6F4EFAD1-9F22-410E-9BCB-E917A1257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175" y="4724400"/>
                        <a:ext cx="15176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7" name="Object 33">
            <a:extLst>
              <a:ext uri="{FF2B5EF4-FFF2-40B4-BE49-F238E27FC236}">
                <a16:creationId xmlns="" xmlns:a16="http://schemas.microsoft.com/office/drawing/2014/main" id="{0DE23731-6CF9-4B03-B8C2-34FAE917F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879975"/>
          <a:ext cx="1830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33" imgW="838200" imgH="190500" progId="Equation.3">
                  <p:embed/>
                </p:oleObj>
              </mc:Choice>
              <mc:Fallback>
                <p:oleObj name="Equation" r:id="rId33" imgW="838200" imgH="190500" progId="Equation.3">
                  <p:embed/>
                  <p:pic>
                    <p:nvPicPr>
                      <p:cNvPr id="108577" name="Object 33">
                        <a:extLst>
                          <a:ext uri="{FF2B5EF4-FFF2-40B4-BE49-F238E27FC236}">
                            <a16:creationId xmlns="" xmlns:a16="http://schemas.microsoft.com/office/drawing/2014/main" id="{0DE23731-6CF9-4B03-B8C2-34FAE917F5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879975"/>
                        <a:ext cx="18303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3" name="Rectangle 37">
            <a:extLst>
              <a:ext uri="{FF2B5EF4-FFF2-40B4-BE49-F238E27FC236}">
                <a16:creationId xmlns="" xmlns:a16="http://schemas.microsoft.com/office/drawing/2014/main" id="{5BA4407F-7A4A-447A-AF1B-272B6228A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336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34" name="Rectangle 38">
            <a:extLst>
              <a:ext uri="{FF2B5EF4-FFF2-40B4-BE49-F238E27FC236}">
                <a16:creationId xmlns="" xmlns:a16="http://schemas.microsoft.com/office/drawing/2014/main" id="{55CE5E97-3514-407A-8D1B-07B152DB8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27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35" name="Rectangle 39">
            <a:extLst>
              <a:ext uri="{FF2B5EF4-FFF2-40B4-BE49-F238E27FC236}">
                <a16:creationId xmlns="" xmlns:a16="http://schemas.microsoft.com/office/drawing/2014/main" id="{796745CD-29B0-44CB-8D1C-E35CA0ADD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33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1236" name="Rectangle 40">
            <a:extLst>
              <a:ext uri="{FF2B5EF4-FFF2-40B4-BE49-F238E27FC236}">
                <a16:creationId xmlns="" xmlns:a16="http://schemas.microsoft.com/office/drawing/2014/main" id="{714FE16C-2115-421B-99EA-EEBA7D4D7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0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3F5A6542-BE3E-42CC-80E4-C93B74A64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457200"/>
            <a:ext cx="8915400" cy="585788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sz="2800">
                <a:solidFill>
                  <a:schemeClr val="accent1">
                    <a:tint val="88000"/>
                    <a:satMod val="150000"/>
                  </a:schemeClr>
                </a:solidFill>
              </a:rPr>
              <a:t>4.4  </a:t>
            </a:r>
            <a:r>
              <a:rPr lang="id-ID" sz="2800">
                <a:solidFill>
                  <a:schemeClr val="accent1">
                    <a:tint val="88000"/>
                    <a:satMod val="150000"/>
                  </a:schemeClr>
                </a:solidFill>
              </a:rPr>
              <a:t>Aturan Rantai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8B376104-335A-4643-894A-851B3F84BBE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447800"/>
            <a:ext cx="8243888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id-ID" sz="2400">
                <a:latin typeface="Times New Roman" panose="02020603050405020304" pitchFamily="18" charset="0"/>
              </a:rPr>
              <a:t>Andaikan </a:t>
            </a:r>
            <a:r>
              <a:rPr lang="id-ID" altLang="id-ID" sz="2400" i="1">
                <a:latin typeface="Times New Roman" panose="02020603050405020304" pitchFamily="18" charset="0"/>
              </a:rPr>
              <a:t>y</a:t>
            </a:r>
            <a:r>
              <a:rPr lang="en-US" altLang="id-ID" sz="2400" i="1">
                <a:latin typeface="Times New Roman" panose="02020603050405020304" pitchFamily="18" charset="0"/>
              </a:rPr>
              <a:t> </a:t>
            </a:r>
            <a:r>
              <a:rPr lang="id-ID" altLang="id-ID" sz="2400">
                <a:latin typeface="Times New Roman" panose="02020603050405020304" pitchFamily="18" charset="0"/>
              </a:rPr>
              <a:t>=</a:t>
            </a:r>
            <a:r>
              <a:rPr lang="en-US" altLang="id-ID" sz="2400">
                <a:latin typeface="Times New Roman" panose="02020603050405020304" pitchFamily="18" charset="0"/>
              </a:rPr>
              <a:t> </a:t>
            </a:r>
            <a:r>
              <a:rPr lang="id-ID" altLang="id-ID" sz="2400" i="1">
                <a:latin typeface="Times New Roman" panose="02020603050405020304" pitchFamily="18" charset="0"/>
              </a:rPr>
              <a:t>f</a:t>
            </a:r>
            <a:r>
              <a:rPr lang="id-ID" altLang="id-ID" sz="2400">
                <a:latin typeface="Times New Roman" panose="02020603050405020304" pitchFamily="18" charset="0"/>
              </a:rPr>
              <a:t>(</a:t>
            </a:r>
            <a:r>
              <a:rPr lang="id-ID" altLang="id-ID" sz="2400" i="1">
                <a:latin typeface="Times New Roman" panose="02020603050405020304" pitchFamily="18" charset="0"/>
              </a:rPr>
              <a:t>u</a:t>
            </a:r>
            <a:r>
              <a:rPr lang="id-ID" altLang="id-ID" sz="2400">
                <a:latin typeface="Times New Roman" panose="02020603050405020304" pitchFamily="18" charset="0"/>
              </a:rPr>
              <a:t>) dan </a:t>
            </a:r>
            <a:r>
              <a:rPr lang="id-ID" altLang="id-ID" sz="2400" i="1">
                <a:latin typeface="Times New Roman" panose="02020603050405020304" pitchFamily="18" charset="0"/>
              </a:rPr>
              <a:t>u</a:t>
            </a:r>
            <a:r>
              <a:rPr lang="id-ID" altLang="id-ID" sz="2400">
                <a:latin typeface="Times New Roman" panose="02020603050405020304" pitchFamily="18" charset="0"/>
              </a:rPr>
              <a:t> = </a:t>
            </a:r>
            <a:r>
              <a:rPr lang="id-ID" altLang="id-ID" sz="2400" i="1">
                <a:latin typeface="Times New Roman" panose="02020603050405020304" pitchFamily="18" charset="0"/>
              </a:rPr>
              <a:t>g</a:t>
            </a:r>
            <a:r>
              <a:rPr lang="id-ID" altLang="id-ID" sz="2400">
                <a:latin typeface="Times New Roman" panose="02020603050405020304" pitchFamily="18" charset="0"/>
              </a:rPr>
              <a:t>(</a:t>
            </a:r>
            <a:r>
              <a:rPr lang="id-ID" altLang="id-ID" sz="2400" i="1">
                <a:latin typeface="Times New Roman" panose="02020603050405020304" pitchFamily="18" charset="0"/>
              </a:rPr>
              <a:t>x</a:t>
            </a:r>
            <a:r>
              <a:rPr lang="id-ID" altLang="id-ID" sz="2400">
                <a:latin typeface="Times New Roman" panose="02020603050405020304" pitchFamily="18" charset="0"/>
              </a:rPr>
              <a:t>).  Jika </a:t>
            </a:r>
            <a:r>
              <a:rPr lang="en-US" altLang="id-ID" sz="2400">
                <a:latin typeface="Times New Roman" panose="02020603050405020304" pitchFamily="18" charset="0"/>
              </a:rPr>
              <a:t>        </a:t>
            </a:r>
            <a:r>
              <a:rPr lang="id-ID" altLang="id-ID" sz="2400">
                <a:latin typeface="Times New Roman" panose="02020603050405020304" pitchFamily="18" charset="0"/>
              </a:rPr>
              <a:t>dan </a:t>
            </a:r>
            <a:r>
              <a:rPr lang="en-US" altLang="id-ID" sz="2400">
                <a:latin typeface="Times New Roman" panose="02020603050405020304" pitchFamily="18" charset="0"/>
              </a:rPr>
              <a:t>      </a:t>
            </a:r>
            <a:r>
              <a:rPr lang="id-ID" altLang="id-ID" sz="2400">
                <a:latin typeface="Times New Roman" panose="02020603050405020304" pitchFamily="18" charset="0"/>
              </a:rPr>
              <a:t> ada </a:t>
            </a:r>
            <a:r>
              <a:rPr lang="id-ID" altLang="id-ID" sz="2400" i="1">
                <a:latin typeface="Times New Roman" panose="02020603050405020304" pitchFamily="18" charset="0"/>
              </a:rPr>
              <a:t>,</a:t>
            </a:r>
            <a:r>
              <a:rPr lang="id-ID" altLang="id-ID" sz="2400">
                <a:latin typeface="Times New Roman" panose="02020603050405020304" pitchFamily="18" charset="0"/>
              </a:rPr>
              <a:t> maka</a:t>
            </a:r>
            <a:endParaRPr lang="en-US" altLang="id-ID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Contoh : Tentukan           dari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Jawab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Misal                            sehingga bentuk diatas menjadi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Karena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1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                                              dan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800"/>
              <a:t>	maka</a:t>
            </a:r>
          </a:p>
          <a:p>
            <a:pPr>
              <a:lnSpc>
                <a:spcPct val="90000"/>
              </a:lnSpc>
            </a:pPr>
            <a:endParaRPr lang="id-ID" altLang="id-ID" sz="1800"/>
          </a:p>
          <a:p>
            <a:pPr>
              <a:lnSpc>
                <a:spcPct val="90000"/>
              </a:lnSpc>
            </a:pPr>
            <a:endParaRPr lang="en-US" altLang="id-ID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id-ID" altLang="id-ID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id-ID" sz="2400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5">
            <a:extLst>
              <a:ext uri="{FF2B5EF4-FFF2-40B4-BE49-F238E27FC236}">
                <a16:creationId xmlns="" xmlns:a16="http://schemas.microsoft.com/office/drawing/2014/main" id="{6F9FFD7E-DDFB-4307-B35B-7B3EA06EC2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112BEAD-5047-4C41-8218-A686B25FA1EE}" type="slidenum">
              <a:rPr lang="en-US" altLang="id-ID">
                <a:solidFill>
                  <a:schemeClr val="tx2"/>
                </a:solidFill>
              </a:rPr>
              <a:pPr/>
              <a:t>22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="" xmlns:a16="http://schemas.microsoft.com/office/drawing/2014/main" id="{ECAC01CF-7C9E-4260-B3C4-6E70E76E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30" name="Rectangle 7">
            <a:extLst>
              <a:ext uri="{FF2B5EF4-FFF2-40B4-BE49-F238E27FC236}">
                <a16:creationId xmlns="" xmlns:a16="http://schemas.microsoft.com/office/drawing/2014/main" id="{32E964A3-E3BC-458A-B690-CC694D8F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31" name="Rectangle 9">
            <a:extLst>
              <a:ext uri="{FF2B5EF4-FFF2-40B4-BE49-F238E27FC236}">
                <a16:creationId xmlns="" xmlns:a16="http://schemas.microsoft.com/office/drawing/2014/main" id="{EB4725BC-0943-4167-B8C4-E065F1086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0488" name="Object 8">
            <a:extLst>
              <a:ext uri="{FF2B5EF4-FFF2-40B4-BE49-F238E27FC236}">
                <a16:creationId xmlns="" xmlns:a16="http://schemas.microsoft.com/office/drawing/2014/main" id="{DC526BF6-7CD2-46AE-BEA6-65E7B9D7B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05000"/>
          <a:ext cx="13239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3" imgW="748975" imgH="393529" progId="Equation.3">
                  <p:embed/>
                </p:oleObj>
              </mc:Choice>
              <mc:Fallback>
                <p:oleObj name="Equation" r:id="rId3" imgW="748975" imgH="393529" progId="Equation.3">
                  <p:embed/>
                  <p:pic>
                    <p:nvPicPr>
                      <p:cNvPr id="20488" name="Object 8">
                        <a:extLst>
                          <a:ext uri="{FF2B5EF4-FFF2-40B4-BE49-F238E27FC236}">
                            <a16:creationId xmlns="" xmlns:a16="http://schemas.microsoft.com/office/drawing/2014/main" id="{DC526BF6-7CD2-46AE-BEA6-65E7B9D7B7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5000"/>
                        <a:ext cx="13239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12">
            <a:extLst>
              <a:ext uri="{FF2B5EF4-FFF2-40B4-BE49-F238E27FC236}">
                <a16:creationId xmlns="" xmlns:a16="http://schemas.microsoft.com/office/drawing/2014/main" id="{BB341030-B9EB-4B24-8E63-1B08A63F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34" name="Rectangle 15">
            <a:extLst>
              <a:ext uri="{FF2B5EF4-FFF2-40B4-BE49-F238E27FC236}">
                <a16:creationId xmlns="" xmlns:a16="http://schemas.microsoft.com/office/drawing/2014/main" id="{9F2D18E2-A83E-4F52-8AD5-A036BA396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35" name="Rectangle 17">
            <a:extLst>
              <a:ext uri="{FF2B5EF4-FFF2-40B4-BE49-F238E27FC236}">
                <a16:creationId xmlns="" xmlns:a16="http://schemas.microsoft.com/office/drawing/2014/main" id="{AED87EC4-C212-4F21-BB0A-2452E2B86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36" name="Rectangle 20">
            <a:extLst>
              <a:ext uri="{FF2B5EF4-FFF2-40B4-BE49-F238E27FC236}">
                <a16:creationId xmlns="" xmlns:a16="http://schemas.microsoft.com/office/drawing/2014/main" id="{18C2693A-8776-466A-A582-26411278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37" name="Rectangle 22">
            <a:extLst>
              <a:ext uri="{FF2B5EF4-FFF2-40B4-BE49-F238E27FC236}">
                <a16:creationId xmlns="" xmlns:a16="http://schemas.microsoft.com/office/drawing/2014/main" id="{976CC419-BC94-4E37-A4C2-C59C4D7F1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38" name="Rectangle 26">
            <a:extLst>
              <a:ext uri="{FF2B5EF4-FFF2-40B4-BE49-F238E27FC236}">
                <a16:creationId xmlns="" xmlns:a16="http://schemas.microsoft.com/office/drawing/2014/main" id="{13B32118-BD15-4CEC-BDA0-55F8A615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52239" name="Rectangle 29">
            <a:extLst>
              <a:ext uri="{FF2B5EF4-FFF2-40B4-BE49-F238E27FC236}">
                <a16:creationId xmlns="" xmlns:a16="http://schemas.microsoft.com/office/drawing/2014/main" id="{1EB77424-C9E3-44A3-80CF-F2744EF66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40" name="Rectangle 30">
            <a:extLst>
              <a:ext uri="{FF2B5EF4-FFF2-40B4-BE49-F238E27FC236}">
                <a16:creationId xmlns="" xmlns:a16="http://schemas.microsoft.com/office/drawing/2014/main" id="{BE100FF9-577C-430F-921B-FD778D8A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346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52241" name="Rectangle 32">
            <a:extLst>
              <a:ext uri="{FF2B5EF4-FFF2-40B4-BE49-F238E27FC236}">
                <a16:creationId xmlns="" xmlns:a16="http://schemas.microsoft.com/office/drawing/2014/main" id="{16732C9B-1C1F-4219-A231-19B5DF995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0511" name="Object 31">
            <a:extLst>
              <a:ext uri="{FF2B5EF4-FFF2-40B4-BE49-F238E27FC236}">
                <a16:creationId xmlns="" xmlns:a16="http://schemas.microsoft.com/office/drawing/2014/main" id="{32FDC4E0-BF6F-4823-A063-E440648EB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0288" y="1371600"/>
          <a:ext cx="4429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5" imgW="228501" imgH="393529" progId="Equation.3">
                  <p:embed/>
                </p:oleObj>
              </mc:Choice>
              <mc:Fallback>
                <p:oleObj name="Equation" r:id="rId5" imgW="228501" imgH="393529" progId="Equation.3">
                  <p:embed/>
                  <p:pic>
                    <p:nvPicPr>
                      <p:cNvPr id="20511" name="Object 31">
                        <a:extLst>
                          <a:ext uri="{FF2B5EF4-FFF2-40B4-BE49-F238E27FC236}">
                            <a16:creationId xmlns="" xmlns:a16="http://schemas.microsoft.com/office/drawing/2014/main" id="{32FDC4E0-BF6F-4823-A063-E440648EB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1371600"/>
                        <a:ext cx="44291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Rectangle 33">
            <a:extLst>
              <a:ext uri="{FF2B5EF4-FFF2-40B4-BE49-F238E27FC236}">
                <a16:creationId xmlns="" xmlns:a16="http://schemas.microsoft.com/office/drawing/2014/main" id="{12EF09C3-9FE7-4AC9-8A78-19C1492C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0525"/>
            <a:ext cx="26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52244" name="Rectangle 35">
            <a:extLst>
              <a:ext uri="{FF2B5EF4-FFF2-40B4-BE49-F238E27FC236}">
                <a16:creationId xmlns="" xmlns:a16="http://schemas.microsoft.com/office/drawing/2014/main" id="{7D6EADDD-5C99-4042-BE4E-AA7010DF0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0514" name="Object 34">
            <a:extLst>
              <a:ext uri="{FF2B5EF4-FFF2-40B4-BE49-F238E27FC236}">
                <a16:creationId xmlns="" xmlns:a16="http://schemas.microsoft.com/office/drawing/2014/main" id="{D336C0EF-DD6A-406B-A7AE-487332D30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650" y="1395413"/>
          <a:ext cx="4429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7" imgW="228501" imgH="393529" progId="Equation.3">
                  <p:embed/>
                </p:oleObj>
              </mc:Choice>
              <mc:Fallback>
                <p:oleObj name="Equation" r:id="rId7" imgW="228501" imgH="393529" progId="Equation.3">
                  <p:embed/>
                  <p:pic>
                    <p:nvPicPr>
                      <p:cNvPr id="20514" name="Object 34">
                        <a:extLst>
                          <a:ext uri="{FF2B5EF4-FFF2-40B4-BE49-F238E27FC236}">
                            <a16:creationId xmlns="" xmlns:a16="http://schemas.microsoft.com/office/drawing/2014/main" id="{D336C0EF-DD6A-406B-A7AE-487332D30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1395413"/>
                        <a:ext cx="4429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6" name="Rectangle 36">
            <a:extLst>
              <a:ext uri="{FF2B5EF4-FFF2-40B4-BE49-F238E27FC236}">
                <a16:creationId xmlns="" xmlns:a16="http://schemas.microsoft.com/office/drawing/2014/main" id="{FA14818F-8A37-4815-B0EE-F42711A5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0525"/>
            <a:ext cx="269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2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52247" name="Rectangle 41">
            <a:extLst>
              <a:ext uri="{FF2B5EF4-FFF2-40B4-BE49-F238E27FC236}">
                <a16:creationId xmlns="" xmlns:a16="http://schemas.microsoft.com/office/drawing/2014/main" id="{DE1AEAE0-8FA8-45C4-B286-5D77E4FF6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0520" name="Object 40">
            <a:extLst>
              <a:ext uri="{FF2B5EF4-FFF2-40B4-BE49-F238E27FC236}">
                <a16:creationId xmlns="" xmlns:a16="http://schemas.microsoft.com/office/drawing/2014/main" id="{4365C300-4D20-4C42-87B2-EAC2561E6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438400"/>
          <a:ext cx="398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9" imgW="228501" imgH="393529" progId="Equation.3">
                  <p:embed/>
                </p:oleObj>
              </mc:Choice>
              <mc:Fallback>
                <p:oleObj name="Equation" r:id="rId9" imgW="228501" imgH="393529" progId="Equation.3">
                  <p:embed/>
                  <p:pic>
                    <p:nvPicPr>
                      <p:cNvPr id="20520" name="Object 40">
                        <a:extLst>
                          <a:ext uri="{FF2B5EF4-FFF2-40B4-BE49-F238E27FC236}">
                            <a16:creationId xmlns="" xmlns:a16="http://schemas.microsoft.com/office/drawing/2014/main" id="{4365C300-4D20-4C42-87B2-EAC2561E60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38400"/>
                        <a:ext cx="3984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8" name="Object 48">
            <a:extLst>
              <a:ext uri="{FF2B5EF4-FFF2-40B4-BE49-F238E27FC236}">
                <a16:creationId xmlns="" xmlns:a16="http://schemas.microsoft.com/office/drawing/2014/main" id="{C3C58D07-5024-471B-9AAD-A161B362A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593975"/>
          <a:ext cx="1524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1" imgW="927100" imgH="228600" progId="Equation.3">
                  <p:embed/>
                </p:oleObj>
              </mc:Choice>
              <mc:Fallback>
                <p:oleObj name="Equation" r:id="rId11" imgW="927100" imgH="228600" progId="Equation.3">
                  <p:embed/>
                  <p:pic>
                    <p:nvPicPr>
                      <p:cNvPr id="20528" name="Object 48">
                        <a:extLst>
                          <a:ext uri="{FF2B5EF4-FFF2-40B4-BE49-F238E27FC236}">
                            <a16:creationId xmlns="" xmlns:a16="http://schemas.microsoft.com/office/drawing/2014/main" id="{C3C58D07-5024-471B-9AAD-A161B362A6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593975"/>
                        <a:ext cx="1524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7" name="Object 47">
            <a:extLst>
              <a:ext uri="{FF2B5EF4-FFF2-40B4-BE49-F238E27FC236}">
                <a16:creationId xmlns="" xmlns:a16="http://schemas.microsoft.com/office/drawing/2014/main" id="{E2346BF6-2299-4AE8-85E8-D1D3A9411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1225" y="3200400"/>
          <a:ext cx="117316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3" imgW="634725" imgH="203112" progId="Equation.3">
                  <p:embed/>
                </p:oleObj>
              </mc:Choice>
              <mc:Fallback>
                <p:oleObj name="Equation" r:id="rId13" imgW="634725" imgH="203112" progId="Equation.3">
                  <p:embed/>
                  <p:pic>
                    <p:nvPicPr>
                      <p:cNvPr id="20527" name="Object 47">
                        <a:extLst>
                          <a:ext uri="{FF2B5EF4-FFF2-40B4-BE49-F238E27FC236}">
                            <a16:creationId xmlns="" xmlns:a16="http://schemas.microsoft.com/office/drawing/2014/main" id="{E2346BF6-2299-4AE8-85E8-D1D3A9411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200400"/>
                        <a:ext cx="117316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6" name="Object 46">
            <a:extLst>
              <a:ext uri="{FF2B5EF4-FFF2-40B4-BE49-F238E27FC236}">
                <a16:creationId xmlns="" xmlns:a16="http://schemas.microsoft.com/office/drawing/2014/main" id="{0751C612-8328-4B7B-A609-1E07FD00F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032250"/>
          <a:ext cx="914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15" imgW="545863" imgH="393529" progId="Equation.3">
                  <p:embed/>
                </p:oleObj>
              </mc:Choice>
              <mc:Fallback>
                <p:oleObj name="Equation" r:id="rId15" imgW="545863" imgH="393529" progId="Equation.3">
                  <p:embed/>
                  <p:pic>
                    <p:nvPicPr>
                      <p:cNvPr id="20526" name="Object 46">
                        <a:extLst>
                          <a:ext uri="{FF2B5EF4-FFF2-40B4-BE49-F238E27FC236}">
                            <a16:creationId xmlns="" xmlns:a16="http://schemas.microsoft.com/office/drawing/2014/main" id="{0751C612-8328-4B7B-A609-1E07FD00F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32250"/>
                        <a:ext cx="9144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5" name="Object 45">
            <a:extLst>
              <a:ext uri="{FF2B5EF4-FFF2-40B4-BE49-F238E27FC236}">
                <a16:creationId xmlns="" xmlns:a16="http://schemas.microsoft.com/office/drawing/2014/main" id="{962516A2-A6CE-44BC-985B-52B1AF9E9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152775"/>
          <a:ext cx="1219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17" imgW="571252" imgH="203112" progId="Equation.3">
                  <p:embed/>
                </p:oleObj>
              </mc:Choice>
              <mc:Fallback>
                <p:oleObj name="Equation" r:id="rId17" imgW="571252" imgH="203112" progId="Equation.3">
                  <p:embed/>
                  <p:pic>
                    <p:nvPicPr>
                      <p:cNvPr id="20525" name="Object 45">
                        <a:extLst>
                          <a:ext uri="{FF2B5EF4-FFF2-40B4-BE49-F238E27FC236}">
                            <a16:creationId xmlns="" xmlns:a16="http://schemas.microsoft.com/office/drawing/2014/main" id="{962516A2-A6CE-44BC-985B-52B1AF9E9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152775"/>
                        <a:ext cx="12192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4" name="Object 44">
            <a:extLst>
              <a:ext uri="{FF2B5EF4-FFF2-40B4-BE49-F238E27FC236}">
                <a16:creationId xmlns="" xmlns:a16="http://schemas.microsoft.com/office/drawing/2014/main" id="{4782DB42-3DFA-47E5-BC40-7001359D5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962400"/>
          <a:ext cx="122555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19" imgW="698197" imgH="393529" progId="Equation.3">
                  <p:embed/>
                </p:oleObj>
              </mc:Choice>
              <mc:Fallback>
                <p:oleObj name="Equation" r:id="rId19" imgW="698197" imgH="393529" progId="Equation.3">
                  <p:embed/>
                  <p:pic>
                    <p:nvPicPr>
                      <p:cNvPr id="20524" name="Object 44">
                        <a:extLst>
                          <a:ext uri="{FF2B5EF4-FFF2-40B4-BE49-F238E27FC236}">
                            <a16:creationId xmlns="" xmlns:a16="http://schemas.microsoft.com/office/drawing/2014/main" id="{4782DB42-3DFA-47E5-BC40-7001359D5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62400"/>
                        <a:ext cx="122555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42">
            <a:extLst>
              <a:ext uri="{FF2B5EF4-FFF2-40B4-BE49-F238E27FC236}">
                <a16:creationId xmlns="" xmlns:a16="http://schemas.microsoft.com/office/drawing/2014/main" id="{A4BEE289-F5B7-431B-AF2E-AD2CF45E2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213350"/>
          <a:ext cx="19812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21" imgW="977900" imgH="228600" progId="Equation.3">
                  <p:embed/>
                </p:oleObj>
              </mc:Choice>
              <mc:Fallback>
                <p:oleObj name="Equation" r:id="rId21" imgW="977900" imgH="228600" progId="Equation.3">
                  <p:embed/>
                  <p:pic>
                    <p:nvPicPr>
                      <p:cNvPr id="20522" name="Object 42">
                        <a:extLst>
                          <a:ext uri="{FF2B5EF4-FFF2-40B4-BE49-F238E27FC236}">
                            <a16:creationId xmlns="" xmlns:a16="http://schemas.microsoft.com/office/drawing/2014/main" id="{A4BEE289-F5B7-431B-AF2E-AD2CF45E2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213350"/>
                        <a:ext cx="19812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5" name="Rectangle 49">
            <a:extLst>
              <a:ext uri="{FF2B5EF4-FFF2-40B4-BE49-F238E27FC236}">
                <a16:creationId xmlns="" xmlns:a16="http://schemas.microsoft.com/office/drawing/2014/main" id="{CEB2024A-A162-491E-9373-1EE472594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57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56" name="Rectangle 50">
            <a:extLst>
              <a:ext uri="{FF2B5EF4-FFF2-40B4-BE49-F238E27FC236}">
                <a16:creationId xmlns="" xmlns:a16="http://schemas.microsoft.com/office/drawing/2014/main" id="{261446AB-73D1-4CDC-8CF8-76AF28146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2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57" name="Rectangle 51">
            <a:extLst>
              <a:ext uri="{FF2B5EF4-FFF2-40B4-BE49-F238E27FC236}">
                <a16:creationId xmlns="" xmlns:a16="http://schemas.microsoft.com/office/drawing/2014/main" id="{5C45675D-F03C-4192-870B-5617A2150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8575"/>
            <a:ext cx="312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52258" name="Rectangle 52">
            <a:extLst>
              <a:ext uri="{FF2B5EF4-FFF2-40B4-BE49-F238E27FC236}">
                <a16:creationId xmlns="" xmlns:a16="http://schemas.microsoft.com/office/drawing/2014/main" id="{84FB5E04-1B6F-4E79-8823-9A68088BA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59" name="Rectangle 53">
            <a:extLst>
              <a:ext uri="{FF2B5EF4-FFF2-40B4-BE49-F238E27FC236}">
                <a16:creationId xmlns="" xmlns:a16="http://schemas.microsoft.com/office/drawing/2014/main" id="{4BC8E0BB-717A-4E43-A6F7-0656969D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337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60" name="Rectangle 54">
            <a:extLst>
              <a:ext uri="{FF2B5EF4-FFF2-40B4-BE49-F238E27FC236}">
                <a16:creationId xmlns="" xmlns:a16="http://schemas.microsoft.com/office/drawing/2014/main" id="{AA32DECD-9746-40DE-B633-0E8D17910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242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2261" name="Rectangle 57">
            <a:extLst>
              <a:ext uri="{FF2B5EF4-FFF2-40B4-BE49-F238E27FC236}">
                <a16:creationId xmlns="" xmlns:a16="http://schemas.microsoft.com/office/drawing/2014/main" id="{342AA681-69B5-4BC8-BA08-BA41388F6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0536" name="Object 56">
            <a:extLst>
              <a:ext uri="{FF2B5EF4-FFF2-40B4-BE49-F238E27FC236}">
                <a16:creationId xmlns="" xmlns:a16="http://schemas.microsoft.com/office/drawing/2014/main" id="{2870075F-4593-4625-B394-7556FB0E18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5013" y="5108575"/>
          <a:ext cx="22098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23" imgW="1218671" imgH="393529" progId="Equation.3">
                  <p:embed/>
                </p:oleObj>
              </mc:Choice>
              <mc:Fallback>
                <p:oleObj name="Equation" r:id="rId23" imgW="1218671" imgH="393529" progId="Equation.3">
                  <p:embed/>
                  <p:pic>
                    <p:nvPicPr>
                      <p:cNvPr id="20536" name="Object 56">
                        <a:extLst>
                          <a:ext uri="{FF2B5EF4-FFF2-40B4-BE49-F238E27FC236}">
                            <a16:creationId xmlns="" xmlns:a16="http://schemas.microsoft.com/office/drawing/2014/main" id="{2870075F-4593-4625-B394-7556FB0E18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5108575"/>
                        <a:ext cx="22098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72" name="Object 8">
            <a:extLst>
              <a:ext uri="{FF2B5EF4-FFF2-40B4-BE49-F238E27FC236}">
                <a16:creationId xmlns="" xmlns:a16="http://schemas.microsoft.com/office/drawing/2014/main" id="{DC3E7A88-BAA2-41DF-BDFC-9F0684E36F1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836863" y="1955800"/>
          <a:ext cx="12573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113672" name="Object 8">
                        <a:extLst>
                          <a:ext uri="{FF2B5EF4-FFF2-40B4-BE49-F238E27FC236}">
                            <a16:creationId xmlns="" xmlns:a16="http://schemas.microsoft.com/office/drawing/2014/main" id="{DC3E7A88-BAA2-41DF-BDFC-9F0684E36F1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1955800"/>
                        <a:ext cx="12573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99" name="Object 35">
            <a:extLst>
              <a:ext uri="{FF2B5EF4-FFF2-40B4-BE49-F238E27FC236}">
                <a16:creationId xmlns="" xmlns:a16="http://schemas.microsoft.com/office/drawing/2014/main" id="{58D5B507-6F46-4D5A-BE34-B1BFDB505E6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19600" y="4965700"/>
          <a:ext cx="5016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Equation" r:id="rId5" imgW="190417" imgH="139639" progId="Equation.3">
                  <p:embed/>
                </p:oleObj>
              </mc:Choice>
              <mc:Fallback>
                <p:oleObj name="Equation" r:id="rId5" imgW="190417" imgH="139639" progId="Equation.3">
                  <p:embed/>
                  <p:pic>
                    <p:nvPicPr>
                      <p:cNvPr id="113699" name="Object 35">
                        <a:extLst>
                          <a:ext uri="{FF2B5EF4-FFF2-40B4-BE49-F238E27FC236}">
                            <a16:creationId xmlns="" xmlns:a16="http://schemas.microsoft.com/office/drawing/2014/main" id="{58D5B507-6F46-4D5A-BE34-B1BFDB505E6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65700"/>
                        <a:ext cx="5016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1" name="Object 47">
            <a:extLst>
              <a:ext uri="{FF2B5EF4-FFF2-40B4-BE49-F238E27FC236}">
                <a16:creationId xmlns="" xmlns:a16="http://schemas.microsoft.com/office/drawing/2014/main" id="{F3DC35AA-F991-43BE-A9FA-AF2743AE41C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495800" y="4279900"/>
          <a:ext cx="5016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7" imgW="190417" imgH="139639" progId="Equation.3">
                  <p:embed/>
                </p:oleObj>
              </mc:Choice>
              <mc:Fallback>
                <p:oleObj name="Equation" r:id="rId7" imgW="190417" imgH="139639" progId="Equation.3">
                  <p:embed/>
                  <p:pic>
                    <p:nvPicPr>
                      <p:cNvPr id="113711" name="Object 47">
                        <a:extLst>
                          <a:ext uri="{FF2B5EF4-FFF2-40B4-BE49-F238E27FC236}">
                            <a16:creationId xmlns="" xmlns:a16="http://schemas.microsoft.com/office/drawing/2014/main" id="{F3DC35AA-F991-43BE-A9FA-AF2743AE41C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279900"/>
                        <a:ext cx="5016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Slide Number Placeholder 6">
            <a:extLst>
              <a:ext uri="{FF2B5EF4-FFF2-40B4-BE49-F238E27FC236}">
                <a16:creationId xmlns="" xmlns:a16="http://schemas.microsoft.com/office/drawing/2014/main" id="{402CF150-933A-43B1-ADE1-B33097CE5F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71198DF-074E-49A2-BC9B-7492D69044E3}" type="slidenum">
              <a:rPr lang="en-US" altLang="id-ID">
                <a:solidFill>
                  <a:schemeClr val="tx2"/>
                </a:solidFill>
              </a:rPr>
              <a:pPr/>
              <a:t>23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13676" name="Text Box 12">
            <a:extLst>
              <a:ext uri="{FF2B5EF4-FFF2-40B4-BE49-F238E27FC236}">
                <a16:creationId xmlns="" xmlns:a16="http://schemas.microsoft.com/office/drawing/2014/main" id="{491722B7-EA2F-4475-AE32-89C0CA92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27150"/>
            <a:ext cx="3925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Jika y = f(u), u = g(v), v = h(x), dan</a:t>
            </a:r>
          </a:p>
        </p:txBody>
      </p:sp>
      <p:sp>
        <p:nvSpPr>
          <p:cNvPr id="53255" name="Rectangle 14">
            <a:extLst>
              <a:ext uri="{FF2B5EF4-FFF2-40B4-BE49-F238E27FC236}">
                <a16:creationId xmlns="" xmlns:a16="http://schemas.microsoft.com/office/drawing/2014/main" id="{383AD11E-B846-4001-BB7F-44A6945A3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677" name="Object 13">
            <a:extLst>
              <a:ext uri="{FF2B5EF4-FFF2-40B4-BE49-F238E27FC236}">
                <a16:creationId xmlns="" xmlns:a16="http://schemas.microsoft.com/office/drawing/2014/main" id="{AFB7A18D-19F4-4265-8461-5500CE8D67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4775" y="1214438"/>
          <a:ext cx="12890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8" imgW="736280" imgH="393529" progId="Equation.3">
                  <p:embed/>
                </p:oleObj>
              </mc:Choice>
              <mc:Fallback>
                <p:oleObj name="Equation" r:id="rId8" imgW="736280" imgH="393529" progId="Equation.3">
                  <p:embed/>
                  <p:pic>
                    <p:nvPicPr>
                      <p:cNvPr id="113677" name="Object 13">
                        <a:extLst>
                          <a:ext uri="{FF2B5EF4-FFF2-40B4-BE49-F238E27FC236}">
                            <a16:creationId xmlns="" xmlns:a16="http://schemas.microsoft.com/office/drawing/2014/main" id="{AFB7A18D-19F4-4265-8461-5500CE8D67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1214438"/>
                        <a:ext cx="128905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9" name="Text Box 15">
            <a:extLst>
              <a:ext uri="{FF2B5EF4-FFF2-40B4-BE49-F238E27FC236}">
                <a16:creationId xmlns="" xmlns:a16="http://schemas.microsoft.com/office/drawing/2014/main" id="{E32F3D14-E830-4887-9534-009DA2EA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403350"/>
            <a:ext cx="1257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Ada, maka</a:t>
            </a:r>
          </a:p>
        </p:txBody>
      </p:sp>
      <p:sp>
        <p:nvSpPr>
          <p:cNvPr id="113680" name="Text Box 16">
            <a:extLst>
              <a:ext uri="{FF2B5EF4-FFF2-40B4-BE49-F238E27FC236}">
                <a16:creationId xmlns="" xmlns:a16="http://schemas.microsoft.com/office/drawing/2014/main" id="{D77654F0-7EB0-43A7-98AC-705C05814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57488"/>
            <a:ext cx="21415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Contoh : Tentukan </a:t>
            </a:r>
          </a:p>
        </p:txBody>
      </p:sp>
      <p:sp>
        <p:nvSpPr>
          <p:cNvPr id="53259" name="Rectangle 18">
            <a:extLst>
              <a:ext uri="{FF2B5EF4-FFF2-40B4-BE49-F238E27FC236}">
                <a16:creationId xmlns="" xmlns:a16="http://schemas.microsoft.com/office/drawing/2014/main" id="{8BCC322B-11B9-48D0-A622-9054E741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681" name="Object 17">
            <a:extLst>
              <a:ext uri="{FF2B5EF4-FFF2-40B4-BE49-F238E27FC236}">
                <a16:creationId xmlns="" xmlns:a16="http://schemas.microsoft.com/office/drawing/2014/main" id="{7ED4E210-4210-4A7E-AD03-BEDA979E7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0588" y="2638425"/>
          <a:ext cx="4143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10" imgW="228501" imgH="393529" progId="Equation.3">
                  <p:embed/>
                </p:oleObj>
              </mc:Choice>
              <mc:Fallback>
                <p:oleObj name="Equation" r:id="rId10" imgW="228501" imgH="393529" progId="Equation.3">
                  <p:embed/>
                  <p:pic>
                    <p:nvPicPr>
                      <p:cNvPr id="113681" name="Object 17">
                        <a:extLst>
                          <a:ext uri="{FF2B5EF4-FFF2-40B4-BE49-F238E27FC236}">
                            <a16:creationId xmlns="" xmlns:a16="http://schemas.microsoft.com/office/drawing/2014/main" id="{7ED4E210-4210-4A7E-AD03-BEDA979E79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2638425"/>
                        <a:ext cx="4143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Rectangle 20">
            <a:extLst>
              <a:ext uri="{FF2B5EF4-FFF2-40B4-BE49-F238E27FC236}">
                <a16:creationId xmlns="" xmlns:a16="http://schemas.microsoft.com/office/drawing/2014/main" id="{3942D1B4-81C7-4B71-83B5-FC480D5B4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683" name="Object 19">
            <a:extLst>
              <a:ext uri="{FF2B5EF4-FFF2-40B4-BE49-F238E27FC236}">
                <a16:creationId xmlns="" xmlns:a16="http://schemas.microsoft.com/office/drawing/2014/main" id="{2E19381A-5969-43FD-9572-9C49C976B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2768600"/>
          <a:ext cx="1600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12" imgW="1028700" imgH="228600" progId="Equation.3">
                  <p:embed/>
                </p:oleObj>
              </mc:Choice>
              <mc:Fallback>
                <p:oleObj name="Equation" r:id="rId12" imgW="1028700" imgH="228600" progId="Equation.3">
                  <p:embed/>
                  <p:pic>
                    <p:nvPicPr>
                      <p:cNvPr id="113683" name="Object 19">
                        <a:extLst>
                          <a:ext uri="{FF2B5EF4-FFF2-40B4-BE49-F238E27FC236}">
                            <a16:creationId xmlns="" xmlns:a16="http://schemas.microsoft.com/office/drawing/2014/main" id="{2E19381A-5969-43FD-9572-9C49C976B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2768600"/>
                        <a:ext cx="1600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6" name="Text Box 22">
            <a:extLst>
              <a:ext uri="{FF2B5EF4-FFF2-40B4-BE49-F238E27FC236}">
                <a16:creationId xmlns="" xmlns:a16="http://schemas.microsoft.com/office/drawing/2014/main" id="{67CC7335-5A43-4947-AA01-3649FEBB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2774950"/>
            <a:ext cx="566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dari</a:t>
            </a:r>
          </a:p>
        </p:txBody>
      </p:sp>
      <p:sp>
        <p:nvSpPr>
          <p:cNvPr id="53264" name="Rectangle 24">
            <a:extLst>
              <a:ext uri="{FF2B5EF4-FFF2-40B4-BE49-F238E27FC236}">
                <a16:creationId xmlns="" xmlns:a16="http://schemas.microsoft.com/office/drawing/2014/main" id="{079BC3D8-0460-4B13-AD13-DBD6B5D2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687" name="Object 23">
            <a:extLst>
              <a:ext uri="{FF2B5EF4-FFF2-40B4-BE49-F238E27FC236}">
                <a16:creationId xmlns="" xmlns:a16="http://schemas.microsoft.com/office/drawing/2014/main" id="{F0DB0F26-DF8A-4CD1-ACF8-47EAC0E8C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733800"/>
          <a:ext cx="12954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4" imgW="647419" imgH="203112" progId="Equation.3">
                  <p:embed/>
                </p:oleObj>
              </mc:Choice>
              <mc:Fallback>
                <p:oleObj name="Equation" r:id="rId14" imgW="647419" imgH="203112" progId="Equation.3">
                  <p:embed/>
                  <p:pic>
                    <p:nvPicPr>
                      <p:cNvPr id="113687" name="Object 23">
                        <a:extLst>
                          <a:ext uri="{FF2B5EF4-FFF2-40B4-BE49-F238E27FC236}">
                            <a16:creationId xmlns="" xmlns:a16="http://schemas.microsoft.com/office/drawing/2014/main" id="{F0DB0F26-DF8A-4CD1-ACF8-47EAC0E8C8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12954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Rectangle 27">
            <a:extLst>
              <a:ext uri="{FF2B5EF4-FFF2-40B4-BE49-F238E27FC236}">
                <a16:creationId xmlns="" xmlns:a16="http://schemas.microsoft.com/office/drawing/2014/main" id="{ED64B816-690D-442C-8D67-E7465A85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690" name="Object 26">
            <a:extLst>
              <a:ext uri="{FF2B5EF4-FFF2-40B4-BE49-F238E27FC236}">
                <a16:creationId xmlns="" xmlns:a16="http://schemas.microsoft.com/office/drawing/2014/main" id="{F477402B-D2C9-4424-B56C-37B447F1A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8" y="3505200"/>
          <a:ext cx="11334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16" imgW="596641" imgH="393529" progId="Equation.3">
                  <p:embed/>
                </p:oleObj>
              </mc:Choice>
              <mc:Fallback>
                <p:oleObj name="Equation" r:id="rId16" imgW="596641" imgH="393529" progId="Equation.3">
                  <p:embed/>
                  <p:pic>
                    <p:nvPicPr>
                      <p:cNvPr id="113690" name="Object 26">
                        <a:extLst>
                          <a:ext uri="{FF2B5EF4-FFF2-40B4-BE49-F238E27FC236}">
                            <a16:creationId xmlns="" xmlns:a16="http://schemas.microsoft.com/office/drawing/2014/main" id="{F477402B-D2C9-4424-B56C-37B447F1A4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3505200"/>
                        <a:ext cx="11334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8" name="Rectangle 28">
            <a:extLst>
              <a:ext uri="{FF2B5EF4-FFF2-40B4-BE49-F238E27FC236}">
                <a16:creationId xmlns="" xmlns:a16="http://schemas.microsoft.com/office/drawing/2014/main" id="{E3FAE09C-B1E9-4C50-8E1E-3C4390B6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1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13694" name="Text Box 30">
            <a:extLst>
              <a:ext uri="{FF2B5EF4-FFF2-40B4-BE49-F238E27FC236}">
                <a16:creationId xmlns="" xmlns:a16="http://schemas.microsoft.com/office/drawing/2014/main" id="{34FA3323-923C-4CE8-9468-4DF0F2DE2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32150"/>
            <a:ext cx="969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Jawab :</a:t>
            </a:r>
          </a:p>
        </p:txBody>
      </p:sp>
      <p:sp>
        <p:nvSpPr>
          <p:cNvPr id="113695" name="Text Box 31">
            <a:extLst>
              <a:ext uri="{FF2B5EF4-FFF2-40B4-BE49-F238E27FC236}">
                <a16:creationId xmlns="" xmlns:a16="http://schemas.microsoft.com/office/drawing/2014/main" id="{D21D5BF1-8C9C-4F5E-9198-7DFB05EBA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3689350"/>
            <a:ext cx="758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Misal </a:t>
            </a:r>
          </a:p>
        </p:txBody>
      </p:sp>
      <p:sp>
        <p:nvSpPr>
          <p:cNvPr id="53271" name="Rectangle 33">
            <a:extLst>
              <a:ext uri="{FF2B5EF4-FFF2-40B4-BE49-F238E27FC236}">
                <a16:creationId xmlns="" xmlns:a16="http://schemas.microsoft.com/office/drawing/2014/main" id="{876EDD59-7C9D-454E-A587-058D4FF60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696" name="Object 32">
            <a:extLst>
              <a:ext uri="{FF2B5EF4-FFF2-40B4-BE49-F238E27FC236}">
                <a16:creationId xmlns="" xmlns:a16="http://schemas.microsoft.com/office/drawing/2014/main" id="{2FECEAF0-DCB2-4005-8AF1-CB91294F4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0100" y="3762375"/>
          <a:ext cx="57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18" imgW="190417" imgH="139639" progId="Equation.3">
                  <p:embed/>
                </p:oleObj>
              </mc:Choice>
              <mc:Fallback>
                <p:oleObj name="Equation" r:id="rId18" imgW="190417" imgH="139639" progId="Equation.3">
                  <p:embed/>
                  <p:pic>
                    <p:nvPicPr>
                      <p:cNvPr id="113696" name="Object 32">
                        <a:extLst>
                          <a:ext uri="{FF2B5EF4-FFF2-40B4-BE49-F238E27FC236}">
                            <a16:creationId xmlns="" xmlns:a16="http://schemas.microsoft.com/office/drawing/2014/main" id="{2FECEAF0-DCB2-4005-8AF1-CB91294F4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762375"/>
                        <a:ext cx="571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98" name="Text Box 34">
            <a:extLst>
              <a:ext uri="{FF2B5EF4-FFF2-40B4-BE49-F238E27FC236}">
                <a16:creationId xmlns="" xmlns:a16="http://schemas.microsoft.com/office/drawing/2014/main" id="{50882A83-5CD6-4A55-AAA6-5D65E4F1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81488"/>
            <a:ext cx="1184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sv-SE" altLang="id-ID" i="1"/>
              <a:t>u = Sin v</a:t>
            </a:r>
            <a:r>
              <a:rPr lang="sv-SE" altLang="id-ID"/>
              <a:t> </a:t>
            </a:r>
            <a:endParaRPr lang="en-US" altLang="id-ID"/>
          </a:p>
        </p:txBody>
      </p:sp>
      <p:sp>
        <p:nvSpPr>
          <p:cNvPr id="53274" name="Rectangle 39">
            <a:extLst>
              <a:ext uri="{FF2B5EF4-FFF2-40B4-BE49-F238E27FC236}">
                <a16:creationId xmlns="" xmlns:a16="http://schemas.microsoft.com/office/drawing/2014/main" id="{8E560E33-FDCA-4318-9BE1-E82EDAAA5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702" name="Object 38">
            <a:extLst>
              <a:ext uri="{FF2B5EF4-FFF2-40B4-BE49-F238E27FC236}">
                <a16:creationId xmlns="" xmlns:a16="http://schemas.microsoft.com/office/drawing/2014/main" id="{C76BFC0E-4FB5-49DA-9C5F-DE30CD79F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9075" y="4216400"/>
          <a:ext cx="2438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Equation" r:id="rId19" imgW="1511300" imgH="393700" progId="Equation.3">
                  <p:embed/>
                </p:oleObj>
              </mc:Choice>
              <mc:Fallback>
                <p:oleObj name="Equation" r:id="rId19" imgW="1511300" imgH="393700" progId="Equation.3">
                  <p:embed/>
                  <p:pic>
                    <p:nvPicPr>
                      <p:cNvPr id="113702" name="Object 38">
                        <a:extLst>
                          <a:ext uri="{FF2B5EF4-FFF2-40B4-BE49-F238E27FC236}">
                            <a16:creationId xmlns="" xmlns:a16="http://schemas.microsoft.com/office/drawing/2014/main" id="{C76BFC0E-4FB5-49DA-9C5F-DE30CD79F0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4216400"/>
                        <a:ext cx="2438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6" name="Rectangle 40">
            <a:extLst>
              <a:ext uri="{FF2B5EF4-FFF2-40B4-BE49-F238E27FC236}">
                <a16:creationId xmlns="" xmlns:a16="http://schemas.microsoft.com/office/drawing/2014/main" id="{BA83152B-0737-4510-8B8D-421DC2801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42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3277" name="Rectangle 43">
            <a:extLst>
              <a:ext uri="{FF2B5EF4-FFF2-40B4-BE49-F238E27FC236}">
                <a16:creationId xmlns="" xmlns:a16="http://schemas.microsoft.com/office/drawing/2014/main" id="{8AFAC032-C239-4F4B-8F12-925186B9C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706" name="Object 42">
            <a:extLst>
              <a:ext uri="{FF2B5EF4-FFF2-40B4-BE49-F238E27FC236}">
                <a16:creationId xmlns="" xmlns:a16="http://schemas.microsoft.com/office/drawing/2014/main" id="{7ADBD43C-030C-4864-8200-CBD476AA92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759325"/>
          <a:ext cx="914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Equation" r:id="rId21" imgW="431613" imgH="228501" progId="Equation.3">
                  <p:embed/>
                </p:oleObj>
              </mc:Choice>
              <mc:Fallback>
                <p:oleObj name="Equation" r:id="rId21" imgW="431613" imgH="228501" progId="Equation.3">
                  <p:embed/>
                  <p:pic>
                    <p:nvPicPr>
                      <p:cNvPr id="113706" name="Object 42">
                        <a:extLst>
                          <a:ext uri="{FF2B5EF4-FFF2-40B4-BE49-F238E27FC236}">
                            <a16:creationId xmlns="" xmlns:a16="http://schemas.microsoft.com/office/drawing/2014/main" id="{7ADBD43C-030C-4864-8200-CBD476AA9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59325"/>
                        <a:ext cx="9144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9" name="Rectangle 45">
            <a:extLst>
              <a:ext uri="{FF2B5EF4-FFF2-40B4-BE49-F238E27FC236}">
                <a16:creationId xmlns="" xmlns:a16="http://schemas.microsoft.com/office/drawing/2014/main" id="{F2D423DA-1924-4466-A110-98E8AAB1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708" name="Object 44">
            <a:extLst>
              <a:ext uri="{FF2B5EF4-FFF2-40B4-BE49-F238E27FC236}">
                <a16:creationId xmlns="" xmlns:a16="http://schemas.microsoft.com/office/drawing/2014/main" id="{593C1575-DC2F-49B2-9277-C628574E2C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0" y="4800600"/>
          <a:ext cx="2667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Equation" r:id="rId23" imgW="1600200" imgH="393700" progId="Equation.3">
                  <p:embed/>
                </p:oleObj>
              </mc:Choice>
              <mc:Fallback>
                <p:oleObj name="Equation" r:id="rId23" imgW="1600200" imgH="393700" progId="Equation.3">
                  <p:embed/>
                  <p:pic>
                    <p:nvPicPr>
                      <p:cNvPr id="113708" name="Object 44">
                        <a:extLst>
                          <a:ext uri="{FF2B5EF4-FFF2-40B4-BE49-F238E27FC236}">
                            <a16:creationId xmlns="" xmlns:a16="http://schemas.microsoft.com/office/drawing/2014/main" id="{593C1575-DC2F-49B2-9277-C628574E2C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800600"/>
                        <a:ext cx="2667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1" name="Rectangle 46">
            <a:extLst>
              <a:ext uri="{FF2B5EF4-FFF2-40B4-BE49-F238E27FC236}">
                <a16:creationId xmlns="" xmlns:a16="http://schemas.microsoft.com/office/drawing/2014/main" id="{52786C65-699F-49C1-987D-461FD5D3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42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13714" name="Text Box 50">
            <a:extLst>
              <a:ext uri="{FF2B5EF4-FFF2-40B4-BE49-F238E27FC236}">
                <a16:creationId xmlns="" xmlns:a16="http://schemas.microsoft.com/office/drawing/2014/main" id="{3A9A42CA-060D-40DF-8A03-16915551F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21335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sehingga</a:t>
            </a:r>
          </a:p>
        </p:txBody>
      </p:sp>
      <p:sp>
        <p:nvSpPr>
          <p:cNvPr id="53283" name="Rectangle 52">
            <a:extLst>
              <a:ext uri="{FF2B5EF4-FFF2-40B4-BE49-F238E27FC236}">
                <a16:creationId xmlns="" xmlns:a16="http://schemas.microsoft.com/office/drawing/2014/main" id="{974B6CBC-28B4-4F3C-BE19-55E741777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13715" name="Object 51">
            <a:extLst>
              <a:ext uri="{FF2B5EF4-FFF2-40B4-BE49-F238E27FC236}">
                <a16:creationId xmlns="" xmlns:a16="http://schemas.microsoft.com/office/drawing/2014/main" id="{E2E40F60-A431-43A3-B364-E0B127119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4388" y="5667375"/>
          <a:ext cx="49530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name="Equation" r:id="rId25" imgW="2946400" imgH="393700" progId="Equation.3">
                  <p:embed/>
                </p:oleObj>
              </mc:Choice>
              <mc:Fallback>
                <p:oleObj name="Equation" r:id="rId25" imgW="2946400" imgH="393700" progId="Equation.3">
                  <p:embed/>
                  <p:pic>
                    <p:nvPicPr>
                      <p:cNvPr id="113715" name="Object 51">
                        <a:extLst>
                          <a:ext uri="{FF2B5EF4-FFF2-40B4-BE49-F238E27FC236}">
                            <a16:creationId xmlns="" xmlns:a16="http://schemas.microsoft.com/office/drawing/2014/main" id="{E2E40F60-A431-43A3-B364-E0B127119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5667375"/>
                        <a:ext cx="49530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5" name="Rectangle 53">
            <a:extLst>
              <a:ext uri="{FF2B5EF4-FFF2-40B4-BE49-F238E27FC236}">
                <a16:creationId xmlns="" xmlns:a16="http://schemas.microsoft.com/office/drawing/2014/main" id="{3B7B09F5-E29E-4A01-B8A0-6FCE0590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426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1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1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11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1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1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1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/>
      <p:bldP spid="113679" grpId="0"/>
      <p:bldP spid="113680" grpId="0"/>
      <p:bldP spid="113686" grpId="0"/>
      <p:bldP spid="113694" grpId="0"/>
      <p:bldP spid="113695" grpId="0"/>
      <p:bldP spid="113695" grpId="1"/>
      <p:bldP spid="113698" grpId="0"/>
      <p:bldP spid="1137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>
            <a:extLst>
              <a:ext uri="{FF2B5EF4-FFF2-40B4-BE49-F238E27FC236}">
                <a16:creationId xmlns="" xmlns:a16="http://schemas.microsoft.com/office/drawing/2014/main" id="{0B043B06-F009-4740-9E28-492682A3FB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1113" y="1066800"/>
            <a:ext cx="8420100" cy="5065713"/>
          </a:xfrm>
        </p:spPr>
        <p:txBody>
          <a:bodyPr/>
          <a:lstStyle/>
          <a:p>
            <a:r>
              <a:rPr lang="en-US" altLang="id-ID" sz="2000"/>
              <a:t>Contoh : Tentukan </a:t>
            </a:r>
          </a:p>
          <a:p>
            <a:endParaRPr lang="en-US" altLang="id-ID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/>
              <a:t>	jawab 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000"/>
          </a:p>
          <a:p>
            <a:pPr>
              <a:buFont typeface="Wingdings" panose="05000000000000000000" pitchFamily="2" charset="2"/>
              <a:buNone/>
            </a:pPr>
            <a:endParaRPr lang="en-US" altLang="id-ID" sz="1800"/>
          </a:p>
        </p:txBody>
      </p:sp>
      <p:sp>
        <p:nvSpPr>
          <p:cNvPr id="54275" name="Slide Number Placeholder 4">
            <a:extLst>
              <a:ext uri="{FF2B5EF4-FFF2-40B4-BE49-F238E27FC236}">
                <a16:creationId xmlns="" xmlns:a16="http://schemas.microsoft.com/office/drawing/2014/main" id="{3168E895-29DC-4B59-9955-286E69648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7F3236-A2BC-454F-A23E-18E9FF74573F}" type="slidenum">
              <a:rPr lang="en-US" altLang="id-ID">
                <a:solidFill>
                  <a:schemeClr val="tx2"/>
                </a:solidFill>
              </a:rPr>
              <a:pPr/>
              <a:t>24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23560" name="Rectangle 2">
            <a:extLst>
              <a:ext uri="{FF2B5EF4-FFF2-40B4-BE49-F238E27FC236}">
                <a16:creationId xmlns="" xmlns:a16="http://schemas.microsoft.com/office/drawing/2014/main" id="{913D603D-3E47-421B-A615-E10FF8AA2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457200"/>
            <a:ext cx="8915400" cy="87153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graphicFrame>
        <p:nvGraphicFramePr>
          <p:cNvPr id="115716" name="Object 4">
            <a:extLst>
              <a:ext uri="{FF2B5EF4-FFF2-40B4-BE49-F238E27FC236}">
                <a16:creationId xmlns="" xmlns:a16="http://schemas.microsoft.com/office/drawing/2014/main" id="{46FC77D0-1D7D-42A8-9E83-7BAA0CF9FC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5888" y="1200150"/>
          <a:ext cx="46847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2387600" imgH="393700" progId="Equation.3">
                  <p:embed/>
                </p:oleObj>
              </mc:Choice>
              <mc:Fallback>
                <p:oleObj name="Equation" r:id="rId3" imgW="2387600" imgH="393700" progId="Equation.3">
                  <p:embed/>
                  <p:pic>
                    <p:nvPicPr>
                      <p:cNvPr id="115716" name="Object 4">
                        <a:extLst>
                          <a:ext uri="{FF2B5EF4-FFF2-40B4-BE49-F238E27FC236}">
                            <a16:creationId xmlns="" xmlns:a16="http://schemas.microsoft.com/office/drawing/2014/main" id="{46FC77D0-1D7D-42A8-9E83-7BAA0CF9FC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1200150"/>
                        <a:ext cx="468471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>
            <a:extLst>
              <a:ext uri="{FF2B5EF4-FFF2-40B4-BE49-F238E27FC236}">
                <a16:creationId xmlns="" xmlns:a16="http://schemas.microsoft.com/office/drawing/2014/main" id="{E2FC08A5-B793-4A26-8F63-7CE066DE24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2362200"/>
          <a:ext cx="234156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5" imgW="1129810" imgH="355446" progId="Equation.3">
                  <p:embed/>
                </p:oleObj>
              </mc:Choice>
              <mc:Fallback>
                <p:oleObj name="Equation" r:id="rId5" imgW="1129810" imgH="355446" progId="Equation.3">
                  <p:embed/>
                  <p:pic>
                    <p:nvPicPr>
                      <p:cNvPr id="115717" name="Object 5">
                        <a:extLst>
                          <a:ext uri="{FF2B5EF4-FFF2-40B4-BE49-F238E27FC236}">
                            <a16:creationId xmlns="" xmlns:a16="http://schemas.microsoft.com/office/drawing/2014/main" id="{E2FC08A5-B793-4A26-8F63-7CE066DE24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234156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>
            <a:extLst>
              <a:ext uri="{FF2B5EF4-FFF2-40B4-BE49-F238E27FC236}">
                <a16:creationId xmlns="" xmlns:a16="http://schemas.microsoft.com/office/drawing/2014/main" id="{31B3771F-E590-4C7C-A1AD-8A5178154A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8575" y="3048000"/>
          <a:ext cx="19081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7" imgW="1168400" imgH="419100" progId="Equation.3">
                  <p:embed/>
                </p:oleObj>
              </mc:Choice>
              <mc:Fallback>
                <p:oleObj name="Equation" r:id="rId7" imgW="1168400" imgH="419100" progId="Equation.3">
                  <p:embed/>
                  <p:pic>
                    <p:nvPicPr>
                      <p:cNvPr id="115718" name="Object 6">
                        <a:extLst>
                          <a:ext uri="{FF2B5EF4-FFF2-40B4-BE49-F238E27FC236}">
                            <a16:creationId xmlns="" xmlns:a16="http://schemas.microsoft.com/office/drawing/2014/main" id="{31B3771F-E590-4C7C-A1AD-8A5178154A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3048000"/>
                        <a:ext cx="19081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>
            <a:extLst>
              <a:ext uri="{FF2B5EF4-FFF2-40B4-BE49-F238E27FC236}">
                <a16:creationId xmlns="" xmlns:a16="http://schemas.microsoft.com/office/drawing/2014/main" id="{1D216F5A-00B8-4249-8D54-C4CBE35E4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438400"/>
          <a:ext cx="2971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9" imgW="1346200" imgH="228600" progId="Equation.3">
                  <p:embed/>
                </p:oleObj>
              </mc:Choice>
              <mc:Fallback>
                <p:oleObj name="Equation" r:id="rId9" imgW="1346200" imgH="228600" progId="Equation.3">
                  <p:embed/>
                  <p:pic>
                    <p:nvPicPr>
                      <p:cNvPr id="115719" name="Object 7">
                        <a:extLst>
                          <a:ext uri="{FF2B5EF4-FFF2-40B4-BE49-F238E27FC236}">
                            <a16:creationId xmlns="" xmlns:a16="http://schemas.microsoft.com/office/drawing/2014/main" id="{1D216F5A-00B8-4249-8D54-C4CBE35E4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438400"/>
                        <a:ext cx="2971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Rectangle 8">
            <a:extLst>
              <a:ext uri="{FF2B5EF4-FFF2-40B4-BE49-F238E27FC236}">
                <a16:creationId xmlns="" xmlns:a16="http://schemas.microsoft.com/office/drawing/2014/main" id="{CFC92A93-D64C-444F-A5EB-02BCFFE89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33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91" name="Object 23">
            <a:extLst>
              <a:ext uri="{FF2B5EF4-FFF2-40B4-BE49-F238E27FC236}">
                <a16:creationId xmlns="" xmlns:a16="http://schemas.microsoft.com/office/drawing/2014/main" id="{D5793DCF-5A3D-4F7A-8C5F-51F0BF974DBA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5029200" y="1981200"/>
          <a:ext cx="37084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3" imgW="1498600" imgH="508000" progId="Equation.3">
                  <p:embed/>
                </p:oleObj>
              </mc:Choice>
              <mc:Fallback>
                <p:oleObj name="Equation" r:id="rId3" imgW="1498600" imgH="508000" progId="Equation.3">
                  <p:embed/>
                  <p:pic>
                    <p:nvPicPr>
                      <p:cNvPr id="160791" name="Object 23">
                        <a:extLst>
                          <a:ext uri="{FF2B5EF4-FFF2-40B4-BE49-F238E27FC236}">
                            <a16:creationId xmlns="" xmlns:a16="http://schemas.microsoft.com/office/drawing/2014/main" id="{D5793DCF-5A3D-4F7A-8C5F-51F0BF974DB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981200"/>
                        <a:ext cx="37084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Slide Number Placeholder 3">
            <a:extLst>
              <a:ext uri="{FF2B5EF4-FFF2-40B4-BE49-F238E27FC236}">
                <a16:creationId xmlns="" xmlns:a16="http://schemas.microsoft.com/office/drawing/2014/main" id="{0058428A-CD42-48B1-A0FC-0F45B047F8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C443324-EB56-4717-A2D4-F4FF84B480D8}" type="slidenum">
              <a:rPr lang="en-US" altLang="id-ID">
                <a:solidFill>
                  <a:schemeClr val="tx2"/>
                </a:solidFill>
              </a:rPr>
              <a:pPr/>
              <a:t>25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160775" name="Object 7">
            <a:extLst>
              <a:ext uri="{FF2B5EF4-FFF2-40B4-BE49-F238E27FC236}">
                <a16:creationId xmlns="" xmlns:a16="http://schemas.microsoft.com/office/drawing/2014/main" id="{F500EF6D-9E1F-43B7-9A92-74A0D046BB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819400"/>
          <a:ext cx="1676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5" imgW="889000" imgH="266700" progId="Equation.3">
                  <p:embed/>
                </p:oleObj>
              </mc:Choice>
              <mc:Fallback>
                <p:oleObj name="Equation" r:id="rId5" imgW="889000" imgH="266700" progId="Equation.3">
                  <p:embed/>
                  <p:pic>
                    <p:nvPicPr>
                      <p:cNvPr id="160775" name="Object 7">
                        <a:extLst>
                          <a:ext uri="{FF2B5EF4-FFF2-40B4-BE49-F238E27FC236}">
                            <a16:creationId xmlns="" xmlns:a16="http://schemas.microsoft.com/office/drawing/2014/main" id="{F500EF6D-9E1F-43B7-9A92-74A0D046BB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1676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>
            <a:extLst>
              <a:ext uri="{FF2B5EF4-FFF2-40B4-BE49-F238E27FC236}">
                <a16:creationId xmlns="" xmlns:a16="http://schemas.microsoft.com/office/drawing/2014/main" id="{ECA7F00B-8C5D-4BD4-BA2A-425104F7B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352800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7" imgW="647700" imgH="266700" progId="Equation.3">
                  <p:embed/>
                </p:oleObj>
              </mc:Choice>
              <mc:Fallback>
                <p:oleObj name="Equation" r:id="rId7" imgW="647700" imgH="266700" progId="Equation.3">
                  <p:embed/>
                  <p:pic>
                    <p:nvPicPr>
                      <p:cNvPr id="160774" name="Object 6">
                        <a:extLst>
                          <a:ext uri="{FF2B5EF4-FFF2-40B4-BE49-F238E27FC236}">
                            <a16:creationId xmlns="" xmlns:a16="http://schemas.microsoft.com/office/drawing/2014/main" id="{ECA7F00B-8C5D-4BD4-BA2A-425104F7B0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129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>
            <a:extLst>
              <a:ext uri="{FF2B5EF4-FFF2-40B4-BE49-F238E27FC236}">
                <a16:creationId xmlns="" xmlns:a16="http://schemas.microsoft.com/office/drawing/2014/main" id="{9B8723B6-5CB2-452D-835E-EE5146CC0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8" y="3981450"/>
          <a:ext cx="20050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9" imgW="1079500" imgH="228600" progId="Equation.3">
                  <p:embed/>
                </p:oleObj>
              </mc:Choice>
              <mc:Fallback>
                <p:oleObj name="Equation" r:id="rId9" imgW="1079500" imgH="228600" progId="Equation.3">
                  <p:embed/>
                  <p:pic>
                    <p:nvPicPr>
                      <p:cNvPr id="160773" name="Object 5">
                        <a:extLst>
                          <a:ext uri="{FF2B5EF4-FFF2-40B4-BE49-F238E27FC236}">
                            <a16:creationId xmlns="" xmlns:a16="http://schemas.microsoft.com/office/drawing/2014/main" id="{9B8723B6-5CB2-452D-835E-EE5146CC0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981450"/>
                        <a:ext cx="20050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>
            <a:extLst>
              <a:ext uri="{FF2B5EF4-FFF2-40B4-BE49-F238E27FC236}">
                <a16:creationId xmlns="" xmlns:a16="http://schemas.microsoft.com/office/drawing/2014/main" id="{7F9FF4A6-9B14-4A7B-B3AD-F624D0335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565650"/>
          <a:ext cx="1447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11" imgW="799753" imgH="469696" progId="Equation.3">
                  <p:embed/>
                </p:oleObj>
              </mc:Choice>
              <mc:Fallback>
                <p:oleObj name="Equation" r:id="rId11" imgW="799753" imgH="469696" progId="Equation.3">
                  <p:embed/>
                  <p:pic>
                    <p:nvPicPr>
                      <p:cNvPr id="160772" name="Object 4">
                        <a:extLst>
                          <a:ext uri="{FF2B5EF4-FFF2-40B4-BE49-F238E27FC236}">
                            <a16:creationId xmlns="" xmlns:a16="http://schemas.microsoft.com/office/drawing/2014/main" id="{7F9FF4A6-9B14-4A7B-B3AD-F624D0335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65650"/>
                        <a:ext cx="1447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Rectangle 8">
            <a:extLst>
              <a:ext uri="{FF2B5EF4-FFF2-40B4-BE49-F238E27FC236}">
                <a16:creationId xmlns="" xmlns:a16="http://schemas.microsoft.com/office/drawing/2014/main" id="{3F63DE03-C66C-4CB4-8E05-C52543521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058863"/>
            <a:ext cx="647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2000">
                <a:cs typeface="Times New Roman" panose="02020603050405020304" pitchFamily="18" charset="0"/>
              </a:rPr>
              <a:t>Tentukan fungsi turunan pertama dari</a:t>
            </a:r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55305" name="Rectangle 9">
            <a:extLst>
              <a:ext uri="{FF2B5EF4-FFF2-40B4-BE49-F238E27FC236}">
                <a16:creationId xmlns="" xmlns:a16="http://schemas.microsoft.com/office/drawing/2014/main" id="{706CCFFE-2ECD-480F-AC73-831049926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16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endParaRPr lang="id-ID" altLang="id-ID">
              <a:latin typeface="Arial" panose="020B0604020202020204" pitchFamily="34" charset="0"/>
            </a:endParaRPr>
          </a:p>
        </p:txBody>
      </p:sp>
      <p:sp>
        <p:nvSpPr>
          <p:cNvPr id="160780" name="Rectangle 12">
            <a:extLst>
              <a:ext uri="{FF2B5EF4-FFF2-40B4-BE49-F238E27FC236}">
                <a16:creationId xmlns="" xmlns:a16="http://schemas.microsoft.com/office/drawing/2014/main" id="{C66AD8A4-8978-47BB-87C9-14FD0D8D9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46725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SzPct val="100000"/>
            </a:pPr>
            <a:r>
              <a:rPr lang="en-US" altLang="id-ID" sz="2000" i="1">
                <a:cs typeface="Times New Roman" panose="02020603050405020304" pitchFamily="18" charset="0"/>
              </a:rPr>
              <a:t>y = sin x  tan [ x</a:t>
            </a:r>
            <a:r>
              <a:rPr lang="en-US" altLang="id-ID" sz="2000" i="1" baseline="30000">
                <a:cs typeface="Times New Roman" panose="02020603050405020304" pitchFamily="18" charset="0"/>
              </a:rPr>
              <a:t>2</a:t>
            </a:r>
            <a:r>
              <a:rPr lang="en-US" altLang="id-ID" sz="2000" i="1">
                <a:cs typeface="Times New Roman" panose="02020603050405020304" pitchFamily="18" charset="0"/>
              </a:rPr>
              <a:t> + 1 ]</a:t>
            </a:r>
            <a:endParaRPr lang="en-US" altLang="id-ID" sz="2000"/>
          </a:p>
        </p:txBody>
      </p:sp>
      <p:sp>
        <p:nvSpPr>
          <p:cNvPr id="160781" name="Text Box 13">
            <a:extLst>
              <a:ext uri="{FF2B5EF4-FFF2-40B4-BE49-F238E27FC236}">
                <a16:creationId xmlns="" xmlns:a16="http://schemas.microsoft.com/office/drawing/2014/main" id="{A043B394-69A5-4AF7-A078-042776A10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6355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Soal Latihan</a:t>
            </a:r>
          </a:p>
        </p:txBody>
      </p:sp>
      <p:graphicFrame>
        <p:nvGraphicFramePr>
          <p:cNvPr id="160782" name="Object 14">
            <a:extLst>
              <a:ext uri="{FF2B5EF4-FFF2-40B4-BE49-F238E27FC236}">
                <a16:creationId xmlns="" xmlns:a16="http://schemas.microsoft.com/office/drawing/2014/main" id="{801185F7-5D4D-4B88-B6C4-CDCA76E19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676400"/>
          <a:ext cx="1905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13" imgW="1028700" imgH="508000" progId="Equation.3">
                  <p:embed/>
                </p:oleObj>
              </mc:Choice>
              <mc:Fallback>
                <p:oleObj name="Equation" r:id="rId13" imgW="1028700" imgH="508000" progId="Equation.3">
                  <p:embed/>
                  <p:pic>
                    <p:nvPicPr>
                      <p:cNvPr id="160782" name="Object 14">
                        <a:extLst>
                          <a:ext uri="{FF2B5EF4-FFF2-40B4-BE49-F238E27FC236}">
                            <a16:creationId xmlns="" xmlns:a16="http://schemas.microsoft.com/office/drawing/2014/main" id="{801185F7-5D4D-4B88-B6C4-CDCA76E19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19050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4" name="Text Box 16">
            <a:extLst>
              <a:ext uri="{FF2B5EF4-FFF2-40B4-BE49-F238E27FC236}">
                <a16:creationId xmlns="" xmlns:a16="http://schemas.microsoft.com/office/drawing/2014/main" id="{B38F0DFB-A3F9-45B4-8E73-EABC4CE84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0891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1.</a:t>
            </a:r>
          </a:p>
        </p:txBody>
      </p:sp>
      <p:sp>
        <p:nvSpPr>
          <p:cNvPr id="160786" name="Text Box 18">
            <a:extLst>
              <a:ext uri="{FF2B5EF4-FFF2-40B4-BE49-F238E27FC236}">
                <a16:creationId xmlns="" xmlns:a16="http://schemas.microsoft.com/office/drawing/2014/main" id="{A571FC2A-8BA2-40ED-A9CE-4F80A80C4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273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2.</a:t>
            </a:r>
          </a:p>
        </p:txBody>
      </p:sp>
      <p:sp>
        <p:nvSpPr>
          <p:cNvPr id="160787" name="Text Box 19">
            <a:extLst>
              <a:ext uri="{FF2B5EF4-FFF2-40B4-BE49-F238E27FC236}">
                <a16:creationId xmlns="" xmlns:a16="http://schemas.microsoft.com/office/drawing/2014/main" id="{BCA9E034-FC77-4546-9A7C-18548E207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369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3.</a:t>
            </a:r>
          </a:p>
        </p:txBody>
      </p:sp>
      <p:sp>
        <p:nvSpPr>
          <p:cNvPr id="160788" name="Text Box 20">
            <a:extLst>
              <a:ext uri="{FF2B5EF4-FFF2-40B4-BE49-F238E27FC236}">
                <a16:creationId xmlns="" xmlns:a16="http://schemas.microsoft.com/office/drawing/2014/main" id="{37975333-4B16-442A-BE9B-16D95A1CB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588" y="4146550"/>
            <a:ext cx="379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4.</a:t>
            </a:r>
          </a:p>
        </p:txBody>
      </p:sp>
      <p:sp>
        <p:nvSpPr>
          <p:cNvPr id="160789" name="Text Box 21">
            <a:extLst>
              <a:ext uri="{FF2B5EF4-FFF2-40B4-BE49-F238E27FC236}">
                <a16:creationId xmlns="" xmlns:a16="http://schemas.microsoft.com/office/drawing/2014/main" id="{398E02AB-66E5-43D2-9708-961EF8345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8323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5.</a:t>
            </a:r>
          </a:p>
        </p:txBody>
      </p:sp>
      <p:sp>
        <p:nvSpPr>
          <p:cNvPr id="160790" name="Text Box 22">
            <a:extLst>
              <a:ext uri="{FF2B5EF4-FFF2-40B4-BE49-F238E27FC236}">
                <a16:creationId xmlns="" xmlns:a16="http://schemas.microsoft.com/office/drawing/2014/main" id="{8BC4052A-C5B4-4D2F-84D1-2FF9A55C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55943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6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6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6" grpId="0"/>
      <p:bldP spid="160780" grpId="0"/>
      <p:bldP spid="160781" grpId="0"/>
      <p:bldP spid="160784" grpId="0"/>
      <p:bldP spid="160786" grpId="0"/>
      <p:bldP spid="160787" grpId="0"/>
      <p:bldP spid="160788" grpId="0"/>
      <p:bldP spid="160789" grpId="0"/>
      <p:bldP spid="1607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130EEA87-0D7D-4843-8042-695E94FCE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5900" y="1295400"/>
            <a:ext cx="8089900" cy="5181600"/>
          </a:xfrm>
        </p:spPr>
        <p:txBody>
          <a:bodyPr/>
          <a:lstStyle/>
          <a:p>
            <a:r>
              <a:rPr lang="id-ID" altLang="id-ID" sz="2000"/>
              <a:t>Turunan ke-</a:t>
            </a:r>
            <a:r>
              <a:rPr lang="id-ID" altLang="id-ID" sz="2000" i="1"/>
              <a:t>n</a:t>
            </a:r>
            <a:r>
              <a:rPr lang="id-ID" altLang="id-ID" sz="2000"/>
              <a:t> didapatkan dari penurunan turunan ke-(</a:t>
            </a:r>
            <a:r>
              <a:rPr lang="id-ID" altLang="id-ID" sz="2000" i="1"/>
              <a:t>n</a:t>
            </a:r>
            <a:r>
              <a:rPr lang="id-ID" altLang="id-ID" sz="2000"/>
              <a:t>-1). </a:t>
            </a:r>
          </a:p>
          <a:p>
            <a:pPr>
              <a:lnSpc>
                <a:spcPct val="170000"/>
              </a:lnSpc>
            </a:pPr>
            <a:endParaRPr lang="id-ID" altLang="id-ID" sz="2000"/>
          </a:p>
          <a:p>
            <a:pPr>
              <a:lnSpc>
                <a:spcPct val="170000"/>
              </a:lnSpc>
            </a:pPr>
            <a:r>
              <a:rPr lang="id-ID" altLang="id-ID" sz="2000"/>
              <a:t>Turunan pertama </a:t>
            </a:r>
          </a:p>
          <a:p>
            <a:pPr>
              <a:lnSpc>
                <a:spcPct val="170000"/>
              </a:lnSpc>
            </a:pPr>
            <a:r>
              <a:rPr lang="id-ID" altLang="id-ID" sz="2000"/>
              <a:t>Turunan kedua</a:t>
            </a:r>
          </a:p>
          <a:p>
            <a:pPr>
              <a:lnSpc>
                <a:spcPct val="170000"/>
              </a:lnSpc>
            </a:pPr>
            <a:r>
              <a:rPr lang="id-ID" altLang="id-ID" sz="2000"/>
              <a:t>Turunan ketiga</a:t>
            </a:r>
          </a:p>
          <a:p>
            <a:pPr>
              <a:lnSpc>
                <a:spcPct val="170000"/>
              </a:lnSpc>
            </a:pPr>
            <a:r>
              <a:rPr lang="id-ID" altLang="id-ID" sz="2000"/>
              <a:t>Turunan ke-n</a:t>
            </a:r>
          </a:p>
          <a:p>
            <a:pPr>
              <a:lnSpc>
                <a:spcPct val="170000"/>
              </a:lnSpc>
            </a:pPr>
            <a:r>
              <a:rPr lang="id-ID" altLang="id-ID" sz="2000" b="1">
                <a:solidFill>
                  <a:schemeClr val="hlink"/>
                </a:solidFill>
              </a:rPr>
              <a:t>Contoh</a:t>
            </a:r>
            <a:r>
              <a:rPr lang="id-ID" altLang="id-ID" sz="2000">
                <a:solidFill>
                  <a:schemeClr val="hlink"/>
                </a:solidFill>
              </a:rPr>
              <a:t> </a:t>
            </a:r>
            <a:r>
              <a:rPr lang="id-ID" altLang="id-ID" sz="2000"/>
              <a:t>: Tentukan         dari </a:t>
            </a:r>
          </a:p>
          <a:p>
            <a:pPr>
              <a:lnSpc>
                <a:spcPct val="170000"/>
              </a:lnSpc>
            </a:pPr>
            <a:r>
              <a:rPr lang="id-ID" altLang="id-ID" sz="2000" b="1">
                <a:solidFill>
                  <a:schemeClr val="hlink"/>
                </a:solidFill>
              </a:rPr>
              <a:t>Jawab </a:t>
            </a:r>
            <a:r>
              <a:rPr lang="id-ID" altLang="id-ID" sz="2000"/>
              <a:t>:                               </a:t>
            </a:r>
          </a:p>
        </p:txBody>
      </p:sp>
      <p:sp>
        <p:nvSpPr>
          <p:cNvPr id="56323" name="Slide Number Placeholder 4">
            <a:extLst>
              <a:ext uri="{FF2B5EF4-FFF2-40B4-BE49-F238E27FC236}">
                <a16:creationId xmlns="" xmlns:a16="http://schemas.microsoft.com/office/drawing/2014/main" id="{08707B4B-50CD-40D5-BEE6-3FA01A6EC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AB93804-33E9-45E5-B43C-20AEEF61A3D8}" type="slidenum">
              <a:rPr lang="en-US" altLang="id-ID">
                <a:solidFill>
                  <a:schemeClr val="tx2"/>
                </a:solidFill>
              </a:rPr>
              <a:pPr/>
              <a:t>26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6AF784E9-93C1-4BB8-8F13-E2FF1F2D3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3675" y="228600"/>
            <a:ext cx="8442325" cy="762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2800">
                <a:solidFill>
                  <a:schemeClr val="accent1">
                    <a:tint val="88000"/>
                    <a:satMod val="150000"/>
                  </a:schemeClr>
                </a:solidFill>
              </a:rPr>
              <a:t>4.5 </a:t>
            </a:r>
            <a:r>
              <a:rPr lang="id-ID" sz="2800">
                <a:solidFill>
                  <a:schemeClr val="accent1">
                    <a:tint val="88000"/>
                    <a:satMod val="150000"/>
                  </a:schemeClr>
                </a:solidFill>
              </a:rPr>
              <a:t>Turunan Tingkat Tinggi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="" xmlns:a16="http://schemas.microsoft.com/office/drawing/2014/main" id="{5B2D35F9-1CA7-4158-B113-E8ABF5EB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="" xmlns:a16="http://schemas.microsoft.com/office/drawing/2014/main" id="{3F2C5324-25FC-47A1-A9A7-6C0A43535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5150" y="2286000"/>
          <a:ext cx="1568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Equation" r:id="rId3" imgW="926698" imgH="406224" progId="Equation.3">
                  <p:embed/>
                </p:oleObj>
              </mc:Choice>
              <mc:Fallback>
                <p:oleObj name="Equation" r:id="rId3" imgW="926698" imgH="406224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="" xmlns:a16="http://schemas.microsoft.com/office/drawing/2014/main" id="{3F2C5324-25FC-47A1-A9A7-6C0A435350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2286000"/>
                        <a:ext cx="1568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Rectangle 6">
            <a:extLst>
              <a:ext uri="{FF2B5EF4-FFF2-40B4-BE49-F238E27FC236}">
                <a16:creationId xmlns="" xmlns:a16="http://schemas.microsoft.com/office/drawing/2014/main" id="{104412F6-C094-4C9D-B5D6-4CE1BF8C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95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6328" name="Rectangle 8">
            <a:extLst>
              <a:ext uri="{FF2B5EF4-FFF2-40B4-BE49-F238E27FC236}">
                <a16:creationId xmlns="" xmlns:a16="http://schemas.microsoft.com/office/drawing/2014/main" id="{F394CF71-31E5-42D9-AC92-A4A1E0A1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1511" name="Object 7">
            <a:extLst>
              <a:ext uri="{FF2B5EF4-FFF2-40B4-BE49-F238E27FC236}">
                <a16:creationId xmlns="" xmlns:a16="http://schemas.microsoft.com/office/drawing/2014/main" id="{F099CA65-5550-44B0-BD5C-3B053A9DC8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488" y="2895600"/>
          <a:ext cx="15208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8" name="Equation" r:id="rId5" imgW="1016000" imgH="419100" progId="Equation.3">
                  <p:embed/>
                </p:oleObj>
              </mc:Choice>
              <mc:Fallback>
                <p:oleObj name="Equation" r:id="rId5" imgW="1016000" imgH="419100" progId="Equation.3">
                  <p:embed/>
                  <p:pic>
                    <p:nvPicPr>
                      <p:cNvPr id="21511" name="Object 7">
                        <a:extLst>
                          <a:ext uri="{FF2B5EF4-FFF2-40B4-BE49-F238E27FC236}">
                            <a16:creationId xmlns="" xmlns:a16="http://schemas.microsoft.com/office/drawing/2014/main" id="{F099CA65-5550-44B0-BD5C-3B053A9DC8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2895600"/>
                        <a:ext cx="15208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Rectangle 11">
            <a:extLst>
              <a:ext uri="{FF2B5EF4-FFF2-40B4-BE49-F238E27FC236}">
                <a16:creationId xmlns="" xmlns:a16="http://schemas.microsoft.com/office/drawing/2014/main" id="{2424DD30-B171-460A-B7E5-A9236D78B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1514" name="Object 10">
            <a:extLst>
              <a:ext uri="{FF2B5EF4-FFF2-40B4-BE49-F238E27FC236}">
                <a16:creationId xmlns="" xmlns:a16="http://schemas.microsoft.com/office/drawing/2014/main" id="{A1016066-1C77-46AD-924A-96633ECBA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0663" y="3505200"/>
          <a:ext cx="1636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9" name="Equation" r:id="rId7" imgW="1040948" imgH="418918" progId="Equation.3">
                  <p:embed/>
                </p:oleObj>
              </mc:Choice>
              <mc:Fallback>
                <p:oleObj name="Equation" r:id="rId7" imgW="1040948" imgH="418918" progId="Equation.3">
                  <p:embed/>
                  <p:pic>
                    <p:nvPicPr>
                      <p:cNvPr id="21514" name="Object 10">
                        <a:extLst>
                          <a:ext uri="{FF2B5EF4-FFF2-40B4-BE49-F238E27FC236}">
                            <a16:creationId xmlns="" xmlns:a16="http://schemas.microsoft.com/office/drawing/2014/main" id="{A1016066-1C77-46AD-924A-96633ECBA0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3505200"/>
                        <a:ext cx="16367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Rectangle 12">
            <a:extLst>
              <a:ext uri="{FF2B5EF4-FFF2-40B4-BE49-F238E27FC236}">
                <a16:creationId xmlns="" xmlns:a16="http://schemas.microsoft.com/office/drawing/2014/main" id="{93CC97BD-A1D1-41DC-83D9-6D50FD0F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6333" name="Rectangle 14">
            <a:extLst>
              <a:ext uri="{FF2B5EF4-FFF2-40B4-BE49-F238E27FC236}">
                <a16:creationId xmlns="" xmlns:a16="http://schemas.microsoft.com/office/drawing/2014/main" id="{A9D2D4D4-5DC0-47AB-B6EB-0A094118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1517" name="Object 13">
            <a:extLst>
              <a:ext uri="{FF2B5EF4-FFF2-40B4-BE49-F238E27FC236}">
                <a16:creationId xmlns="" xmlns:a16="http://schemas.microsoft.com/office/drawing/2014/main" id="{8BBA94D7-E8FB-478B-BF52-CB6A204639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038600"/>
          <a:ext cx="18986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9" imgW="1091726" imgH="418918" progId="Equation.3">
                  <p:embed/>
                </p:oleObj>
              </mc:Choice>
              <mc:Fallback>
                <p:oleObj name="Equation" r:id="rId9" imgW="1091726" imgH="418918" progId="Equation.3">
                  <p:embed/>
                  <p:pic>
                    <p:nvPicPr>
                      <p:cNvPr id="21517" name="Object 13">
                        <a:extLst>
                          <a:ext uri="{FF2B5EF4-FFF2-40B4-BE49-F238E27FC236}">
                            <a16:creationId xmlns="" xmlns:a16="http://schemas.microsoft.com/office/drawing/2014/main" id="{8BBA94D7-E8FB-478B-BF52-CB6A204639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038600"/>
                        <a:ext cx="18986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Rectangle 15">
            <a:extLst>
              <a:ext uri="{FF2B5EF4-FFF2-40B4-BE49-F238E27FC236}">
                <a16:creationId xmlns="" xmlns:a16="http://schemas.microsoft.com/office/drawing/2014/main" id="{A07161EB-821C-4571-A688-64C7E1FA9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76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6336" name="Rectangle 17">
            <a:extLst>
              <a:ext uri="{FF2B5EF4-FFF2-40B4-BE49-F238E27FC236}">
                <a16:creationId xmlns="" xmlns:a16="http://schemas.microsoft.com/office/drawing/2014/main" id="{80A51CC7-D49E-436D-A962-FEADDA493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2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id-ID">
              <a:latin typeface="Arial" panose="020B0604020202020204" pitchFamily="34" charset="0"/>
            </a:endParaRPr>
          </a:p>
        </p:txBody>
      </p:sp>
      <p:graphicFrame>
        <p:nvGraphicFramePr>
          <p:cNvPr id="21520" name="Object 16">
            <a:extLst>
              <a:ext uri="{FF2B5EF4-FFF2-40B4-BE49-F238E27FC236}">
                <a16:creationId xmlns="" xmlns:a16="http://schemas.microsoft.com/office/drawing/2014/main" id="{79D7FCE9-CA9F-4F84-A75D-A4218BA48F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1752600"/>
          <a:ext cx="28892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11" imgW="1435100" imgH="393700" progId="Equation.3">
                  <p:embed/>
                </p:oleObj>
              </mc:Choice>
              <mc:Fallback>
                <p:oleObj name="Equation" r:id="rId11" imgW="1435100" imgH="393700" progId="Equation.3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="" xmlns:a16="http://schemas.microsoft.com/office/drawing/2014/main" id="{79D7FCE9-CA9F-4F84-A75D-A4218BA48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752600"/>
                        <a:ext cx="28892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Rectangle 19">
            <a:extLst>
              <a:ext uri="{FF2B5EF4-FFF2-40B4-BE49-F238E27FC236}">
                <a16:creationId xmlns="" xmlns:a16="http://schemas.microsoft.com/office/drawing/2014/main" id="{FBB88B1E-31FB-43DA-B46A-7F9C0E6DB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1522" name="Object 18">
            <a:extLst>
              <a:ext uri="{FF2B5EF4-FFF2-40B4-BE49-F238E27FC236}">
                <a16:creationId xmlns="" xmlns:a16="http://schemas.microsoft.com/office/drawing/2014/main" id="{C0A3129D-AA89-4F9F-BD2E-3E191201D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891088"/>
          <a:ext cx="1981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13" imgW="939800" imgH="228600" progId="Equation.3">
                  <p:embed/>
                </p:oleObj>
              </mc:Choice>
              <mc:Fallback>
                <p:oleObj name="Equation" r:id="rId13" imgW="939800" imgH="228600" progId="Equation.3">
                  <p:embed/>
                  <p:pic>
                    <p:nvPicPr>
                      <p:cNvPr id="21522" name="Object 18">
                        <a:extLst>
                          <a:ext uri="{FF2B5EF4-FFF2-40B4-BE49-F238E27FC236}">
                            <a16:creationId xmlns="" xmlns:a16="http://schemas.microsoft.com/office/drawing/2014/main" id="{C0A3129D-AA89-4F9F-BD2E-3E191201D4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891088"/>
                        <a:ext cx="1981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0" name="Rectangle 21">
            <a:extLst>
              <a:ext uri="{FF2B5EF4-FFF2-40B4-BE49-F238E27FC236}">
                <a16:creationId xmlns="" xmlns:a16="http://schemas.microsoft.com/office/drawing/2014/main" id="{423D9136-59D0-4F75-A0D4-188F91D6B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1524" name="Object 20">
            <a:extLst>
              <a:ext uri="{FF2B5EF4-FFF2-40B4-BE49-F238E27FC236}">
                <a16:creationId xmlns="" xmlns:a16="http://schemas.microsoft.com/office/drawing/2014/main" id="{6D5CFC17-CEE8-4CC7-9BC6-B92F616C1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0" y="5638800"/>
          <a:ext cx="21463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15" imgW="1028700" imgH="228600" progId="Equation.3">
                  <p:embed/>
                </p:oleObj>
              </mc:Choice>
              <mc:Fallback>
                <p:oleObj name="Equation" r:id="rId15" imgW="1028700" imgH="228600" progId="Equation.3">
                  <p:embed/>
                  <p:pic>
                    <p:nvPicPr>
                      <p:cNvPr id="21524" name="Object 20">
                        <a:extLst>
                          <a:ext uri="{FF2B5EF4-FFF2-40B4-BE49-F238E27FC236}">
                            <a16:creationId xmlns="" xmlns:a16="http://schemas.microsoft.com/office/drawing/2014/main" id="{6D5CFC17-CEE8-4CC7-9BC6-B92F616C1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638800"/>
                        <a:ext cx="21463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2" name="Rectangle 23">
            <a:extLst>
              <a:ext uri="{FF2B5EF4-FFF2-40B4-BE49-F238E27FC236}">
                <a16:creationId xmlns="" xmlns:a16="http://schemas.microsoft.com/office/drawing/2014/main" id="{53961B11-CFE2-46E9-AE3B-14541027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1526" name="Object 22">
            <a:extLst>
              <a:ext uri="{FF2B5EF4-FFF2-40B4-BE49-F238E27FC236}">
                <a16:creationId xmlns="" xmlns:a16="http://schemas.microsoft.com/office/drawing/2014/main" id="{E70410D5-E877-4B22-B993-CD01020FF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5588" y="5668963"/>
          <a:ext cx="27416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17" imgW="1168400" imgH="190500" progId="Equation.3">
                  <p:embed/>
                </p:oleObj>
              </mc:Choice>
              <mc:Fallback>
                <p:oleObj name="Equation" r:id="rId17" imgW="1168400" imgH="190500" progId="Equation.3">
                  <p:embed/>
                  <p:pic>
                    <p:nvPicPr>
                      <p:cNvPr id="21526" name="Object 22">
                        <a:extLst>
                          <a:ext uri="{FF2B5EF4-FFF2-40B4-BE49-F238E27FC236}">
                            <a16:creationId xmlns="" xmlns:a16="http://schemas.microsoft.com/office/drawing/2014/main" id="{E70410D5-E877-4B22-B993-CD01020FF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5668963"/>
                        <a:ext cx="274161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4" name="Rectangle 25">
            <a:extLst>
              <a:ext uri="{FF2B5EF4-FFF2-40B4-BE49-F238E27FC236}">
                <a16:creationId xmlns="" xmlns:a16="http://schemas.microsoft.com/office/drawing/2014/main" id="{6B4F36FD-327A-4251-B5B3-08D14ADB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1528" name="Object 24">
            <a:extLst>
              <a:ext uri="{FF2B5EF4-FFF2-40B4-BE49-F238E27FC236}">
                <a16:creationId xmlns="" xmlns:a16="http://schemas.microsoft.com/office/drawing/2014/main" id="{57A070BA-5E50-428E-A80E-DD563181A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921250"/>
          <a:ext cx="457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19" imgW="203024" imgH="203024" progId="Equation.3">
                  <p:embed/>
                </p:oleObj>
              </mc:Choice>
              <mc:Fallback>
                <p:oleObj name="Equation" r:id="rId19" imgW="203024" imgH="203024" progId="Equation.3">
                  <p:embed/>
                  <p:pic>
                    <p:nvPicPr>
                      <p:cNvPr id="21528" name="Object 24">
                        <a:extLst>
                          <a:ext uri="{FF2B5EF4-FFF2-40B4-BE49-F238E27FC236}">
                            <a16:creationId xmlns="" xmlns:a16="http://schemas.microsoft.com/office/drawing/2014/main" id="{57A070BA-5E50-428E-A80E-DD563181A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921250"/>
                        <a:ext cx="457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6" name="Rectangle 26">
            <a:extLst>
              <a:ext uri="{FF2B5EF4-FFF2-40B4-BE49-F238E27FC236}">
                <a16:creationId xmlns="" xmlns:a16="http://schemas.microsoft.com/office/drawing/2014/main" id="{4DFA5371-CF4A-41D8-AD18-D5D1743A2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346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4">
            <a:extLst>
              <a:ext uri="{FF2B5EF4-FFF2-40B4-BE49-F238E27FC236}">
                <a16:creationId xmlns="" xmlns:a16="http://schemas.microsoft.com/office/drawing/2014/main" id="{E5C4ABD8-F590-47B4-92A7-12FF17E76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4686D32-72A8-4FFD-B782-656974CF0658}" type="slidenum">
              <a:rPr lang="en-US" altLang="id-ID">
                <a:solidFill>
                  <a:schemeClr val="tx2"/>
                </a:solidFill>
              </a:rPr>
              <a:pPr/>
              <a:t>27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161804" name="Object 12">
            <a:extLst>
              <a:ext uri="{FF2B5EF4-FFF2-40B4-BE49-F238E27FC236}">
                <a16:creationId xmlns="" xmlns:a16="http://schemas.microsoft.com/office/drawing/2014/main" id="{1601E67A-6C6E-4053-9EFC-5D479BF41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6900" y="1252538"/>
          <a:ext cx="1790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3" imgW="952500" imgH="215900" progId="Equation.3">
                  <p:embed/>
                </p:oleObj>
              </mc:Choice>
              <mc:Fallback>
                <p:oleObj name="Equation" r:id="rId3" imgW="952500" imgH="215900" progId="Equation.3">
                  <p:embed/>
                  <p:pic>
                    <p:nvPicPr>
                      <p:cNvPr id="161804" name="Object 12">
                        <a:extLst>
                          <a:ext uri="{FF2B5EF4-FFF2-40B4-BE49-F238E27FC236}">
                            <a16:creationId xmlns="" xmlns:a16="http://schemas.microsoft.com/office/drawing/2014/main" id="{1601E67A-6C6E-4053-9EFC-5D479BF41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252538"/>
                        <a:ext cx="17907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3" name="Object 11">
            <a:extLst>
              <a:ext uri="{FF2B5EF4-FFF2-40B4-BE49-F238E27FC236}">
                <a16:creationId xmlns="" xmlns:a16="http://schemas.microsoft.com/office/drawing/2014/main" id="{191F5743-00E0-40E0-BD9F-5DD5E8FE4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787525"/>
          <a:ext cx="1447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5" imgW="838200" imgH="266700" progId="Equation.3">
                  <p:embed/>
                </p:oleObj>
              </mc:Choice>
              <mc:Fallback>
                <p:oleObj name="Equation" r:id="rId5" imgW="838200" imgH="266700" progId="Equation.3">
                  <p:embed/>
                  <p:pic>
                    <p:nvPicPr>
                      <p:cNvPr id="161803" name="Object 11">
                        <a:extLst>
                          <a:ext uri="{FF2B5EF4-FFF2-40B4-BE49-F238E27FC236}">
                            <a16:creationId xmlns="" xmlns:a16="http://schemas.microsoft.com/office/drawing/2014/main" id="{191F5743-00E0-40E0-BD9F-5DD5E8FE4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87525"/>
                        <a:ext cx="1447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>
            <a:extLst>
              <a:ext uri="{FF2B5EF4-FFF2-40B4-BE49-F238E27FC236}">
                <a16:creationId xmlns="" xmlns:a16="http://schemas.microsoft.com/office/drawing/2014/main" id="{BD4574CE-17B8-448A-9042-68B0313F27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286000"/>
          <a:ext cx="1143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7" imgW="596900" imgH="393700" progId="Equation.3">
                  <p:embed/>
                </p:oleObj>
              </mc:Choice>
              <mc:Fallback>
                <p:oleObj name="Equation" r:id="rId7" imgW="596900" imgH="393700" progId="Equation.3">
                  <p:embed/>
                  <p:pic>
                    <p:nvPicPr>
                      <p:cNvPr id="161802" name="Object 10">
                        <a:extLst>
                          <a:ext uri="{FF2B5EF4-FFF2-40B4-BE49-F238E27FC236}">
                            <a16:creationId xmlns="" xmlns:a16="http://schemas.microsoft.com/office/drawing/2014/main" id="{BD4574CE-17B8-448A-9042-68B0313F27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86000"/>
                        <a:ext cx="1143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>
            <a:extLst>
              <a:ext uri="{FF2B5EF4-FFF2-40B4-BE49-F238E27FC236}">
                <a16:creationId xmlns="" xmlns:a16="http://schemas.microsoft.com/office/drawing/2014/main" id="{F44234A1-45C3-4CF7-87EA-506386FF0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24200"/>
          <a:ext cx="1676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9" imgW="889000" imgH="279400" progId="Equation.3">
                  <p:embed/>
                </p:oleObj>
              </mc:Choice>
              <mc:Fallback>
                <p:oleObj name="Equation" r:id="rId9" imgW="889000" imgH="279400" progId="Equation.3">
                  <p:embed/>
                  <p:pic>
                    <p:nvPicPr>
                      <p:cNvPr id="161801" name="Object 9">
                        <a:extLst>
                          <a:ext uri="{FF2B5EF4-FFF2-40B4-BE49-F238E27FC236}">
                            <a16:creationId xmlns="" xmlns:a16="http://schemas.microsoft.com/office/drawing/2014/main" id="{F44234A1-45C3-4CF7-87EA-506386FF0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1676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>
            <a:extLst>
              <a:ext uri="{FF2B5EF4-FFF2-40B4-BE49-F238E27FC236}">
                <a16:creationId xmlns="" xmlns:a16="http://schemas.microsoft.com/office/drawing/2014/main" id="{C13D0779-08B0-46C9-87DD-B6448CD464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25" y="3886200"/>
          <a:ext cx="11430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5" name="Equation" r:id="rId11" imgW="660113" imgH="190417" progId="Equation.3">
                  <p:embed/>
                </p:oleObj>
              </mc:Choice>
              <mc:Fallback>
                <p:oleObj name="Equation" r:id="rId11" imgW="660113" imgH="190417" progId="Equation.3">
                  <p:embed/>
                  <p:pic>
                    <p:nvPicPr>
                      <p:cNvPr id="161800" name="Object 8">
                        <a:extLst>
                          <a:ext uri="{FF2B5EF4-FFF2-40B4-BE49-F238E27FC236}">
                            <a16:creationId xmlns="" xmlns:a16="http://schemas.microsoft.com/office/drawing/2014/main" id="{C13D0779-08B0-46C9-87DD-B6448CD464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3886200"/>
                        <a:ext cx="11430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>
            <a:extLst>
              <a:ext uri="{FF2B5EF4-FFF2-40B4-BE49-F238E27FC236}">
                <a16:creationId xmlns="" xmlns:a16="http://schemas.microsoft.com/office/drawing/2014/main" id="{833010D1-476C-4A2D-8C75-90DED4F9CD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754438"/>
          <a:ext cx="29718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6" name="Equation" r:id="rId13" imgW="1651000" imgH="266700" progId="Equation.3">
                  <p:embed/>
                </p:oleObj>
              </mc:Choice>
              <mc:Fallback>
                <p:oleObj name="Equation" r:id="rId13" imgW="1651000" imgH="266700" progId="Equation.3">
                  <p:embed/>
                  <p:pic>
                    <p:nvPicPr>
                      <p:cNvPr id="161799" name="Object 7">
                        <a:extLst>
                          <a:ext uri="{FF2B5EF4-FFF2-40B4-BE49-F238E27FC236}">
                            <a16:creationId xmlns="" xmlns:a16="http://schemas.microsoft.com/office/drawing/2014/main" id="{833010D1-476C-4A2D-8C75-90DED4F9CD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754438"/>
                        <a:ext cx="29718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>
            <a:extLst>
              <a:ext uri="{FF2B5EF4-FFF2-40B4-BE49-F238E27FC236}">
                <a16:creationId xmlns="" xmlns:a16="http://schemas.microsoft.com/office/drawing/2014/main" id="{BC971B8C-6D0F-4D9F-BBE3-3F25CA0E1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0" y="4419600"/>
          <a:ext cx="22479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15" imgW="1257300" imgH="266700" progId="Equation.3">
                  <p:embed/>
                </p:oleObj>
              </mc:Choice>
              <mc:Fallback>
                <p:oleObj name="Equation" r:id="rId15" imgW="1257300" imgH="266700" progId="Equation.3">
                  <p:embed/>
                  <p:pic>
                    <p:nvPicPr>
                      <p:cNvPr id="161798" name="Object 6">
                        <a:extLst>
                          <a:ext uri="{FF2B5EF4-FFF2-40B4-BE49-F238E27FC236}">
                            <a16:creationId xmlns="" xmlns:a16="http://schemas.microsoft.com/office/drawing/2014/main" id="{BC971B8C-6D0F-4D9F-BBE3-3F25CA0E1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419600"/>
                        <a:ext cx="22479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>
            <a:extLst>
              <a:ext uri="{FF2B5EF4-FFF2-40B4-BE49-F238E27FC236}">
                <a16:creationId xmlns="" xmlns:a16="http://schemas.microsoft.com/office/drawing/2014/main" id="{E18352A4-BA72-40FF-88D6-AE5247EF2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008563"/>
          <a:ext cx="9906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7" imgW="571252" imgH="203112" progId="Equation.3">
                  <p:embed/>
                </p:oleObj>
              </mc:Choice>
              <mc:Fallback>
                <p:oleObj name="Equation" r:id="rId17" imgW="571252" imgH="203112" progId="Equation.3">
                  <p:embed/>
                  <p:pic>
                    <p:nvPicPr>
                      <p:cNvPr id="161797" name="Object 5">
                        <a:extLst>
                          <a:ext uri="{FF2B5EF4-FFF2-40B4-BE49-F238E27FC236}">
                            <a16:creationId xmlns="" xmlns:a16="http://schemas.microsoft.com/office/drawing/2014/main" id="{E18352A4-BA72-40FF-88D6-AE5247EF2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08563"/>
                        <a:ext cx="9906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>
            <a:extLst>
              <a:ext uri="{FF2B5EF4-FFF2-40B4-BE49-F238E27FC236}">
                <a16:creationId xmlns="" xmlns:a16="http://schemas.microsoft.com/office/drawing/2014/main" id="{80AD4BF6-7AF9-42CB-A407-014E040953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5032375"/>
          <a:ext cx="12192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19" imgW="698197" imgH="203112" progId="Equation.3">
                  <p:embed/>
                </p:oleObj>
              </mc:Choice>
              <mc:Fallback>
                <p:oleObj name="Equation" r:id="rId19" imgW="698197" imgH="203112" progId="Equation.3">
                  <p:embed/>
                  <p:pic>
                    <p:nvPicPr>
                      <p:cNvPr id="161796" name="Object 4">
                        <a:extLst>
                          <a:ext uri="{FF2B5EF4-FFF2-40B4-BE49-F238E27FC236}">
                            <a16:creationId xmlns="" xmlns:a16="http://schemas.microsoft.com/office/drawing/2014/main" id="{80AD4BF6-7AF9-42CB-A407-014E04095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032375"/>
                        <a:ext cx="12192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5" name="Rectangle 13">
            <a:extLst>
              <a:ext uri="{FF2B5EF4-FFF2-40B4-BE49-F238E27FC236}">
                <a16:creationId xmlns="" xmlns:a16="http://schemas.microsoft.com/office/drawing/2014/main" id="{0C120AA4-F269-4891-9FD8-10D02D243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898525"/>
            <a:ext cx="3951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i-FI" altLang="id-ID" sz="2000">
                <a:cs typeface="Times New Roman" panose="02020603050405020304" pitchFamily="18" charset="0"/>
              </a:rPr>
              <a:t> A.</a:t>
            </a:r>
            <a:r>
              <a:rPr lang="fi-FI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fi-FI" altLang="id-ID" sz="2000">
                <a:cs typeface="Times New Roman" panose="02020603050405020304" pitchFamily="18" charset="0"/>
              </a:rPr>
              <a:t>Tentukan turunan kedua dari </a:t>
            </a:r>
            <a:endParaRPr lang="en-US" altLang="id-ID" sz="2000"/>
          </a:p>
        </p:txBody>
      </p:sp>
      <p:sp>
        <p:nvSpPr>
          <p:cNvPr id="57357" name="Rectangle 14">
            <a:extLst>
              <a:ext uri="{FF2B5EF4-FFF2-40B4-BE49-F238E27FC236}">
                <a16:creationId xmlns="" xmlns:a16="http://schemas.microsoft.com/office/drawing/2014/main" id="{C522E480-F9D0-411A-A615-07BBC43D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3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endParaRPr lang="id-ID" altLang="id-ID">
              <a:latin typeface="Arial" panose="020B0604020202020204" pitchFamily="34" charset="0"/>
            </a:endParaRPr>
          </a:p>
        </p:txBody>
      </p:sp>
      <p:sp>
        <p:nvSpPr>
          <p:cNvPr id="161809" name="Rectangle 17">
            <a:extLst>
              <a:ext uri="{FF2B5EF4-FFF2-40B4-BE49-F238E27FC236}">
                <a16:creationId xmlns="" xmlns:a16="http://schemas.microsoft.com/office/drawing/2014/main" id="{4BF626F4-2447-43B8-8B0B-B2ADAAC8E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3810000"/>
            <a:ext cx="3425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0" algn="l"/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0" algn="l"/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0" algn="l"/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0" algn="l"/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d-ID" sz="2000">
                <a:cs typeface="Times New Roman" panose="02020603050405020304" pitchFamily="18" charset="0"/>
              </a:rPr>
              <a:t>B. Tentukan nilai </a:t>
            </a:r>
            <a:r>
              <a:rPr lang="it-IT" altLang="id-ID" sz="2000" i="1">
                <a:cs typeface="Times New Roman" panose="02020603050405020304" pitchFamily="18" charset="0"/>
              </a:rPr>
              <a:t>c</a:t>
            </a:r>
            <a:r>
              <a:rPr lang="it-IT" altLang="id-ID" sz="2000">
                <a:cs typeface="Times New Roman" panose="02020603050405020304" pitchFamily="18" charset="0"/>
              </a:rPr>
              <a:t> sehingga </a:t>
            </a:r>
            <a:endParaRPr lang="it-IT" altLang="id-ID" sz="2000"/>
          </a:p>
        </p:txBody>
      </p:sp>
      <p:sp>
        <p:nvSpPr>
          <p:cNvPr id="161810" name="Rectangle 18">
            <a:extLst>
              <a:ext uri="{FF2B5EF4-FFF2-40B4-BE49-F238E27FC236}">
                <a16:creationId xmlns="" xmlns:a16="http://schemas.microsoft.com/office/drawing/2014/main" id="{0C0BC386-3B1E-45BA-8198-A67345BC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3810000"/>
            <a:ext cx="696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it-IT" altLang="id-ID" sz="2000">
                <a:cs typeface="Times New Roman" panose="02020603050405020304" pitchFamily="18" charset="0"/>
              </a:rPr>
              <a:t>bila </a:t>
            </a:r>
            <a:endParaRPr lang="it-IT" altLang="id-ID" sz="2000"/>
          </a:p>
        </p:txBody>
      </p:sp>
      <p:sp>
        <p:nvSpPr>
          <p:cNvPr id="161811" name="Rectangle 19">
            <a:extLst>
              <a:ext uri="{FF2B5EF4-FFF2-40B4-BE49-F238E27FC236}">
                <a16:creationId xmlns="" xmlns:a16="http://schemas.microsoft.com/office/drawing/2014/main" id="{5F0083A8-11F3-4C8A-AF8B-F9EA077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511675"/>
            <a:ext cx="3897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0" algn="l"/>
                <a:tab pos="3603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0" algn="l"/>
                <a:tab pos="3603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0" algn="l"/>
                <a:tab pos="3603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0" algn="l"/>
                <a:tab pos="3603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0" algn="l"/>
                <a:tab pos="3603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03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03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03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3603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d-ID" sz="2000">
                <a:cs typeface="Times New Roman" panose="02020603050405020304" pitchFamily="18" charset="0"/>
              </a:rPr>
              <a:t>C. Tentukan  nilai </a:t>
            </a:r>
            <a:r>
              <a:rPr lang="it-IT" altLang="id-ID" sz="2000" i="1">
                <a:cs typeface="Times New Roman" panose="02020603050405020304" pitchFamily="18" charset="0"/>
              </a:rPr>
              <a:t>a, b</a:t>
            </a:r>
            <a:r>
              <a:rPr lang="it-IT" altLang="id-ID" sz="2000">
                <a:cs typeface="Times New Roman" panose="02020603050405020304" pitchFamily="18" charset="0"/>
              </a:rPr>
              <a:t> dan </a:t>
            </a:r>
            <a:r>
              <a:rPr lang="it-IT" altLang="id-ID" sz="2000" i="1">
                <a:cs typeface="Times New Roman" panose="02020603050405020304" pitchFamily="18" charset="0"/>
              </a:rPr>
              <a:t>c</a:t>
            </a:r>
            <a:r>
              <a:rPr lang="it-IT" altLang="id-ID" sz="2000">
                <a:cs typeface="Times New Roman" panose="02020603050405020304" pitchFamily="18" charset="0"/>
              </a:rPr>
              <a:t> dari</a:t>
            </a:r>
            <a:r>
              <a:rPr lang="it-IT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it-IT" altLang="id-ID">
              <a:latin typeface="Arial" panose="020B0604020202020204" pitchFamily="34" charset="0"/>
            </a:endParaRPr>
          </a:p>
        </p:txBody>
      </p:sp>
      <p:sp>
        <p:nvSpPr>
          <p:cNvPr id="161812" name="Rectangle 20">
            <a:extLst>
              <a:ext uri="{FF2B5EF4-FFF2-40B4-BE49-F238E27FC236}">
                <a16:creationId xmlns="" xmlns:a16="http://schemas.microsoft.com/office/drawing/2014/main" id="{D8D02014-7D6F-4EB1-9C64-1A3ADA62A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325" y="4495800"/>
            <a:ext cx="1884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it-IT" altLang="id-ID" sz="2000">
                <a:cs typeface="Times New Roman" panose="02020603050405020304" pitchFamily="18" charset="0"/>
              </a:rPr>
              <a:t> bila </a:t>
            </a:r>
            <a:r>
              <a:rPr lang="en-US" altLang="id-ID" sz="2000" i="1">
                <a:cs typeface="Times New Roman" panose="02020603050405020304" pitchFamily="18" charset="0"/>
              </a:rPr>
              <a:t>g</a:t>
            </a:r>
            <a:r>
              <a:rPr lang="en-US" altLang="id-ID" sz="2000">
                <a:cs typeface="Times New Roman" panose="02020603050405020304" pitchFamily="18" charset="0"/>
              </a:rPr>
              <a:t> (1) = 5,</a:t>
            </a:r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161813" name="Rectangle 21">
            <a:extLst>
              <a:ext uri="{FF2B5EF4-FFF2-40B4-BE49-F238E27FC236}">
                <a16:creationId xmlns="" xmlns:a16="http://schemas.microsoft.com/office/drawing/2014/main" id="{A9E9D6B5-EAD4-48BE-9416-F0A7229BB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4953000"/>
            <a:ext cx="800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2000">
                <a:cs typeface="Times New Roman" panose="02020603050405020304" pitchFamily="18" charset="0"/>
              </a:rPr>
              <a:t>dan  </a:t>
            </a:r>
            <a:endParaRPr lang="en-US" altLang="id-ID" sz="2000"/>
          </a:p>
        </p:txBody>
      </p:sp>
      <p:sp>
        <p:nvSpPr>
          <p:cNvPr id="161815" name="Text Box 23">
            <a:extLst>
              <a:ext uri="{FF2B5EF4-FFF2-40B4-BE49-F238E27FC236}">
                <a16:creationId xmlns="" xmlns:a16="http://schemas.microsoft.com/office/drawing/2014/main" id="{4F6D9184-E944-4DC8-B77B-58A3F949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46355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Soal Latihan</a:t>
            </a:r>
          </a:p>
        </p:txBody>
      </p:sp>
      <p:sp>
        <p:nvSpPr>
          <p:cNvPr id="161816" name="Text Box 24">
            <a:extLst>
              <a:ext uri="{FF2B5EF4-FFF2-40B4-BE49-F238E27FC236}">
                <a16:creationId xmlns="" xmlns:a16="http://schemas.microsoft.com/office/drawing/2014/main" id="{83B0D935-3978-49FE-B44E-7A03A583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2509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1.</a:t>
            </a:r>
          </a:p>
        </p:txBody>
      </p:sp>
      <p:sp>
        <p:nvSpPr>
          <p:cNvPr id="161817" name="Text Box 25">
            <a:extLst>
              <a:ext uri="{FF2B5EF4-FFF2-40B4-BE49-F238E27FC236}">
                <a16:creationId xmlns="" xmlns:a16="http://schemas.microsoft.com/office/drawing/2014/main" id="{D34D78B2-D836-4590-BAFE-AA456F22E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90500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2.</a:t>
            </a:r>
          </a:p>
        </p:txBody>
      </p:sp>
      <p:sp>
        <p:nvSpPr>
          <p:cNvPr id="161818" name="Text Box 26">
            <a:extLst>
              <a:ext uri="{FF2B5EF4-FFF2-40B4-BE49-F238E27FC236}">
                <a16:creationId xmlns="" xmlns:a16="http://schemas.microsoft.com/office/drawing/2014/main" id="{BD99AA3C-8B09-4A02-B7C8-C59A32213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3.</a:t>
            </a:r>
          </a:p>
        </p:txBody>
      </p:sp>
      <p:sp>
        <p:nvSpPr>
          <p:cNvPr id="161819" name="Text Box 27">
            <a:extLst>
              <a:ext uri="{FF2B5EF4-FFF2-40B4-BE49-F238E27FC236}">
                <a16:creationId xmlns="" xmlns:a16="http://schemas.microsoft.com/office/drawing/2014/main" id="{A6C02D4D-E808-4303-A37D-4917FF80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3243263"/>
            <a:ext cx="3794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4.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5" grpId="0"/>
      <p:bldP spid="161809" grpId="0"/>
      <p:bldP spid="161810" grpId="0"/>
      <p:bldP spid="161811" grpId="0"/>
      <p:bldP spid="161812" grpId="0"/>
      <p:bldP spid="161813" grpId="0"/>
      <p:bldP spid="161815" grpId="0"/>
      <p:bldP spid="161816" grpId="0"/>
      <p:bldP spid="161817" grpId="0"/>
      <p:bldP spid="161818" grpId="0"/>
      <p:bldP spid="1618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52ECD7E8-ACE9-446C-B3A7-2C2C6D982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2800"/>
              <a:t>4.6  </a:t>
            </a:r>
            <a:r>
              <a:rPr lang="id-ID" sz="2800"/>
              <a:t>Turunan Fungsi Implisit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9046468A-5DF5-4E00-B599-058C2D99FF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81113" y="1828800"/>
            <a:ext cx="7329487" cy="43037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id-ID" sz="2000"/>
              <a:t>Jika hubungan antara </a:t>
            </a:r>
            <a:r>
              <a:rPr lang="id-ID" altLang="id-ID" sz="2000" i="1"/>
              <a:t>y</a:t>
            </a:r>
            <a:r>
              <a:rPr lang="id-ID" altLang="id-ID" sz="2000"/>
              <a:t> dan </a:t>
            </a:r>
            <a:r>
              <a:rPr lang="id-ID" altLang="id-ID" sz="2000" i="1"/>
              <a:t>x</a:t>
            </a:r>
            <a:r>
              <a:rPr lang="id-ID" altLang="id-ID" sz="2000"/>
              <a:t>  dapat dituliskan dalam bentuk </a:t>
            </a:r>
            <a:r>
              <a:rPr lang="id-ID" altLang="id-ID" sz="2000" i="1"/>
              <a:t>y</a:t>
            </a:r>
            <a:r>
              <a:rPr lang="id-ID" altLang="id-ID" sz="2000"/>
              <a:t> = </a:t>
            </a:r>
            <a:r>
              <a:rPr lang="id-ID" altLang="id-ID" sz="2000" i="1"/>
              <a:t>f</a:t>
            </a:r>
            <a:r>
              <a:rPr lang="id-ID" altLang="id-ID" sz="2000"/>
              <a:t>(</a:t>
            </a:r>
            <a:r>
              <a:rPr lang="id-ID" altLang="id-ID" sz="2000" i="1"/>
              <a:t>x</a:t>
            </a:r>
            <a:r>
              <a:rPr lang="id-ID" altLang="id-ID" sz="2000"/>
              <a:t>) maka y disebut </a:t>
            </a:r>
            <a:r>
              <a:rPr lang="id-ID" altLang="id-ID" sz="2000" b="1"/>
              <a:t>fungsi eksplisit</a:t>
            </a:r>
            <a:r>
              <a:rPr lang="id-ID" altLang="id-ID" sz="2000"/>
              <a:t> dari x,  yaitu antara peubah bebas dan tak bebasnya dituliskan dalam ruas yang berbeda. Bila tidak demikian maka dikatakan </a:t>
            </a:r>
            <a:r>
              <a:rPr lang="id-ID" altLang="id-ID" sz="2000" b="1" i="1"/>
              <a:t>y</a:t>
            </a:r>
            <a:r>
              <a:rPr lang="id-ID" altLang="id-ID" sz="2000" b="1"/>
              <a:t> </a:t>
            </a:r>
            <a:r>
              <a:rPr lang="en-US" altLang="id-ID" sz="2000" b="1"/>
              <a:t> </a:t>
            </a:r>
            <a:r>
              <a:rPr lang="id-ID" altLang="id-ID" sz="2000" b="1"/>
              <a:t>fungsi implisit dari </a:t>
            </a:r>
            <a:r>
              <a:rPr lang="id-ID" altLang="id-ID" sz="2000" b="1" i="1"/>
              <a:t>x</a:t>
            </a:r>
            <a:r>
              <a:rPr lang="id-ID" altLang="id-ID" sz="2000"/>
              <a:t>. </a:t>
            </a:r>
            <a:endParaRPr lang="en-US" altLang="id-ID" sz="2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/>
              <a:t>     Contoh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/>
              <a:t>	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d-ID" sz="1600"/>
          </a:p>
          <a:p>
            <a:pPr>
              <a:lnSpc>
                <a:spcPct val="90000"/>
              </a:lnSpc>
            </a:pPr>
            <a:endParaRPr lang="en-US" altLang="id-ID" sz="1600"/>
          </a:p>
          <a:p>
            <a:pPr>
              <a:lnSpc>
                <a:spcPct val="90000"/>
              </a:lnSpc>
            </a:pPr>
            <a:endParaRPr lang="en-US" altLang="id-ID" sz="2000"/>
          </a:p>
          <a:p>
            <a:pPr>
              <a:lnSpc>
                <a:spcPct val="90000"/>
              </a:lnSpc>
            </a:pPr>
            <a:endParaRPr lang="en-US" altLang="id-ID" sz="2000"/>
          </a:p>
          <a:p>
            <a:pPr>
              <a:lnSpc>
                <a:spcPct val="90000"/>
              </a:lnSpc>
            </a:pPr>
            <a:r>
              <a:rPr lang="id-ID" altLang="id-ID" sz="2000"/>
              <a:t>Untuk menentukan  turunan dari bentuk implisit digunakan aturan rantai dan anggap </a:t>
            </a:r>
            <a:r>
              <a:rPr lang="id-ID" altLang="id-ID" sz="2000" i="1"/>
              <a:t>y</a:t>
            </a:r>
            <a:r>
              <a:rPr lang="id-ID" altLang="id-ID" sz="2000"/>
              <a:t>  fungsi dari </a:t>
            </a:r>
            <a:r>
              <a:rPr lang="id-ID" altLang="id-ID" sz="2000" i="1"/>
              <a:t>x</a:t>
            </a:r>
            <a:r>
              <a:rPr lang="id-ID" altLang="id-ID" sz="2000"/>
              <a:t>.</a:t>
            </a:r>
            <a:endParaRPr lang="en-US" altLang="id-ID" sz="2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1600"/>
              <a:t>	</a:t>
            </a:r>
            <a:endParaRPr lang="id-ID" altLang="id-ID" sz="1600"/>
          </a:p>
        </p:txBody>
      </p:sp>
      <p:sp>
        <p:nvSpPr>
          <p:cNvPr id="58372" name="Slide Number Placeholder 6">
            <a:extLst>
              <a:ext uri="{FF2B5EF4-FFF2-40B4-BE49-F238E27FC236}">
                <a16:creationId xmlns="" xmlns:a16="http://schemas.microsoft.com/office/drawing/2014/main" id="{5A659BD9-3307-42CC-8B67-46753BA8FB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7B7F1F-2256-4E7A-B2C3-5FC309597E25}" type="slidenum">
              <a:rPr lang="en-US" altLang="id-ID">
                <a:solidFill>
                  <a:schemeClr val="tx2"/>
                </a:solidFill>
              </a:rPr>
              <a:pPr/>
              <a:t>28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58373" name="Rectangle 6">
            <a:extLst>
              <a:ext uri="{FF2B5EF4-FFF2-40B4-BE49-F238E27FC236}">
                <a16:creationId xmlns="" xmlns:a16="http://schemas.microsoft.com/office/drawing/2014/main" id="{AE758D8E-C4F7-462C-9D67-D925A309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4331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8374" name="Rectangle 8">
            <a:extLst>
              <a:ext uri="{FF2B5EF4-FFF2-40B4-BE49-F238E27FC236}">
                <a16:creationId xmlns="" xmlns:a16="http://schemas.microsoft.com/office/drawing/2014/main" id="{C140AA45-CF42-46E8-B75D-4E8E38365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8375" name="Rectangle 9">
            <a:extLst>
              <a:ext uri="{FF2B5EF4-FFF2-40B4-BE49-F238E27FC236}">
                <a16:creationId xmlns="" xmlns:a16="http://schemas.microsoft.com/office/drawing/2014/main" id="{2092F226-2BAF-426F-A9CA-D23584A1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346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58376" name="Rectangle 11">
            <a:extLst>
              <a:ext uri="{FF2B5EF4-FFF2-40B4-BE49-F238E27FC236}">
                <a16:creationId xmlns="" xmlns:a16="http://schemas.microsoft.com/office/drawing/2014/main" id="{30281973-ED3C-461B-B2FD-A431A885D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2538" name="Object 10">
            <a:extLst>
              <a:ext uri="{FF2B5EF4-FFF2-40B4-BE49-F238E27FC236}">
                <a16:creationId xmlns="" xmlns:a16="http://schemas.microsoft.com/office/drawing/2014/main" id="{804C7064-373C-468F-AEB7-C95AF3780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4375" y="3581400"/>
          <a:ext cx="25130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="" xmlns:a16="http://schemas.microsoft.com/office/drawing/2014/main" id="{804C7064-373C-468F-AEB7-C95AF37803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581400"/>
                        <a:ext cx="251301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Rectangle 13">
            <a:extLst>
              <a:ext uri="{FF2B5EF4-FFF2-40B4-BE49-F238E27FC236}">
                <a16:creationId xmlns="" xmlns:a16="http://schemas.microsoft.com/office/drawing/2014/main" id="{EEA1D278-4ABD-4E93-A42A-B5E78976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22540" name="Object 12">
            <a:extLst>
              <a:ext uri="{FF2B5EF4-FFF2-40B4-BE49-F238E27FC236}">
                <a16:creationId xmlns="" xmlns:a16="http://schemas.microsoft.com/office/drawing/2014/main" id="{0C7BA93F-D9CE-476A-841F-3A6FF75E0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2788" y="4113213"/>
          <a:ext cx="30448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5" imgW="1409700" imgH="228600" progId="Equation.3">
                  <p:embed/>
                </p:oleObj>
              </mc:Choice>
              <mc:Fallback>
                <p:oleObj name="Equation" r:id="rId5" imgW="1409700" imgH="228600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="" xmlns:a16="http://schemas.microsoft.com/office/drawing/2014/main" id="{0C7BA93F-D9CE-476A-841F-3A6FF75E0F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113213"/>
                        <a:ext cx="30448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Rectangle 15">
            <a:extLst>
              <a:ext uri="{FF2B5EF4-FFF2-40B4-BE49-F238E27FC236}">
                <a16:creationId xmlns="" xmlns:a16="http://schemas.microsoft.com/office/drawing/2014/main" id="{7630F3EB-82C3-435C-8C6B-C16555F1A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90" name="Object 34">
            <a:extLst>
              <a:ext uri="{FF2B5EF4-FFF2-40B4-BE49-F238E27FC236}">
                <a16:creationId xmlns="" xmlns:a16="http://schemas.microsoft.com/office/drawing/2014/main" id="{57B3B720-13F2-4993-BA92-F86F6E5FA75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73100" y="3894138"/>
          <a:ext cx="264636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4" name="Equation" r:id="rId3" imgW="1981200" imgH="241300" progId="Equation.3">
                  <p:embed/>
                </p:oleObj>
              </mc:Choice>
              <mc:Fallback>
                <p:oleObj name="Equation" r:id="rId3" imgW="1981200" imgH="241300" progId="Equation.3">
                  <p:embed/>
                  <p:pic>
                    <p:nvPicPr>
                      <p:cNvPr id="121890" name="Object 34">
                        <a:extLst>
                          <a:ext uri="{FF2B5EF4-FFF2-40B4-BE49-F238E27FC236}">
                            <a16:creationId xmlns="" xmlns:a16="http://schemas.microsoft.com/office/drawing/2014/main" id="{57B3B720-13F2-4993-BA92-F86F6E5FA75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3894138"/>
                        <a:ext cx="264636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Slide Number Placeholder 4">
            <a:extLst>
              <a:ext uri="{FF2B5EF4-FFF2-40B4-BE49-F238E27FC236}">
                <a16:creationId xmlns="" xmlns:a16="http://schemas.microsoft.com/office/drawing/2014/main" id="{2B12BE94-939F-412F-BF59-13A45226E6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E7A9E36-8AEF-4894-89C3-C6F0FE266264}" type="slidenum">
              <a:rPr lang="en-US" altLang="id-ID">
                <a:solidFill>
                  <a:schemeClr val="tx2"/>
                </a:solidFill>
              </a:rPr>
              <a:pPr/>
              <a:t>29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21868" name="Text Box 12">
            <a:extLst>
              <a:ext uri="{FF2B5EF4-FFF2-40B4-BE49-F238E27FC236}">
                <a16:creationId xmlns="" xmlns:a16="http://schemas.microsoft.com/office/drawing/2014/main" id="{47FAD0EB-B355-428C-8043-1BF3F134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7438" y="1309688"/>
            <a:ext cx="817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Jawab</a:t>
            </a:r>
          </a:p>
        </p:txBody>
      </p:sp>
      <p:graphicFrame>
        <p:nvGraphicFramePr>
          <p:cNvPr id="59397" name="Object 18">
            <a:extLst>
              <a:ext uri="{FF2B5EF4-FFF2-40B4-BE49-F238E27FC236}">
                <a16:creationId xmlns="" xmlns:a16="http://schemas.microsoft.com/office/drawing/2014/main" id="{A59EACAF-189E-4418-A4F2-F01C1DE95C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43200"/>
          <a:ext cx="115888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5"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59397" name="Object 18">
                        <a:extLst>
                          <a:ext uri="{FF2B5EF4-FFF2-40B4-BE49-F238E27FC236}">
                            <a16:creationId xmlns="" xmlns:a16="http://schemas.microsoft.com/office/drawing/2014/main" id="{A59EACAF-189E-4418-A4F2-F01C1DE95C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3200"/>
                        <a:ext cx="115888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" name="Object 17">
            <a:extLst>
              <a:ext uri="{FF2B5EF4-FFF2-40B4-BE49-F238E27FC236}">
                <a16:creationId xmlns="" xmlns:a16="http://schemas.microsoft.com/office/drawing/2014/main" id="{EBF3BFC8-60E6-469A-9C7F-D826702F31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133600"/>
          <a:ext cx="29718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Equation" r:id="rId7" imgW="2349500" imgH="241300" progId="Equation.3">
                  <p:embed/>
                </p:oleObj>
              </mc:Choice>
              <mc:Fallback>
                <p:oleObj name="Equation" r:id="rId7" imgW="2349500" imgH="241300" progId="Equation.3">
                  <p:embed/>
                  <p:pic>
                    <p:nvPicPr>
                      <p:cNvPr id="121873" name="Object 17">
                        <a:extLst>
                          <a:ext uri="{FF2B5EF4-FFF2-40B4-BE49-F238E27FC236}">
                            <a16:creationId xmlns="" xmlns:a16="http://schemas.microsoft.com/office/drawing/2014/main" id="{EBF3BFC8-60E6-469A-9C7F-D826702F31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33600"/>
                        <a:ext cx="2971800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Object 16">
            <a:extLst>
              <a:ext uri="{FF2B5EF4-FFF2-40B4-BE49-F238E27FC236}">
                <a16:creationId xmlns="" xmlns:a16="http://schemas.microsoft.com/office/drawing/2014/main" id="{8C5BAFC0-C02D-4F91-8DAB-FAD735AA4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438400"/>
          <a:ext cx="2971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7" name="Equation" r:id="rId9" imgW="1905000" imgH="228600" progId="Equation.3">
                  <p:embed/>
                </p:oleObj>
              </mc:Choice>
              <mc:Fallback>
                <p:oleObj name="Equation" r:id="rId9" imgW="1905000" imgH="228600" progId="Equation.3">
                  <p:embed/>
                  <p:pic>
                    <p:nvPicPr>
                      <p:cNvPr id="121872" name="Object 16">
                        <a:extLst>
                          <a:ext uri="{FF2B5EF4-FFF2-40B4-BE49-F238E27FC236}">
                            <a16:creationId xmlns="" xmlns:a16="http://schemas.microsoft.com/office/drawing/2014/main" id="{8C5BAFC0-C02D-4F91-8DAB-FAD735AA4D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2971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1" name="Object 15">
            <a:extLst>
              <a:ext uri="{FF2B5EF4-FFF2-40B4-BE49-F238E27FC236}">
                <a16:creationId xmlns="" xmlns:a16="http://schemas.microsoft.com/office/drawing/2014/main" id="{C325EB79-260F-47EB-839F-D678AB3BF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95600"/>
          <a:ext cx="24384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Equation" r:id="rId11" imgW="1651000" imgH="228600" progId="Equation.3">
                  <p:embed/>
                </p:oleObj>
              </mc:Choice>
              <mc:Fallback>
                <p:oleObj name="Equation" r:id="rId11" imgW="1651000" imgH="228600" progId="Equation.3">
                  <p:embed/>
                  <p:pic>
                    <p:nvPicPr>
                      <p:cNvPr id="121871" name="Object 15">
                        <a:extLst>
                          <a:ext uri="{FF2B5EF4-FFF2-40B4-BE49-F238E27FC236}">
                            <a16:creationId xmlns="" xmlns:a16="http://schemas.microsoft.com/office/drawing/2014/main" id="{C325EB79-260F-47EB-839F-D678AB3BF3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24384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0" name="Object 14">
            <a:extLst>
              <a:ext uri="{FF2B5EF4-FFF2-40B4-BE49-F238E27FC236}">
                <a16:creationId xmlns="" xmlns:a16="http://schemas.microsoft.com/office/drawing/2014/main" id="{7DBB25FF-DDEB-47CB-8F46-0449E748E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8613" y="3200400"/>
          <a:ext cx="16795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9" name="Equation" r:id="rId13" imgW="1117600" imgH="457200" progId="Equation.3">
                  <p:embed/>
                </p:oleObj>
              </mc:Choice>
              <mc:Fallback>
                <p:oleObj name="Equation" r:id="rId13" imgW="1117600" imgH="457200" progId="Equation.3">
                  <p:embed/>
                  <p:pic>
                    <p:nvPicPr>
                      <p:cNvPr id="121870" name="Object 14">
                        <a:extLst>
                          <a:ext uri="{FF2B5EF4-FFF2-40B4-BE49-F238E27FC236}">
                            <a16:creationId xmlns="" xmlns:a16="http://schemas.microsoft.com/office/drawing/2014/main" id="{7DBB25FF-DDEB-47CB-8F46-0449E748E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3200400"/>
                        <a:ext cx="16795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5" name="Object 19">
            <a:extLst>
              <a:ext uri="{FF2B5EF4-FFF2-40B4-BE49-F238E27FC236}">
                <a16:creationId xmlns="" xmlns:a16="http://schemas.microsoft.com/office/drawing/2014/main" id="{847FB46A-29F0-4169-A5A5-D6C3BAB630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1752600"/>
          <a:ext cx="26050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0" name="Equation" r:id="rId15" imgW="1841500" imgH="241300" progId="Equation.3">
                  <p:embed/>
                </p:oleObj>
              </mc:Choice>
              <mc:Fallback>
                <p:oleObj name="Equation" r:id="rId15" imgW="1841500" imgH="241300" progId="Equation.3">
                  <p:embed/>
                  <p:pic>
                    <p:nvPicPr>
                      <p:cNvPr id="121875" name="Object 19">
                        <a:extLst>
                          <a:ext uri="{FF2B5EF4-FFF2-40B4-BE49-F238E27FC236}">
                            <a16:creationId xmlns="" xmlns:a16="http://schemas.microsoft.com/office/drawing/2014/main" id="{847FB46A-29F0-4169-A5A5-D6C3BAB630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752600"/>
                        <a:ext cx="260508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Rectangle 20">
            <a:extLst>
              <a:ext uri="{FF2B5EF4-FFF2-40B4-BE49-F238E27FC236}">
                <a16:creationId xmlns="" xmlns:a16="http://schemas.microsoft.com/office/drawing/2014/main" id="{B2A30A0B-7BDC-49FE-998C-C13744A5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404" name="Rectangle 21">
            <a:extLst>
              <a:ext uri="{FF2B5EF4-FFF2-40B4-BE49-F238E27FC236}">
                <a16:creationId xmlns="" xmlns:a16="http://schemas.microsoft.com/office/drawing/2014/main" id="{58208448-9426-4659-AAD1-D33BCFB2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405" name="Rectangle 22">
            <a:extLst>
              <a:ext uri="{FF2B5EF4-FFF2-40B4-BE49-F238E27FC236}">
                <a16:creationId xmlns="" xmlns:a16="http://schemas.microsoft.com/office/drawing/2014/main" id="{1979F9D0-283C-4C61-8D10-741ED5603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406" name="Rectangle 23">
            <a:extLst>
              <a:ext uri="{FF2B5EF4-FFF2-40B4-BE49-F238E27FC236}">
                <a16:creationId xmlns="" xmlns:a16="http://schemas.microsoft.com/office/drawing/2014/main" id="{4193D33C-F3D9-4BB2-B4F9-FCC5E68EA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407" name="Rectangle 24">
            <a:extLst>
              <a:ext uri="{FF2B5EF4-FFF2-40B4-BE49-F238E27FC236}">
                <a16:creationId xmlns="" xmlns:a16="http://schemas.microsoft.com/office/drawing/2014/main" id="{2CE3AE4A-9795-4462-BA45-244A3F69B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408" name="Rectangle 25">
            <a:extLst>
              <a:ext uri="{FF2B5EF4-FFF2-40B4-BE49-F238E27FC236}">
                <a16:creationId xmlns="" xmlns:a16="http://schemas.microsoft.com/office/drawing/2014/main" id="{82FBD978-18B7-4F93-AFB7-475B7A2F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576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21886" name="Object 30">
            <a:extLst>
              <a:ext uri="{FF2B5EF4-FFF2-40B4-BE49-F238E27FC236}">
                <a16:creationId xmlns="" xmlns:a16="http://schemas.microsoft.com/office/drawing/2014/main" id="{2FAE9897-FD1A-4E3C-9D04-609DF5798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32300"/>
          <a:ext cx="32766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1" name="Equation" r:id="rId17" imgW="1930400" imgH="203200" progId="Equation.3">
                  <p:embed/>
                </p:oleObj>
              </mc:Choice>
              <mc:Fallback>
                <p:oleObj name="Equation" r:id="rId17" imgW="1930400" imgH="203200" progId="Equation.3">
                  <p:embed/>
                  <p:pic>
                    <p:nvPicPr>
                      <p:cNvPr id="121886" name="Object 30">
                        <a:extLst>
                          <a:ext uri="{FF2B5EF4-FFF2-40B4-BE49-F238E27FC236}">
                            <a16:creationId xmlns="" xmlns:a16="http://schemas.microsoft.com/office/drawing/2014/main" id="{2FAE9897-FD1A-4E3C-9D04-609DF5798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32300"/>
                        <a:ext cx="32766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5" name="Object 29">
            <a:extLst>
              <a:ext uri="{FF2B5EF4-FFF2-40B4-BE49-F238E27FC236}">
                <a16:creationId xmlns="" xmlns:a16="http://schemas.microsoft.com/office/drawing/2014/main" id="{30FE3BC6-7D6A-4ACB-A4F0-131F6C2FC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800600"/>
          <a:ext cx="38115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2" name="Equation" r:id="rId19" imgW="2222500" imgH="203200" progId="Equation.3">
                  <p:embed/>
                </p:oleObj>
              </mc:Choice>
              <mc:Fallback>
                <p:oleObj name="Equation" r:id="rId19" imgW="2222500" imgH="203200" progId="Equation.3">
                  <p:embed/>
                  <p:pic>
                    <p:nvPicPr>
                      <p:cNvPr id="121885" name="Object 29">
                        <a:extLst>
                          <a:ext uri="{FF2B5EF4-FFF2-40B4-BE49-F238E27FC236}">
                            <a16:creationId xmlns="" xmlns:a16="http://schemas.microsoft.com/office/drawing/2014/main" id="{30FE3BC6-7D6A-4ACB-A4F0-131F6C2FC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38115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4" name="Object 28">
            <a:extLst>
              <a:ext uri="{FF2B5EF4-FFF2-40B4-BE49-F238E27FC236}">
                <a16:creationId xmlns="" xmlns:a16="http://schemas.microsoft.com/office/drawing/2014/main" id="{CFD4A5F0-BB8C-4ED3-B738-F20AD4CA2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257800"/>
          <a:ext cx="19050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3" name="Equation" r:id="rId21" imgW="1308100" imgH="419100" progId="Equation.3">
                  <p:embed/>
                </p:oleObj>
              </mc:Choice>
              <mc:Fallback>
                <p:oleObj name="Equation" r:id="rId21" imgW="1308100" imgH="419100" progId="Equation.3">
                  <p:embed/>
                  <p:pic>
                    <p:nvPicPr>
                      <p:cNvPr id="121884" name="Object 28">
                        <a:extLst>
                          <a:ext uri="{FF2B5EF4-FFF2-40B4-BE49-F238E27FC236}">
                            <a16:creationId xmlns="" xmlns:a16="http://schemas.microsoft.com/office/drawing/2014/main" id="{CFD4A5F0-BB8C-4ED3-B738-F20AD4CA2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57800"/>
                        <a:ext cx="19050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Rectangle 31">
            <a:extLst>
              <a:ext uri="{FF2B5EF4-FFF2-40B4-BE49-F238E27FC236}">
                <a16:creationId xmlns="" xmlns:a16="http://schemas.microsoft.com/office/drawing/2014/main" id="{E9ABE2BB-CC38-414B-A3B0-044B40F56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4788"/>
            <a:ext cx="2508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23241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23241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23241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23241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23241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241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altLang="id-ID" sz="1200">
              <a:latin typeface="Arial" panose="020B0604020202020204" pitchFamily="34" charset="0"/>
            </a:endParaRPr>
          </a:p>
          <a:p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59413" name="Rectangle 32">
            <a:extLst>
              <a:ext uri="{FF2B5EF4-FFF2-40B4-BE49-F238E27FC236}">
                <a16:creationId xmlns="" xmlns:a16="http://schemas.microsoft.com/office/drawing/2014/main" id="{871E38B2-49B7-43AB-BC10-A669CB04B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59414" name="Rectangle 33">
            <a:extLst>
              <a:ext uri="{FF2B5EF4-FFF2-40B4-BE49-F238E27FC236}">
                <a16:creationId xmlns="" xmlns:a16="http://schemas.microsoft.com/office/drawing/2014/main" id="{87CCC407-B680-4DCD-8A14-31E322AD2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411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21893" name="Object 37">
            <a:extLst>
              <a:ext uri="{FF2B5EF4-FFF2-40B4-BE49-F238E27FC236}">
                <a16:creationId xmlns="" xmlns:a16="http://schemas.microsoft.com/office/drawing/2014/main" id="{8158A7A6-7B41-4248-B014-D7046DB582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14400"/>
          <a:ext cx="20542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Equation" r:id="rId23" imgW="1270000" imgH="228600" progId="Equation.3">
                  <p:embed/>
                </p:oleObj>
              </mc:Choice>
              <mc:Fallback>
                <p:oleObj name="Equation" r:id="rId23" imgW="1270000" imgH="228600" progId="Equation.3">
                  <p:embed/>
                  <p:pic>
                    <p:nvPicPr>
                      <p:cNvPr id="121893" name="Object 37">
                        <a:extLst>
                          <a:ext uri="{FF2B5EF4-FFF2-40B4-BE49-F238E27FC236}">
                            <a16:creationId xmlns="" xmlns:a16="http://schemas.microsoft.com/office/drawing/2014/main" id="{8158A7A6-7B41-4248-B014-D7046DB582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14400"/>
                        <a:ext cx="205422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4" name="Object 38">
            <a:extLst>
              <a:ext uri="{FF2B5EF4-FFF2-40B4-BE49-F238E27FC236}">
                <a16:creationId xmlns="" xmlns:a16="http://schemas.microsoft.com/office/drawing/2014/main" id="{E322E693-F938-47D8-8E07-C0133E554C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914400"/>
          <a:ext cx="22113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5" name="Equation" r:id="rId25" imgW="1409700" imgH="228600" progId="Equation.3">
                  <p:embed/>
                </p:oleObj>
              </mc:Choice>
              <mc:Fallback>
                <p:oleObj name="Equation" r:id="rId25" imgW="1409700" imgH="228600" progId="Equation.3">
                  <p:embed/>
                  <p:pic>
                    <p:nvPicPr>
                      <p:cNvPr id="121894" name="Object 38">
                        <a:extLst>
                          <a:ext uri="{FF2B5EF4-FFF2-40B4-BE49-F238E27FC236}">
                            <a16:creationId xmlns="" xmlns:a16="http://schemas.microsoft.com/office/drawing/2014/main" id="{E322E693-F938-47D8-8E07-C0133E554C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914400"/>
                        <a:ext cx="22113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95" name="Text Box 39">
            <a:extLst>
              <a:ext uri="{FF2B5EF4-FFF2-40B4-BE49-F238E27FC236}">
                <a16:creationId xmlns="" xmlns:a16="http://schemas.microsoft.com/office/drawing/2014/main" id="{E32E2FA2-AD6E-4C25-816B-7114C6C2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79400"/>
            <a:ext cx="501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Tentukan dy/dx dari bentuk implisit berikut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/>
      <p:bldP spid="1218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6">
            <a:extLst>
              <a:ext uri="{FF2B5EF4-FFF2-40B4-BE49-F238E27FC236}">
                <a16:creationId xmlns="" xmlns:a16="http://schemas.microsoft.com/office/drawing/2014/main" id="{04ED3517-227E-4A35-8E33-20BA181894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533400"/>
            <a:ext cx="8853488" cy="6019800"/>
          </a:xfrm>
        </p:spPr>
        <p:txBody>
          <a:bodyPr/>
          <a:lstStyle/>
          <a:p>
            <a:r>
              <a:rPr lang="en-US" altLang="id-ID" sz="2000" b="1">
                <a:latin typeface="Times New Roman" panose="02020603050405020304" pitchFamily="18" charset="0"/>
              </a:rPr>
              <a:t>b. </a:t>
            </a:r>
            <a:r>
              <a:rPr lang="en-US" altLang="id-ID" sz="2000" b="1"/>
              <a:t>Kecepatan Sesaat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/>
              <a:t>     Misal sebuah benda bergerak sepanjang garis koordinat sehingga posisinya setiap saat diberikan oleh </a:t>
            </a:r>
            <a:r>
              <a:rPr lang="en-US" altLang="id-ID" sz="2000" i="1"/>
              <a:t>s</a:t>
            </a:r>
            <a:r>
              <a:rPr lang="en-US" altLang="id-ID" sz="2000"/>
              <a:t> = </a:t>
            </a:r>
            <a:r>
              <a:rPr lang="en-US" altLang="id-ID" sz="2000" i="1"/>
              <a:t>f(t)</a:t>
            </a:r>
            <a:r>
              <a:rPr lang="en-US" altLang="id-ID" sz="2000"/>
              <a:t>. Pada saat </a:t>
            </a:r>
            <a:r>
              <a:rPr lang="en-US" altLang="id-ID" sz="2000" i="1"/>
              <a:t>t </a:t>
            </a:r>
            <a:r>
              <a:rPr lang="en-US" altLang="id-ID" sz="2000"/>
              <a:t>= </a:t>
            </a:r>
            <a:r>
              <a:rPr lang="en-US" altLang="id-ID" sz="2000" i="1"/>
              <a:t>c</a:t>
            </a:r>
            <a:r>
              <a:rPr lang="en-US" altLang="id-ID" sz="2000"/>
              <a:t>  benda berada di </a:t>
            </a:r>
            <a:r>
              <a:rPr lang="en-US" altLang="id-ID" sz="2000" i="1"/>
              <a:t>f(c)</a:t>
            </a:r>
            <a:r>
              <a:rPr lang="en-US" altLang="id-ID" sz="2000"/>
              <a:t> dan saat </a:t>
            </a:r>
            <a:r>
              <a:rPr lang="en-US" altLang="id-ID" sz="2000" i="1"/>
              <a:t>t </a:t>
            </a:r>
            <a:r>
              <a:rPr lang="en-US" altLang="id-ID" sz="2000"/>
              <a:t>= </a:t>
            </a:r>
            <a:r>
              <a:rPr lang="en-US" altLang="id-ID" sz="2000" i="1"/>
              <a:t>c</a:t>
            </a:r>
            <a:r>
              <a:rPr lang="en-US" altLang="id-ID" sz="2000"/>
              <a:t> + </a:t>
            </a:r>
            <a:r>
              <a:rPr lang="en-US" altLang="id-ID" sz="2000" i="1"/>
              <a:t>h </a:t>
            </a:r>
            <a:r>
              <a:rPr lang="en-US" altLang="id-ID" sz="2000"/>
              <a:t>benda</a:t>
            </a:r>
            <a:r>
              <a:rPr lang="en-US" altLang="id-ID" sz="2000" i="1"/>
              <a:t> </a:t>
            </a:r>
            <a:r>
              <a:rPr lang="en-US" altLang="id-ID" sz="2000"/>
              <a:t>berada di </a:t>
            </a:r>
            <a:r>
              <a:rPr lang="en-US" altLang="id-ID" sz="2000" i="1"/>
              <a:t>f(c+h)</a:t>
            </a:r>
            <a:r>
              <a:rPr lang="en-US" altLang="id-ID" sz="2000"/>
              <a:t>. </a:t>
            </a:r>
            <a:endParaRPr lang="id-ID" altLang="id-ID" sz="2000" i="1"/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>
                <a:latin typeface="Times New Roman" panose="02020603050405020304" pitchFamily="18" charset="0"/>
              </a:rPr>
              <a:t>     	     </a:t>
            </a:r>
          </a:p>
          <a:p>
            <a:endParaRPr lang="en-US" altLang="id-ID" sz="2000">
              <a:latin typeface="Times New Roman" panose="02020603050405020304" pitchFamily="18" charset="0"/>
            </a:endParaRPr>
          </a:p>
          <a:p>
            <a:endParaRPr lang="en-US" altLang="id-ID" sz="2000">
              <a:latin typeface="Times New Roman" panose="02020603050405020304" pitchFamily="18" charset="0"/>
            </a:endParaRPr>
          </a:p>
          <a:p>
            <a:endParaRPr lang="en-US" altLang="id-ID" sz="2000">
              <a:latin typeface="Times New Roman" panose="02020603050405020304" pitchFamily="18" charset="0"/>
            </a:endParaRPr>
          </a:p>
          <a:p>
            <a:endParaRPr lang="en-US" altLang="id-ID" sz="2000">
              <a:latin typeface="Times New Roman" panose="02020603050405020304" pitchFamily="18" charset="0"/>
            </a:endParaRPr>
          </a:p>
          <a:p>
            <a:endParaRPr lang="en-US" altLang="id-ID" sz="1800"/>
          </a:p>
          <a:p>
            <a:endParaRPr lang="en-US" altLang="id-ID" sz="1800"/>
          </a:p>
          <a:p>
            <a:endParaRPr lang="en-US" altLang="id-ID" sz="1800"/>
          </a:p>
          <a:p>
            <a:r>
              <a:rPr lang="en-US" altLang="id-ID" sz="2000"/>
              <a:t>Sehingga kecepatan rata-rata pada selang waktu [</a:t>
            </a:r>
            <a:r>
              <a:rPr lang="en-US" altLang="id-ID" sz="2000" i="1"/>
              <a:t>c</a:t>
            </a:r>
            <a:r>
              <a:rPr lang="en-US" altLang="id-ID" sz="2000"/>
              <a:t>,</a:t>
            </a:r>
            <a:r>
              <a:rPr lang="en-US" altLang="id-ID" sz="2000" i="1"/>
              <a:t>c+h</a:t>
            </a:r>
            <a:r>
              <a:rPr lang="en-US" altLang="id-ID" sz="2000"/>
              <a:t>] adalah</a:t>
            </a:r>
          </a:p>
          <a:p>
            <a:endParaRPr lang="id-ID" altLang="id-ID" sz="2000" b="1"/>
          </a:p>
        </p:txBody>
      </p:sp>
      <p:graphicFrame>
        <p:nvGraphicFramePr>
          <p:cNvPr id="9276" name="Object 60">
            <a:extLst>
              <a:ext uri="{FF2B5EF4-FFF2-40B4-BE49-F238E27FC236}">
                <a16:creationId xmlns="" xmlns:a16="http://schemas.microsoft.com/office/drawing/2014/main" id="{24EE2ED6-D19D-4905-83CC-2D4A05A2DD3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08275" y="5495925"/>
          <a:ext cx="25114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548728" imgH="393529" progId="Equation.3">
                  <p:embed/>
                </p:oleObj>
              </mc:Choice>
              <mc:Fallback>
                <p:oleObj name="Equation" r:id="rId3" imgW="1548728" imgH="393529" progId="Equation.3">
                  <p:embed/>
                  <p:pic>
                    <p:nvPicPr>
                      <p:cNvPr id="9276" name="Object 60">
                        <a:extLst>
                          <a:ext uri="{FF2B5EF4-FFF2-40B4-BE49-F238E27FC236}">
                            <a16:creationId xmlns="" xmlns:a16="http://schemas.microsoft.com/office/drawing/2014/main" id="{24EE2ED6-D19D-4905-83CC-2D4A05A2DD3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5495925"/>
                        <a:ext cx="2511425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Slide Number Placeholder 6">
            <a:extLst>
              <a:ext uri="{FF2B5EF4-FFF2-40B4-BE49-F238E27FC236}">
                <a16:creationId xmlns="" xmlns:a16="http://schemas.microsoft.com/office/drawing/2014/main" id="{C7B82BCE-6E91-46E1-8F06-10565B4F7F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29E51E9-9B22-4FE6-8A96-DE2727BF0053}" type="slidenum">
              <a:rPr lang="en-US" altLang="id-ID">
                <a:solidFill>
                  <a:schemeClr val="tx2"/>
                </a:solidFill>
              </a:rPr>
              <a:pPr/>
              <a:t>3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32773" name="Rectangle 8">
            <a:extLst>
              <a:ext uri="{FF2B5EF4-FFF2-40B4-BE49-F238E27FC236}">
                <a16:creationId xmlns="" xmlns:a16="http://schemas.microsoft.com/office/drawing/2014/main" id="{0539DB79-031E-4446-9F94-74F8D9C5E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2774" name="Rectangle 9">
            <a:extLst>
              <a:ext uri="{FF2B5EF4-FFF2-40B4-BE49-F238E27FC236}">
                <a16:creationId xmlns="" xmlns:a16="http://schemas.microsoft.com/office/drawing/2014/main" id="{4339A190-3897-4DF2-858B-9B5C8762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2775" name="Rectangle 11">
            <a:extLst>
              <a:ext uri="{FF2B5EF4-FFF2-40B4-BE49-F238E27FC236}">
                <a16:creationId xmlns="" xmlns:a16="http://schemas.microsoft.com/office/drawing/2014/main" id="{B65078F1-75E1-4897-8498-CD15ED3A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2776" name="Rectangle 13">
            <a:extLst>
              <a:ext uri="{FF2B5EF4-FFF2-40B4-BE49-F238E27FC236}">
                <a16:creationId xmlns="" xmlns:a16="http://schemas.microsoft.com/office/drawing/2014/main" id="{00FEFEEF-E501-4AFA-8FE0-640C89265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2777" name="Rectangle 15">
            <a:extLst>
              <a:ext uri="{FF2B5EF4-FFF2-40B4-BE49-F238E27FC236}">
                <a16:creationId xmlns="" xmlns:a16="http://schemas.microsoft.com/office/drawing/2014/main" id="{67F860F8-7751-46D6-96A7-490206953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2778" name="Rectangle 16">
            <a:extLst>
              <a:ext uri="{FF2B5EF4-FFF2-40B4-BE49-F238E27FC236}">
                <a16:creationId xmlns="" xmlns:a16="http://schemas.microsoft.com/office/drawing/2014/main" id="{CEC45E48-29C6-4FBB-8942-7626DDCD6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32779" name="Rectangle 18">
            <a:extLst>
              <a:ext uri="{FF2B5EF4-FFF2-40B4-BE49-F238E27FC236}">
                <a16:creationId xmlns="" xmlns:a16="http://schemas.microsoft.com/office/drawing/2014/main" id="{CD540D8F-C7EF-42DE-BE15-64405378B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2780" name="Rectangle 19">
            <a:extLst>
              <a:ext uri="{FF2B5EF4-FFF2-40B4-BE49-F238E27FC236}">
                <a16:creationId xmlns="" xmlns:a16="http://schemas.microsoft.com/office/drawing/2014/main" id="{ABE992BA-9760-4180-8A41-E1E3C33B1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32781" name="Rectangle 21">
            <a:extLst>
              <a:ext uri="{FF2B5EF4-FFF2-40B4-BE49-F238E27FC236}">
                <a16:creationId xmlns="" xmlns:a16="http://schemas.microsoft.com/office/drawing/2014/main" id="{F1D9B13A-C1BB-4932-9E7D-261FFA312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2782" name="Rectangle 22">
            <a:extLst>
              <a:ext uri="{FF2B5EF4-FFF2-40B4-BE49-F238E27FC236}">
                <a16:creationId xmlns="" xmlns:a16="http://schemas.microsoft.com/office/drawing/2014/main" id="{F616992D-814E-4DEE-BF5E-760B4C18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32783" name="Line 37">
            <a:extLst>
              <a:ext uri="{FF2B5EF4-FFF2-40B4-BE49-F238E27FC236}">
                <a16:creationId xmlns="" xmlns:a16="http://schemas.microsoft.com/office/drawing/2014/main" id="{33F1E84C-9F05-4C22-B03A-221201A88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2" name="Group 59">
            <a:extLst>
              <a:ext uri="{FF2B5EF4-FFF2-40B4-BE49-F238E27FC236}">
                <a16:creationId xmlns="" xmlns:a16="http://schemas.microsoft.com/office/drawing/2014/main" id="{A6353A78-BABA-4F83-8975-A6C4E634E66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971800"/>
            <a:ext cx="2133600" cy="1600200"/>
            <a:chOff x="1008" y="2256"/>
            <a:chExt cx="1344" cy="1008"/>
          </a:xfrm>
        </p:grpSpPr>
        <p:sp>
          <p:nvSpPr>
            <p:cNvPr id="32795" name="Oval 34">
              <a:extLst>
                <a:ext uri="{FF2B5EF4-FFF2-40B4-BE49-F238E27FC236}">
                  <a16:creationId xmlns="" xmlns:a16="http://schemas.microsoft.com/office/drawing/2014/main" id="{CCD922D8-2C0E-4098-AA6C-F0E9989E9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256"/>
              <a:ext cx="1014" cy="10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endParaRPr lang="id-ID" altLang="id-ID">
                <a:solidFill>
                  <a:schemeClr val="bg1"/>
                </a:solidFill>
              </a:endParaRPr>
            </a:p>
          </p:txBody>
        </p:sp>
        <p:sp>
          <p:nvSpPr>
            <p:cNvPr id="32796" name="Text Box 42">
              <a:extLst>
                <a:ext uri="{FF2B5EF4-FFF2-40B4-BE49-F238E27FC236}">
                  <a16:creationId xmlns="" xmlns:a16="http://schemas.microsoft.com/office/drawing/2014/main" id="{8AC46BD5-B355-4B6C-BD6F-F8D515006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04"/>
              <a:ext cx="1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id-ID"/>
                <a:t>c</a:t>
              </a:r>
            </a:p>
          </p:txBody>
        </p:sp>
        <p:sp>
          <p:nvSpPr>
            <p:cNvPr id="32797" name="Text Box 43">
              <a:extLst>
                <a:ext uri="{FF2B5EF4-FFF2-40B4-BE49-F238E27FC236}">
                  <a16:creationId xmlns="" xmlns:a16="http://schemas.microsoft.com/office/drawing/2014/main" id="{E59B5758-8996-498E-B779-6AA7E26CC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2553"/>
              <a:ext cx="3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id-ID"/>
                <a:t>c+h</a:t>
              </a:r>
            </a:p>
          </p:txBody>
        </p:sp>
        <p:sp>
          <p:nvSpPr>
            <p:cNvPr id="32798" name="Line 44">
              <a:extLst>
                <a:ext uri="{FF2B5EF4-FFF2-40B4-BE49-F238E27FC236}">
                  <a16:creationId xmlns="" xmlns:a16="http://schemas.microsoft.com/office/drawing/2014/main" id="{72587482-EF65-442A-A305-55C0153718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799" name="Line 45">
              <a:extLst>
                <a:ext uri="{FF2B5EF4-FFF2-40B4-BE49-F238E27FC236}">
                  <a16:creationId xmlns="" xmlns:a16="http://schemas.microsoft.com/office/drawing/2014/main" id="{94BBBE9C-34DD-4509-BB9F-A4CAC1A2E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9262" name="Text Box 46">
            <a:extLst>
              <a:ext uri="{FF2B5EF4-FFF2-40B4-BE49-F238E27FC236}">
                <a16:creationId xmlns="" xmlns:a16="http://schemas.microsoft.com/office/drawing/2014/main" id="{BE0E5992-07AF-4793-9D5A-41B20BDFF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24892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Perubahan waktu</a:t>
            </a:r>
          </a:p>
        </p:txBody>
      </p:sp>
      <p:sp>
        <p:nvSpPr>
          <p:cNvPr id="9263" name="Text Box 47">
            <a:extLst>
              <a:ext uri="{FF2B5EF4-FFF2-40B4-BE49-F238E27FC236}">
                <a16:creationId xmlns="" xmlns:a16="http://schemas.microsoft.com/office/drawing/2014/main" id="{D0026FE6-D6AC-4660-89B1-A59DBC0B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498725"/>
            <a:ext cx="2073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Perubahan posisi</a:t>
            </a:r>
          </a:p>
        </p:txBody>
      </p:sp>
      <p:sp>
        <p:nvSpPr>
          <p:cNvPr id="32787" name="Line 49">
            <a:extLst>
              <a:ext uri="{FF2B5EF4-FFF2-40B4-BE49-F238E27FC236}">
                <a16:creationId xmlns="" xmlns:a16="http://schemas.microsoft.com/office/drawing/2014/main" id="{8E5DFEB5-36A2-47E7-B982-F08AC423C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505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grpSp>
        <p:nvGrpSpPr>
          <p:cNvPr id="3" name="Group 57">
            <a:extLst>
              <a:ext uri="{FF2B5EF4-FFF2-40B4-BE49-F238E27FC236}">
                <a16:creationId xmlns="" xmlns:a16="http://schemas.microsoft.com/office/drawing/2014/main" id="{96360CD5-CFC5-43B1-8F91-85DD1E89762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895600"/>
            <a:ext cx="1119188" cy="2195513"/>
            <a:chOff x="3408" y="2208"/>
            <a:chExt cx="705" cy="1383"/>
          </a:xfrm>
        </p:grpSpPr>
        <p:sp>
          <p:nvSpPr>
            <p:cNvPr id="32789" name="Line 48">
              <a:extLst>
                <a:ext uri="{FF2B5EF4-FFF2-40B4-BE49-F238E27FC236}">
                  <a16:creationId xmlns="" xmlns:a16="http://schemas.microsoft.com/office/drawing/2014/main" id="{BD306629-5992-4690-8DB4-BA6FAB7B1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0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790" name="Text Box 51">
              <a:extLst>
                <a:ext uri="{FF2B5EF4-FFF2-40B4-BE49-F238E27FC236}">
                  <a16:creationId xmlns="" xmlns:a16="http://schemas.microsoft.com/office/drawing/2014/main" id="{9AB00AE6-6B9B-4868-9784-4792D97B2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60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id-ID"/>
                <a:t>s</a:t>
              </a:r>
            </a:p>
          </p:txBody>
        </p:sp>
        <p:sp>
          <p:nvSpPr>
            <p:cNvPr id="32791" name="Line 52">
              <a:extLst>
                <a:ext uri="{FF2B5EF4-FFF2-40B4-BE49-F238E27FC236}">
                  <a16:creationId xmlns="" xmlns:a16="http://schemas.microsoft.com/office/drawing/2014/main" id="{D01608D4-0242-4D07-8381-8C25E0697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6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792" name="Line 53">
              <a:extLst>
                <a:ext uri="{FF2B5EF4-FFF2-40B4-BE49-F238E27FC236}">
                  <a16:creationId xmlns="" xmlns:a16="http://schemas.microsoft.com/office/drawing/2014/main" id="{F7AE19FD-0307-494B-9B93-8D160C9ED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2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2793" name="Text Box 54">
              <a:extLst>
                <a:ext uri="{FF2B5EF4-FFF2-40B4-BE49-F238E27FC236}">
                  <a16:creationId xmlns="" xmlns:a16="http://schemas.microsoft.com/office/drawing/2014/main" id="{74B3448D-CA62-4095-B1CA-8F518506F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68"/>
              <a:ext cx="3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id-ID"/>
                <a:t>f(c)</a:t>
              </a:r>
            </a:p>
          </p:txBody>
        </p:sp>
        <p:sp>
          <p:nvSpPr>
            <p:cNvPr id="32794" name="Text Box 55">
              <a:extLst>
                <a:ext uri="{FF2B5EF4-FFF2-40B4-BE49-F238E27FC236}">
                  <a16:creationId xmlns="" xmlns:a16="http://schemas.microsoft.com/office/drawing/2014/main" id="{71821031-1915-4222-AD2C-4A8C34E47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2756"/>
              <a:ext cx="52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id-ID"/>
                <a:t>f(c+h)</a:t>
              </a:r>
            </a:p>
          </p:txBody>
        </p:sp>
      </p:grp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2" grpId="0"/>
      <p:bldP spid="926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12">
            <a:extLst>
              <a:ext uri="{FF2B5EF4-FFF2-40B4-BE49-F238E27FC236}">
                <a16:creationId xmlns="" xmlns:a16="http://schemas.microsoft.com/office/drawing/2014/main" id="{617A7FE9-AEE4-4813-A52F-00353D6367A6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108200" y="3886200"/>
          <a:ext cx="26162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1091726" imgH="228501" progId="Equation.3">
                  <p:embed/>
                </p:oleObj>
              </mc:Choice>
              <mc:Fallback>
                <p:oleObj name="Equation" r:id="rId3" imgW="1091726" imgH="228501" progId="Equation.3">
                  <p:embed/>
                  <p:pic>
                    <p:nvPicPr>
                      <p:cNvPr id="60418" name="Object 12">
                        <a:extLst>
                          <a:ext uri="{FF2B5EF4-FFF2-40B4-BE49-F238E27FC236}">
                            <a16:creationId xmlns="" xmlns:a16="http://schemas.microsoft.com/office/drawing/2014/main" id="{617A7FE9-AEE4-4813-A52F-00353D6367A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886200"/>
                        <a:ext cx="26162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Slide Number Placeholder 3">
            <a:extLst>
              <a:ext uri="{FF2B5EF4-FFF2-40B4-BE49-F238E27FC236}">
                <a16:creationId xmlns="" xmlns:a16="http://schemas.microsoft.com/office/drawing/2014/main" id="{94C689A6-3465-4767-84D8-41360233D8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ED27E62-07D6-4123-83AD-C4CB0F0FB23B}" type="slidenum">
              <a:rPr lang="en-US" altLang="id-ID">
                <a:solidFill>
                  <a:schemeClr val="tx2"/>
                </a:solidFill>
              </a:rPr>
              <a:pPr/>
              <a:t>30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60420" name="Object 6">
            <a:extLst>
              <a:ext uri="{FF2B5EF4-FFF2-40B4-BE49-F238E27FC236}">
                <a16:creationId xmlns="" xmlns:a16="http://schemas.microsoft.com/office/drawing/2014/main" id="{586FBB42-0616-412E-BD0D-C5E5D72DB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219200"/>
          <a:ext cx="336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177569" imgH="266353" progId="Equation.3">
                  <p:embed/>
                </p:oleObj>
              </mc:Choice>
              <mc:Fallback>
                <p:oleObj name="Equation" r:id="rId5" imgW="177569" imgH="266353" progId="Equation.3">
                  <p:embed/>
                  <p:pic>
                    <p:nvPicPr>
                      <p:cNvPr id="60420" name="Object 6">
                        <a:extLst>
                          <a:ext uri="{FF2B5EF4-FFF2-40B4-BE49-F238E27FC236}">
                            <a16:creationId xmlns="" xmlns:a16="http://schemas.microsoft.com/office/drawing/2014/main" id="{586FBB42-0616-412E-BD0D-C5E5D72DB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219200"/>
                        <a:ext cx="3365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>
            <a:extLst>
              <a:ext uri="{FF2B5EF4-FFF2-40B4-BE49-F238E27FC236}">
                <a16:creationId xmlns="" xmlns:a16="http://schemas.microsoft.com/office/drawing/2014/main" id="{82B8B231-2863-4575-8877-C395F98DA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5025" y="2465388"/>
          <a:ext cx="20097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7" imgW="940208" imgH="254110" progId="Equation.3">
                  <p:embed/>
                </p:oleObj>
              </mc:Choice>
              <mc:Fallback>
                <p:oleObj name="Equation" r:id="rId7" imgW="940208" imgH="254110" progId="Equation.3">
                  <p:embed/>
                  <p:pic>
                    <p:nvPicPr>
                      <p:cNvPr id="60421" name="Object 5">
                        <a:extLst>
                          <a:ext uri="{FF2B5EF4-FFF2-40B4-BE49-F238E27FC236}">
                            <a16:creationId xmlns="" xmlns:a16="http://schemas.microsoft.com/office/drawing/2014/main" id="{82B8B231-2863-4575-8877-C395F98DA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465388"/>
                        <a:ext cx="20097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4">
            <a:extLst>
              <a:ext uri="{FF2B5EF4-FFF2-40B4-BE49-F238E27FC236}">
                <a16:creationId xmlns="" xmlns:a16="http://schemas.microsoft.com/office/drawing/2014/main" id="{67592D5A-87F1-4EE8-B6B9-82B342BCE8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828800"/>
          <a:ext cx="2590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9" imgW="1219200" imgH="266700" progId="Equation.3">
                  <p:embed/>
                </p:oleObj>
              </mc:Choice>
              <mc:Fallback>
                <p:oleObj name="Equation" r:id="rId9" imgW="1219200" imgH="266700" progId="Equation.3">
                  <p:embed/>
                  <p:pic>
                    <p:nvPicPr>
                      <p:cNvPr id="60422" name="Object 4">
                        <a:extLst>
                          <a:ext uri="{FF2B5EF4-FFF2-40B4-BE49-F238E27FC236}">
                            <a16:creationId xmlns="" xmlns:a16="http://schemas.microsoft.com/office/drawing/2014/main" id="{67592D5A-87F1-4EE8-B6B9-82B342BCE8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8800"/>
                        <a:ext cx="25908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>
            <a:extLst>
              <a:ext uri="{FF2B5EF4-FFF2-40B4-BE49-F238E27FC236}">
                <a16:creationId xmlns="" xmlns:a16="http://schemas.microsoft.com/office/drawing/2014/main" id="{E5ECE046-8CE7-4201-B96D-9B72D6B7D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311275"/>
            <a:ext cx="624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_tradnl" altLang="id-ID" sz="2000">
                <a:cs typeface="Times New Roman" panose="02020603050405020304" pitchFamily="18" charset="0"/>
              </a:rPr>
              <a:t>Tentukan turunan pertama (      ) dari bentuk implisit </a:t>
            </a:r>
            <a:endParaRPr lang="es-ES_tradnl" altLang="id-ID" sz="2000"/>
          </a:p>
        </p:txBody>
      </p:sp>
      <p:sp>
        <p:nvSpPr>
          <p:cNvPr id="60424" name="Rectangle 10">
            <a:extLst>
              <a:ext uri="{FF2B5EF4-FFF2-40B4-BE49-F238E27FC236}">
                <a16:creationId xmlns="" xmlns:a16="http://schemas.microsoft.com/office/drawing/2014/main" id="{9C5E6AF0-2809-4C5E-8315-8F025842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004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_tradnl" altLang="id-ID" sz="2000" i="1">
                <a:cs typeface="Times New Roman" panose="02020603050405020304" pitchFamily="18" charset="0"/>
              </a:rPr>
              <a:t>tan ( x y ) - 2 y = 0</a:t>
            </a:r>
            <a:endParaRPr lang="es-ES_tradnl" altLang="id-ID" sz="2000"/>
          </a:p>
        </p:txBody>
      </p:sp>
      <p:sp>
        <p:nvSpPr>
          <p:cNvPr id="60425" name="Text Box 11">
            <a:extLst>
              <a:ext uri="{FF2B5EF4-FFF2-40B4-BE49-F238E27FC236}">
                <a16:creationId xmlns="" xmlns:a16="http://schemas.microsoft.com/office/drawing/2014/main" id="{1FB6529A-8A5F-41D2-81EF-61C04E3E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61595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Soal Latihan</a:t>
            </a:r>
          </a:p>
        </p:txBody>
      </p:sp>
      <p:sp>
        <p:nvSpPr>
          <p:cNvPr id="60426" name="Text Box 14">
            <a:extLst>
              <a:ext uri="{FF2B5EF4-FFF2-40B4-BE49-F238E27FC236}">
                <a16:creationId xmlns="" xmlns:a16="http://schemas.microsoft.com/office/drawing/2014/main" id="{898E9A7E-8974-4778-A6EE-D05D07A8B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19367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1.</a:t>
            </a:r>
          </a:p>
        </p:txBody>
      </p:sp>
      <p:sp>
        <p:nvSpPr>
          <p:cNvPr id="60427" name="Text Box 15">
            <a:extLst>
              <a:ext uri="{FF2B5EF4-FFF2-40B4-BE49-F238E27FC236}">
                <a16:creationId xmlns="" xmlns:a16="http://schemas.microsoft.com/office/drawing/2014/main" id="{22BE420D-74EA-4D1F-8CA3-D149B0B3D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5463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2.</a:t>
            </a:r>
          </a:p>
        </p:txBody>
      </p:sp>
      <p:sp>
        <p:nvSpPr>
          <p:cNvPr id="60428" name="Text Box 16">
            <a:extLst>
              <a:ext uri="{FF2B5EF4-FFF2-40B4-BE49-F238E27FC236}">
                <a16:creationId xmlns="" xmlns:a16="http://schemas.microsoft.com/office/drawing/2014/main" id="{37C3BD0C-4351-488C-A70A-CF142A632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2321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3.</a:t>
            </a:r>
          </a:p>
        </p:txBody>
      </p:sp>
      <p:sp>
        <p:nvSpPr>
          <p:cNvPr id="60429" name="Text Box 17">
            <a:extLst>
              <a:ext uri="{FF2B5EF4-FFF2-40B4-BE49-F238E27FC236}">
                <a16:creationId xmlns="" xmlns:a16="http://schemas.microsoft.com/office/drawing/2014/main" id="{85BA1010-6C68-4B0B-B7A7-F87D1D7F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994150"/>
            <a:ext cx="3794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4.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5EFC4924-FD6C-42AB-AC75-6F179F16F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1113" y="1828800"/>
            <a:ext cx="84201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d-ID" altLang="id-ID" sz="2400"/>
              <a:t>Persamaan </a:t>
            </a:r>
            <a:r>
              <a:rPr lang="id-ID" altLang="id-ID" sz="2400" u="sng"/>
              <a:t>garis singgung</a:t>
            </a:r>
            <a:r>
              <a:rPr lang="id-ID" altLang="id-ID" sz="2400"/>
              <a:t> fungsi </a:t>
            </a:r>
            <a:r>
              <a:rPr lang="id-ID" altLang="id-ID" sz="2400" i="1"/>
              <a:t>y</a:t>
            </a:r>
            <a:r>
              <a:rPr lang="id-ID" altLang="id-ID" sz="2400"/>
              <a:t> = </a:t>
            </a:r>
            <a:r>
              <a:rPr lang="id-ID" altLang="id-ID" sz="2400" i="1"/>
              <a:t>f</a:t>
            </a:r>
            <a:r>
              <a:rPr lang="id-ID" altLang="id-ID" sz="2400"/>
              <a:t>(</a:t>
            </a:r>
            <a:r>
              <a:rPr lang="id-ID" altLang="id-ID" sz="2400" i="1"/>
              <a:t>x</a:t>
            </a:r>
            <a:r>
              <a:rPr lang="id-ID" altLang="id-ID" sz="2400"/>
              <a:t>) di titik (</a:t>
            </a:r>
            <a:r>
              <a:rPr lang="id-ID" altLang="id-ID" sz="2400" i="1"/>
              <a:t>x</a:t>
            </a:r>
            <a:r>
              <a:rPr lang="id-ID" altLang="id-ID" sz="2400" baseline="-25000"/>
              <a:t>0</a:t>
            </a:r>
            <a:r>
              <a:rPr lang="id-ID" altLang="id-ID" sz="2400"/>
              <a:t>,</a:t>
            </a:r>
            <a:r>
              <a:rPr lang="id-ID" altLang="id-ID" sz="2400" i="1"/>
              <a:t>y</a:t>
            </a:r>
            <a:r>
              <a:rPr lang="id-ID" altLang="id-ID" sz="2400" baseline="-25000"/>
              <a:t>0</a:t>
            </a:r>
            <a:r>
              <a:rPr lang="id-ID" altLang="id-ID" sz="2400"/>
              <a:t>) dengan kemiringan </a:t>
            </a:r>
            <a:r>
              <a:rPr lang="id-ID" altLang="id-ID" sz="2400" i="1"/>
              <a:t>m a</a:t>
            </a:r>
            <a:r>
              <a:rPr lang="id-ID" altLang="id-ID" sz="2400"/>
              <a:t>dalah</a:t>
            </a:r>
            <a:endParaRPr lang="en-US" altLang="id-ID" sz="2400"/>
          </a:p>
          <a:p>
            <a:pPr>
              <a:lnSpc>
                <a:spcPct val="90000"/>
              </a:lnSpc>
            </a:pPr>
            <a:endParaRPr lang="en-US" altLang="id-ID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id-ID" sz="2400" i="1"/>
              <a:t>		</a:t>
            </a:r>
            <a:r>
              <a:rPr lang="id-ID" altLang="id-ID" sz="2400" i="1"/>
              <a:t>  </a:t>
            </a:r>
            <a:r>
              <a:rPr lang="id-ID" altLang="id-ID" sz="2400" b="1" i="1"/>
              <a:t>y – y</a:t>
            </a:r>
            <a:r>
              <a:rPr lang="id-ID" altLang="id-ID" sz="2400" b="1" i="1" baseline="-25000"/>
              <a:t>0</a:t>
            </a:r>
            <a:r>
              <a:rPr lang="id-ID" altLang="id-ID" sz="2400" b="1" i="1"/>
              <a:t> =</a:t>
            </a:r>
            <a:r>
              <a:rPr lang="id-ID" altLang="id-ID" sz="2400" b="1"/>
              <a:t> </a:t>
            </a:r>
            <a:r>
              <a:rPr lang="id-ID" altLang="id-ID" sz="2400" b="1" i="1"/>
              <a:t>m</a:t>
            </a:r>
            <a:r>
              <a:rPr lang="id-ID" altLang="id-ID" sz="2400" b="1"/>
              <a:t>( </a:t>
            </a:r>
            <a:r>
              <a:rPr lang="id-ID" altLang="id-ID" sz="2400" b="1" i="1"/>
              <a:t>x</a:t>
            </a:r>
            <a:r>
              <a:rPr lang="id-ID" altLang="id-ID" sz="2400" b="1"/>
              <a:t> – </a:t>
            </a:r>
            <a:r>
              <a:rPr lang="id-ID" altLang="id-ID" sz="2400" b="1" i="1"/>
              <a:t>x</a:t>
            </a:r>
            <a:r>
              <a:rPr lang="id-ID" altLang="id-ID" sz="2400" b="1" baseline="-25000"/>
              <a:t>0</a:t>
            </a:r>
            <a:r>
              <a:rPr lang="id-ID" altLang="id-ID" sz="2400" b="1"/>
              <a:t>  ).</a:t>
            </a:r>
            <a:endParaRPr lang="en-US" altLang="id-ID" sz="24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id-ID" altLang="id-ID" sz="2400"/>
          </a:p>
          <a:p>
            <a:pPr>
              <a:lnSpc>
                <a:spcPct val="90000"/>
              </a:lnSpc>
            </a:pPr>
            <a:r>
              <a:rPr lang="id-ID" altLang="id-ID" sz="2400"/>
              <a:t>Garis yang tegak lurus dengan garis singgung disebut dengan garis normal.</a:t>
            </a:r>
            <a:endParaRPr lang="en-US" altLang="id-ID" sz="2400"/>
          </a:p>
          <a:p>
            <a:pPr>
              <a:lnSpc>
                <a:spcPct val="90000"/>
              </a:lnSpc>
            </a:pPr>
            <a:r>
              <a:rPr lang="id-ID" altLang="id-ID" sz="2400"/>
              <a:t>Persamaan </a:t>
            </a:r>
            <a:r>
              <a:rPr lang="id-ID" altLang="id-ID" sz="2400" u="sng"/>
              <a:t>garis normal</a:t>
            </a:r>
            <a:r>
              <a:rPr lang="id-ID" altLang="id-ID" sz="2400"/>
              <a:t> di titik (x</a:t>
            </a:r>
            <a:r>
              <a:rPr lang="id-ID" altLang="id-ID" sz="2400" baseline="-25000"/>
              <a:t>0</a:t>
            </a:r>
            <a:r>
              <a:rPr lang="id-ID" altLang="id-ID" sz="2400"/>
              <a:t>,y</a:t>
            </a:r>
            <a:r>
              <a:rPr lang="id-ID" altLang="id-ID" sz="2400" baseline="-25000"/>
              <a:t>0</a:t>
            </a:r>
            <a:r>
              <a:rPr lang="id-ID" altLang="id-ID" sz="2400"/>
              <a:t>) adalah </a:t>
            </a:r>
            <a:endParaRPr lang="en-US" altLang="id-ID" sz="2400"/>
          </a:p>
          <a:p>
            <a:pPr>
              <a:lnSpc>
                <a:spcPct val="90000"/>
              </a:lnSpc>
            </a:pPr>
            <a:endParaRPr lang="en-US" altLang="id-ID" sz="2400"/>
          </a:p>
          <a:p>
            <a:pPr>
              <a:lnSpc>
                <a:spcPct val="90000"/>
              </a:lnSpc>
            </a:pPr>
            <a:endParaRPr lang="id-ID" altLang="id-ID" sz="2400"/>
          </a:p>
          <a:p>
            <a:pPr>
              <a:lnSpc>
                <a:spcPct val="90000"/>
              </a:lnSpc>
            </a:pPr>
            <a:endParaRPr lang="id-ID" altLang="id-ID" sz="2400"/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id-ID" sz="2400" b="1">
                <a:solidFill>
                  <a:schemeClr val="hlink"/>
                </a:solidFill>
              </a:rPr>
              <a:t>		</a:t>
            </a:r>
            <a:endParaRPr lang="id-ID" altLang="id-ID" sz="2400"/>
          </a:p>
        </p:txBody>
      </p:sp>
      <p:sp>
        <p:nvSpPr>
          <p:cNvPr id="61443" name="Slide Number Placeholder 4">
            <a:extLst>
              <a:ext uri="{FF2B5EF4-FFF2-40B4-BE49-F238E27FC236}">
                <a16:creationId xmlns="" xmlns:a16="http://schemas.microsoft.com/office/drawing/2014/main" id="{8363B5C6-B1FF-42CB-B35E-8BDED6F23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866E6E-37F9-43F6-A4E5-16584087B41E}" type="slidenum">
              <a:rPr lang="en-US" altLang="id-ID">
                <a:solidFill>
                  <a:schemeClr val="tx2"/>
                </a:solidFill>
              </a:rPr>
              <a:pPr/>
              <a:t>31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05FB0F3B-5C39-4E40-9668-E943A878D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3675" y="304800"/>
            <a:ext cx="8442325" cy="9144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2800"/>
              <a:t>4.7 </a:t>
            </a:r>
            <a:r>
              <a:rPr lang="id-ID" sz="2800"/>
              <a:t>Garis singgung dan garis normal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="" xmlns:a16="http://schemas.microsoft.com/office/drawing/2014/main" id="{83FF42DC-92D4-44C7-AC45-9CC90BE4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="" xmlns:a16="http://schemas.microsoft.com/office/drawing/2014/main" id="{A2696B16-A443-44A4-AE48-234683FE9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156200"/>
          <a:ext cx="32766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1307532" imgH="393529" progId="Equation.3">
                  <p:embed/>
                </p:oleObj>
              </mc:Choice>
              <mc:Fallback>
                <p:oleObj name="Equation" r:id="rId3" imgW="1307532" imgH="393529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="" xmlns:a16="http://schemas.microsoft.com/office/drawing/2014/main" id="{A2696B16-A443-44A4-AE48-234683FE9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156200"/>
                        <a:ext cx="32766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7">
            <a:extLst>
              <a:ext uri="{FF2B5EF4-FFF2-40B4-BE49-F238E27FC236}">
                <a16:creationId xmlns="" xmlns:a16="http://schemas.microsoft.com/office/drawing/2014/main" id="{81702AA0-2829-43E9-B3CD-42B34ED80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175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      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61448" name="Rectangle 8">
            <a:extLst>
              <a:ext uri="{FF2B5EF4-FFF2-40B4-BE49-F238E27FC236}">
                <a16:creationId xmlns="" xmlns:a16="http://schemas.microsoft.com/office/drawing/2014/main" id="{ECBD04DE-C68B-4B10-88C4-BE202F42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3238"/>
            <a:ext cx="300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61449" name="Rectangle 13">
            <a:extLst>
              <a:ext uri="{FF2B5EF4-FFF2-40B4-BE49-F238E27FC236}">
                <a16:creationId xmlns="" xmlns:a16="http://schemas.microsoft.com/office/drawing/2014/main" id="{B8D66D4E-1C41-4F17-953F-5E73F1553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468688"/>
            <a:ext cx="198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id-ID" sz="1400">
              <a:latin typeface="Arial" panose="020B0604020202020204" pitchFamily="34" charset="0"/>
            </a:endParaRPr>
          </a:p>
          <a:p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61450" name="Rectangle 17">
            <a:extLst>
              <a:ext uri="{FF2B5EF4-FFF2-40B4-BE49-F238E27FC236}">
                <a16:creationId xmlns="" xmlns:a16="http://schemas.microsoft.com/office/drawing/2014/main" id="{643BE187-ECF9-4C7F-923B-CF8F3E3F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3097213"/>
            <a:ext cx="3857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endParaRPr lang="en-US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92" name="Object 8">
            <a:extLst>
              <a:ext uri="{FF2B5EF4-FFF2-40B4-BE49-F238E27FC236}">
                <a16:creationId xmlns="" xmlns:a16="http://schemas.microsoft.com/office/drawing/2014/main" id="{5289A6A8-7480-431E-8C7F-1E9105276B0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711450" y="1922463"/>
          <a:ext cx="4800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Equation" r:id="rId3" imgW="2451100" imgH="228600" progId="Equation.3">
                  <p:embed/>
                </p:oleObj>
              </mc:Choice>
              <mc:Fallback>
                <p:oleObj name="Equation" r:id="rId3" imgW="2451100" imgH="228600" progId="Equation.3">
                  <p:embed/>
                  <p:pic>
                    <p:nvPicPr>
                      <p:cNvPr id="118792" name="Object 8">
                        <a:extLst>
                          <a:ext uri="{FF2B5EF4-FFF2-40B4-BE49-F238E27FC236}">
                            <a16:creationId xmlns="" xmlns:a16="http://schemas.microsoft.com/office/drawing/2014/main" id="{5289A6A8-7480-431E-8C7F-1E9105276B0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922463"/>
                        <a:ext cx="48006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>
            <a:extLst>
              <a:ext uri="{FF2B5EF4-FFF2-40B4-BE49-F238E27FC236}">
                <a16:creationId xmlns="" xmlns:a16="http://schemas.microsoft.com/office/drawing/2014/main" id="{899F60D2-4BE5-456F-85B2-02BFCA8C30A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73350" y="3617913"/>
          <a:ext cx="13668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Equation" r:id="rId5" imgW="660113" imgH="203112" progId="Equation.3">
                  <p:embed/>
                </p:oleObj>
              </mc:Choice>
              <mc:Fallback>
                <p:oleObj name="Equation" r:id="rId5" imgW="660113" imgH="203112" progId="Equation.3">
                  <p:embed/>
                  <p:pic>
                    <p:nvPicPr>
                      <p:cNvPr id="118795" name="Object 11">
                        <a:extLst>
                          <a:ext uri="{FF2B5EF4-FFF2-40B4-BE49-F238E27FC236}">
                            <a16:creationId xmlns="" xmlns:a16="http://schemas.microsoft.com/office/drawing/2014/main" id="{899F60D2-4BE5-456F-85B2-02BFCA8C30A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617913"/>
                        <a:ext cx="13668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2" name="Object 18">
            <a:extLst>
              <a:ext uri="{FF2B5EF4-FFF2-40B4-BE49-F238E27FC236}">
                <a16:creationId xmlns="" xmlns:a16="http://schemas.microsoft.com/office/drawing/2014/main" id="{AD73EF06-E748-4734-9D83-E625361A7E1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59138" y="1101725"/>
          <a:ext cx="15573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7" imgW="1028700" imgH="228600" progId="Equation.3">
                  <p:embed/>
                </p:oleObj>
              </mc:Choice>
              <mc:Fallback>
                <p:oleObj name="Equation" r:id="rId7" imgW="1028700" imgH="228600" progId="Equation.3">
                  <p:embed/>
                  <p:pic>
                    <p:nvPicPr>
                      <p:cNvPr id="118802" name="Object 18">
                        <a:extLst>
                          <a:ext uri="{FF2B5EF4-FFF2-40B4-BE49-F238E27FC236}">
                            <a16:creationId xmlns="" xmlns:a16="http://schemas.microsoft.com/office/drawing/2014/main" id="{AD73EF06-E748-4734-9D83-E625361A7E1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1101725"/>
                        <a:ext cx="15573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Slide Number Placeholder 6">
            <a:extLst>
              <a:ext uri="{FF2B5EF4-FFF2-40B4-BE49-F238E27FC236}">
                <a16:creationId xmlns="" xmlns:a16="http://schemas.microsoft.com/office/drawing/2014/main" id="{4942B101-4A56-4E0F-9F17-731B3B376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6D686FD-96D0-4016-8EEC-DD6B17577874}" type="slidenum">
              <a:rPr lang="en-US" altLang="id-ID">
                <a:solidFill>
                  <a:schemeClr val="tx2"/>
                </a:solidFill>
              </a:rPr>
              <a:pPr/>
              <a:t>32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118789" name="Object 5">
            <a:extLst>
              <a:ext uri="{FF2B5EF4-FFF2-40B4-BE49-F238E27FC236}">
                <a16:creationId xmlns="" xmlns:a16="http://schemas.microsoft.com/office/drawing/2014/main" id="{2D685182-BA18-4012-9893-5BED579B9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25" y="3124200"/>
          <a:ext cx="2428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9" imgW="1028254" imgH="203112" progId="Equation.3">
                  <p:embed/>
                </p:oleObj>
              </mc:Choice>
              <mc:Fallback>
                <p:oleObj name="Equation" r:id="rId9" imgW="1028254" imgH="203112" progId="Equation.3">
                  <p:embed/>
                  <p:pic>
                    <p:nvPicPr>
                      <p:cNvPr id="118789" name="Object 5">
                        <a:extLst>
                          <a:ext uri="{FF2B5EF4-FFF2-40B4-BE49-F238E27FC236}">
                            <a16:creationId xmlns="" xmlns:a16="http://schemas.microsoft.com/office/drawing/2014/main" id="{2D685182-BA18-4012-9893-5BED579B9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3124200"/>
                        <a:ext cx="24288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>
            <a:extLst>
              <a:ext uri="{FF2B5EF4-FFF2-40B4-BE49-F238E27FC236}">
                <a16:creationId xmlns="" xmlns:a16="http://schemas.microsoft.com/office/drawing/2014/main" id="{D31DBBC3-1D96-4DF0-8B62-C43EAAEB1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648200"/>
          <a:ext cx="49530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11" imgW="2362200" imgH="393700" progId="Equation.3">
                  <p:embed/>
                </p:oleObj>
              </mc:Choice>
              <mc:Fallback>
                <p:oleObj name="Equation" r:id="rId11" imgW="2362200" imgH="393700" progId="Equation.3">
                  <p:embed/>
                  <p:pic>
                    <p:nvPicPr>
                      <p:cNvPr id="118790" name="Object 6">
                        <a:extLst>
                          <a:ext uri="{FF2B5EF4-FFF2-40B4-BE49-F238E27FC236}">
                            <a16:creationId xmlns="" xmlns:a16="http://schemas.microsoft.com/office/drawing/2014/main" id="{D31DBBC3-1D96-4DF0-8B62-C43EAAEB1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4953000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>
            <a:extLst>
              <a:ext uri="{FF2B5EF4-FFF2-40B4-BE49-F238E27FC236}">
                <a16:creationId xmlns="" xmlns:a16="http://schemas.microsoft.com/office/drawing/2014/main" id="{50CA38C7-2C78-45D4-9BD5-842FDC4CF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334000"/>
          <a:ext cx="17256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13" imgW="926698" imgH="393529" progId="Equation.3">
                  <p:embed/>
                </p:oleObj>
              </mc:Choice>
              <mc:Fallback>
                <p:oleObj name="Equation" r:id="rId13" imgW="926698" imgH="393529" progId="Equation.3">
                  <p:embed/>
                  <p:pic>
                    <p:nvPicPr>
                      <p:cNvPr id="118791" name="Object 7">
                        <a:extLst>
                          <a:ext uri="{FF2B5EF4-FFF2-40B4-BE49-F238E27FC236}">
                            <a16:creationId xmlns="" xmlns:a16="http://schemas.microsoft.com/office/drawing/2014/main" id="{50CA38C7-2C78-45D4-9BD5-842FDC4CF6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34000"/>
                        <a:ext cx="17256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8" name="Text Box 14">
            <a:extLst>
              <a:ext uri="{FF2B5EF4-FFF2-40B4-BE49-F238E27FC236}">
                <a16:creationId xmlns="" xmlns:a16="http://schemas.microsoft.com/office/drawing/2014/main" id="{520A226A-A394-4DC6-9694-609EB0B3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1727200"/>
            <a:ext cx="1054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Jawab :</a:t>
            </a:r>
          </a:p>
        </p:txBody>
      </p:sp>
      <p:sp>
        <p:nvSpPr>
          <p:cNvPr id="118799" name="Text Box 15">
            <a:extLst>
              <a:ext uri="{FF2B5EF4-FFF2-40B4-BE49-F238E27FC236}">
                <a16:creationId xmlns="" xmlns:a16="http://schemas.microsoft.com/office/drawing/2014/main" id="{9FA41368-5F48-402F-8969-151DEABE2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2514600"/>
            <a:ext cx="5802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Sehingga persamaan garis singgung di titik (2,6) :</a:t>
            </a:r>
          </a:p>
        </p:txBody>
      </p:sp>
      <p:sp>
        <p:nvSpPr>
          <p:cNvPr id="118800" name="Text Box 16">
            <a:extLst>
              <a:ext uri="{FF2B5EF4-FFF2-40B4-BE49-F238E27FC236}">
                <a16:creationId xmlns="" xmlns:a16="http://schemas.microsoft.com/office/drawing/2014/main" id="{225B16A9-915C-4952-80C2-5BBA7866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241800"/>
            <a:ext cx="4376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Persamaan garis normal dititik (2,6) :</a:t>
            </a:r>
          </a:p>
        </p:txBody>
      </p:sp>
      <p:sp>
        <p:nvSpPr>
          <p:cNvPr id="118801" name="Text Box 17">
            <a:extLst>
              <a:ext uri="{FF2B5EF4-FFF2-40B4-BE49-F238E27FC236}">
                <a16:creationId xmlns="" xmlns:a16="http://schemas.microsoft.com/office/drawing/2014/main" id="{23003C93-D3DD-4DFB-9CCF-DE666BF3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1650"/>
            <a:ext cx="7696200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altLang="id-ID" sz="2000" b="1">
                <a:solidFill>
                  <a:schemeClr val="hlink"/>
                </a:solidFill>
              </a:rPr>
              <a:t>Contoh:</a:t>
            </a:r>
            <a:r>
              <a:rPr lang="id-ID" altLang="id-ID" sz="2000" b="1"/>
              <a:t> </a:t>
            </a:r>
            <a:r>
              <a:rPr lang="id-ID" altLang="id-ID" sz="2000"/>
              <a:t> Tentukan persamaan garis singgung dan garis normal</a:t>
            </a:r>
            <a:r>
              <a:rPr lang="id-ID" altLang="id-ID"/>
              <a:t> 	</a:t>
            </a:r>
            <a:endParaRPr lang="en-US" altLang="id-ID"/>
          </a:p>
          <a:p>
            <a:r>
              <a:rPr lang="id-ID" altLang="id-ID"/>
              <a:t>	</a:t>
            </a:r>
          </a:p>
          <a:p>
            <a:r>
              <a:rPr lang="en-US" altLang="id-ID"/>
              <a:t>                </a:t>
            </a:r>
            <a:r>
              <a:rPr lang="id-ID" altLang="id-ID" sz="2000"/>
              <a:t>fungsi </a:t>
            </a:r>
            <a:r>
              <a:rPr lang="en-US" altLang="id-ID" sz="2000"/>
              <a:t> </a:t>
            </a:r>
            <a:r>
              <a:rPr lang="id-ID" altLang="id-ID"/>
              <a:t> </a:t>
            </a:r>
            <a:r>
              <a:rPr lang="en-US" altLang="id-ID"/>
              <a:t>   </a:t>
            </a:r>
            <a:r>
              <a:rPr lang="id-ID" altLang="id-ID"/>
              <a:t>                     </a:t>
            </a:r>
            <a:r>
              <a:rPr lang="en-US" altLang="id-ID"/>
              <a:t> </a:t>
            </a:r>
            <a:r>
              <a:rPr lang="id-ID" altLang="id-ID"/>
              <a:t>di (2,</a:t>
            </a:r>
            <a:r>
              <a:rPr lang="en-US" altLang="id-ID"/>
              <a:t>6</a:t>
            </a:r>
            <a:r>
              <a:rPr lang="id-ID" altLang="id-ID"/>
              <a:t>). </a:t>
            </a:r>
          </a:p>
          <a:p>
            <a:r>
              <a:rPr lang="en-US" altLang="id-ID"/>
              <a:t>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8" grpId="0"/>
      <p:bldP spid="118799" grpId="0"/>
      <p:bldP spid="118800" grpId="0"/>
      <p:bldP spid="1188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35" name="Object 35">
            <a:extLst>
              <a:ext uri="{FF2B5EF4-FFF2-40B4-BE49-F238E27FC236}">
                <a16:creationId xmlns="" xmlns:a16="http://schemas.microsoft.com/office/drawing/2014/main" id="{A2C875B0-2434-4CE1-92BA-CC60992C0B2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66800" y="5791200"/>
          <a:ext cx="3200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3" imgW="1612900" imgH="228600" progId="Equation.3">
                  <p:embed/>
                </p:oleObj>
              </mc:Choice>
              <mc:Fallback>
                <p:oleObj name="Equation" r:id="rId3" imgW="1612900" imgH="228600" progId="Equation.3">
                  <p:embed/>
                  <p:pic>
                    <p:nvPicPr>
                      <p:cNvPr id="128035" name="Object 35">
                        <a:extLst>
                          <a:ext uri="{FF2B5EF4-FFF2-40B4-BE49-F238E27FC236}">
                            <a16:creationId xmlns="" xmlns:a16="http://schemas.microsoft.com/office/drawing/2014/main" id="{A2C875B0-2434-4CE1-92BA-CC60992C0B2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91200"/>
                        <a:ext cx="3200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6" name="Object 26">
            <a:extLst>
              <a:ext uri="{FF2B5EF4-FFF2-40B4-BE49-F238E27FC236}">
                <a16:creationId xmlns="" xmlns:a16="http://schemas.microsoft.com/office/drawing/2014/main" id="{41AB5B00-0521-4773-9061-AEF6377AEEE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71563" y="5153025"/>
          <a:ext cx="27384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5" imgW="1612900" imgH="241300" progId="Equation.3">
                  <p:embed/>
                </p:oleObj>
              </mc:Choice>
              <mc:Fallback>
                <p:oleObj name="Equation" r:id="rId5" imgW="1612900" imgH="241300" progId="Equation.3">
                  <p:embed/>
                  <p:pic>
                    <p:nvPicPr>
                      <p:cNvPr id="128026" name="Object 26">
                        <a:extLst>
                          <a:ext uri="{FF2B5EF4-FFF2-40B4-BE49-F238E27FC236}">
                            <a16:creationId xmlns="" xmlns:a16="http://schemas.microsoft.com/office/drawing/2014/main" id="{41AB5B00-0521-4773-9061-AEF6377AEEE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153025"/>
                        <a:ext cx="27384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9" name="Object 29">
            <a:extLst>
              <a:ext uri="{FF2B5EF4-FFF2-40B4-BE49-F238E27FC236}">
                <a16:creationId xmlns="" xmlns:a16="http://schemas.microsoft.com/office/drawing/2014/main" id="{009E971F-1886-4E4D-AAD9-661AF4B70F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05263" y="5224463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7" imgW="215713" imgH="152268" progId="Equation.3">
                  <p:embed/>
                </p:oleObj>
              </mc:Choice>
              <mc:Fallback>
                <p:oleObj name="Equation" r:id="rId7" imgW="215713" imgH="152268" progId="Equation.3">
                  <p:embed/>
                  <p:pic>
                    <p:nvPicPr>
                      <p:cNvPr id="128029" name="Object 29">
                        <a:extLst>
                          <a:ext uri="{FF2B5EF4-FFF2-40B4-BE49-F238E27FC236}">
                            <a16:creationId xmlns="" xmlns:a16="http://schemas.microsoft.com/office/drawing/2014/main" id="{009E971F-1886-4E4D-AAD9-661AF4B70F1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5224463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Slide Number Placeholder 6">
            <a:extLst>
              <a:ext uri="{FF2B5EF4-FFF2-40B4-BE49-F238E27FC236}">
                <a16:creationId xmlns="" xmlns:a16="http://schemas.microsoft.com/office/drawing/2014/main" id="{61F0BEFF-E6DF-4D74-A881-B0A4816908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EABEB4-7860-4BD2-BE25-3FF6EE41089F}" type="slidenum">
              <a:rPr lang="en-US" altLang="id-ID">
                <a:solidFill>
                  <a:schemeClr val="tx2"/>
                </a:solidFill>
              </a:rPr>
              <a:pPr/>
              <a:t>33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28004" name="Text Box 4">
            <a:extLst>
              <a:ext uri="{FF2B5EF4-FFF2-40B4-BE49-F238E27FC236}">
                <a16:creationId xmlns="" xmlns:a16="http://schemas.microsoft.com/office/drawing/2014/main" id="{A30E3DF0-7EB0-453E-8012-4E737B1EB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360488"/>
            <a:ext cx="7546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Tentukan persamaan garis singgung dan garis normal pada kurva</a:t>
            </a:r>
          </a:p>
        </p:txBody>
      </p:sp>
      <p:sp>
        <p:nvSpPr>
          <p:cNvPr id="63495" name="Rectangle 6">
            <a:extLst>
              <a:ext uri="{FF2B5EF4-FFF2-40B4-BE49-F238E27FC236}">
                <a16:creationId xmlns="" xmlns:a16="http://schemas.microsoft.com/office/drawing/2014/main" id="{4FC81338-5634-4DCF-8604-45C4540D4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28005" name="Object 5">
            <a:extLst>
              <a:ext uri="{FF2B5EF4-FFF2-40B4-BE49-F238E27FC236}">
                <a16:creationId xmlns="" xmlns:a16="http://schemas.microsoft.com/office/drawing/2014/main" id="{B66F4A6D-F5FB-40CA-A28E-9E39CE961C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2563" y="1908175"/>
          <a:ext cx="2286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9" imgW="1104900" imgH="228600" progId="Equation.3">
                  <p:embed/>
                </p:oleObj>
              </mc:Choice>
              <mc:Fallback>
                <p:oleObj name="Equation" r:id="rId9" imgW="1104900" imgH="228600" progId="Equation.3">
                  <p:embed/>
                  <p:pic>
                    <p:nvPicPr>
                      <p:cNvPr id="128005" name="Object 5">
                        <a:extLst>
                          <a:ext uri="{FF2B5EF4-FFF2-40B4-BE49-F238E27FC236}">
                            <a16:creationId xmlns="" xmlns:a16="http://schemas.microsoft.com/office/drawing/2014/main" id="{B66F4A6D-F5FB-40CA-A28E-9E39CE961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1908175"/>
                        <a:ext cx="2286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Text Box 7">
            <a:extLst>
              <a:ext uri="{FF2B5EF4-FFF2-40B4-BE49-F238E27FC236}">
                <a16:creationId xmlns="" xmlns:a16="http://schemas.microsoft.com/office/drawing/2014/main" id="{91EC8A84-56E7-4F75-83E6-C09D9B70F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922463"/>
            <a:ext cx="330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di titik dengan absis( x) = 1</a:t>
            </a:r>
          </a:p>
        </p:txBody>
      </p:sp>
      <p:sp>
        <p:nvSpPr>
          <p:cNvPr id="128008" name="Text Box 8">
            <a:extLst>
              <a:ext uri="{FF2B5EF4-FFF2-40B4-BE49-F238E27FC236}">
                <a16:creationId xmlns="" xmlns:a16="http://schemas.microsoft.com/office/drawing/2014/main" id="{E1B712F2-B4D1-408A-A168-E6318AD52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368550"/>
            <a:ext cx="1055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Jawab :</a:t>
            </a:r>
          </a:p>
        </p:txBody>
      </p:sp>
      <p:sp>
        <p:nvSpPr>
          <p:cNvPr id="128009" name="Text Box 9">
            <a:extLst>
              <a:ext uri="{FF2B5EF4-FFF2-40B4-BE49-F238E27FC236}">
                <a16:creationId xmlns="" xmlns:a16="http://schemas.microsoft.com/office/drawing/2014/main" id="{52BF6886-6631-4583-825E-F83AC791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2901950"/>
            <a:ext cx="730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Jika disubstitusikan nilai x = 1 pada persamaan kurva diperoleh</a:t>
            </a:r>
          </a:p>
        </p:txBody>
      </p:sp>
      <p:graphicFrame>
        <p:nvGraphicFramePr>
          <p:cNvPr id="128012" name="Object 12">
            <a:extLst>
              <a:ext uri="{FF2B5EF4-FFF2-40B4-BE49-F238E27FC236}">
                <a16:creationId xmlns="" xmlns:a16="http://schemas.microsoft.com/office/drawing/2014/main" id="{C01DF655-EDF6-4257-9CF1-5D444C9A2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352800"/>
          <a:ext cx="1828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11" imgW="901309" imgH="228501" progId="Equation.3">
                  <p:embed/>
                </p:oleObj>
              </mc:Choice>
              <mc:Fallback>
                <p:oleObj name="Equation" r:id="rId11" imgW="901309" imgH="228501" progId="Equation.3">
                  <p:embed/>
                  <p:pic>
                    <p:nvPicPr>
                      <p:cNvPr id="128012" name="Object 12">
                        <a:extLst>
                          <a:ext uri="{FF2B5EF4-FFF2-40B4-BE49-F238E27FC236}">
                            <a16:creationId xmlns="" xmlns:a16="http://schemas.microsoft.com/office/drawing/2014/main" id="{C01DF655-EDF6-4257-9CF1-5D444C9A2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0"/>
                        <a:ext cx="1828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1" name="Object 11">
            <a:extLst>
              <a:ext uri="{FF2B5EF4-FFF2-40B4-BE49-F238E27FC236}">
                <a16:creationId xmlns="" xmlns:a16="http://schemas.microsoft.com/office/drawing/2014/main" id="{4D020300-B13A-4DA2-8E10-4BE611F8D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87725"/>
          <a:ext cx="2514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13" imgW="1104900" imgH="203200" progId="Equation.3">
                  <p:embed/>
                </p:oleObj>
              </mc:Choice>
              <mc:Fallback>
                <p:oleObj name="Equation" r:id="rId13" imgW="1104900" imgH="203200" progId="Equation.3">
                  <p:embed/>
                  <p:pic>
                    <p:nvPicPr>
                      <p:cNvPr id="128011" name="Object 11">
                        <a:extLst>
                          <a:ext uri="{FF2B5EF4-FFF2-40B4-BE49-F238E27FC236}">
                            <a16:creationId xmlns="" xmlns:a16="http://schemas.microsoft.com/office/drawing/2014/main" id="{4D020300-B13A-4DA2-8E10-4BE611F8DA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87725"/>
                        <a:ext cx="2514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Rectangle 13">
            <a:extLst>
              <a:ext uri="{FF2B5EF4-FFF2-40B4-BE49-F238E27FC236}">
                <a16:creationId xmlns="" xmlns:a16="http://schemas.microsoft.com/office/drawing/2014/main" id="{2C9E41FF-159B-4444-AB4E-25129BF2F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  <p:sp>
        <p:nvSpPr>
          <p:cNvPr id="63503" name="Rectangle 14">
            <a:extLst>
              <a:ext uri="{FF2B5EF4-FFF2-40B4-BE49-F238E27FC236}">
                <a16:creationId xmlns="" xmlns:a16="http://schemas.microsoft.com/office/drawing/2014/main" id="{5C7B78F2-9A56-48A0-ABF5-DF159D603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3504" name="Rectangle 16">
            <a:extLst>
              <a:ext uri="{FF2B5EF4-FFF2-40B4-BE49-F238E27FC236}">
                <a16:creationId xmlns="" xmlns:a16="http://schemas.microsoft.com/office/drawing/2014/main" id="{734D3ADD-5E1B-4A6C-8F44-7BBFC3419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28015" name="Object 15">
            <a:extLst>
              <a:ext uri="{FF2B5EF4-FFF2-40B4-BE49-F238E27FC236}">
                <a16:creationId xmlns="" xmlns:a16="http://schemas.microsoft.com/office/drawing/2014/main" id="{C972EE09-BA90-44B7-9E22-D9D45FC2A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429000"/>
          <a:ext cx="533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15" imgW="215713" imgH="152268" progId="Equation.3">
                  <p:embed/>
                </p:oleObj>
              </mc:Choice>
              <mc:Fallback>
                <p:oleObj name="Equation" r:id="rId15" imgW="215713" imgH="152268" progId="Equation.3">
                  <p:embed/>
                  <p:pic>
                    <p:nvPicPr>
                      <p:cNvPr id="128015" name="Object 15">
                        <a:extLst>
                          <a:ext uri="{FF2B5EF4-FFF2-40B4-BE49-F238E27FC236}">
                            <a16:creationId xmlns="" xmlns:a16="http://schemas.microsoft.com/office/drawing/2014/main" id="{C972EE09-BA90-44B7-9E22-D9D45FC2A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429000"/>
                        <a:ext cx="533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9" name="Text Box 19">
            <a:extLst>
              <a:ext uri="{FF2B5EF4-FFF2-40B4-BE49-F238E27FC236}">
                <a16:creationId xmlns="" xmlns:a16="http://schemas.microsoft.com/office/drawing/2014/main" id="{7369543F-1D95-40EE-B1A5-EDFD673A0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417888"/>
            <a:ext cx="2065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 i="1"/>
              <a:t>y</a:t>
            </a:r>
            <a:r>
              <a:rPr lang="en-US" altLang="id-ID" sz="2000"/>
              <a:t> = 3 dan </a:t>
            </a:r>
            <a:r>
              <a:rPr lang="en-US" altLang="id-ID" sz="2000" i="1"/>
              <a:t>y</a:t>
            </a:r>
            <a:r>
              <a:rPr lang="en-US" altLang="id-ID" sz="2000"/>
              <a:t> = -2</a:t>
            </a:r>
          </a:p>
        </p:txBody>
      </p:sp>
      <p:sp>
        <p:nvSpPr>
          <p:cNvPr id="128021" name="Text Box 21">
            <a:extLst>
              <a:ext uri="{FF2B5EF4-FFF2-40B4-BE49-F238E27FC236}">
                <a16:creationId xmlns="" xmlns:a16="http://schemas.microsoft.com/office/drawing/2014/main" id="{0677FE3E-F5C0-4792-A9AD-1A7A40EAD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917950"/>
            <a:ext cx="7559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Sehingga diperoleh titik dimana akan ditentukan persamaan garis singgung dan garis normalnya adalah (1,3) dan (1,-2)</a:t>
            </a:r>
          </a:p>
        </p:txBody>
      </p:sp>
      <p:sp>
        <p:nvSpPr>
          <p:cNvPr id="128022" name="Text Box 22">
            <a:extLst>
              <a:ext uri="{FF2B5EF4-FFF2-40B4-BE49-F238E27FC236}">
                <a16:creationId xmlns="" xmlns:a16="http://schemas.microsoft.com/office/drawing/2014/main" id="{980CFE08-A9E8-4F77-810C-0EDA6BA3F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730750"/>
            <a:ext cx="2752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Hitung terlebih dahulu</a:t>
            </a:r>
            <a:r>
              <a:rPr lang="en-US" altLang="id-ID"/>
              <a:t> </a:t>
            </a:r>
          </a:p>
        </p:txBody>
      </p:sp>
      <p:sp>
        <p:nvSpPr>
          <p:cNvPr id="63509" name="Rectangle 24">
            <a:extLst>
              <a:ext uri="{FF2B5EF4-FFF2-40B4-BE49-F238E27FC236}">
                <a16:creationId xmlns="" xmlns:a16="http://schemas.microsoft.com/office/drawing/2014/main" id="{F59FC7DB-AB4A-4E7C-B0EE-70B6EA009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28023" name="Object 23">
            <a:extLst>
              <a:ext uri="{FF2B5EF4-FFF2-40B4-BE49-F238E27FC236}">
                <a16:creationId xmlns="" xmlns:a16="http://schemas.microsoft.com/office/drawing/2014/main" id="{7F34CBE3-6108-4006-B510-AFCFBD2AB9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6700" y="4752975"/>
          <a:ext cx="3476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16" imgW="164957" imgH="203024" progId="Equation.3">
                  <p:embed/>
                </p:oleObj>
              </mc:Choice>
              <mc:Fallback>
                <p:oleObj name="Equation" r:id="rId16" imgW="164957" imgH="203024" progId="Equation.3">
                  <p:embed/>
                  <p:pic>
                    <p:nvPicPr>
                      <p:cNvPr id="128023" name="Object 23">
                        <a:extLst>
                          <a:ext uri="{FF2B5EF4-FFF2-40B4-BE49-F238E27FC236}">
                            <a16:creationId xmlns="" xmlns:a16="http://schemas.microsoft.com/office/drawing/2014/main" id="{7F34CBE3-6108-4006-B510-AFCFBD2AB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4752975"/>
                        <a:ext cx="3476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5" name="Text Box 25">
            <a:extLst>
              <a:ext uri="{FF2B5EF4-FFF2-40B4-BE49-F238E27FC236}">
                <a16:creationId xmlns="" xmlns:a16="http://schemas.microsoft.com/office/drawing/2014/main" id="{AECB732A-EFC3-4606-80DA-F644DA220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730750"/>
            <a:ext cx="524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dengan menggunakan turunan fungsi implisit</a:t>
            </a:r>
          </a:p>
        </p:txBody>
      </p:sp>
      <p:sp>
        <p:nvSpPr>
          <p:cNvPr id="63512" name="Rectangle 33">
            <a:extLst>
              <a:ext uri="{FF2B5EF4-FFF2-40B4-BE49-F238E27FC236}">
                <a16:creationId xmlns="" xmlns:a16="http://schemas.microsoft.com/office/drawing/2014/main" id="{F9CED3F5-22D7-41EC-A5F6-EA1E7129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28032" name="Object 32">
            <a:extLst>
              <a:ext uri="{FF2B5EF4-FFF2-40B4-BE49-F238E27FC236}">
                <a16:creationId xmlns="" xmlns:a16="http://schemas.microsoft.com/office/drawing/2014/main" id="{F329379A-A5AB-42E9-9B8F-AE7549D5E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5181600"/>
          <a:ext cx="38147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Equation" r:id="rId18" imgW="1968500" imgH="228600" progId="Equation.3">
                  <p:embed/>
                </p:oleObj>
              </mc:Choice>
              <mc:Fallback>
                <p:oleObj name="Equation" r:id="rId18" imgW="1968500" imgH="228600" progId="Equation.3">
                  <p:embed/>
                  <p:pic>
                    <p:nvPicPr>
                      <p:cNvPr id="128032" name="Object 32">
                        <a:extLst>
                          <a:ext uri="{FF2B5EF4-FFF2-40B4-BE49-F238E27FC236}">
                            <a16:creationId xmlns="" xmlns:a16="http://schemas.microsoft.com/office/drawing/2014/main" id="{F329379A-A5AB-42E9-9B8F-AE7549D5EA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181600"/>
                        <a:ext cx="38147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7" grpId="0"/>
      <p:bldP spid="128008" grpId="0"/>
      <p:bldP spid="128009" grpId="0"/>
      <p:bldP spid="128019" grpId="0"/>
      <p:bldP spid="128021" grpId="0"/>
      <p:bldP spid="128022" grpId="0"/>
      <p:bldP spid="1280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="" xmlns:a16="http://schemas.microsoft.com/office/drawing/2014/main" id="{90A8E748-8B8C-489A-BBC4-CEB2C3B1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19CB6FD-6155-4162-9DAE-7AC92B3E8636}" type="slidenum">
              <a:rPr lang="en-US" altLang="id-ID">
                <a:solidFill>
                  <a:schemeClr val="tx2"/>
                </a:solidFill>
              </a:rPr>
              <a:pPr/>
              <a:t>34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130071" name="Object 23">
            <a:extLst>
              <a:ext uri="{FF2B5EF4-FFF2-40B4-BE49-F238E27FC236}">
                <a16:creationId xmlns="" xmlns:a16="http://schemas.microsoft.com/office/drawing/2014/main" id="{952E1D01-2A7E-4443-8BF9-56F37BDCD01C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925638" y="3613150"/>
          <a:ext cx="153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3" imgW="1536033" imgH="393529" progId="Equation.3">
                  <p:embed/>
                </p:oleObj>
              </mc:Choice>
              <mc:Fallback>
                <p:oleObj name="Equation" r:id="rId3" imgW="1536033" imgH="393529" progId="Equation.3">
                  <p:embed/>
                  <p:pic>
                    <p:nvPicPr>
                      <p:cNvPr id="130071" name="Object 23">
                        <a:extLst>
                          <a:ext uri="{FF2B5EF4-FFF2-40B4-BE49-F238E27FC236}">
                            <a16:creationId xmlns="" xmlns:a16="http://schemas.microsoft.com/office/drawing/2014/main" id="{952E1D01-2A7E-4443-8BF9-56F37BDCD01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3613150"/>
                        <a:ext cx="1536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>
            <a:extLst>
              <a:ext uri="{FF2B5EF4-FFF2-40B4-BE49-F238E27FC236}">
                <a16:creationId xmlns="" xmlns:a16="http://schemas.microsoft.com/office/drawing/2014/main" id="{52E3FEB7-EC26-4BB1-81A2-CC05E364F6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0"/>
          <a:ext cx="2743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5" imgW="1460500" imgH="228600" progId="Equation.3">
                  <p:embed/>
                </p:oleObj>
              </mc:Choice>
              <mc:Fallback>
                <p:oleObj name="Equation" r:id="rId5" imgW="1460500" imgH="228600" progId="Equation.3">
                  <p:embed/>
                  <p:pic>
                    <p:nvPicPr>
                      <p:cNvPr id="130054" name="Object 6">
                        <a:extLst>
                          <a:ext uri="{FF2B5EF4-FFF2-40B4-BE49-F238E27FC236}">
                            <a16:creationId xmlns="" xmlns:a16="http://schemas.microsoft.com/office/drawing/2014/main" id="{52E3FEB7-EC26-4BB1-81A2-CC05E364F6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2743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>
            <a:extLst>
              <a:ext uri="{FF2B5EF4-FFF2-40B4-BE49-F238E27FC236}">
                <a16:creationId xmlns="" xmlns:a16="http://schemas.microsoft.com/office/drawing/2014/main" id="{4D0B9701-5E70-4573-8A46-43B87602D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5" y="1676400"/>
          <a:ext cx="15176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7" imgW="863225" imgH="457002" progId="Equation.3">
                  <p:embed/>
                </p:oleObj>
              </mc:Choice>
              <mc:Fallback>
                <p:oleObj name="Equation" r:id="rId7" imgW="863225" imgH="457002" progId="Equation.3">
                  <p:embed/>
                  <p:pic>
                    <p:nvPicPr>
                      <p:cNvPr id="130053" name="Object 5">
                        <a:extLst>
                          <a:ext uri="{FF2B5EF4-FFF2-40B4-BE49-F238E27FC236}">
                            <a16:creationId xmlns="" xmlns:a16="http://schemas.microsoft.com/office/drawing/2014/main" id="{4D0B9701-5E70-4573-8A46-43B87602D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1676400"/>
                        <a:ext cx="15176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8">
            <a:extLst>
              <a:ext uri="{FF2B5EF4-FFF2-40B4-BE49-F238E27FC236}">
                <a16:creationId xmlns="" xmlns:a16="http://schemas.microsoft.com/office/drawing/2014/main" id="{494F8653-F0BF-4489-9268-4062D9941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4519" name="Rectangle 9">
            <a:extLst>
              <a:ext uri="{FF2B5EF4-FFF2-40B4-BE49-F238E27FC236}">
                <a16:creationId xmlns="" xmlns:a16="http://schemas.microsoft.com/office/drawing/2014/main" id="{27AD3BF7-8B15-4C14-AD86-9100CF2B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30061" name="Text Box 13">
            <a:extLst>
              <a:ext uri="{FF2B5EF4-FFF2-40B4-BE49-F238E27FC236}">
                <a16:creationId xmlns="" xmlns:a16="http://schemas.microsoft.com/office/drawing/2014/main" id="{9125E2A9-0D01-4756-AE92-39C9DEE4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62200"/>
            <a:ext cx="1401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Di titik (1,3)</a:t>
            </a:r>
          </a:p>
        </p:txBody>
      </p:sp>
      <p:sp>
        <p:nvSpPr>
          <p:cNvPr id="64521" name="Rectangle 16">
            <a:extLst>
              <a:ext uri="{FF2B5EF4-FFF2-40B4-BE49-F238E27FC236}">
                <a16:creationId xmlns="" xmlns:a16="http://schemas.microsoft.com/office/drawing/2014/main" id="{D5B52B05-E0E5-4E96-A74B-36EFEBDA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30063" name="Object 15">
            <a:extLst>
              <a:ext uri="{FF2B5EF4-FFF2-40B4-BE49-F238E27FC236}">
                <a16:creationId xmlns="" xmlns:a16="http://schemas.microsoft.com/office/drawing/2014/main" id="{003572B3-5E6A-4146-BE5D-72A49716E2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49550"/>
          <a:ext cx="27828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9" imgW="1765300" imgH="393700" progId="Equation.3">
                  <p:embed/>
                </p:oleObj>
              </mc:Choice>
              <mc:Fallback>
                <p:oleObj name="Equation" r:id="rId9" imgW="1765300" imgH="393700" progId="Equation.3">
                  <p:embed/>
                  <p:pic>
                    <p:nvPicPr>
                      <p:cNvPr id="130063" name="Object 15">
                        <a:extLst>
                          <a:ext uri="{FF2B5EF4-FFF2-40B4-BE49-F238E27FC236}">
                            <a16:creationId xmlns="" xmlns:a16="http://schemas.microsoft.com/office/drawing/2014/main" id="{003572B3-5E6A-4146-BE5D-72A49716E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49550"/>
                        <a:ext cx="27828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5" name="Text Box 17">
            <a:extLst>
              <a:ext uri="{FF2B5EF4-FFF2-40B4-BE49-F238E27FC236}">
                <a16:creationId xmlns="" xmlns:a16="http://schemas.microsoft.com/office/drawing/2014/main" id="{93056A26-9984-4639-A355-4D10AD003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08350"/>
            <a:ext cx="283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Persamaan garis singgung</a:t>
            </a:r>
          </a:p>
        </p:txBody>
      </p:sp>
      <p:sp>
        <p:nvSpPr>
          <p:cNvPr id="64524" name="Rectangle 19">
            <a:extLst>
              <a:ext uri="{FF2B5EF4-FFF2-40B4-BE49-F238E27FC236}">
                <a16:creationId xmlns="" xmlns:a16="http://schemas.microsoft.com/office/drawing/2014/main" id="{F107B116-13D8-4DAC-94E8-804847686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30066" name="Object 18">
            <a:extLst>
              <a:ext uri="{FF2B5EF4-FFF2-40B4-BE49-F238E27FC236}">
                <a16:creationId xmlns="" xmlns:a16="http://schemas.microsoft.com/office/drawing/2014/main" id="{322D62DE-4804-4F04-B0F1-8C294B799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794125"/>
          <a:ext cx="31575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11" imgW="1600200" imgH="203040" progId="Equation.3">
                  <p:embed/>
                </p:oleObj>
              </mc:Choice>
              <mc:Fallback>
                <p:oleObj name="Equation" r:id="rId11" imgW="1600200" imgH="203040" progId="Equation.3">
                  <p:embed/>
                  <p:pic>
                    <p:nvPicPr>
                      <p:cNvPr id="130066" name="Object 18">
                        <a:extLst>
                          <a:ext uri="{FF2B5EF4-FFF2-40B4-BE49-F238E27FC236}">
                            <a16:creationId xmlns="" xmlns:a16="http://schemas.microsoft.com/office/drawing/2014/main" id="{322D62DE-4804-4F04-B0F1-8C294B799D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94125"/>
                        <a:ext cx="31575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Rectangle 21">
            <a:extLst>
              <a:ext uri="{FF2B5EF4-FFF2-40B4-BE49-F238E27FC236}">
                <a16:creationId xmlns="" xmlns:a16="http://schemas.microsoft.com/office/drawing/2014/main" id="{46416228-3885-4AFB-A022-25182983C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30068" name="Object 20">
            <a:extLst>
              <a:ext uri="{FF2B5EF4-FFF2-40B4-BE49-F238E27FC236}">
                <a16:creationId xmlns="" xmlns:a16="http://schemas.microsoft.com/office/drawing/2014/main" id="{F8E530F5-7260-45CB-940E-0E3B2FA59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6725" y="4267200"/>
          <a:ext cx="1489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13" imgW="647419" imgH="203112" progId="Equation.3">
                  <p:embed/>
                </p:oleObj>
              </mc:Choice>
              <mc:Fallback>
                <p:oleObj name="Equation" r:id="rId13" imgW="647419" imgH="203112" progId="Equation.3">
                  <p:embed/>
                  <p:pic>
                    <p:nvPicPr>
                      <p:cNvPr id="130068" name="Object 20">
                        <a:extLst>
                          <a:ext uri="{FF2B5EF4-FFF2-40B4-BE49-F238E27FC236}">
                            <a16:creationId xmlns="" xmlns:a16="http://schemas.microsoft.com/office/drawing/2014/main" id="{F8E530F5-7260-45CB-940E-0E3B2FA59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4267200"/>
                        <a:ext cx="1489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70" name="Text Box 22">
            <a:extLst>
              <a:ext uri="{FF2B5EF4-FFF2-40B4-BE49-F238E27FC236}">
                <a16:creationId xmlns="" xmlns:a16="http://schemas.microsoft.com/office/drawing/2014/main" id="{0E34A291-CCB7-436C-896C-500EB15CA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7938" y="4679950"/>
            <a:ext cx="2620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Persamaan garis normal</a:t>
            </a:r>
          </a:p>
        </p:txBody>
      </p:sp>
      <p:sp>
        <p:nvSpPr>
          <p:cNvPr id="64529" name="Rectangle 27">
            <a:extLst>
              <a:ext uri="{FF2B5EF4-FFF2-40B4-BE49-F238E27FC236}">
                <a16:creationId xmlns="" xmlns:a16="http://schemas.microsoft.com/office/drawing/2014/main" id="{78D33DDE-6652-48B8-97CC-92DCAC19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30074" name="Object 26">
            <a:extLst>
              <a:ext uri="{FF2B5EF4-FFF2-40B4-BE49-F238E27FC236}">
                <a16:creationId xmlns="" xmlns:a16="http://schemas.microsoft.com/office/drawing/2014/main" id="{7A110BDD-BC10-46CF-B2C6-F661D7F28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791200"/>
          <a:ext cx="1524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15" imgW="723586" imgH="203112" progId="Equation.3">
                  <p:embed/>
                </p:oleObj>
              </mc:Choice>
              <mc:Fallback>
                <p:oleObj name="Equation" r:id="rId15" imgW="723586" imgH="203112" progId="Equation.3">
                  <p:embed/>
                  <p:pic>
                    <p:nvPicPr>
                      <p:cNvPr id="130074" name="Object 26">
                        <a:extLst>
                          <a:ext uri="{FF2B5EF4-FFF2-40B4-BE49-F238E27FC236}">
                            <a16:creationId xmlns="" xmlns:a16="http://schemas.microsoft.com/office/drawing/2014/main" id="{7A110BDD-BC10-46CF-B2C6-F661D7F28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91200"/>
                        <a:ext cx="1524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1" name="Rectangle 29">
            <a:extLst>
              <a:ext uri="{FF2B5EF4-FFF2-40B4-BE49-F238E27FC236}">
                <a16:creationId xmlns="" xmlns:a16="http://schemas.microsoft.com/office/drawing/2014/main" id="{E89F076F-96F5-4621-A38E-183BE144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28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30076" name="Object 28">
            <a:extLst>
              <a:ext uri="{FF2B5EF4-FFF2-40B4-BE49-F238E27FC236}">
                <a16:creationId xmlns="" xmlns:a16="http://schemas.microsoft.com/office/drawing/2014/main" id="{47CCE945-EC2B-4C62-9EBA-59F5BF612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75" y="1955800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17" imgW="190417" imgH="152334" progId="Equation.3">
                  <p:embed/>
                </p:oleObj>
              </mc:Choice>
              <mc:Fallback>
                <p:oleObj name="Equation" r:id="rId17" imgW="190417" imgH="152334" progId="Equation.3">
                  <p:embed/>
                  <p:pic>
                    <p:nvPicPr>
                      <p:cNvPr id="130076" name="Object 28">
                        <a:extLst>
                          <a:ext uri="{FF2B5EF4-FFF2-40B4-BE49-F238E27FC236}">
                            <a16:creationId xmlns="" xmlns:a16="http://schemas.microsoft.com/office/drawing/2014/main" id="{47CCE945-EC2B-4C62-9EBA-59F5BF612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1955800"/>
                        <a:ext cx="381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3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3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3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3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3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1" grpId="0"/>
      <p:bldP spid="130065" grpId="0"/>
      <p:bldP spid="13007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5F42E-E028-45F8-A7F5-649FEE81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F3E723-B43C-47F0-B473-5A39C08F67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8DB4F7A-0037-4DDF-BF29-857191FB74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D9CAC3-1833-4C0E-8291-A694E407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0BFE0C-26E0-41EE-9038-E291BA98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71A41-847C-4E09-91CB-D2CCAB0B0DFB}" type="slidenum">
              <a:rPr lang="en-US" altLang="id-ID"/>
              <a:pPr/>
              <a:t>35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606830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>
            <a:extLst>
              <a:ext uri="{FF2B5EF4-FFF2-40B4-BE49-F238E27FC236}">
                <a16:creationId xmlns="" xmlns:a16="http://schemas.microsoft.com/office/drawing/2014/main" id="{19C9FEBC-D6C8-4666-91CE-D2ABE4AE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D8A462-BAFF-4B7D-AB95-7210F0C3A72D}" type="slidenum">
              <a:rPr lang="en-US" altLang="id-ID">
                <a:solidFill>
                  <a:schemeClr val="tx2"/>
                </a:solidFill>
              </a:rPr>
              <a:pPr/>
              <a:t>36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35172" name="Text Box 4">
            <a:extLst>
              <a:ext uri="{FF2B5EF4-FFF2-40B4-BE49-F238E27FC236}">
                <a16:creationId xmlns="" xmlns:a16="http://schemas.microsoft.com/office/drawing/2014/main" id="{45B076A2-4AE3-4C65-98FE-4887205F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855663"/>
            <a:ext cx="162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Di titik (1,-2)</a:t>
            </a:r>
          </a:p>
        </p:txBody>
      </p:sp>
      <p:graphicFrame>
        <p:nvGraphicFramePr>
          <p:cNvPr id="135173" name="Object 5">
            <a:extLst>
              <a:ext uri="{FF2B5EF4-FFF2-40B4-BE49-F238E27FC236}">
                <a16:creationId xmlns="" xmlns:a16="http://schemas.microsoft.com/office/drawing/2014/main" id="{978E6292-C34E-4E83-869E-985EB0C619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223963"/>
          <a:ext cx="32004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Equation" r:id="rId3" imgW="1917700" imgH="419100" progId="Equation.3">
                  <p:embed/>
                </p:oleObj>
              </mc:Choice>
              <mc:Fallback>
                <p:oleObj name="Equation" r:id="rId3" imgW="1917700" imgH="419100" progId="Equation.3">
                  <p:embed/>
                  <p:pic>
                    <p:nvPicPr>
                      <p:cNvPr id="135173" name="Object 5">
                        <a:extLst>
                          <a:ext uri="{FF2B5EF4-FFF2-40B4-BE49-F238E27FC236}">
                            <a16:creationId xmlns="" xmlns:a16="http://schemas.microsoft.com/office/drawing/2014/main" id="{978E6292-C34E-4E83-869E-985EB0C61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23963"/>
                        <a:ext cx="32004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Text Box 6">
            <a:extLst>
              <a:ext uri="{FF2B5EF4-FFF2-40B4-BE49-F238E27FC236}">
                <a16:creationId xmlns="" xmlns:a16="http://schemas.microsoft.com/office/drawing/2014/main" id="{3B1CAD07-0D0D-41E1-B900-2A871D274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36750"/>
            <a:ext cx="3125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Persamaan garis singgung</a:t>
            </a:r>
          </a:p>
        </p:txBody>
      </p:sp>
      <p:graphicFrame>
        <p:nvGraphicFramePr>
          <p:cNvPr id="135175" name="Object 7">
            <a:extLst>
              <a:ext uri="{FF2B5EF4-FFF2-40B4-BE49-F238E27FC236}">
                <a16:creationId xmlns="" xmlns:a16="http://schemas.microsoft.com/office/drawing/2014/main" id="{1C8FF01E-AB58-4E24-87D8-59EEA5FF3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587625"/>
          <a:ext cx="29606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4" name="Equation" r:id="rId5" imgW="1459866" imgH="203112" progId="Equation.3">
                  <p:embed/>
                </p:oleObj>
              </mc:Choice>
              <mc:Fallback>
                <p:oleObj name="Equation" r:id="rId5" imgW="1459866" imgH="203112" progId="Equation.3">
                  <p:embed/>
                  <p:pic>
                    <p:nvPicPr>
                      <p:cNvPr id="135175" name="Object 7">
                        <a:extLst>
                          <a:ext uri="{FF2B5EF4-FFF2-40B4-BE49-F238E27FC236}">
                            <a16:creationId xmlns="" xmlns:a16="http://schemas.microsoft.com/office/drawing/2014/main" id="{1C8FF01E-AB58-4E24-87D8-59EEA5FF3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87625"/>
                        <a:ext cx="29606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>
            <a:extLst>
              <a:ext uri="{FF2B5EF4-FFF2-40B4-BE49-F238E27FC236}">
                <a16:creationId xmlns="" xmlns:a16="http://schemas.microsoft.com/office/drawing/2014/main" id="{2ABAAD71-CBE2-493B-97B3-8EC8CA75AD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3090863"/>
          <a:ext cx="13620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5" name="Equation" r:id="rId7" imgW="660113" imgH="203112" progId="Equation.3">
                  <p:embed/>
                </p:oleObj>
              </mc:Choice>
              <mc:Fallback>
                <p:oleObj name="Equation" r:id="rId7" imgW="660113" imgH="203112" progId="Equation.3">
                  <p:embed/>
                  <p:pic>
                    <p:nvPicPr>
                      <p:cNvPr id="135176" name="Object 8">
                        <a:extLst>
                          <a:ext uri="{FF2B5EF4-FFF2-40B4-BE49-F238E27FC236}">
                            <a16:creationId xmlns="" xmlns:a16="http://schemas.microsoft.com/office/drawing/2014/main" id="{2ABAAD71-CBE2-493B-97B3-8EC8CA75AD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090863"/>
                        <a:ext cx="13620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7" name="Text Box 9">
            <a:extLst>
              <a:ext uri="{FF2B5EF4-FFF2-40B4-BE49-F238E27FC236}">
                <a16:creationId xmlns="" xmlns:a16="http://schemas.microsoft.com/office/drawing/2014/main" id="{15405F72-C218-416E-9888-1EFAC78A6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038" y="3522663"/>
            <a:ext cx="2887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Persamaan garis normal</a:t>
            </a:r>
          </a:p>
        </p:txBody>
      </p:sp>
      <p:graphicFrame>
        <p:nvGraphicFramePr>
          <p:cNvPr id="135178" name="Object 10">
            <a:extLst>
              <a:ext uri="{FF2B5EF4-FFF2-40B4-BE49-F238E27FC236}">
                <a16:creationId xmlns="" xmlns:a16="http://schemas.microsoft.com/office/drawing/2014/main" id="{C270DF6E-F8FC-41B5-BA98-392B587260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5988" y="4005263"/>
          <a:ext cx="28463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9" imgW="1777229" imgH="393529" progId="Equation.3">
                  <p:embed/>
                </p:oleObj>
              </mc:Choice>
              <mc:Fallback>
                <p:oleObj name="Equation" r:id="rId9" imgW="1777229" imgH="393529" progId="Equation.3">
                  <p:embed/>
                  <p:pic>
                    <p:nvPicPr>
                      <p:cNvPr id="135178" name="Object 10">
                        <a:extLst>
                          <a:ext uri="{FF2B5EF4-FFF2-40B4-BE49-F238E27FC236}">
                            <a16:creationId xmlns="" xmlns:a16="http://schemas.microsoft.com/office/drawing/2014/main" id="{C270DF6E-F8FC-41B5-BA98-392B58726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005263"/>
                        <a:ext cx="28463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>
            <a:extLst>
              <a:ext uri="{FF2B5EF4-FFF2-40B4-BE49-F238E27FC236}">
                <a16:creationId xmlns="" xmlns:a16="http://schemas.microsoft.com/office/drawing/2014/main" id="{D9E31646-027D-4111-8796-13F9F7483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325" y="4614863"/>
          <a:ext cx="15144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7" name="Equation" r:id="rId11" imgW="736600" imgH="203200" progId="Equation.3">
                  <p:embed/>
                </p:oleObj>
              </mc:Choice>
              <mc:Fallback>
                <p:oleObj name="Equation" r:id="rId11" imgW="736600" imgH="203200" progId="Equation.3">
                  <p:embed/>
                  <p:pic>
                    <p:nvPicPr>
                      <p:cNvPr id="135179" name="Object 11">
                        <a:extLst>
                          <a:ext uri="{FF2B5EF4-FFF2-40B4-BE49-F238E27FC236}">
                            <a16:creationId xmlns="" xmlns:a16="http://schemas.microsoft.com/office/drawing/2014/main" id="{D9E31646-027D-4111-8796-13F9F7483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4614863"/>
                        <a:ext cx="15144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35174" grpId="0"/>
      <p:bldP spid="1351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206AF673-52A6-4915-94A6-07066E92E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2800"/>
              <a:t>4.8 </a:t>
            </a:r>
            <a:r>
              <a:rPr lang="id-ID" sz="2800"/>
              <a:t>Diferensial dan Hampiran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F413A8DC-90AC-4949-80B3-305D18F50BF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828800"/>
            <a:ext cx="85852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d-ID" altLang="id-ID" sz="2000" b="1"/>
              <a:t>4.8.1 Diferensial</a:t>
            </a:r>
          </a:p>
          <a:p>
            <a:pPr>
              <a:lnSpc>
                <a:spcPct val="80000"/>
              </a:lnSpc>
            </a:pPr>
            <a:r>
              <a:rPr lang="id-ID" altLang="id-ID" sz="1800"/>
              <a:t>Jika         ada, maka </a:t>
            </a:r>
          </a:p>
          <a:p>
            <a:pPr>
              <a:lnSpc>
                <a:spcPct val="80000"/>
              </a:lnSpc>
            </a:pPr>
            <a:endParaRPr lang="id-ID" altLang="id-ID" sz="1800"/>
          </a:p>
          <a:p>
            <a:pPr>
              <a:lnSpc>
                <a:spcPct val="80000"/>
              </a:lnSpc>
            </a:pPr>
            <a:endParaRPr lang="id-ID" altLang="id-ID" sz="1800"/>
          </a:p>
          <a:p>
            <a:pPr>
              <a:lnSpc>
                <a:spcPct val="80000"/>
              </a:lnSpc>
            </a:pPr>
            <a:endParaRPr lang="id-ID" altLang="id-ID" sz="1800"/>
          </a:p>
          <a:p>
            <a:pPr>
              <a:lnSpc>
                <a:spcPct val="80000"/>
              </a:lnSpc>
            </a:pPr>
            <a:endParaRPr lang="id-ID" altLang="id-ID" sz="1800"/>
          </a:p>
          <a:p>
            <a:pPr>
              <a:lnSpc>
                <a:spcPct val="80000"/>
              </a:lnSpc>
            </a:pPr>
            <a:endParaRPr lang="id-ID" altLang="id-ID" sz="1800"/>
          </a:p>
          <a:p>
            <a:pPr>
              <a:lnSpc>
                <a:spcPct val="80000"/>
              </a:lnSpc>
            </a:pPr>
            <a:endParaRPr lang="id-ID" altLang="id-ID" sz="1800"/>
          </a:p>
          <a:p>
            <a:pPr>
              <a:lnSpc>
                <a:spcPct val="80000"/>
              </a:lnSpc>
            </a:pPr>
            <a:endParaRPr lang="id-ID" altLang="id-ID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id-ID" altLang="id-ID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id-ID" altLang="id-ID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id-ID" sz="1800"/>
              <a:t>Untuk       sangat kecil , maka  </a:t>
            </a:r>
            <a:r>
              <a:rPr lang="id-ID" altLang="id-ID" sz="1800" i="1"/>
              <a:t>m</a:t>
            </a:r>
            <a:r>
              <a:rPr lang="id-ID" altLang="id-ID" sz="1800" i="1" baseline="-25000"/>
              <a:t>PQ </a:t>
            </a:r>
            <a:r>
              <a:rPr lang="id-ID" altLang="id-ID" sz="1800"/>
              <a:t>= </a:t>
            </a:r>
            <a:r>
              <a:rPr lang="id-ID" altLang="id-ID" sz="1800" i="1"/>
              <a:t>m</a:t>
            </a:r>
            <a:r>
              <a:rPr lang="id-ID" altLang="id-ID" sz="1800" i="1" baseline="-25000"/>
              <a:t>PT</a:t>
            </a:r>
            <a:r>
              <a:rPr lang="id-ID" altLang="id-ID" sz="1800"/>
              <a:t> yakni </a:t>
            </a:r>
            <a:r>
              <a:rPr lang="id-ID" altLang="id-ID" sz="1800" baseline="-25000"/>
              <a:t>  ,</a:t>
            </a:r>
            <a:r>
              <a:rPr lang="id-ID" altLang="id-ID" sz="1800"/>
              <a:t> </a:t>
            </a:r>
          </a:p>
          <a:p>
            <a:pPr>
              <a:lnSpc>
                <a:spcPct val="80000"/>
              </a:lnSpc>
            </a:pPr>
            <a:endParaRPr lang="id-ID" altLang="id-ID" sz="1800" b="1"/>
          </a:p>
          <a:p>
            <a:pPr>
              <a:lnSpc>
                <a:spcPct val="80000"/>
              </a:lnSpc>
            </a:pPr>
            <a:r>
              <a:rPr lang="id-ID" altLang="id-ID" sz="1800" b="1"/>
              <a:t>Definisi 4.4</a:t>
            </a:r>
            <a:r>
              <a:rPr lang="id-ID" altLang="id-ID" sz="1800"/>
              <a:t>  Jika </a:t>
            </a:r>
            <a:r>
              <a:rPr lang="id-ID" altLang="id-ID" sz="1800" i="1"/>
              <a:t>y </a:t>
            </a:r>
            <a:r>
              <a:rPr lang="id-ID" altLang="id-ID" sz="1800"/>
              <a:t>= </a:t>
            </a:r>
            <a:r>
              <a:rPr lang="id-ID" altLang="id-ID" sz="1800" i="1"/>
              <a:t>f </a:t>
            </a:r>
            <a:r>
              <a:rPr lang="id-ID" altLang="id-ID" sz="1800"/>
              <a:t>(</a:t>
            </a:r>
            <a:r>
              <a:rPr lang="id-ID" altLang="id-ID" sz="1800" i="1"/>
              <a:t>x</a:t>
            </a:r>
            <a:r>
              <a:rPr lang="id-ID" altLang="id-ID" sz="1800"/>
              <a:t>) diferensiabel di </a:t>
            </a:r>
            <a:r>
              <a:rPr lang="id-ID" altLang="id-ID" sz="1800" i="1"/>
              <a:t>x,</a:t>
            </a:r>
            <a:r>
              <a:rPr lang="id-ID" altLang="id-ID" sz="1800"/>
              <a:t> maka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id-ID" sz="1800"/>
              <a:t>	Diferensial dari </a:t>
            </a:r>
            <a:r>
              <a:rPr lang="id-ID" altLang="id-ID" sz="1800" i="1"/>
              <a:t>x</a:t>
            </a:r>
            <a:r>
              <a:rPr lang="id-ID" altLang="id-ID" sz="1800"/>
              <a:t> , dinyatakan dengan </a:t>
            </a:r>
            <a:r>
              <a:rPr lang="id-ID" altLang="id-ID" sz="1800" i="1"/>
              <a:t>dx</a:t>
            </a:r>
            <a:r>
              <a:rPr lang="id-ID" altLang="id-ID" sz="1800"/>
              <a:t>, adalah</a:t>
            </a:r>
            <a:endParaRPr lang="en-US" altLang="id-ID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id-ID" altLang="id-ID" sz="18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d-ID" altLang="id-ID" sz="1800"/>
              <a:t>   </a:t>
            </a:r>
            <a:r>
              <a:rPr lang="en-US" altLang="id-ID" sz="1800"/>
              <a:t> </a:t>
            </a:r>
            <a:r>
              <a:rPr lang="id-ID" altLang="id-ID" sz="1800"/>
              <a:t>Diferensial dari </a:t>
            </a:r>
            <a:r>
              <a:rPr lang="id-ID" altLang="id-ID" sz="1800" i="1"/>
              <a:t>y</a:t>
            </a:r>
            <a:r>
              <a:rPr lang="id-ID" altLang="id-ID" sz="1800"/>
              <a:t> , dinyatakan dengan </a:t>
            </a:r>
            <a:r>
              <a:rPr lang="id-ID" altLang="id-ID" sz="1800" i="1"/>
              <a:t>dy</a:t>
            </a:r>
            <a:r>
              <a:rPr lang="id-ID" altLang="id-ID" sz="1800"/>
              <a:t>, adalah  </a:t>
            </a:r>
          </a:p>
        </p:txBody>
      </p:sp>
      <p:graphicFrame>
        <p:nvGraphicFramePr>
          <p:cNvPr id="31772" name="Object 28">
            <a:extLst>
              <a:ext uri="{FF2B5EF4-FFF2-40B4-BE49-F238E27FC236}">
                <a16:creationId xmlns="" xmlns:a16="http://schemas.microsoft.com/office/drawing/2014/main" id="{124D265B-23C6-4A91-810F-AA0A35C3027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76400" y="4800600"/>
          <a:ext cx="338138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3" imgW="215619" imgH="177569" progId="Equation.3">
                  <p:embed/>
                </p:oleObj>
              </mc:Choice>
              <mc:Fallback>
                <p:oleObj name="Equation" r:id="rId3" imgW="215619" imgH="177569" progId="Equation.3">
                  <p:embed/>
                  <p:pic>
                    <p:nvPicPr>
                      <p:cNvPr id="31772" name="Object 28">
                        <a:extLst>
                          <a:ext uri="{FF2B5EF4-FFF2-40B4-BE49-F238E27FC236}">
                            <a16:creationId xmlns="" xmlns:a16="http://schemas.microsoft.com/office/drawing/2014/main" id="{124D265B-23C6-4A91-810F-AA0A35C3027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338138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Slide Number Placeholder 5">
            <a:extLst>
              <a:ext uri="{FF2B5EF4-FFF2-40B4-BE49-F238E27FC236}">
                <a16:creationId xmlns="" xmlns:a16="http://schemas.microsoft.com/office/drawing/2014/main" id="{C2C3D6C5-9C13-49B7-A868-EC0EE1083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7EC9D7A-1EAD-4561-A13D-A5EA7C6A8192}" type="slidenum">
              <a:rPr lang="en-US" altLang="id-ID">
                <a:solidFill>
                  <a:schemeClr val="tx2"/>
                </a:solidFill>
              </a:rPr>
              <a:pPr/>
              <a:t>37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66566" name="Rectangle 5">
            <a:extLst>
              <a:ext uri="{FF2B5EF4-FFF2-40B4-BE49-F238E27FC236}">
                <a16:creationId xmlns="" xmlns:a16="http://schemas.microsoft.com/office/drawing/2014/main" id="{0C26E2FB-0793-4255-92B7-E5B2072B8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31748" name="Object 4">
            <a:extLst>
              <a:ext uri="{FF2B5EF4-FFF2-40B4-BE49-F238E27FC236}">
                <a16:creationId xmlns="" xmlns:a16="http://schemas.microsoft.com/office/drawing/2014/main" id="{5C91E174-BDC3-4720-9655-70105A222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3350" y="1981200"/>
          <a:ext cx="42100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5" imgW="2489200" imgH="393700" progId="Equation.3">
                  <p:embed/>
                </p:oleObj>
              </mc:Choice>
              <mc:Fallback>
                <p:oleObj name="Equation" r:id="rId5" imgW="2489200" imgH="393700" progId="Equation.3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="" xmlns:a16="http://schemas.microsoft.com/office/drawing/2014/main" id="{5C91E174-BDC3-4720-9655-70105A222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1981200"/>
                        <a:ext cx="42100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Rectangle 6">
            <a:extLst>
              <a:ext uri="{FF2B5EF4-FFF2-40B4-BE49-F238E27FC236}">
                <a16:creationId xmlns="" xmlns:a16="http://schemas.microsoft.com/office/drawing/2014/main" id="{4B66C076-6518-41AD-B599-27F713AC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0525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 b="1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ECC7080A-8BBC-4920-AD53-89E36B8F1D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68450" y="2514600"/>
            <a:ext cx="3714750" cy="1966913"/>
            <a:chOff x="3087" y="8488"/>
            <a:chExt cx="5116" cy="2976"/>
          </a:xfrm>
        </p:grpSpPr>
        <p:sp>
          <p:nvSpPr>
            <p:cNvPr id="66584" name="AutoShape 16">
              <a:extLst>
                <a:ext uri="{FF2B5EF4-FFF2-40B4-BE49-F238E27FC236}">
                  <a16:creationId xmlns="" xmlns:a16="http://schemas.microsoft.com/office/drawing/2014/main" id="{FA281FA5-19C6-4319-A547-FB3919D91FC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87" y="8488"/>
              <a:ext cx="5116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585" name="Line 15">
              <a:extLst>
                <a:ext uri="{FF2B5EF4-FFF2-40B4-BE49-F238E27FC236}">
                  <a16:creationId xmlns="" xmlns:a16="http://schemas.microsoft.com/office/drawing/2014/main" id="{C6E5CA96-D7E4-4C07-B57C-A958F54E6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82" y="8680"/>
              <a:ext cx="1" cy="27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586" name="Line 14">
              <a:extLst>
                <a:ext uri="{FF2B5EF4-FFF2-40B4-BE49-F238E27FC236}">
                  <a16:creationId xmlns="" xmlns:a16="http://schemas.microsoft.com/office/drawing/2014/main" id="{77E8E858-C1DA-4F17-A144-E1B85EAF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11080"/>
              <a:ext cx="407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587" name="Freeform 13">
              <a:extLst>
                <a:ext uri="{FF2B5EF4-FFF2-40B4-BE49-F238E27FC236}">
                  <a16:creationId xmlns="" xmlns:a16="http://schemas.microsoft.com/office/drawing/2014/main" id="{5A0F184A-3106-47C6-AC74-C14713A5D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" y="8968"/>
              <a:ext cx="2085" cy="1440"/>
            </a:xfrm>
            <a:custGeom>
              <a:avLst/>
              <a:gdLst>
                <a:gd name="T0" fmla="*/ 1027 w 2640"/>
                <a:gd name="T1" fmla="*/ 0 h 1800"/>
                <a:gd name="T2" fmla="*/ 794 w 2640"/>
                <a:gd name="T3" fmla="*/ 491 h 1800"/>
                <a:gd name="T4" fmla="*/ 0 w 2640"/>
                <a:gd name="T5" fmla="*/ 738 h 1800"/>
                <a:gd name="T6" fmla="*/ 0 60000 65536"/>
                <a:gd name="T7" fmla="*/ 0 60000 65536"/>
                <a:gd name="T8" fmla="*/ 0 60000 65536"/>
                <a:gd name="T9" fmla="*/ 0 w 2640"/>
                <a:gd name="T10" fmla="*/ 0 h 1800"/>
                <a:gd name="T11" fmla="*/ 2640 w 2640"/>
                <a:gd name="T12" fmla="*/ 1800 h 1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40" h="1800">
                  <a:moveTo>
                    <a:pt x="2640" y="0"/>
                  </a:moveTo>
                  <a:cubicBezTo>
                    <a:pt x="2560" y="450"/>
                    <a:pt x="2480" y="900"/>
                    <a:pt x="2040" y="1200"/>
                  </a:cubicBezTo>
                  <a:cubicBezTo>
                    <a:pt x="1600" y="1500"/>
                    <a:pt x="340" y="1700"/>
                    <a:pt x="0" y="180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588" name="Line 12">
              <a:extLst>
                <a:ext uri="{FF2B5EF4-FFF2-40B4-BE49-F238E27FC236}">
                  <a16:creationId xmlns="" xmlns:a16="http://schemas.microsoft.com/office/drawing/2014/main" id="{21CFAB9A-FBB2-455B-B851-DF4294732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0" y="9160"/>
              <a:ext cx="1800" cy="13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589" name="Line 11">
              <a:extLst>
                <a:ext uri="{FF2B5EF4-FFF2-40B4-BE49-F238E27FC236}">
                  <a16:creationId xmlns="" xmlns:a16="http://schemas.microsoft.com/office/drawing/2014/main" id="{C2BEFA83-37F9-40C5-91F9-D9CB50CA7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6" y="9352"/>
              <a:ext cx="0" cy="172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590" name="Line 10">
              <a:extLst>
                <a:ext uri="{FF2B5EF4-FFF2-40B4-BE49-F238E27FC236}">
                  <a16:creationId xmlns="" xmlns:a16="http://schemas.microsoft.com/office/drawing/2014/main" id="{E3DED178-5C92-4680-8D09-B21B8CE0D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9" y="10216"/>
              <a:ext cx="0" cy="86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591" name="Line 9">
              <a:extLst>
                <a:ext uri="{FF2B5EF4-FFF2-40B4-BE49-F238E27FC236}">
                  <a16:creationId xmlns="" xmlns:a16="http://schemas.microsoft.com/office/drawing/2014/main" id="{047DD01E-A43C-4599-B28C-BFAD67204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9" y="10216"/>
              <a:ext cx="113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66592" name="Line 8">
              <a:extLst>
                <a:ext uri="{FF2B5EF4-FFF2-40B4-BE49-F238E27FC236}">
                  <a16:creationId xmlns="" xmlns:a16="http://schemas.microsoft.com/office/drawing/2014/main" id="{9C58A9E9-B795-4EA6-B855-6DC533F4E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0" y="9640"/>
              <a:ext cx="2369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66570" name="Rectangle 18">
            <a:extLst>
              <a:ext uri="{FF2B5EF4-FFF2-40B4-BE49-F238E27FC236}">
                <a16:creationId xmlns="" xmlns:a16="http://schemas.microsoft.com/office/drawing/2014/main" id="{D3969DBE-45FE-4619-B77A-8CDD5FCCA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894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  <p:sp>
        <p:nvSpPr>
          <p:cNvPr id="31763" name="Text Box 19">
            <a:extLst>
              <a:ext uri="{FF2B5EF4-FFF2-40B4-BE49-F238E27FC236}">
                <a16:creationId xmlns="" xmlns:a16="http://schemas.microsoft.com/office/drawing/2014/main" id="{5674992C-BEE4-4578-8738-D86C7C5A2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3505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P</a:t>
            </a:r>
          </a:p>
        </p:txBody>
      </p:sp>
      <p:sp>
        <p:nvSpPr>
          <p:cNvPr id="31764" name="Text Box 20">
            <a:extLst>
              <a:ext uri="{FF2B5EF4-FFF2-40B4-BE49-F238E27FC236}">
                <a16:creationId xmlns="" xmlns:a16="http://schemas.microsoft.com/office/drawing/2014/main" id="{B3CF05DE-11C6-48AB-A717-4667059D8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0" y="2895600"/>
            <a:ext cx="346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Q</a:t>
            </a:r>
          </a:p>
        </p:txBody>
      </p:sp>
      <p:sp>
        <p:nvSpPr>
          <p:cNvPr id="31765" name="Text Box 21">
            <a:extLst>
              <a:ext uri="{FF2B5EF4-FFF2-40B4-BE49-F238E27FC236}">
                <a16:creationId xmlns="" xmlns:a16="http://schemas.microsoft.com/office/drawing/2014/main" id="{F032C0B7-CB82-4D72-9F03-E2A4D862A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4375150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x</a:t>
            </a:r>
          </a:p>
        </p:txBody>
      </p:sp>
      <p:graphicFrame>
        <p:nvGraphicFramePr>
          <p:cNvPr id="31767" name="Object 23">
            <a:extLst>
              <a:ext uri="{FF2B5EF4-FFF2-40B4-BE49-F238E27FC236}">
                <a16:creationId xmlns="" xmlns:a16="http://schemas.microsoft.com/office/drawing/2014/main" id="{491480D6-AA71-49D0-BC14-0D5200047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4419600"/>
          <a:ext cx="7350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7" imgW="431425" imgH="177646" progId="Equation.3">
                  <p:embed/>
                </p:oleObj>
              </mc:Choice>
              <mc:Fallback>
                <p:oleObj name="Equation" r:id="rId7" imgW="431425" imgH="177646" progId="Equation.3">
                  <p:embed/>
                  <p:pic>
                    <p:nvPicPr>
                      <p:cNvPr id="31767" name="Object 23">
                        <a:extLst>
                          <a:ext uri="{FF2B5EF4-FFF2-40B4-BE49-F238E27FC236}">
                            <a16:creationId xmlns="" xmlns:a16="http://schemas.microsoft.com/office/drawing/2014/main" id="{491480D6-AA71-49D0-BC14-0D5200047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4419600"/>
                        <a:ext cx="7350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Text Box 25">
            <a:extLst>
              <a:ext uri="{FF2B5EF4-FFF2-40B4-BE49-F238E27FC236}">
                <a16:creationId xmlns="" xmlns:a16="http://schemas.microsoft.com/office/drawing/2014/main" id="{D1BE53F4-1693-4D5C-AC09-EAFA3A64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4146550"/>
            <a:ext cx="2968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x</a:t>
            </a:r>
          </a:p>
        </p:txBody>
      </p:sp>
      <p:graphicFrame>
        <p:nvGraphicFramePr>
          <p:cNvPr id="31774" name="Object 30">
            <a:extLst>
              <a:ext uri="{FF2B5EF4-FFF2-40B4-BE49-F238E27FC236}">
                <a16:creationId xmlns="" xmlns:a16="http://schemas.microsoft.com/office/drawing/2014/main" id="{5968700B-75A0-4133-AFF4-519AE93DF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692650"/>
          <a:ext cx="31146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9" imgW="1752600" imgH="393700" progId="Equation.3">
                  <p:embed/>
                </p:oleObj>
              </mc:Choice>
              <mc:Fallback>
                <p:oleObj name="Equation" r:id="rId9" imgW="1752600" imgH="393700" progId="Equation.3">
                  <p:embed/>
                  <p:pic>
                    <p:nvPicPr>
                      <p:cNvPr id="31774" name="Object 30">
                        <a:extLst>
                          <a:ext uri="{FF2B5EF4-FFF2-40B4-BE49-F238E27FC236}">
                            <a16:creationId xmlns="" xmlns:a16="http://schemas.microsoft.com/office/drawing/2014/main" id="{5968700B-75A0-4133-AFF4-519AE93DF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692650"/>
                        <a:ext cx="31146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Rectangle 32">
            <a:extLst>
              <a:ext uri="{FF2B5EF4-FFF2-40B4-BE49-F238E27FC236}">
                <a16:creationId xmlns="" xmlns:a16="http://schemas.microsoft.com/office/drawing/2014/main" id="{5FD2BDCC-E1B3-43F0-8335-6B85FA92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7738"/>
            <a:ext cx="227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altLang="id-ID">
              <a:latin typeface="Arial" panose="020B0604020202020204" pitchFamily="34" charset="0"/>
            </a:endParaRPr>
          </a:p>
        </p:txBody>
      </p:sp>
      <p:graphicFrame>
        <p:nvGraphicFramePr>
          <p:cNvPr id="31777" name="Object 33">
            <a:extLst>
              <a:ext uri="{FF2B5EF4-FFF2-40B4-BE49-F238E27FC236}">
                <a16:creationId xmlns="" xmlns:a16="http://schemas.microsoft.com/office/drawing/2014/main" id="{0C4EFB82-2EB7-487E-9416-A916EDDF8A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5632450"/>
          <a:ext cx="9906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11" imgW="532937" imgH="177646" progId="Equation.3">
                  <p:embed/>
                </p:oleObj>
              </mc:Choice>
              <mc:Fallback>
                <p:oleObj name="Equation" r:id="rId11" imgW="532937" imgH="177646" progId="Equation.3">
                  <p:embed/>
                  <p:pic>
                    <p:nvPicPr>
                      <p:cNvPr id="31777" name="Object 33">
                        <a:extLst>
                          <a:ext uri="{FF2B5EF4-FFF2-40B4-BE49-F238E27FC236}">
                            <a16:creationId xmlns="" xmlns:a16="http://schemas.microsoft.com/office/drawing/2014/main" id="{0C4EFB82-2EB7-487E-9416-A916EDDF8A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632450"/>
                        <a:ext cx="9906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Object 35">
            <a:extLst>
              <a:ext uri="{FF2B5EF4-FFF2-40B4-BE49-F238E27FC236}">
                <a16:creationId xmlns="" xmlns:a16="http://schemas.microsoft.com/office/drawing/2014/main" id="{DE6ECD33-41FF-4D2A-9121-8A8A99A83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6192838"/>
          <a:ext cx="14859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13" imgW="850531" imgH="203112" progId="Equation.3">
                  <p:embed/>
                </p:oleObj>
              </mc:Choice>
              <mc:Fallback>
                <p:oleObj name="Equation" r:id="rId13" imgW="850531" imgH="203112" progId="Equation.3">
                  <p:embed/>
                  <p:pic>
                    <p:nvPicPr>
                      <p:cNvPr id="31779" name="Object 35">
                        <a:extLst>
                          <a:ext uri="{FF2B5EF4-FFF2-40B4-BE49-F238E27FC236}">
                            <a16:creationId xmlns="" xmlns:a16="http://schemas.microsoft.com/office/drawing/2014/main" id="{DE6ECD33-41FF-4D2A-9121-8A8A99A83D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192838"/>
                        <a:ext cx="14859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0" name="Rectangle 38">
            <a:extLst>
              <a:ext uri="{FF2B5EF4-FFF2-40B4-BE49-F238E27FC236}">
                <a16:creationId xmlns="" xmlns:a16="http://schemas.microsoft.com/office/drawing/2014/main" id="{9FCB89A4-4551-4445-BAA2-90420DEDA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31781" name="Object 37">
            <a:extLst>
              <a:ext uri="{FF2B5EF4-FFF2-40B4-BE49-F238E27FC236}">
                <a16:creationId xmlns="" xmlns:a16="http://schemas.microsoft.com/office/drawing/2014/main" id="{42959CBA-3B39-4CA0-B45F-6152EE7DA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133600"/>
          <a:ext cx="534987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15" imgW="380835" imgH="203112" progId="Equation.3">
                  <p:embed/>
                </p:oleObj>
              </mc:Choice>
              <mc:Fallback>
                <p:oleObj name="Equation" r:id="rId15" imgW="380835" imgH="203112" progId="Equation.3">
                  <p:embed/>
                  <p:pic>
                    <p:nvPicPr>
                      <p:cNvPr id="31781" name="Object 37">
                        <a:extLst>
                          <a:ext uri="{FF2B5EF4-FFF2-40B4-BE49-F238E27FC236}">
                            <a16:creationId xmlns="" xmlns:a16="http://schemas.microsoft.com/office/drawing/2014/main" id="{42959CBA-3B39-4CA0-B45F-6152EE7DAA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3600"/>
                        <a:ext cx="534987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Rectangle 39">
            <a:extLst>
              <a:ext uri="{FF2B5EF4-FFF2-40B4-BE49-F238E27FC236}">
                <a16:creationId xmlns="" xmlns:a16="http://schemas.microsoft.com/office/drawing/2014/main" id="{7F15F618-C6E5-4674-9578-FF0873A7A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319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31784" name="Text Box 40">
            <a:extLst>
              <a:ext uri="{FF2B5EF4-FFF2-40B4-BE49-F238E27FC236}">
                <a16:creationId xmlns="" xmlns:a16="http://schemas.microsoft.com/office/drawing/2014/main" id="{AC249DDF-A017-4D71-98FA-33AD1EF5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900" y="3214688"/>
            <a:ext cx="317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T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/>
      <p:bldP spid="31764" grpId="0"/>
      <p:bldP spid="31765" grpId="0"/>
      <p:bldP spid="31769" grpId="0"/>
      <p:bldP spid="317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B4B40EAC-4604-4332-9F12-876FB8958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3600"/>
              <a:t> 4.8.2 </a:t>
            </a:r>
            <a:r>
              <a:rPr lang="id-ID" sz="3600"/>
              <a:t>Hampiran</a:t>
            </a:r>
            <a:r>
              <a:rPr sz="3600"/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4C1567D9-10CD-4C47-8956-AD4AC44DA29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81113" y="2017713"/>
            <a:ext cx="8624887" cy="4535487"/>
          </a:xfrm>
        </p:spPr>
        <p:txBody>
          <a:bodyPr/>
          <a:lstStyle/>
          <a:p>
            <a:r>
              <a:rPr lang="id-ID" altLang="id-ID" sz="1800"/>
              <a:t>Perhatikan kembali gambar sebelumnya,  </a:t>
            </a:r>
          </a:p>
          <a:p>
            <a:r>
              <a:rPr lang="id-ID" altLang="id-ID" sz="1800"/>
              <a:t>Misalkan </a:t>
            </a:r>
            <a:r>
              <a:rPr lang="id-ID" altLang="id-ID" sz="1800" i="1"/>
              <a:t>y</a:t>
            </a:r>
            <a:r>
              <a:rPr lang="id-ID" altLang="id-ID" sz="1800"/>
              <a:t>= </a:t>
            </a:r>
            <a:r>
              <a:rPr lang="id-ID" altLang="id-ID" sz="1800" i="1"/>
              <a:t>f </a:t>
            </a:r>
            <a:r>
              <a:rPr lang="id-ID" altLang="id-ID" sz="1800"/>
              <a:t>(</a:t>
            </a:r>
            <a:r>
              <a:rPr lang="id-ID" altLang="id-ID" sz="1800" i="1"/>
              <a:t>x</a:t>
            </a:r>
            <a:r>
              <a:rPr lang="id-ID" altLang="id-ID" sz="1800"/>
              <a:t>) diferensiabel di interval I yang memuat </a:t>
            </a:r>
            <a:r>
              <a:rPr lang="id-ID" altLang="id-ID" sz="1800" i="1"/>
              <a:t>x</a:t>
            </a:r>
            <a:r>
              <a:rPr lang="id-ID" altLang="id-ID" sz="1800"/>
              <a:t> dan </a:t>
            </a:r>
            <a:r>
              <a:rPr lang="id-ID" altLang="id-ID" sz="1800" i="1"/>
              <a:t>x </a:t>
            </a:r>
            <a:r>
              <a:rPr lang="id-ID" altLang="id-ID" sz="1800"/>
              <a:t>+ ∆</a:t>
            </a:r>
            <a:r>
              <a:rPr lang="id-ID" altLang="id-ID" sz="1800" i="1"/>
              <a:t>x.</a:t>
            </a:r>
            <a:r>
              <a:rPr lang="id-ID" altLang="id-ID" sz="1800"/>
              <a:t> Jika </a:t>
            </a:r>
            <a:r>
              <a:rPr lang="id-ID" altLang="id-ID" sz="1800" i="1"/>
              <a:t>x</a:t>
            </a:r>
            <a:r>
              <a:rPr lang="id-ID" altLang="id-ID" sz="1800"/>
              <a:t> ditambah ∆</a:t>
            </a:r>
            <a:r>
              <a:rPr lang="id-ID" altLang="id-ID" sz="1800" i="1"/>
              <a:t>x</a:t>
            </a:r>
            <a:r>
              <a:rPr lang="id-ID" altLang="id-ID" sz="1800"/>
              <a:t>, maka</a:t>
            </a:r>
            <a:r>
              <a:rPr lang="id-ID" altLang="id-ID" sz="1800" i="1"/>
              <a:t> y</a:t>
            </a:r>
            <a:r>
              <a:rPr lang="id-ID" altLang="id-ID" sz="1800"/>
              <a:t> bertambah sepadan dengan ∆</a:t>
            </a:r>
            <a:r>
              <a:rPr lang="id-ID" altLang="id-ID" sz="1800" i="1"/>
              <a:t>y</a:t>
            </a:r>
            <a:r>
              <a:rPr lang="id-ID" altLang="id-ID" sz="1800"/>
              <a:t>  yang dapat dihampiri oleh </a:t>
            </a:r>
            <a:r>
              <a:rPr lang="id-ID" altLang="id-ID" sz="1800" i="1"/>
              <a:t>dy </a:t>
            </a:r>
            <a:r>
              <a:rPr lang="id-ID" altLang="id-ID" sz="1800"/>
              <a:t>. </a:t>
            </a:r>
          </a:p>
          <a:p>
            <a:r>
              <a:rPr lang="id-ID" altLang="id-ID" sz="1800"/>
              <a:t>Jadi ,                                                                            (*)</a:t>
            </a:r>
          </a:p>
          <a:p>
            <a:endParaRPr lang="id-ID" altLang="id-ID" sz="1800" b="1"/>
          </a:p>
          <a:p>
            <a:r>
              <a:rPr lang="id-ID" altLang="id-ID" sz="1800" b="1">
                <a:solidFill>
                  <a:schemeClr val="hlink"/>
                </a:solidFill>
              </a:rPr>
              <a:t>Contoh :</a:t>
            </a:r>
            <a:r>
              <a:rPr lang="id-ID" altLang="id-ID" sz="1800"/>
              <a:t> Hampiri</a:t>
            </a:r>
          </a:p>
          <a:p>
            <a:endParaRPr lang="id-ID" altLang="id-ID" sz="1800"/>
          </a:p>
          <a:p>
            <a:r>
              <a:rPr lang="id-ID" altLang="id-ID" sz="1800" b="1">
                <a:solidFill>
                  <a:schemeClr val="hlink"/>
                </a:solidFill>
              </a:rPr>
              <a:t>Jawab</a:t>
            </a:r>
            <a:r>
              <a:rPr lang="id-ID" altLang="id-ID" sz="1800"/>
              <a:t> : Pandang, </a:t>
            </a:r>
          </a:p>
          <a:p>
            <a:endParaRPr lang="id-ID" altLang="id-ID" sz="1800"/>
          </a:p>
          <a:p>
            <a:endParaRPr lang="id-ID" altLang="id-ID" sz="1800"/>
          </a:p>
          <a:p>
            <a:pPr>
              <a:buFont typeface="Wingdings" panose="05000000000000000000" pitchFamily="2" charset="2"/>
              <a:buNone/>
            </a:pPr>
            <a:r>
              <a:rPr lang="id-ID" altLang="id-ID" sz="1800"/>
              <a:t>Dengan pers (*)</a:t>
            </a:r>
          </a:p>
          <a:p>
            <a:pPr>
              <a:buFont typeface="Wingdings" panose="05000000000000000000" pitchFamily="2" charset="2"/>
              <a:buNone/>
            </a:pPr>
            <a:r>
              <a:rPr lang="id-ID" altLang="id-ID" sz="1800"/>
              <a:t>                                                              </a:t>
            </a:r>
          </a:p>
        </p:txBody>
      </p:sp>
      <p:sp>
        <p:nvSpPr>
          <p:cNvPr id="67588" name="Slide Number Placeholder 5">
            <a:extLst>
              <a:ext uri="{FF2B5EF4-FFF2-40B4-BE49-F238E27FC236}">
                <a16:creationId xmlns="" xmlns:a16="http://schemas.microsoft.com/office/drawing/2014/main" id="{053F4C27-1F86-4BEE-8B70-DC9A99388F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C93EF56-B4D7-4F8D-A125-6E6FE9BB3222}" type="slidenum">
              <a:rPr lang="en-US" altLang="id-ID">
                <a:solidFill>
                  <a:schemeClr val="tx2"/>
                </a:solidFill>
              </a:rPr>
              <a:pPr/>
              <a:t>38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67589" name="Text Box 16">
            <a:extLst>
              <a:ext uri="{FF2B5EF4-FFF2-40B4-BE49-F238E27FC236}">
                <a16:creationId xmlns="" xmlns:a16="http://schemas.microsoft.com/office/drawing/2014/main" id="{1B9E73F1-8F98-4159-A218-E82B8546D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6131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67590" name="Rectangle 18">
            <a:extLst>
              <a:ext uri="{FF2B5EF4-FFF2-40B4-BE49-F238E27FC236}">
                <a16:creationId xmlns="" xmlns:a16="http://schemas.microsoft.com/office/drawing/2014/main" id="{8078265C-888B-451E-9F56-20112A7F0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049588"/>
            <a:ext cx="227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67591" name="Rectangle 19">
            <a:extLst>
              <a:ext uri="{FF2B5EF4-FFF2-40B4-BE49-F238E27FC236}">
                <a16:creationId xmlns="" xmlns:a16="http://schemas.microsoft.com/office/drawing/2014/main" id="{EF5CD783-BEDD-4372-96DE-45C65CF6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505200"/>
            <a:ext cx="2333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67592" name="Rectangle 24">
            <a:extLst>
              <a:ext uri="{FF2B5EF4-FFF2-40B4-BE49-F238E27FC236}">
                <a16:creationId xmlns="" xmlns:a16="http://schemas.microsoft.com/office/drawing/2014/main" id="{93D62980-E31E-43F1-AC48-F4F7BC166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33815" name="Object 23">
            <a:extLst>
              <a:ext uri="{FF2B5EF4-FFF2-40B4-BE49-F238E27FC236}">
                <a16:creationId xmlns="" xmlns:a16="http://schemas.microsoft.com/office/drawing/2014/main" id="{0275D5C6-B483-41DB-95C9-FFA9C17D5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217863"/>
          <a:ext cx="48275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6" name="Equation" r:id="rId3" imgW="2451100" imgH="203200" progId="Equation.3">
                  <p:embed/>
                </p:oleObj>
              </mc:Choice>
              <mc:Fallback>
                <p:oleObj name="Equation" r:id="rId3" imgW="2451100" imgH="203200" progId="Equation.3">
                  <p:embed/>
                  <p:pic>
                    <p:nvPicPr>
                      <p:cNvPr id="33815" name="Object 23">
                        <a:extLst>
                          <a:ext uri="{FF2B5EF4-FFF2-40B4-BE49-F238E27FC236}">
                            <a16:creationId xmlns="" xmlns:a16="http://schemas.microsoft.com/office/drawing/2014/main" id="{0275D5C6-B483-41DB-95C9-FFA9C17D5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17863"/>
                        <a:ext cx="482758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25">
            <a:extLst>
              <a:ext uri="{FF2B5EF4-FFF2-40B4-BE49-F238E27FC236}">
                <a16:creationId xmlns="" xmlns:a16="http://schemas.microsoft.com/office/drawing/2014/main" id="{E3CEB005-99F5-44C6-9E71-C58271E30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76613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graphicFrame>
        <p:nvGraphicFramePr>
          <p:cNvPr id="33818" name="Object 26">
            <a:extLst>
              <a:ext uri="{FF2B5EF4-FFF2-40B4-BE49-F238E27FC236}">
                <a16:creationId xmlns="" xmlns:a16="http://schemas.microsoft.com/office/drawing/2014/main" id="{338E0746-B90E-42EA-92DA-BE1EB691F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810000"/>
          <a:ext cx="742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33818" name="Object 26">
                        <a:extLst>
                          <a:ext uri="{FF2B5EF4-FFF2-40B4-BE49-F238E27FC236}">
                            <a16:creationId xmlns="" xmlns:a16="http://schemas.microsoft.com/office/drawing/2014/main" id="{338E0746-B90E-42EA-92DA-BE1EB691F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7429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>
            <a:extLst>
              <a:ext uri="{FF2B5EF4-FFF2-40B4-BE49-F238E27FC236}">
                <a16:creationId xmlns="" xmlns:a16="http://schemas.microsoft.com/office/drawing/2014/main" id="{7EC61420-8C0E-4797-9258-B1EDD1361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267200"/>
          <a:ext cx="37338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8" name="Equation" r:id="rId7" imgW="2324100" imgH="342900" progId="Equation.3">
                  <p:embed/>
                </p:oleObj>
              </mc:Choice>
              <mc:Fallback>
                <p:oleObj name="Equation" r:id="rId7" imgW="2324100" imgH="342900" progId="Equation.3">
                  <p:embed/>
                  <p:pic>
                    <p:nvPicPr>
                      <p:cNvPr id="33820" name="Object 28">
                        <a:extLst>
                          <a:ext uri="{FF2B5EF4-FFF2-40B4-BE49-F238E27FC236}">
                            <a16:creationId xmlns="" xmlns:a16="http://schemas.microsoft.com/office/drawing/2014/main" id="{7EC61420-8C0E-4797-9258-B1EDD13619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67200"/>
                        <a:ext cx="37338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Rectangle 31">
            <a:extLst>
              <a:ext uri="{FF2B5EF4-FFF2-40B4-BE49-F238E27FC236}">
                <a16:creationId xmlns="" xmlns:a16="http://schemas.microsoft.com/office/drawing/2014/main" id="{9A0795D6-82E3-4AFD-AE09-41E135DD3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307816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en-US" altLang="id-ID">
              <a:latin typeface="Arial" panose="020B0604020202020204" pitchFamily="34" charset="0"/>
            </a:endParaRPr>
          </a:p>
        </p:txBody>
      </p:sp>
      <p:graphicFrame>
        <p:nvGraphicFramePr>
          <p:cNvPr id="33822" name="Object 30">
            <a:extLst>
              <a:ext uri="{FF2B5EF4-FFF2-40B4-BE49-F238E27FC236}">
                <a16:creationId xmlns="" xmlns:a16="http://schemas.microsoft.com/office/drawing/2014/main" id="{BC646D83-4958-4A64-B1A5-DBA23BDBFB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4800600"/>
          <a:ext cx="57785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Equation" r:id="rId9" imgW="3086100" imgH="431800" progId="Equation.3">
                  <p:embed/>
                </p:oleObj>
              </mc:Choice>
              <mc:Fallback>
                <p:oleObj name="Equation" r:id="rId9" imgW="3086100" imgH="431800" progId="Equation.3">
                  <p:embed/>
                  <p:pic>
                    <p:nvPicPr>
                      <p:cNvPr id="33822" name="Object 30">
                        <a:extLst>
                          <a:ext uri="{FF2B5EF4-FFF2-40B4-BE49-F238E27FC236}">
                            <a16:creationId xmlns="" xmlns:a16="http://schemas.microsoft.com/office/drawing/2014/main" id="{BC646D83-4958-4A64-B1A5-DBA23BDBF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4800600"/>
                        <a:ext cx="57785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9" name="Rectangle 35">
            <a:extLst>
              <a:ext uri="{FF2B5EF4-FFF2-40B4-BE49-F238E27FC236}">
                <a16:creationId xmlns="" xmlns:a16="http://schemas.microsoft.com/office/drawing/2014/main" id="{D502DECB-2C6D-4C9B-AEC4-B280CDBBB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72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33826" name="Object 34">
            <a:extLst>
              <a:ext uri="{FF2B5EF4-FFF2-40B4-BE49-F238E27FC236}">
                <a16:creationId xmlns="" xmlns:a16="http://schemas.microsoft.com/office/drawing/2014/main" id="{23AE7C38-10A4-425F-872A-E10A3CBB1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5943600"/>
          <a:ext cx="38798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Equation" r:id="rId11" imgW="2057400" imgH="203200" progId="Equation.3">
                  <p:embed/>
                </p:oleObj>
              </mc:Choice>
              <mc:Fallback>
                <p:oleObj name="Equation" r:id="rId11" imgW="2057400" imgH="203200" progId="Equation.3">
                  <p:embed/>
                  <p:pic>
                    <p:nvPicPr>
                      <p:cNvPr id="33826" name="Object 34">
                        <a:extLst>
                          <a:ext uri="{FF2B5EF4-FFF2-40B4-BE49-F238E27FC236}">
                            <a16:creationId xmlns="" xmlns:a16="http://schemas.microsoft.com/office/drawing/2014/main" id="{23AE7C38-10A4-425F-872A-E10A3CBB1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5943600"/>
                        <a:ext cx="38798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5" name="Object 33">
            <a:extLst>
              <a:ext uri="{FF2B5EF4-FFF2-40B4-BE49-F238E27FC236}">
                <a16:creationId xmlns="" xmlns:a16="http://schemas.microsoft.com/office/drawing/2014/main" id="{F6A055A7-79A4-42A6-8C8B-9FDBAB335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715000"/>
          <a:ext cx="11080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1" name="Equation" r:id="rId13" imgW="520474" imgH="393529" progId="Equation.3">
                  <p:embed/>
                </p:oleObj>
              </mc:Choice>
              <mc:Fallback>
                <p:oleObj name="Equation" r:id="rId13" imgW="520474" imgH="393529" progId="Equation.3">
                  <p:embed/>
                  <p:pic>
                    <p:nvPicPr>
                      <p:cNvPr id="33825" name="Object 33">
                        <a:extLst>
                          <a:ext uri="{FF2B5EF4-FFF2-40B4-BE49-F238E27FC236}">
                            <a16:creationId xmlns="" xmlns:a16="http://schemas.microsoft.com/office/drawing/2014/main" id="{F6A055A7-79A4-42A6-8C8B-9FDBAB335D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715000"/>
                        <a:ext cx="11080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="" xmlns:a16="http://schemas.microsoft.com/office/drawing/2014/main" id="{60212B10-1226-40E2-AEBC-9B52B2A6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0BFEFAA-8D5C-408F-BB89-7FDCC5FB8944}" type="slidenum">
              <a:rPr lang="en-US" altLang="id-ID">
                <a:solidFill>
                  <a:schemeClr val="tx2"/>
                </a:solidFill>
              </a:rPr>
              <a:pPr/>
              <a:t>39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164872" name="Object 8">
            <a:extLst>
              <a:ext uri="{FF2B5EF4-FFF2-40B4-BE49-F238E27FC236}">
                <a16:creationId xmlns="" xmlns:a16="http://schemas.microsoft.com/office/drawing/2014/main" id="{A3496804-752C-40C7-9046-4FCB0D36CF3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133600" y="1828800"/>
          <a:ext cx="17510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3" imgW="940208" imgH="254110" progId="Equation.3">
                  <p:embed/>
                </p:oleObj>
              </mc:Choice>
              <mc:Fallback>
                <p:oleObj name="Equation" r:id="rId3" imgW="940208" imgH="254110" progId="Equation.3">
                  <p:embed/>
                  <p:pic>
                    <p:nvPicPr>
                      <p:cNvPr id="164872" name="Object 8">
                        <a:extLst>
                          <a:ext uri="{FF2B5EF4-FFF2-40B4-BE49-F238E27FC236}">
                            <a16:creationId xmlns="" xmlns:a16="http://schemas.microsoft.com/office/drawing/2014/main" id="{A3496804-752C-40C7-9046-4FCB0D36CF3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8800"/>
                        <a:ext cx="17510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6" name="Object 12">
            <a:extLst>
              <a:ext uri="{FF2B5EF4-FFF2-40B4-BE49-F238E27FC236}">
                <a16:creationId xmlns="" xmlns:a16="http://schemas.microsoft.com/office/drawing/2014/main" id="{389EA5AF-55DC-4B56-AABA-D4BF4576946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239000" y="2422525"/>
          <a:ext cx="5334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5" imgW="330057" imgH="203112" progId="Equation.3">
                  <p:embed/>
                </p:oleObj>
              </mc:Choice>
              <mc:Fallback>
                <p:oleObj name="Equation" r:id="rId5" imgW="330057" imgH="203112" progId="Equation.3">
                  <p:embed/>
                  <p:pic>
                    <p:nvPicPr>
                      <p:cNvPr id="164876" name="Object 12">
                        <a:extLst>
                          <a:ext uri="{FF2B5EF4-FFF2-40B4-BE49-F238E27FC236}">
                            <a16:creationId xmlns="" xmlns:a16="http://schemas.microsoft.com/office/drawing/2014/main" id="{389EA5AF-55DC-4B56-AABA-D4BF4576946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422525"/>
                        <a:ext cx="5334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Text Box 4">
            <a:extLst>
              <a:ext uri="{FF2B5EF4-FFF2-40B4-BE49-F238E27FC236}">
                <a16:creationId xmlns="" xmlns:a16="http://schemas.microsoft.com/office/drawing/2014/main" id="{D0B59937-D3DC-4E16-BF72-59524D896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76835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Soal Latihan</a:t>
            </a:r>
          </a:p>
        </p:txBody>
      </p:sp>
      <p:sp>
        <p:nvSpPr>
          <p:cNvPr id="164874" name="Rectangle 10">
            <a:extLst>
              <a:ext uri="{FF2B5EF4-FFF2-40B4-BE49-F238E27FC236}">
                <a16:creationId xmlns="" xmlns:a16="http://schemas.microsoft.com/office/drawing/2014/main" id="{4659EF08-0686-4198-AEE0-EE98A781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1433513"/>
            <a:ext cx="5889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s-ES_tradnl" altLang="id-ID" sz="2000"/>
              <a:t>1. Diketahui kurva yang dinyatakan secara implisit</a:t>
            </a:r>
            <a:r>
              <a:rPr lang="es-ES_tradnl" altLang="id-ID"/>
              <a:t> </a:t>
            </a:r>
          </a:p>
        </p:txBody>
      </p:sp>
      <p:sp>
        <p:nvSpPr>
          <p:cNvPr id="164875" name="Text Box 11">
            <a:extLst>
              <a:ext uri="{FF2B5EF4-FFF2-40B4-BE49-F238E27FC236}">
                <a16:creationId xmlns="" xmlns:a16="http://schemas.microsoft.com/office/drawing/2014/main" id="{B8E67B12-A34D-414C-B776-6F7E7CA7C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2393950"/>
            <a:ext cx="5880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Tentukan persamaan garis singgung dan garis normal di</a:t>
            </a:r>
          </a:p>
        </p:txBody>
      </p:sp>
      <p:graphicFrame>
        <p:nvGraphicFramePr>
          <p:cNvPr id="164880" name="Object 16">
            <a:extLst>
              <a:ext uri="{FF2B5EF4-FFF2-40B4-BE49-F238E27FC236}">
                <a16:creationId xmlns="" xmlns:a16="http://schemas.microsoft.com/office/drawing/2014/main" id="{7AD69251-3D0C-414D-87AC-9D5819C56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4538" y="3603625"/>
          <a:ext cx="5429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7" imgW="304668" imgH="228501" progId="Equation.3">
                  <p:embed/>
                </p:oleObj>
              </mc:Choice>
              <mc:Fallback>
                <p:oleObj name="Equation" r:id="rId7" imgW="304668" imgH="228501" progId="Equation.3">
                  <p:embed/>
                  <p:pic>
                    <p:nvPicPr>
                      <p:cNvPr id="164880" name="Object 16">
                        <a:extLst>
                          <a:ext uri="{FF2B5EF4-FFF2-40B4-BE49-F238E27FC236}">
                            <a16:creationId xmlns="" xmlns:a16="http://schemas.microsoft.com/office/drawing/2014/main" id="{7AD69251-3D0C-414D-87AC-9D5819C56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3603625"/>
                        <a:ext cx="5429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9" name="Object 15">
            <a:extLst>
              <a:ext uri="{FF2B5EF4-FFF2-40B4-BE49-F238E27FC236}">
                <a16:creationId xmlns="" xmlns:a16="http://schemas.microsoft.com/office/drawing/2014/main" id="{1511F50F-1D7C-412E-9CAA-CCD163939C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2788" y="4137025"/>
          <a:ext cx="5302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9" imgW="304668" imgH="228501" progId="Equation.3">
                  <p:embed/>
                </p:oleObj>
              </mc:Choice>
              <mc:Fallback>
                <p:oleObj name="Equation" r:id="rId9" imgW="304668" imgH="228501" progId="Equation.3">
                  <p:embed/>
                  <p:pic>
                    <p:nvPicPr>
                      <p:cNvPr id="164879" name="Object 15">
                        <a:extLst>
                          <a:ext uri="{FF2B5EF4-FFF2-40B4-BE49-F238E27FC236}">
                            <a16:creationId xmlns="" xmlns:a16="http://schemas.microsoft.com/office/drawing/2014/main" id="{1511F50F-1D7C-412E-9CAA-CCD163939C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4137025"/>
                        <a:ext cx="5302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1" name="Rectangle 17">
            <a:extLst>
              <a:ext uri="{FF2B5EF4-FFF2-40B4-BE49-F238E27FC236}">
                <a16:creationId xmlns="" xmlns:a16="http://schemas.microsoft.com/office/drawing/2014/main" id="{16D75FDC-B232-4E65-A74F-FA45844A4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38" y="3001963"/>
            <a:ext cx="4946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s-ES_tradnl" altLang="id-ID" sz="2000">
                <a:cs typeface="Times New Roman" panose="02020603050405020304" pitchFamily="18" charset="0"/>
              </a:rPr>
              <a:t>2. Gunakan diferensial untuk menghampiri</a:t>
            </a:r>
            <a:endParaRPr lang="es-ES_tradnl" altLang="id-ID">
              <a:latin typeface="Arial" panose="020B0604020202020204" pitchFamily="34" charset="0"/>
            </a:endParaRPr>
          </a:p>
        </p:txBody>
      </p:sp>
      <p:sp>
        <p:nvSpPr>
          <p:cNvPr id="68619" name="Rectangle 19">
            <a:extLst>
              <a:ext uri="{FF2B5EF4-FFF2-40B4-BE49-F238E27FC236}">
                <a16:creationId xmlns="" xmlns:a16="http://schemas.microsoft.com/office/drawing/2014/main" id="{A254C141-A6D4-46BE-83A9-F2D7D7F3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3400" y="41608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id-ID" altLang="id-ID">
              <a:latin typeface="Arial" panose="020B0604020202020204" pitchFamily="34" charset="0"/>
            </a:endParaRPr>
          </a:p>
        </p:txBody>
      </p:sp>
      <p:sp>
        <p:nvSpPr>
          <p:cNvPr id="164884" name="Text Box 20">
            <a:extLst>
              <a:ext uri="{FF2B5EF4-FFF2-40B4-BE49-F238E27FC236}">
                <a16:creationId xmlns="" xmlns:a16="http://schemas.microsoft.com/office/drawing/2014/main" id="{0C9C1542-5E92-4D24-A0C9-C8700802D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613150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a.</a:t>
            </a:r>
          </a:p>
        </p:txBody>
      </p:sp>
      <p:sp>
        <p:nvSpPr>
          <p:cNvPr id="164885" name="Text Box 21">
            <a:extLst>
              <a:ext uri="{FF2B5EF4-FFF2-40B4-BE49-F238E27FC236}">
                <a16:creationId xmlns="" xmlns:a16="http://schemas.microsoft.com/office/drawing/2014/main" id="{B2FC5E1F-9A4C-46BE-9CAE-15E75F093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14655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b.</a:t>
            </a:r>
          </a:p>
        </p:txBody>
      </p:sp>
      <p:graphicFrame>
        <p:nvGraphicFramePr>
          <p:cNvPr id="164887" name="Object 23">
            <a:extLst>
              <a:ext uri="{FF2B5EF4-FFF2-40B4-BE49-F238E27FC236}">
                <a16:creationId xmlns="" xmlns:a16="http://schemas.microsoft.com/office/drawing/2014/main" id="{61CC2F2C-A4E5-43DE-87E5-F8A3733DB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953000"/>
          <a:ext cx="32004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11" imgW="1892300" imgH="203200" progId="Equation.3">
                  <p:embed/>
                </p:oleObj>
              </mc:Choice>
              <mc:Fallback>
                <p:oleObj name="Equation" r:id="rId11" imgW="1892300" imgH="203200" progId="Equation.3">
                  <p:embed/>
                  <p:pic>
                    <p:nvPicPr>
                      <p:cNvPr id="164887" name="Object 23">
                        <a:extLst>
                          <a:ext uri="{FF2B5EF4-FFF2-40B4-BE49-F238E27FC236}">
                            <a16:creationId xmlns="" xmlns:a16="http://schemas.microsoft.com/office/drawing/2014/main" id="{61CC2F2C-A4E5-43DE-87E5-F8A3733DB8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53000"/>
                        <a:ext cx="32004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86" name="Object 22">
            <a:extLst>
              <a:ext uri="{FF2B5EF4-FFF2-40B4-BE49-F238E27FC236}">
                <a16:creationId xmlns="" xmlns:a16="http://schemas.microsoft.com/office/drawing/2014/main" id="{86D5B3C5-9392-46E9-9A1E-8B9ACF3120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8900" y="4932363"/>
          <a:ext cx="12192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13" imgW="710891" imgH="203112" progId="Equation.3">
                  <p:embed/>
                </p:oleObj>
              </mc:Choice>
              <mc:Fallback>
                <p:oleObj name="Equation" r:id="rId13" imgW="710891" imgH="203112" progId="Equation.3">
                  <p:embed/>
                  <p:pic>
                    <p:nvPicPr>
                      <p:cNvPr id="164886" name="Object 22">
                        <a:extLst>
                          <a:ext uri="{FF2B5EF4-FFF2-40B4-BE49-F238E27FC236}">
                            <a16:creationId xmlns="" xmlns:a16="http://schemas.microsoft.com/office/drawing/2014/main" id="{86D5B3C5-9392-46E9-9A1E-8B9ACF3120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4932363"/>
                        <a:ext cx="12192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88" name="Rectangle 24">
            <a:extLst>
              <a:ext uri="{FF2B5EF4-FFF2-40B4-BE49-F238E27FC236}">
                <a16:creationId xmlns="" xmlns:a16="http://schemas.microsoft.com/office/drawing/2014/main" id="{D856DE10-5281-4B14-BAE5-B0FD5B0C7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613" y="4876800"/>
            <a:ext cx="204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i-FI" altLang="id-ID" sz="2000">
                <a:cs typeface="Times New Roman" panose="02020603050405020304" pitchFamily="18" charset="0"/>
              </a:rPr>
              <a:t>3. Jika diketahui</a:t>
            </a:r>
            <a:r>
              <a:rPr lang="fi-FI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fi-FI" altLang="id-ID">
              <a:latin typeface="Arial" panose="020B0604020202020204" pitchFamily="34" charset="0"/>
            </a:endParaRPr>
          </a:p>
        </p:txBody>
      </p:sp>
      <p:sp>
        <p:nvSpPr>
          <p:cNvPr id="164889" name="Rectangle 25">
            <a:extLst>
              <a:ext uri="{FF2B5EF4-FFF2-40B4-BE49-F238E27FC236}">
                <a16:creationId xmlns="" xmlns:a16="http://schemas.microsoft.com/office/drawing/2014/main" id="{23D26846-E2B4-4745-9E15-DB32798F3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4876800"/>
            <a:ext cx="121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i-FI" altLang="id-ID" sz="2000">
                <a:cs typeface="Times New Roman" panose="02020603050405020304" pitchFamily="18" charset="0"/>
              </a:rPr>
              <a:t>tentukan</a:t>
            </a:r>
            <a:r>
              <a:rPr lang="fi-FI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fi-FI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6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6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6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16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74" grpId="0"/>
      <p:bldP spid="164875" grpId="0"/>
      <p:bldP spid="164881" grpId="0"/>
      <p:bldP spid="164884" grpId="0"/>
      <p:bldP spid="164885" grpId="0"/>
      <p:bldP spid="164888" grpId="0"/>
      <p:bldP spid="1648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>
            <a:extLst>
              <a:ext uri="{FF2B5EF4-FFF2-40B4-BE49-F238E27FC236}">
                <a16:creationId xmlns="" xmlns:a16="http://schemas.microsoft.com/office/drawing/2014/main" id="{34B895BD-3847-4202-B75F-AE7E7A5596E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838200"/>
            <a:ext cx="8763000" cy="5486400"/>
          </a:xfrm>
        </p:spPr>
        <p:txBody>
          <a:bodyPr rtlCol="0">
            <a:normAutofit fontScale="92500" lnSpcReduction="20000"/>
          </a:bodyPr>
          <a:lstStyle/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err="1"/>
              <a:t>Jika</a:t>
            </a:r>
            <a:r>
              <a:rPr lang="en-US" sz="2000"/>
              <a:t> h      0, </a:t>
            </a:r>
            <a:r>
              <a:rPr lang="en-US" sz="2000" err="1"/>
              <a:t>diperoleh</a:t>
            </a:r>
            <a:r>
              <a:rPr lang="en-US" sz="2000"/>
              <a:t> </a:t>
            </a:r>
            <a:r>
              <a:rPr lang="en-US" sz="2000" err="1"/>
              <a:t>kecepatan</a:t>
            </a:r>
            <a:r>
              <a:rPr lang="en-US" sz="2000"/>
              <a:t> </a:t>
            </a:r>
            <a:r>
              <a:rPr lang="en-US" sz="2000" err="1"/>
              <a:t>sesaat</a:t>
            </a:r>
            <a:r>
              <a:rPr lang="en-US" sz="2000"/>
              <a:t> </a:t>
            </a:r>
            <a:r>
              <a:rPr lang="en-US" sz="2000" err="1"/>
              <a:t>di</a:t>
            </a:r>
            <a:r>
              <a:rPr lang="en-US" sz="2000"/>
              <a:t> </a:t>
            </a:r>
            <a:r>
              <a:rPr lang="en-US" sz="2000" i="1"/>
              <a:t>x</a:t>
            </a:r>
            <a:r>
              <a:rPr lang="en-US" sz="2000"/>
              <a:t> = </a:t>
            </a:r>
            <a:r>
              <a:rPr lang="en-US" sz="2000" i="1"/>
              <a:t>c</a:t>
            </a:r>
            <a:r>
              <a:rPr lang="en-US" sz="2000"/>
              <a:t> :</a:t>
            </a:r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err="1"/>
              <a:t>Misal</a:t>
            </a:r>
            <a:r>
              <a:rPr lang="en-US" sz="2000"/>
              <a:t> x = c + h, </a:t>
            </a:r>
            <a:r>
              <a:rPr lang="en-US" sz="2000" err="1"/>
              <a:t>bentuk</a:t>
            </a:r>
            <a:r>
              <a:rPr lang="en-US" sz="2000"/>
              <a:t> </a:t>
            </a:r>
            <a:r>
              <a:rPr lang="en-US" sz="2000" err="1"/>
              <a:t>diatas</a:t>
            </a:r>
            <a:r>
              <a:rPr lang="en-US" sz="2000"/>
              <a:t> </a:t>
            </a:r>
            <a:r>
              <a:rPr lang="en-US" sz="2000" err="1"/>
              <a:t>dapat</a:t>
            </a:r>
            <a:r>
              <a:rPr lang="en-US" sz="2000"/>
              <a:t> </a:t>
            </a:r>
            <a:r>
              <a:rPr lang="en-US" sz="2000" err="1"/>
              <a:t>dituliskan</a:t>
            </a:r>
            <a:r>
              <a:rPr lang="en-US" sz="2000"/>
              <a:t> </a:t>
            </a:r>
            <a:r>
              <a:rPr lang="en-US" sz="2000" err="1"/>
              <a:t>dalam</a:t>
            </a:r>
            <a:r>
              <a:rPr lang="en-US" sz="2000"/>
              <a:t> </a:t>
            </a:r>
            <a:r>
              <a:rPr lang="en-US" sz="2000" err="1"/>
              <a:t>bentuk</a:t>
            </a:r>
            <a:endParaRPr lang="en-US" sz="20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/>
              <a:t>Dari </a:t>
            </a:r>
            <a:r>
              <a:rPr lang="en-US" sz="2000" err="1"/>
              <a:t>dua</a:t>
            </a:r>
            <a:r>
              <a:rPr lang="en-US" sz="2000"/>
              <a:t> </a:t>
            </a:r>
            <a:r>
              <a:rPr lang="en-US" sz="2000" err="1"/>
              <a:t>bentuk</a:t>
            </a:r>
            <a:r>
              <a:rPr lang="en-US" sz="2000"/>
              <a:t> </a:t>
            </a:r>
            <a:r>
              <a:rPr lang="en-US" sz="2000" err="1"/>
              <a:t>diatas</a:t>
            </a:r>
            <a:r>
              <a:rPr lang="en-US" sz="2000"/>
              <a:t> : </a:t>
            </a:r>
            <a:r>
              <a:rPr lang="en-US" sz="2000" err="1"/>
              <a:t>kemiringan</a:t>
            </a:r>
            <a:r>
              <a:rPr lang="en-US" sz="2000"/>
              <a:t> </a:t>
            </a:r>
            <a:r>
              <a:rPr lang="en-US" sz="2000" err="1"/>
              <a:t>garis</a:t>
            </a:r>
            <a:r>
              <a:rPr lang="en-US" sz="2000"/>
              <a:t> </a:t>
            </a:r>
            <a:r>
              <a:rPr lang="en-US" sz="2000" err="1"/>
              <a:t>singgung</a:t>
            </a:r>
            <a:r>
              <a:rPr lang="en-US" sz="2000"/>
              <a:t> </a:t>
            </a:r>
            <a:r>
              <a:rPr lang="en-US" sz="2000" err="1"/>
              <a:t>dan</a:t>
            </a:r>
            <a:r>
              <a:rPr lang="en-US" sz="2000"/>
              <a:t> </a:t>
            </a:r>
            <a:r>
              <a:rPr lang="en-US" sz="2000" err="1"/>
              <a:t>kecepatan</a:t>
            </a:r>
            <a:endParaRPr lang="en-US" sz="20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err="1"/>
              <a:t>sesaat</a:t>
            </a:r>
            <a:r>
              <a:rPr lang="en-US" sz="2000"/>
              <a:t> </a:t>
            </a:r>
            <a:r>
              <a:rPr lang="en-US" sz="2000" err="1"/>
              <a:t>terlihat</a:t>
            </a:r>
            <a:r>
              <a:rPr lang="en-US" sz="2000"/>
              <a:t> </a:t>
            </a:r>
            <a:r>
              <a:rPr lang="en-US" sz="2000" err="1"/>
              <a:t>bahwa</a:t>
            </a:r>
            <a:r>
              <a:rPr lang="en-US" sz="2000"/>
              <a:t> </a:t>
            </a:r>
            <a:r>
              <a:rPr lang="en-US" sz="2000" err="1"/>
              <a:t>dua</a:t>
            </a:r>
            <a:r>
              <a:rPr lang="en-US" sz="2000"/>
              <a:t> </a:t>
            </a:r>
            <a:r>
              <a:rPr lang="en-US" sz="2000" err="1"/>
              <a:t>masalah</a:t>
            </a:r>
            <a:r>
              <a:rPr lang="en-US" sz="2000"/>
              <a:t> </a:t>
            </a:r>
            <a:r>
              <a:rPr lang="en-US" sz="2000" err="1"/>
              <a:t>tersebut</a:t>
            </a:r>
            <a:r>
              <a:rPr lang="en-US" sz="2000"/>
              <a:t> </a:t>
            </a:r>
            <a:r>
              <a:rPr lang="en-US" sz="2000" err="1"/>
              <a:t>berada</a:t>
            </a:r>
            <a:r>
              <a:rPr lang="en-US" sz="2000"/>
              <a:t> </a:t>
            </a:r>
            <a:r>
              <a:rPr lang="en-US" sz="2000" err="1"/>
              <a:t>dalam</a:t>
            </a:r>
            <a:r>
              <a:rPr lang="en-US" sz="2000"/>
              <a:t> </a:t>
            </a:r>
            <a:r>
              <a:rPr lang="en-US" sz="2000" err="1"/>
              <a:t>satu</a:t>
            </a:r>
            <a:r>
              <a:rPr lang="en-US" sz="2000"/>
              <a:t> </a:t>
            </a:r>
            <a:r>
              <a:rPr lang="en-US" sz="2000" err="1"/>
              <a:t>tema</a:t>
            </a:r>
            <a:r>
              <a:rPr lang="en-US" sz="2000"/>
              <a:t>, </a:t>
            </a:r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err="1"/>
              <a:t>yaitu</a:t>
            </a:r>
            <a:r>
              <a:rPr lang="en-US" sz="2000"/>
              <a:t> </a:t>
            </a:r>
            <a:r>
              <a:rPr lang="en-US" sz="2000" err="1"/>
              <a:t>turunan</a:t>
            </a:r>
            <a:endParaRPr lang="en-US" sz="20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b="1" err="1"/>
              <a:t>Definisi</a:t>
            </a:r>
            <a:r>
              <a:rPr lang="en-US" sz="1800"/>
              <a:t> </a:t>
            </a:r>
            <a:r>
              <a:rPr lang="en-US" sz="1800" b="1"/>
              <a:t>4.1</a:t>
            </a:r>
            <a:r>
              <a:rPr lang="en-US" sz="1800"/>
              <a:t> : </a:t>
            </a:r>
            <a:r>
              <a:rPr lang="en-US" sz="1800" err="1"/>
              <a:t>Turunan</a:t>
            </a:r>
            <a:r>
              <a:rPr lang="en-US" sz="1800"/>
              <a:t> </a:t>
            </a:r>
            <a:r>
              <a:rPr lang="en-US" sz="1800" err="1"/>
              <a:t>pertama</a:t>
            </a:r>
            <a:r>
              <a:rPr lang="en-US" sz="1800"/>
              <a:t> </a:t>
            </a:r>
            <a:r>
              <a:rPr lang="en-US" sz="1800" err="1"/>
              <a:t>fungsi</a:t>
            </a:r>
            <a:r>
              <a:rPr lang="en-US" sz="1800"/>
              <a:t> </a:t>
            </a:r>
            <a:r>
              <a:rPr lang="en-US" sz="1800" i="1"/>
              <a:t>f</a:t>
            </a:r>
            <a:r>
              <a:rPr lang="en-US" sz="1800"/>
              <a:t>  </a:t>
            </a:r>
            <a:r>
              <a:rPr lang="en-US" sz="1800" err="1"/>
              <a:t>di</a:t>
            </a:r>
            <a:r>
              <a:rPr lang="en-US" sz="1800"/>
              <a:t> </a:t>
            </a:r>
            <a:r>
              <a:rPr lang="en-US" sz="1800" err="1"/>
              <a:t>titik</a:t>
            </a:r>
            <a:r>
              <a:rPr lang="en-US" sz="1800"/>
              <a:t> </a:t>
            </a:r>
            <a:r>
              <a:rPr lang="en-US" sz="1800" i="1"/>
              <a:t>x</a:t>
            </a:r>
            <a:r>
              <a:rPr lang="en-US" sz="1800"/>
              <a:t> = </a:t>
            </a:r>
            <a:r>
              <a:rPr lang="en-US" sz="1800" i="1"/>
              <a:t>c, </a:t>
            </a:r>
            <a:r>
              <a:rPr lang="en-US" sz="1800" err="1"/>
              <a:t>notasi</a:t>
            </a:r>
            <a:r>
              <a:rPr lang="en-US" sz="1800"/>
              <a:t>      </a:t>
            </a:r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err="1"/>
              <a:t>didefinisikan</a:t>
            </a:r>
            <a:r>
              <a:rPr lang="en-US" sz="1800"/>
              <a:t> </a:t>
            </a:r>
            <a:r>
              <a:rPr lang="en-US" sz="1800" err="1"/>
              <a:t>sebagai</a:t>
            </a:r>
            <a:r>
              <a:rPr lang="en-US" sz="1800"/>
              <a:t> </a:t>
            </a:r>
            <a:r>
              <a:rPr lang="en-US" sz="1800" err="1"/>
              <a:t>berikut</a:t>
            </a:r>
            <a:r>
              <a:rPr lang="en-US" sz="1800"/>
              <a:t>:</a:t>
            </a:r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800"/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/>
              <a:t>                     </a:t>
            </a:r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/>
              <a:t> </a:t>
            </a:r>
          </a:p>
          <a:p>
            <a:pPr marL="265176" indent="-265176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1800" err="1"/>
              <a:t>bila</a:t>
            </a:r>
            <a:r>
              <a:rPr lang="en-US" sz="1800"/>
              <a:t> limit </a:t>
            </a:r>
            <a:r>
              <a:rPr lang="en-US" sz="1800" err="1"/>
              <a:t>diatas</a:t>
            </a:r>
            <a:r>
              <a:rPr lang="en-US" sz="1800"/>
              <a:t> </a:t>
            </a:r>
            <a:r>
              <a:rPr lang="en-US" sz="1800" err="1"/>
              <a:t>ada</a:t>
            </a:r>
            <a:endParaRPr lang="en-US" sz="1800"/>
          </a:p>
        </p:txBody>
      </p:sp>
      <p:graphicFrame>
        <p:nvGraphicFramePr>
          <p:cNvPr id="78861" name="Object 13">
            <a:extLst>
              <a:ext uri="{FF2B5EF4-FFF2-40B4-BE49-F238E27FC236}">
                <a16:creationId xmlns="" xmlns:a16="http://schemas.microsoft.com/office/drawing/2014/main" id="{5A8BA18A-01B5-4E9D-8739-BDDD9EFA310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1988" y="2438400"/>
          <a:ext cx="21320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091726" imgH="393529" progId="Equation.3">
                  <p:embed/>
                </p:oleObj>
              </mc:Choice>
              <mc:Fallback>
                <p:oleObj name="Equation" r:id="rId3" imgW="1091726" imgH="393529" progId="Equation.3">
                  <p:embed/>
                  <p:pic>
                    <p:nvPicPr>
                      <p:cNvPr id="78861" name="Object 13">
                        <a:extLst>
                          <a:ext uri="{FF2B5EF4-FFF2-40B4-BE49-F238E27FC236}">
                            <a16:creationId xmlns="" xmlns:a16="http://schemas.microsoft.com/office/drawing/2014/main" id="{5A8BA18A-01B5-4E9D-8739-BDDD9EFA310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2438400"/>
                        <a:ext cx="213201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>
            <a:extLst>
              <a:ext uri="{FF2B5EF4-FFF2-40B4-BE49-F238E27FC236}">
                <a16:creationId xmlns="" xmlns:a16="http://schemas.microsoft.com/office/drawing/2014/main" id="{12C61812-FE3C-4500-BE93-15F39B96382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7613" y="1219200"/>
          <a:ext cx="43989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2273300" imgH="393700" progId="Equation.3">
                  <p:embed/>
                </p:oleObj>
              </mc:Choice>
              <mc:Fallback>
                <p:oleObj name="Equation" r:id="rId5" imgW="2273300" imgH="393700" progId="Equation.3">
                  <p:embed/>
                  <p:pic>
                    <p:nvPicPr>
                      <p:cNvPr id="78857" name="Object 9">
                        <a:extLst>
                          <a:ext uri="{FF2B5EF4-FFF2-40B4-BE49-F238E27FC236}">
                            <a16:creationId xmlns="" xmlns:a16="http://schemas.microsoft.com/office/drawing/2014/main" id="{12C61812-FE3C-4500-BE93-15F39B96382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1219200"/>
                        <a:ext cx="43989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Slide Number Placeholder 6">
            <a:extLst>
              <a:ext uri="{FF2B5EF4-FFF2-40B4-BE49-F238E27FC236}">
                <a16:creationId xmlns="" xmlns:a16="http://schemas.microsoft.com/office/drawing/2014/main" id="{7FDA8825-6C9F-420E-84C2-FD4BE532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412E6A-67FD-4E1E-AF21-62F78111AB6D}" type="slidenum">
              <a:rPr lang="en-US" altLang="id-ID">
                <a:solidFill>
                  <a:schemeClr val="tx2"/>
                </a:solidFill>
              </a:rPr>
              <a:pPr/>
              <a:t>4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78856" name="Line 8">
            <a:extLst>
              <a:ext uri="{FF2B5EF4-FFF2-40B4-BE49-F238E27FC236}">
                <a16:creationId xmlns="" xmlns:a16="http://schemas.microsoft.com/office/drawing/2014/main" id="{1F86FC68-440C-4CDD-97D6-16AD2F6EE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9013" y="990600"/>
            <a:ext cx="230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33799" name="Rectangle 15">
            <a:extLst>
              <a:ext uri="{FF2B5EF4-FFF2-40B4-BE49-F238E27FC236}">
                <a16:creationId xmlns="" xmlns:a16="http://schemas.microsoft.com/office/drawing/2014/main" id="{3618786D-B123-4E2A-9008-9E0E12CAF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78862" name="Object 14">
            <a:extLst>
              <a:ext uri="{FF2B5EF4-FFF2-40B4-BE49-F238E27FC236}">
                <a16:creationId xmlns="" xmlns:a16="http://schemas.microsoft.com/office/drawing/2014/main" id="{7D7DB7E4-AB2E-47C4-8E44-C042686C8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191000"/>
          <a:ext cx="6096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7" imgW="368140" imgH="203112" progId="Equation.3">
                  <p:embed/>
                </p:oleObj>
              </mc:Choice>
              <mc:Fallback>
                <p:oleObj name="Equation" r:id="rId7" imgW="368140" imgH="203112" progId="Equation.3">
                  <p:embed/>
                  <p:pic>
                    <p:nvPicPr>
                      <p:cNvPr id="78862" name="Object 14">
                        <a:extLst>
                          <a:ext uri="{FF2B5EF4-FFF2-40B4-BE49-F238E27FC236}">
                            <a16:creationId xmlns="" xmlns:a16="http://schemas.microsoft.com/office/drawing/2014/main" id="{7D7DB7E4-AB2E-47C4-8E44-C042686C8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91000"/>
                        <a:ext cx="6096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>
            <a:extLst>
              <a:ext uri="{FF2B5EF4-FFF2-40B4-BE49-F238E27FC236}">
                <a16:creationId xmlns="" xmlns:a16="http://schemas.microsoft.com/office/drawing/2014/main" id="{189648FC-A8A0-4815-B6D6-9D5716286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05413"/>
          <a:ext cx="27844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9" imgW="1345616" imgH="393529" progId="Equation.3">
                  <p:embed/>
                </p:oleObj>
              </mc:Choice>
              <mc:Fallback>
                <p:oleObj name="Equation" r:id="rId9" imgW="1345616" imgH="393529" progId="Equation.3">
                  <p:embed/>
                  <p:pic>
                    <p:nvPicPr>
                      <p:cNvPr id="78864" name="Object 16">
                        <a:extLst>
                          <a:ext uri="{FF2B5EF4-FFF2-40B4-BE49-F238E27FC236}">
                            <a16:creationId xmlns="" xmlns:a16="http://schemas.microsoft.com/office/drawing/2014/main" id="{189648FC-A8A0-4815-B6D6-9D5716286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05413"/>
                        <a:ext cx="27844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A3ABD3F0-8387-4DBB-B954-8345A72BD0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219200"/>
            <a:ext cx="8686800" cy="49133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id-ID" sz="2000"/>
              <a:t>Notasi lain :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id-ID" sz="2000"/>
          </a:p>
          <a:p>
            <a:pPr>
              <a:buFont typeface="Wingdings" panose="05000000000000000000" pitchFamily="2" charset="2"/>
              <a:buNone/>
            </a:pPr>
            <a:endParaRPr lang="en-US" altLang="id-ID" sz="1600"/>
          </a:p>
          <a:p>
            <a:pPr>
              <a:buFont typeface="Wingdings" panose="05000000000000000000" pitchFamily="2" charset="2"/>
              <a:buNone/>
            </a:pPr>
            <a:endParaRPr lang="en-US" altLang="id-ID" sz="1600"/>
          </a:p>
          <a:p>
            <a:pPr>
              <a:buFont typeface="Wingdings" panose="05000000000000000000" pitchFamily="2" charset="2"/>
              <a:buNone/>
            </a:pPr>
            <a:r>
              <a:rPr lang="en-US" altLang="id-ID" sz="2000"/>
              <a:t>Contoh :  Diketahui                     tentukan </a:t>
            </a:r>
          </a:p>
        </p:txBody>
      </p:sp>
      <p:graphicFrame>
        <p:nvGraphicFramePr>
          <p:cNvPr id="81924" name="Object 4">
            <a:extLst>
              <a:ext uri="{FF2B5EF4-FFF2-40B4-BE49-F238E27FC236}">
                <a16:creationId xmlns="" xmlns:a16="http://schemas.microsoft.com/office/drawing/2014/main" id="{5DD76CEB-893F-45E5-BA93-E161B771389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92363" y="1762125"/>
          <a:ext cx="12874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799753" imgH="393529" progId="Equation.3">
                  <p:embed/>
                </p:oleObj>
              </mc:Choice>
              <mc:Fallback>
                <p:oleObj name="Equation" r:id="rId3" imgW="799753" imgH="393529" progId="Equation.3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="" xmlns:a16="http://schemas.microsoft.com/office/drawing/2014/main" id="{5DD76CEB-893F-45E5-BA93-E161B771389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1762125"/>
                        <a:ext cx="128746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>
            <a:extLst>
              <a:ext uri="{FF2B5EF4-FFF2-40B4-BE49-F238E27FC236}">
                <a16:creationId xmlns="" xmlns:a16="http://schemas.microsoft.com/office/drawing/2014/main" id="{31D4CA1D-09E3-4711-8A8E-9B6652F73ED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17838" y="2362200"/>
          <a:ext cx="10969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545626" imgH="355292" progId="Equation.3">
                  <p:embed/>
                </p:oleObj>
              </mc:Choice>
              <mc:Fallback>
                <p:oleObj name="Equation" r:id="rId5" imgW="545626" imgH="355292" progId="Equation.3">
                  <p:embed/>
                  <p:pic>
                    <p:nvPicPr>
                      <p:cNvPr id="81927" name="Object 7">
                        <a:extLst>
                          <a:ext uri="{FF2B5EF4-FFF2-40B4-BE49-F238E27FC236}">
                            <a16:creationId xmlns="" xmlns:a16="http://schemas.microsoft.com/office/drawing/2014/main" id="{31D4CA1D-09E3-4711-8A8E-9B6652F73ED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2362200"/>
                        <a:ext cx="10969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Slide Number Placeholder 6">
            <a:extLst>
              <a:ext uri="{FF2B5EF4-FFF2-40B4-BE49-F238E27FC236}">
                <a16:creationId xmlns="" xmlns:a16="http://schemas.microsoft.com/office/drawing/2014/main" id="{632136DB-A740-4F5D-9AAB-EA5C31010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D1C880-0BD9-4F1D-B9C5-58DE8EC782A8}" type="slidenum">
              <a:rPr lang="en-US" altLang="id-ID">
                <a:solidFill>
                  <a:schemeClr val="tx2"/>
                </a:solidFill>
              </a:rPr>
              <a:pPr/>
              <a:t>5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81930" name="Object 10">
            <a:extLst>
              <a:ext uri="{FF2B5EF4-FFF2-40B4-BE49-F238E27FC236}">
                <a16:creationId xmlns="" xmlns:a16="http://schemas.microsoft.com/office/drawing/2014/main" id="{D62B2767-E64A-4623-A169-3FB6BB9149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3276600"/>
          <a:ext cx="3505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7" imgW="1333500" imgH="355600" progId="Equation.3">
                  <p:embed/>
                </p:oleObj>
              </mc:Choice>
              <mc:Fallback>
                <p:oleObj name="Equation" r:id="rId7" imgW="1333500" imgH="355600" progId="Equation.3">
                  <p:embed/>
                  <p:pic>
                    <p:nvPicPr>
                      <p:cNvPr id="81930" name="Object 10">
                        <a:extLst>
                          <a:ext uri="{FF2B5EF4-FFF2-40B4-BE49-F238E27FC236}">
                            <a16:creationId xmlns="" xmlns:a16="http://schemas.microsoft.com/office/drawing/2014/main" id="{D62B2767-E64A-4623-A169-3FB6BB9149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276600"/>
                        <a:ext cx="3505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>
            <a:extLst>
              <a:ext uri="{FF2B5EF4-FFF2-40B4-BE49-F238E27FC236}">
                <a16:creationId xmlns="" xmlns:a16="http://schemas.microsoft.com/office/drawing/2014/main" id="{66AEB5CF-03D2-4F7A-BD94-C2E06B034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6538" y="3025775"/>
          <a:ext cx="20748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9" imgW="622030" imgH="571252" progId="Equation.3">
                  <p:embed/>
                </p:oleObj>
              </mc:Choice>
              <mc:Fallback>
                <p:oleObj name="Equation" r:id="rId9" imgW="622030" imgH="571252" progId="Equation.3">
                  <p:embed/>
                  <p:pic>
                    <p:nvPicPr>
                      <p:cNvPr id="81932" name="Object 12">
                        <a:extLst>
                          <a:ext uri="{FF2B5EF4-FFF2-40B4-BE49-F238E27FC236}">
                            <a16:creationId xmlns="" xmlns:a16="http://schemas.microsoft.com/office/drawing/2014/main" id="{66AEB5CF-03D2-4F7A-BD94-C2E06B034F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3025775"/>
                        <a:ext cx="2074862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3">
            <a:extLst>
              <a:ext uri="{FF2B5EF4-FFF2-40B4-BE49-F238E27FC236}">
                <a16:creationId xmlns="" xmlns:a16="http://schemas.microsoft.com/office/drawing/2014/main" id="{8665262D-1BC7-4A0A-A977-AC1B800E1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3" y="4114800"/>
          <a:ext cx="23891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1" imgW="1066800" imgH="419100" progId="Equation.3">
                  <p:embed/>
                </p:oleObj>
              </mc:Choice>
              <mc:Fallback>
                <p:oleObj name="Equation" r:id="rId11" imgW="1066800" imgH="419100" progId="Equation.3">
                  <p:embed/>
                  <p:pic>
                    <p:nvPicPr>
                      <p:cNvPr id="81933" name="Object 13">
                        <a:extLst>
                          <a:ext uri="{FF2B5EF4-FFF2-40B4-BE49-F238E27FC236}">
                            <a16:creationId xmlns="" xmlns:a16="http://schemas.microsoft.com/office/drawing/2014/main" id="{8665262D-1BC7-4A0A-A977-AC1B800E1B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114800"/>
                        <a:ext cx="23891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4" name="Object 14">
            <a:extLst>
              <a:ext uri="{FF2B5EF4-FFF2-40B4-BE49-F238E27FC236}">
                <a16:creationId xmlns="" xmlns:a16="http://schemas.microsoft.com/office/drawing/2014/main" id="{3161F30C-3153-4119-992F-7EF4524A1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948238"/>
          <a:ext cx="273208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13" imgW="926698" imgH="393529" progId="Equation.3">
                  <p:embed/>
                </p:oleObj>
              </mc:Choice>
              <mc:Fallback>
                <p:oleObj name="Equation" r:id="rId13" imgW="926698" imgH="393529" progId="Equation.3">
                  <p:embed/>
                  <p:pic>
                    <p:nvPicPr>
                      <p:cNvPr id="81934" name="Object 14">
                        <a:extLst>
                          <a:ext uri="{FF2B5EF4-FFF2-40B4-BE49-F238E27FC236}">
                            <a16:creationId xmlns="" xmlns:a16="http://schemas.microsoft.com/office/drawing/2014/main" id="{3161F30C-3153-4119-992F-7EF4524A1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48238"/>
                        <a:ext cx="273208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>
            <a:extLst>
              <a:ext uri="{FF2B5EF4-FFF2-40B4-BE49-F238E27FC236}">
                <a16:creationId xmlns="" xmlns:a16="http://schemas.microsoft.com/office/drawing/2014/main" id="{379C6B4D-73CE-4AA0-A45D-B9911CBCB1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46700" y="2549525"/>
          <a:ext cx="6842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15" imgW="368140" imgH="203112" progId="Equation.3">
                  <p:embed/>
                </p:oleObj>
              </mc:Choice>
              <mc:Fallback>
                <p:oleObj name="Equation" r:id="rId15" imgW="368140" imgH="203112" progId="Equation.3">
                  <p:embed/>
                  <p:pic>
                    <p:nvPicPr>
                      <p:cNvPr id="81935" name="Object 15">
                        <a:extLst>
                          <a:ext uri="{FF2B5EF4-FFF2-40B4-BE49-F238E27FC236}">
                            <a16:creationId xmlns="" xmlns:a16="http://schemas.microsoft.com/office/drawing/2014/main" id="{379C6B4D-73CE-4AA0-A45D-B9911CBCB1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549525"/>
                        <a:ext cx="6842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>
            <a:extLst>
              <a:ext uri="{FF2B5EF4-FFF2-40B4-BE49-F238E27FC236}">
                <a16:creationId xmlns="" xmlns:a16="http://schemas.microsoft.com/office/drawing/2014/main" id="{E7724E0B-52BE-4563-8C81-FDDCBE3BB7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2663" y="4051300"/>
          <a:ext cx="1847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17" imgW="825500" imgH="419100" progId="Equation.3">
                  <p:embed/>
                </p:oleObj>
              </mc:Choice>
              <mc:Fallback>
                <p:oleObj name="Equation" r:id="rId17" imgW="825500" imgH="419100" progId="Equation.3">
                  <p:embed/>
                  <p:pic>
                    <p:nvPicPr>
                      <p:cNvPr id="81936" name="Object 16">
                        <a:extLst>
                          <a:ext uri="{FF2B5EF4-FFF2-40B4-BE49-F238E27FC236}">
                            <a16:creationId xmlns="" xmlns:a16="http://schemas.microsoft.com/office/drawing/2014/main" id="{E7724E0B-52BE-4563-8C81-FDDCBE3BB7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051300"/>
                        <a:ext cx="18478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997C9A2B-28E9-4DFE-815C-A66E8B890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457200"/>
            <a:ext cx="8915400" cy="10858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id-ID" sz="2800">
                <a:solidFill>
                  <a:schemeClr val="hlink"/>
                </a:solidFill>
              </a:rPr>
              <a:t>4.1.2 Turunan Sepihak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4EB792C7-3BCC-428C-9AD4-47F5C067F75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81113" y="1524000"/>
            <a:ext cx="7634287" cy="4953000"/>
          </a:xfrm>
        </p:spPr>
        <p:txBody>
          <a:bodyPr>
            <a:normAutofit lnSpcReduction="10000"/>
          </a:bodyPr>
          <a:lstStyle/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1800"/>
              <a:t>Turunan kiri dari fungsi </a:t>
            </a:r>
            <a:r>
              <a:rPr lang="id-ID" sz="1800" i="1"/>
              <a:t>f</a:t>
            </a:r>
            <a:r>
              <a:rPr lang="id-ID" sz="1800"/>
              <a:t>  di titik</a:t>
            </a:r>
            <a:r>
              <a:rPr lang="id-ID" sz="1800" i="1"/>
              <a:t> c</a:t>
            </a:r>
            <a:r>
              <a:rPr lang="id-ID" sz="1800"/>
              <a:t>, didefinisikan sebagai :</a:t>
            </a:r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id-ID" sz="1800"/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id-ID" sz="1400"/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id-ID" sz="1400"/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1800"/>
              <a:t>Turunan kanan dari fungsi </a:t>
            </a:r>
            <a:r>
              <a:rPr lang="id-ID" sz="1800" i="1"/>
              <a:t>f</a:t>
            </a:r>
            <a:r>
              <a:rPr lang="id-ID" sz="1800"/>
              <a:t>  di titik</a:t>
            </a:r>
            <a:r>
              <a:rPr lang="id-ID" sz="1800" i="1"/>
              <a:t> c,</a:t>
            </a:r>
            <a:r>
              <a:rPr lang="en-US" sz="1800" i="1"/>
              <a:t> </a:t>
            </a:r>
            <a:r>
              <a:rPr lang="id-ID" sz="1800"/>
              <a:t>didefinisikan sebagai :</a:t>
            </a:r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1400"/>
              <a:t>      </a:t>
            </a:r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id-ID" sz="1400"/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1400"/>
              <a:t>	 </a:t>
            </a:r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/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000"/>
              <a:t>bila limit ini ada.</a:t>
            </a:r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id-ID" sz="2000"/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000"/>
              <a:t>Fungsi</a:t>
            </a:r>
            <a:r>
              <a:rPr lang="id-ID" sz="2000" i="1"/>
              <a:t> f </a:t>
            </a:r>
            <a:r>
              <a:rPr lang="id-ID" sz="2000"/>
              <a:t> dikatakan mempunyai turunan</a:t>
            </a:r>
            <a:r>
              <a:rPr lang="en-US" sz="2000"/>
              <a:t>(diferensiabel)</a:t>
            </a:r>
            <a:r>
              <a:rPr lang="id-ID" sz="2000"/>
              <a:t>  di </a:t>
            </a:r>
            <a:r>
              <a:rPr lang="id-ID" sz="2000" i="1"/>
              <a:t>c</a:t>
            </a:r>
            <a:r>
              <a:rPr lang="id-ID" sz="2000"/>
              <a:t>  atau</a:t>
            </a:r>
            <a:r>
              <a:rPr lang="en-US" sz="2000"/>
              <a:t>  </a:t>
            </a:r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/>
              <a:t>ada, jika</a:t>
            </a:r>
            <a:endParaRPr lang="id-ID" sz="2000"/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id-ID" sz="1800"/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1800"/>
              <a:t>	                                                                          </a:t>
            </a:r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/>
          </a:p>
          <a:p>
            <a:pPr marL="660400" indent="-66040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id-ID" sz="2000"/>
              <a:t>sebaliknya </a:t>
            </a:r>
            <a:r>
              <a:rPr lang="id-ID" sz="2000" i="1"/>
              <a:t>f</a:t>
            </a:r>
            <a:r>
              <a:rPr lang="id-ID" sz="2000"/>
              <a:t>   dikatakan tidak mempunyai turunan di </a:t>
            </a:r>
            <a:r>
              <a:rPr lang="id-ID" sz="2000" i="1"/>
              <a:t>c</a:t>
            </a:r>
            <a:r>
              <a:rPr lang="id-ID" sz="2000"/>
              <a:t>.</a:t>
            </a:r>
          </a:p>
        </p:txBody>
      </p:sp>
      <p:graphicFrame>
        <p:nvGraphicFramePr>
          <p:cNvPr id="12302" name="Object 14">
            <a:extLst>
              <a:ext uri="{FF2B5EF4-FFF2-40B4-BE49-F238E27FC236}">
                <a16:creationId xmlns="" xmlns:a16="http://schemas.microsoft.com/office/drawing/2014/main" id="{9C5CC28E-BECB-4C43-8AD7-369EAEC1573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7963" y="4900613"/>
          <a:ext cx="23399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12302" name="Object 14">
                        <a:extLst>
                          <a:ext uri="{FF2B5EF4-FFF2-40B4-BE49-F238E27FC236}">
                            <a16:creationId xmlns="" xmlns:a16="http://schemas.microsoft.com/office/drawing/2014/main" id="{9C5CC28E-BECB-4C43-8AD7-369EAEC1573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900613"/>
                        <a:ext cx="233997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>
            <a:extLst>
              <a:ext uri="{FF2B5EF4-FFF2-40B4-BE49-F238E27FC236}">
                <a16:creationId xmlns="" xmlns:a16="http://schemas.microsoft.com/office/drawing/2014/main" id="{6DD7E1E5-9AF5-403D-B3F9-8C923B2776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78213" y="5002213"/>
          <a:ext cx="3143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1675673" imgH="253890" progId="Equation.3">
                  <p:embed/>
                </p:oleObj>
              </mc:Choice>
              <mc:Fallback>
                <p:oleObj name="Equation" r:id="rId5" imgW="1675673" imgH="253890" progId="Equation.3">
                  <p:embed/>
                  <p:pic>
                    <p:nvPicPr>
                      <p:cNvPr id="12304" name="Object 16">
                        <a:extLst>
                          <a:ext uri="{FF2B5EF4-FFF2-40B4-BE49-F238E27FC236}">
                            <a16:creationId xmlns="" xmlns:a16="http://schemas.microsoft.com/office/drawing/2014/main" id="{6DD7E1E5-9AF5-403D-B3F9-8C923B27762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5002213"/>
                        <a:ext cx="3143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Slide Number Placeholder 6">
            <a:extLst>
              <a:ext uri="{FF2B5EF4-FFF2-40B4-BE49-F238E27FC236}">
                <a16:creationId xmlns="" xmlns:a16="http://schemas.microsoft.com/office/drawing/2014/main" id="{7B0B0122-31A6-4A9B-8779-E7FABEC9E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21636A0-247E-4BC8-8AAD-7272F51907D0}" type="slidenum">
              <a:rPr lang="en-US" altLang="id-ID">
                <a:solidFill>
                  <a:schemeClr val="tx2"/>
                </a:solidFill>
              </a:rPr>
              <a:pPr/>
              <a:t>6</a:t>
            </a:fld>
            <a:endParaRPr lang="en-US" altLang="id-ID">
              <a:solidFill>
                <a:schemeClr val="tx2"/>
              </a:solidFill>
            </a:endParaRPr>
          </a:p>
        </p:txBody>
      </p:sp>
      <p:graphicFrame>
        <p:nvGraphicFramePr>
          <p:cNvPr id="12292" name="Object 4">
            <a:extLst>
              <a:ext uri="{FF2B5EF4-FFF2-40B4-BE49-F238E27FC236}">
                <a16:creationId xmlns="" xmlns:a16="http://schemas.microsoft.com/office/drawing/2014/main" id="{343DBF6C-E956-4165-BE89-2AE6A3B1A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828800"/>
          <a:ext cx="29162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7" imgW="1511300" imgH="393700" progId="Equation.3">
                  <p:embed/>
                </p:oleObj>
              </mc:Choice>
              <mc:Fallback>
                <p:oleObj name="Equation" r:id="rId7" imgW="1511300" imgH="393700" progId="Equation.3">
                  <p:embed/>
                  <p:pic>
                    <p:nvPicPr>
                      <p:cNvPr id="12292" name="Object 4">
                        <a:extLst>
                          <a:ext uri="{FF2B5EF4-FFF2-40B4-BE49-F238E27FC236}">
                            <a16:creationId xmlns="" xmlns:a16="http://schemas.microsoft.com/office/drawing/2014/main" id="{343DBF6C-E956-4165-BE89-2AE6A3B1AF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828800"/>
                        <a:ext cx="291623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="" xmlns:a16="http://schemas.microsoft.com/office/drawing/2014/main" id="{24621C05-5F81-4663-9B86-D5B0BF191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822575"/>
          <a:ext cx="28876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9" imgW="1371600" imgH="393700" progId="Equation.3">
                  <p:embed/>
                </p:oleObj>
              </mc:Choice>
              <mc:Fallback>
                <p:oleObj name="Equation" r:id="rId9" imgW="1371600" imgH="39370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="" xmlns:a16="http://schemas.microsoft.com/office/drawing/2014/main" id="{24621C05-5F81-4663-9B86-D5B0BF1910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22575"/>
                        <a:ext cx="2887663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>
            <a:extLst>
              <a:ext uri="{FF2B5EF4-FFF2-40B4-BE49-F238E27FC236}">
                <a16:creationId xmlns="" xmlns:a16="http://schemas.microsoft.com/office/drawing/2014/main" id="{FDFC1742-6378-49FE-9098-57B5129A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2296" name="Object 8">
            <a:extLst>
              <a:ext uri="{FF2B5EF4-FFF2-40B4-BE49-F238E27FC236}">
                <a16:creationId xmlns="" xmlns:a16="http://schemas.microsoft.com/office/drawing/2014/main" id="{C20F5F64-00E5-4C8C-A462-25431C412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250" y="4308475"/>
          <a:ext cx="7429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11" imgW="368140" imgH="203112" progId="Equation.3">
                  <p:embed/>
                </p:oleObj>
              </mc:Choice>
              <mc:Fallback>
                <p:oleObj name="Equation" r:id="rId11" imgW="368140" imgH="203112" progId="Equation.3">
                  <p:embed/>
                  <p:pic>
                    <p:nvPicPr>
                      <p:cNvPr id="12296" name="Object 8">
                        <a:extLst>
                          <a:ext uri="{FF2B5EF4-FFF2-40B4-BE49-F238E27FC236}">
                            <a16:creationId xmlns="" xmlns:a16="http://schemas.microsoft.com/office/drawing/2014/main" id="{C20F5F64-00E5-4C8C-A462-25431C412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0" y="4308475"/>
                        <a:ext cx="7429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Rectangle 10">
            <a:extLst>
              <a:ext uri="{FF2B5EF4-FFF2-40B4-BE49-F238E27FC236}">
                <a16:creationId xmlns="" xmlns:a16="http://schemas.microsoft.com/office/drawing/2014/main" id="{DE831B0F-1117-4D39-A57E-F14C8519A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sp>
        <p:nvSpPr>
          <p:cNvPr id="35852" name="Rectangle 12">
            <a:extLst>
              <a:ext uri="{FF2B5EF4-FFF2-40B4-BE49-F238E27FC236}">
                <a16:creationId xmlns="" xmlns:a16="http://schemas.microsoft.com/office/drawing/2014/main" id="{7B540852-2921-4155-9F44-E3319A9AD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801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5853" name="Rectangle 13">
            <a:extLst>
              <a:ext uri="{FF2B5EF4-FFF2-40B4-BE49-F238E27FC236}">
                <a16:creationId xmlns="" xmlns:a16="http://schemas.microsoft.com/office/drawing/2014/main" id="{30AFE84B-9813-489E-A228-1CADE1C2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5188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2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>
            <a:extLst>
              <a:ext uri="{FF2B5EF4-FFF2-40B4-BE49-F238E27FC236}">
                <a16:creationId xmlns="" xmlns:a16="http://schemas.microsoft.com/office/drawing/2014/main" id="{64549493-40C7-4876-BCA0-04C458E0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9E4CE44-3432-4D61-9C6B-79CA7E066D89}" type="slidenum">
              <a:rPr lang="en-US" altLang="id-ID">
                <a:solidFill>
                  <a:schemeClr val="tx2"/>
                </a:solidFill>
              </a:rPr>
              <a:pPr/>
              <a:t>7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="" xmlns:a16="http://schemas.microsoft.com/office/drawing/2014/main" id="{664A58C4-D0F4-4E33-8176-1A515D78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0" y="533400"/>
            <a:ext cx="2806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 b="1">
                <a:solidFill>
                  <a:schemeClr val="hlink"/>
                </a:solidFill>
              </a:rPr>
              <a:t>Contoh </a:t>
            </a:r>
            <a:r>
              <a:rPr lang="en-US" altLang="id-ID" sz="2000" b="1"/>
              <a:t>: </a:t>
            </a:r>
            <a:r>
              <a:rPr lang="en-US" altLang="id-ID" sz="2000"/>
              <a:t>Diketahui</a:t>
            </a:r>
            <a:r>
              <a:rPr lang="en-US" altLang="id-ID"/>
              <a:t> </a:t>
            </a:r>
          </a:p>
        </p:txBody>
      </p:sp>
      <p:sp>
        <p:nvSpPr>
          <p:cNvPr id="36868" name="Rectangle 6">
            <a:extLst>
              <a:ext uri="{FF2B5EF4-FFF2-40B4-BE49-F238E27FC236}">
                <a16:creationId xmlns="" xmlns:a16="http://schemas.microsoft.com/office/drawing/2014/main" id="{C863D0BF-FA07-4FF3-87C0-6CCC9ECE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3317" name="Object 5">
            <a:extLst>
              <a:ext uri="{FF2B5EF4-FFF2-40B4-BE49-F238E27FC236}">
                <a16:creationId xmlns="" xmlns:a16="http://schemas.microsoft.com/office/drawing/2014/main" id="{2015A4CC-62FB-497A-B9F2-D70168528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04800"/>
          <a:ext cx="36322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3" imgW="1600200" imgH="482600" progId="Equation.3">
                  <p:embed/>
                </p:oleObj>
              </mc:Choice>
              <mc:Fallback>
                <p:oleObj name="Equation" r:id="rId3" imgW="1600200" imgH="482600" progId="Equation.3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="" xmlns:a16="http://schemas.microsoft.com/office/drawing/2014/main" id="{2015A4CC-62FB-497A-B9F2-D70168528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"/>
                        <a:ext cx="36322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7">
            <a:extLst>
              <a:ext uri="{FF2B5EF4-FFF2-40B4-BE49-F238E27FC236}">
                <a16:creationId xmlns="" xmlns:a16="http://schemas.microsoft.com/office/drawing/2014/main" id="{866BC5EA-9741-49A4-AE00-655DBFC9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0" y="1422400"/>
            <a:ext cx="4576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Selidiki apakah </a:t>
            </a:r>
            <a:r>
              <a:rPr lang="en-US" altLang="id-ID" sz="2000" i="1">
                <a:latin typeface="Times New Roman" panose="02020603050405020304" pitchFamily="18" charset="0"/>
              </a:rPr>
              <a:t>f</a:t>
            </a:r>
            <a:r>
              <a:rPr lang="en-US" altLang="id-ID" sz="2000">
                <a:latin typeface="Times New Roman" panose="02020603050405020304" pitchFamily="18" charset="0"/>
              </a:rPr>
              <a:t>(</a:t>
            </a:r>
            <a:r>
              <a:rPr lang="en-US" altLang="id-ID" sz="2000" i="1">
                <a:latin typeface="Times New Roman" panose="02020603050405020304" pitchFamily="18" charset="0"/>
              </a:rPr>
              <a:t>x</a:t>
            </a:r>
            <a:r>
              <a:rPr lang="en-US" altLang="id-ID" sz="2000">
                <a:latin typeface="Times New Roman" panose="02020603050405020304" pitchFamily="18" charset="0"/>
              </a:rPr>
              <a:t>)</a:t>
            </a:r>
            <a:r>
              <a:rPr lang="en-US" altLang="id-ID" sz="2000"/>
              <a:t> diferensiabel di</a:t>
            </a:r>
            <a:r>
              <a:rPr lang="en-US" altLang="id-ID" sz="2000" i="1"/>
              <a:t> </a:t>
            </a:r>
            <a:r>
              <a:rPr lang="en-US" altLang="id-ID" sz="2000" i="1">
                <a:latin typeface="Times New Roman" panose="02020603050405020304" pitchFamily="18" charset="0"/>
              </a:rPr>
              <a:t>x</a:t>
            </a:r>
            <a:r>
              <a:rPr lang="en-US" altLang="id-ID" sz="2000">
                <a:latin typeface="Times New Roman" panose="02020603050405020304" pitchFamily="18" charset="0"/>
              </a:rPr>
              <a:t>=1 </a:t>
            </a:r>
          </a:p>
          <a:p>
            <a:r>
              <a:rPr lang="en-US" altLang="id-ID" sz="2000"/>
              <a:t>Jika ya, tentukan 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="" xmlns:a16="http://schemas.microsoft.com/office/drawing/2014/main" id="{EE8DE126-2EFC-4C70-96A8-FCA991BB7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2292350"/>
            <a:ext cx="116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 b="1">
                <a:solidFill>
                  <a:schemeClr val="hlink"/>
                </a:solidFill>
              </a:rPr>
              <a:t>Jawab :</a:t>
            </a:r>
          </a:p>
        </p:txBody>
      </p:sp>
      <p:sp>
        <p:nvSpPr>
          <p:cNvPr id="13321" name="Text Box 9">
            <a:extLst>
              <a:ext uri="{FF2B5EF4-FFF2-40B4-BE49-F238E27FC236}">
                <a16:creationId xmlns="" xmlns:a16="http://schemas.microsoft.com/office/drawing/2014/main" id="{9A0C6496-1BB1-4BC5-81C0-8D6A411E1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667000"/>
            <a:ext cx="44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a. 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="" xmlns:a16="http://schemas.microsoft.com/office/drawing/2014/main" id="{C20E383F-65BA-4A74-B2C2-E7A86CAF2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4191000"/>
            <a:ext cx="382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/>
              <a:t>b.</a:t>
            </a:r>
          </a:p>
        </p:txBody>
      </p:sp>
      <p:sp>
        <p:nvSpPr>
          <p:cNvPr id="36874" name="Rectangle 14">
            <a:extLst>
              <a:ext uri="{FF2B5EF4-FFF2-40B4-BE49-F238E27FC236}">
                <a16:creationId xmlns="" xmlns:a16="http://schemas.microsoft.com/office/drawing/2014/main" id="{00634904-94B7-4CF9-99EC-EDC598D00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36875" name="Rectangle 16">
            <a:extLst>
              <a:ext uri="{FF2B5EF4-FFF2-40B4-BE49-F238E27FC236}">
                <a16:creationId xmlns="" xmlns:a16="http://schemas.microsoft.com/office/drawing/2014/main" id="{977CC245-A358-4B54-8FC3-3C956BBFC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3329" name="Text Box 17">
            <a:extLst>
              <a:ext uri="{FF2B5EF4-FFF2-40B4-BE49-F238E27FC236}">
                <a16:creationId xmlns="" xmlns:a16="http://schemas.microsoft.com/office/drawing/2014/main" id="{9F28FF9A-9E71-43AF-A708-48777601B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11813"/>
            <a:ext cx="3289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id-ID" sz="2000"/>
          </a:p>
          <a:p>
            <a:r>
              <a:rPr lang="en-US" altLang="id-ID" sz="2000"/>
              <a:t>Jadi,</a:t>
            </a:r>
            <a:r>
              <a:rPr lang="en-US" altLang="id-ID" sz="2000" i="1"/>
              <a:t> </a:t>
            </a:r>
            <a:r>
              <a:rPr lang="en-US" altLang="id-ID" sz="2000" i="1">
                <a:latin typeface="Times New Roman" panose="02020603050405020304" pitchFamily="18" charset="0"/>
              </a:rPr>
              <a:t>f</a:t>
            </a:r>
            <a:r>
              <a:rPr lang="en-US" altLang="id-ID" sz="2000">
                <a:latin typeface="Times New Roman" panose="02020603050405020304" pitchFamily="18" charset="0"/>
              </a:rPr>
              <a:t> </a:t>
            </a:r>
            <a:r>
              <a:rPr lang="en-US" altLang="id-ID" sz="2000"/>
              <a:t> diferensiabel di </a:t>
            </a:r>
            <a:r>
              <a:rPr lang="en-US" altLang="id-ID" sz="2000" i="1">
                <a:latin typeface="Times New Roman" panose="02020603050405020304" pitchFamily="18" charset="0"/>
              </a:rPr>
              <a:t>x</a:t>
            </a:r>
            <a:r>
              <a:rPr lang="en-US" altLang="id-ID" sz="2000">
                <a:latin typeface="Times New Roman" panose="02020603050405020304" pitchFamily="18" charset="0"/>
              </a:rPr>
              <a:t>=1.</a:t>
            </a:r>
            <a:r>
              <a:rPr lang="en-US" altLang="id-ID" sz="2000"/>
              <a:t> </a:t>
            </a:r>
          </a:p>
        </p:txBody>
      </p:sp>
      <p:sp>
        <p:nvSpPr>
          <p:cNvPr id="36877" name="Rectangle 19">
            <a:extLst>
              <a:ext uri="{FF2B5EF4-FFF2-40B4-BE49-F238E27FC236}">
                <a16:creationId xmlns="" xmlns:a16="http://schemas.microsoft.com/office/drawing/2014/main" id="{E21735BF-002D-4E4F-B435-179CF8B6F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3330" name="Object 18">
            <a:extLst>
              <a:ext uri="{FF2B5EF4-FFF2-40B4-BE49-F238E27FC236}">
                <a16:creationId xmlns="" xmlns:a16="http://schemas.microsoft.com/office/drawing/2014/main" id="{A798D83B-E147-4651-B46E-AC60696EE3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907088"/>
          <a:ext cx="18653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939800" imgH="228600" progId="Equation.3">
                  <p:embed/>
                </p:oleObj>
              </mc:Choice>
              <mc:Fallback>
                <p:oleObj name="Equation" r:id="rId5" imgW="939800" imgH="228600" progId="Equation.3">
                  <p:embed/>
                  <p:pic>
                    <p:nvPicPr>
                      <p:cNvPr id="13330" name="Object 18">
                        <a:extLst>
                          <a:ext uri="{FF2B5EF4-FFF2-40B4-BE49-F238E27FC236}">
                            <a16:creationId xmlns="" xmlns:a16="http://schemas.microsoft.com/office/drawing/2014/main" id="{A798D83B-E147-4651-B46E-AC60696EE3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907088"/>
                        <a:ext cx="18653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21">
            <a:extLst>
              <a:ext uri="{FF2B5EF4-FFF2-40B4-BE49-F238E27FC236}">
                <a16:creationId xmlns="" xmlns:a16="http://schemas.microsoft.com/office/drawing/2014/main" id="{7D535825-6BF3-45AA-978C-79E0D543D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3332" name="Object 20">
            <a:extLst>
              <a:ext uri="{FF2B5EF4-FFF2-40B4-BE49-F238E27FC236}">
                <a16:creationId xmlns="" xmlns:a16="http://schemas.microsoft.com/office/drawing/2014/main" id="{3656CB8D-69B8-4227-8335-D520EBEBA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7575" y="1828800"/>
          <a:ext cx="6350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355292" imgH="203024" progId="Equation.3">
                  <p:embed/>
                </p:oleObj>
              </mc:Choice>
              <mc:Fallback>
                <p:oleObj name="Equation" r:id="rId7" imgW="355292" imgH="203024" progId="Equation.3">
                  <p:embed/>
                  <p:pic>
                    <p:nvPicPr>
                      <p:cNvPr id="13332" name="Object 20">
                        <a:extLst>
                          <a:ext uri="{FF2B5EF4-FFF2-40B4-BE49-F238E27FC236}">
                            <a16:creationId xmlns="" xmlns:a16="http://schemas.microsoft.com/office/drawing/2014/main" id="{3656CB8D-69B8-4227-8335-D520EBEBA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1828800"/>
                        <a:ext cx="6350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22">
            <a:extLst>
              <a:ext uri="{FF2B5EF4-FFF2-40B4-BE49-F238E27FC236}">
                <a16:creationId xmlns="" xmlns:a16="http://schemas.microsoft.com/office/drawing/2014/main" id="{D808E464-E530-47E3-9882-5793C5AD1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0025"/>
            <a:ext cx="320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id-ID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id-ID" sz="1400">
                <a:latin typeface="Arial" panose="020B0604020202020204" pitchFamily="34" charset="0"/>
              </a:rPr>
              <a:t> </a:t>
            </a:r>
            <a:endParaRPr lang="en-US" altLang="id-ID">
              <a:latin typeface="Arial" panose="020B0604020202020204" pitchFamily="34" charset="0"/>
            </a:endParaRPr>
          </a:p>
        </p:txBody>
      </p:sp>
      <p:graphicFrame>
        <p:nvGraphicFramePr>
          <p:cNvPr id="13339" name="Object 27">
            <a:extLst>
              <a:ext uri="{FF2B5EF4-FFF2-40B4-BE49-F238E27FC236}">
                <a16:creationId xmlns="" xmlns:a16="http://schemas.microsoft.com/office/drawing/2014/main" id="{3AAB43D4-5C01-4002-A436-FD0E933E1B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14600"/>
          <a:ext cx="2819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9" imgW="1701800" imgH="368300" progId="Equation.3">
                  <p:embed/>
                </p:oleObj>
              </mc:Choice>
              <mc:Fallback>
                <p:oleObj name="Equation" r:id="rId9" imgW="1701800" imgH="368300" progId="Equation.3">
                  <p:embed/>
                  <p:pic>
                    <p:nvPicPr>
                      <p:cNvPr id="13339" name="Object 27">
                        <a:extLst>
                          <a:ext uri="{FF2B5EF4-FFF2-40B4-BE49-F238E27FC236}">
                            <a16:creationId xmlns="" xmlns:a16="http://schemas.microsoft.com/office/drawing/2014/main" id="{3AAB43D4-5C01-4002-A436-FD0E933E1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2819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>
            <a:extLst>
              <a:ext uri="{FF2B5EF4-FFF2-40B4-BE49-F238E27FC236}">
                <a16:creationId xmlns="" xmlns:a16="http://schemas.microsoft.com/office/drawing/2014/main" id="{DE6A92EA-7B42-4BB1-ADBC-B19ED9E88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5146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11" imgW="1803400" imgH="596900" progId="Equation.3">
                  <p:embed/>
                </p:oleObj>
              </mc:Choice>
              <mc:Fallback>
                <p:oleObj name="Equation" r:id="rId11" imgW="1803400" imgH="596900" progId="Equation.3">
                  <p:embed/>
                  <p:pic>
                    <p:nvPicPr>
                      <p:cNvPr id="13340" name="Object 28">
                        <a:extLst>
                          <a:ext uri="{FF2B5EF4-FFF2-40B4-BE49-F238E27FC236}">
                            <a16:creationId xmlns="" xmlns:a16="http://schemas.microsoft.com/office/drawing/2014/main" id="{DE6A92EA-7B42-4BB1-ADBC-B19ED9E88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146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29">
            <a:extLst>
              <a:ext uri="{FF2B5EF4-FFF2-40B4-BE49-F238E27FC236}">
                <a16:creationId xmlns="" xmlns:a16="http://schemas.microsoft.com/office/drawing/2014/main" id="{15426915-D110-4297-939F-7E4719436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200400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3" imgW="736600" imgH="381000" progId="Equation.3">
                  <p:embed/>
                </p:oleObj>
              </mc:Choice>
              <mc:Fallback>
                <p:oleObj name="Equation" r:id="rId13" imgW="736600" imgH="381000" progId="Equation.3">
                  <p:embed/>
                  <p:pic>
                    <p:nvPicPr>
                      <p:cNvPr id="13341" name="Object 29">
                        <a:extLst>
                          <a:ext uri="{FF2B5EF4-FFF2-40B4-BE49-F238E27FC236}">
                            <a16:creationId xmlns="" xmlns:a16="http://schemas.microsoft.com/office/drawing/2014/main" id="{15426915-D110-4297-939F-7E4719436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200400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2" name="Object 30">
            <a:extLst>
              <a:ext uri="{FF2B5EF4-FFF2-40B4-BE49-F238E27FC236}">
                <a16:creationId xmlns="" xmlns:a16="http://schemas.microsoft.com/office/drawing/2014/main" id="{BB8D2E2D-7D29-44E0-AE60-61202090F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76600"/>
          <a:ext cx="228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5" imgW="1270000" imgH="368300" progId="Equation.3">
                  <p:embed/>
                </p:oleObj>
              </mc:Choice>
              <mc:Fallback>
                <p:oleObj name="Equation" r:id="rId15" imgW="1270000" imgH="368300" progId="Equation.3">
                  <p:embed/>
                  <p:pic>
                    <p:nvPicPr>
                      <p:cNvPr id="13342" name="Object 30">
                        <a:extLst>
                          <a:ext uri="{FF2B5EF4-FFF2-40B4-BE49-F238E27FC236}">
                            <a16:creationId xmlns="" xmlns:a16="http://schemas.microsoft.com/office/drawing/2014/main" id="{BB8D2E2D-7D29-44E0-AE60-61202090F4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6600"/>
                        <a:ext cx="2286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>
            <a:extLst>
              <a:ext uri="{FF2B5EF4-FFF2-40B4-BE49-F238E27FC236}">
                <a16:creationId xmlns="" xmlns:a16="http://schemas.microsoft.com/office/drawing/2014/main" id="{EAD34C2A-78B3-460C-B696-A4AD5C1F2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4114800"/>
          <a:ext cx="2286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17" imgW="1422400" imgH="368300" progId="Equation.3">
                  <p:embed/>
                </p:oleObj>
              </mc:Choice>
              <mc:Fallback>
                <p:oleObj name="Equation" r:id="rId17" imgW="1422400" imgH="368300" progId="Equation.3">
                  <p:embed/>
                  <p:pic>
                    <p:nvPicPr>
                      <p:cNvPr id="13343" name="Object 31">
                        <a:extLst>
                          <a:ext uri="{FF2B5EF4-FFF2-40B4-BE49-F238E27FC236}">
                            <a16:creationId xmlns="" xmlns:a16="http://schemas.microsoft.com/office/drawing/2014/main" id="{EAD34C2A-78B3-460C-B696-A4AD5C1F2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4114800"/>
                        <a:ext cx="2286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4" name="Object 32">
            <a:extLst>
              <a:ext uri="{FF2B5EF4-FFF2-40B4-BE49-F238E27FC236}">
                <a16:creationId xmlns="" xmlns:a16="http://schemas.microsoft.com/office/drawing/2014/main" id="{BD8B3C55-6E83-4023-9EA9-727864397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8088" y="4038600"/>
          <a:ext cx="2819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19" imgW="1358310" imgH="380835" progId="Equation.3">
                  <p:embed/>
                </p:oleObj>
              </mc:Choice>
              <mc:Fallback>
                <p:oleObj name="Equation" r:id="rId19" imgW="1358310" imgH="380835" progId="Equation.3">
                  <p:embed/>
                  <p:pic>
                    <p:nvPicPr>
                      <p:cNvPr id="13344" name="Object 32">
                        <a:extLst>
                          <a:ext uri="{FF2B5EF4-FFF2-40B4-BE49-F238E27FC236}">
                            <a16:creationId xmlns="" xmlns:a16="http://schemas.microsoft.com/office/drawing/2014/main" id="{BD8B3C55-6E83-4023-9EA9-7278643977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088" y="4038600"/>
                        <a:ext cx="2819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5" name="Object 33">
            <a:extLst>
              <a:ext uri="{FF2B5EF4-FFF2-40B4-BE49-F238E27FC236}">
                <a16:creationId xmlns="" xmlns:a16="http://schemas.microsoft.com/office/drawing/2014/main" id="{FC16000E-4B86-4CE7-80D9-35E4E0E08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876800"/>
          <a:ext cx="1981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21" imgW="787400" imgH="381000" progId="Equation.3">
                  <p:embed/>
                </p:oleObj>
              </mc:Choice>
              <mc:Fallback>
                <p:oleObj name="Equation" r:id="rId21" imgW="787400" imgH="381000" progId="Equation.3">
                  <p:embed/>
                  <p:pic>
                    <p:nvPicPr>
                      <p:cNvPr id="13345" name="Object 33">
                        <a:extLst>
                          <a:ext uri="{FF2B5EF4-FFF2-40B4-BE49-F238E27FC236}">
                            <a16:creationId xmlns="" xmlns:a16="http://schemas.microsoft.com/office/drawing/2014/main" id="{FC16000E-4B86-4CE7-80D9-35E4E0E08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876800"/>
                        <a:ext cx="1981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34">
            <a:extLst>
              <a:ext uri="{FF2B5EF4-FFF2-40B4-BE49-F238E27FC236}">
                <a16:creationId xmlns="" xmlns:a16="http://schemas.microsoft.com/office/drawing/2014/main" id="{E3861A16-A36A-4907-B2A3-07C00DD1D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8006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23" imgW="1574800" imgH="419100" progId="Equation.3">
                  <p:embed/>
                </p:oleObj>
              </mc:Choice>
              <mc:Fallback>
                <p:oleObj name="Equation" r:id="rId23" imgW="1574800" imgH="419100" progId="Equation.3">
                  <p:embed/>
                  <p:pic>
                    <p:nvPicPr>
                      <p:cNvPr id="13346" name="Object 34">
                        <a:extLst>
                          <a:ext uri="{FF2B5EF4-FFF2-40B4-BE49-F238E27FC236}">
                            <a16:creationId xmlns="" xmlns:a16="http://schemas.microsoft.com/office/drawing/2014/main" id="{E3861A16-A36A-4907-B2A3-07C00DD1D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800600"/>
                        <a:ext cx="2590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9" grpId="0"/>
      <p:bldP spid="13320" grpId="0"/>
      <p:bldP spid="13321" grpId="0"/>
      <p:bldP spid="13324" grpId="0"/>
      <p:bldP spid="133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60FA626C-B0ED-4BD1-8F8A-51989EEBC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7850" y="533400"/>
            <a:ext cx="8832850" cy="5599113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id-ID" altLang="id-ID" sz="2000" b="1">
                <a:solidFill>
                  <a:schemeClr val="folHlink"/>
                </a:solidFill>
              </a:rPr>
              <a:t>Teorema 4.1</a:t>
            </a:r>
            <a:r>
              <a:rPr lang="id-ID" altLang="id-ID" sz="2000" b="1"/>
              <a:t> </a:t>
            </a:r>
            <a:r>
              <a:rPr lang="id-ID" altLang="id-ID" sz="2000"/>
              <a:t>Jika </a:t>
            </a:r>
            <a:r>
              <a:rPr lang="id-ID" altLang="id-ID" sz="2000" i="1"/>
              <a:t>f</a:t>
            </a:r>
            <a:r>
              <a:rPr lang="id-ID" altLang="id-ID" sz="2000"/>
              <a:t> diferensiabel di </a:t>
            </a:r>
            <a:r>
              <a:rPr lang="id-ID" altLang="id-ID" sz="2000" i="1"/>
              <a:t>c</a:t>
            </a:r>
            <a:r>
              <a:rPr lang="id-ID" altLang="id-ID" sz="2000"/>
              <a:t> </a:t>
            </a:r>
            <a:r>
              <a:rPr lang="id-ID" altLang="id-ID" sz="2000">
                <a:sym typeface="Wingdings" panose="05000000000000000000" pitchFamily="2" charset="2"/>
              </a:rPr>
              <a:t></a:t>
            </a:r>
            <a:r>
              <a:rPr lang="id-ID" altLang="id-ID" sz="2000" i="1"/>
              <a:t>f </a:t>
            </a:r>
            <a:r>
              <a:rPr lang="id-ID" altLang="id-ID" sz="2000"/>
              <a:t> kontinu di</a:t>
            </a:r>
            <a:r>
              <a:rPr lang="id-ID" altLang="id-ID" sz="2000" i="1"/>
              <a:t> c</a:t>
            </a:r>
            <a:r>
              <a:rPr lang="id-ID" altLang="id-ID" sz="2000"/>
              <a:t>.</a:t>
            </a:r>
          </a:p>
          <a:p>
            <a:pPr lvl="1">
              <a:lnSpc>
                <a:spcPct val="90000"/>
              </a:lnSpc>
            </a:pPr>
            <a:r>
              <a:rPr lang="id-ID" altLang="id-ID" sz="2000" b="1">
                <a:solidFill>
                  <a:schemeClr val="folHlink"/>
                </a:solidFill>
              </a:rPr>
              <a:t>Bukti :</a:t>
            </a:r>
            <a:r>
              <a:rPr lang="id-ID" altLang="id-ID" sz="2000" b="1"/>
              <a:t> </a:t>
            </a:r>
            <a:r>
              <a:rPr lang="id-ID" altLang="id-ID" sz="2000"/>
              <a:t>Yang perlu ditunjukkan adalah</a:t>
            </a:r>
            <a:r>
              <a:rPr lang="id-ID" altLang="id-ID" sz="1800"/>
              <a:t>  </a:t>
            </a:r>
          </a:p>
          <a:p>
            <a:pPr>
              <a:lnSpc>
                <a:spcPct val="90000"/>
              </a:lnSpc>
            </a:pPr>
            <a:endParaRPr lang="id-ID" altLang="id-ID" sz="2000"/>
          </a:p>
          <a:p>
            <a:pPr>
              <a:lnSpc>
                <a:spcPct val="90000"/>
              </a:lnSpc>
            </a:pPr>
            <a:endParaRPr lang="id-ID" altLang="id-ID" sz="2000"/>
          </a:p>
          <a:p>
            <a:pPr lvl="1">
              <a:lnSpc>
                <a:spcPct val="90000"/>
              </a:lnSpc>
            </a:pPr>
            <a:r>
              <a:rPr lang="id-ID" altLang="id-ID" sz="2000"/>
              <a:t>Perhatikan bahwa</a:t>
            </a:r>
          </a:p>
          <a:p>
            <a:pPr>
              <a:lnSpc>
                <a:spcPct val="90000"/>
              </a:lnSpc>
            </a:pPr>
            <a:endParaRPr lang="id-ID" altLang="id-ID" sz="2000"/>
          </a:p>
          <a:p>
            <a:pPr lvl="1">
              <a:lnSpc>
                <a:spcPct val="90000"/>
              </a:lnSpc>
            </a:pPr>
            <a:r>
              <a:rPr lang="id-ID" altLang="id-ID" sz="1800"/>
              <a:t>Maka</a:t>
            </a:r>
          </a:p>
          <a:p>
            <a:pPr>
              <a:lnSpc>
                <a:spcPct val="90000"/>
              </a:lnSpc>
            </a:pPr>
            <a:endParaRPr lang="id-ID" altLang="id-ID" sz="2000"/>
          </a:p>
          <a:p>
            <a:pPr>
              <a:lnSpc>
                <a:spcPct val="90000"/>
              </a:lnSpc>
            </a:pPr>
            <a:endParaRPr lang="id-ID" altLang="id-ID" sz="2000"/>
          </a:p>
          <a:p>
            <a:pPr>
              <a:lnSpc>
                <a:spcPct val="90000"/>
              </a:lnSpc>
            </a:pPr>
            <a:endParaRPr lang="id-ID" altLang="id-ID" sz="2000"/>
          </a:p>
          <a:p>
            <a:pPr>
              <a:lnSpc>
                <a:spcPct val="90000"/>
              </a:lnSpc>
            </a:pPr>
            <a:endParaRPr lang="id-ID" altLang="id-ID" sz="2000"/>
          </a:p>
          <a:p>
            <a:pPr>
              <a:lnSpc>
                <a:spcPct val="90000"/>
              </a:lnSpc>
            </a:pPr>
            <a:endParaRPr lang="id-ID" altLang="id-ID" sz="2000"/>
          </a:p>
          <a:p>
            <a:pPr lvl="1">
              <a:lnSpc>
                <a:spcPct val="90000"/>
              </a:lnSpc>
            </a:pPr>
            <a:endParaRPr lang="id-ID" altLang="id-ID" sz="1800"/>
          </a:p>
          <a:p>
            <a:pPr lvl="1">
              <a:lnSpc>
                <a:spcPct val="90000"/>
              </a:lnSpc>
            </a:pPr>
            <a:endParaRPr lang="en-US" altLang="id-ID" sz="2000"/>
          </a:p>
          <a:p>
            <a:pPr lvl="1">
              <a:lnSpc>
                <a:spcPct val="90000"/>
              </a:lnSpc>
            </a:pPr>
            <a:r>
              <a:rPr lang="id-ID" altLang="id-ID" sz="2000"/>
              <a:t>Sifat tersebut tidak berlaku sebaliknya. Artinya, Jika </a:t>
            </a:r>
            <a:r>
              <a:rPr lang="id-ID" altLang="id-ID" sz="2000" i="1"/>
              <a:t>f  </a:t>
            </a:r>
            <a:r>
              <a:rPr lang="id-ID" altLang="id-ID" sz="2000"/>
              <a:t>kontinu di </a:t>
            </a:r>
            <a:r>
              <a:rPr lang="id-ID" altLang="id-ID" sz="2000" i="1"/>
              <a:t>c,</a:t>
            </a:r>
            <a:r>
              <a:rPr lang="id-ID" altLang="id-ID" sz="2000"/>
              <a:t> maka belum tentu  </a:t>
            </a:r>
            <a:r>
              <a:rPr lang="id-ID" altLang="id-ID" sz="2000" i="1"/>
              <a:t>f</a:t>
            </a:r>
            <a:r>
              <a:rPr lang="id-ID" altLang="id-ID" sz="2000"/>
              <a:t>  diferensiabel di </a:t>
            </a:r>
            <a:r>
              <a:rPr lang="id-ID" altLang="id-ID" sz="2000" i="1"/>
              <a:t>c</a:t>
            </a:r>
            <a:r>
              <a:rPr lang="id-ID" altLang="id-ID" sz="2000"/>
              <a:t>. Hal ini, ditunjukkan oleh contoh berikut.</a:t>
            </a:r>
          </a:p>
        </p:txBody>
      </p:sp>
      <p:sp>
        <p:nvSpPr>
          <p:cNvPr id="37891" name="Slide Number Placeholder 4">
            <a:extLst>
              <a:ext uri="{FF2B5EF4-FFF2-40B4-BE49-F238E27FC236}">
                <a16:creationId xmlns="" xmlns:a16="http://schemas.microsoft.com/office/drawing/2014/main" id="{B3DD7B02-D9A8-495D-B61E-9A1FE56E4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5B7318-2266-4CBF-AB2B-6ACF65DB4EF9}" type="slidenum">
              <a:rPr lang="en-US" altLang="id-ID">
                <a:solidFill>
                  <a:schemeClr val="tx2"/>
                </a:solidFill>
              </a:rPr>
              <a:pPr/>
              <a:t>8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37892" name="Rectangle 5">
            <a:extLst>
              <a:ext uri="{FF2B5EF4-FFF2-40B4-BE49-F238E27FC236}">
                <a16:creationId xmlns="" xmlns:a16="http://schemas.microsoft.com/office/drawing/2014/main" id="{07855D55-6DC4-4BEF-825D-D59C1F0B9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08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4340" name="Object 4">
            <a:extLst>
              <a:ext uri="{FF2B5EF4-FFF2-40B4-BE49-F238E27FC236}">
                <a16:creationId xmlns="" xmlns:a16="http://schemas.microsoft.com/office/drawing/2014/main" id="{B5E91718-A4A1-4560-BFC9-6FF2E6F83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284288"/>
          <a:ext cx="22860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3" imgW="1028700" imgH="279400" progId="Equation.3">
                  <p:embed/>
                </p:oleObj>
              </mc:Choice>
              <mc:Fallback>
                <p:oleObj name="Equation" r:id="rId3" imgW="1028700" imgH="279400" progId="Equation.3">
                  <p:embed/>
                  <p:pic>
                    <p:nvPicPr>
                      <p:cNvPr id="14340" name="Object 4">
                        <a:extLst>
                          <a:ext uri="{FF2B5EF4-FFF2-40B4-BE49-F238E27FC236}">
                            <a16:creationId xmlns="" xmlns:a16="http://schemas.microsoft.com/office/drawing/2014/main" id="{B5E91718-A4A1-4560-BFC9-6FF2E6F83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84288"/>
                        <a:ext cx="22860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7">
            <a:extLst>
              <a:ext uri="{FF2B5EF4-FFF2-40B4-BE49-F238E27FC236}">
                <a16:creationId xmlns="" xmlns:a16="http://schemas.microsoft.com/office/drawing/2014/main" id="{9F6595C1-9E3C-4B5D-85BC-9E9C4AA80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4342" name="Object 6">
            <a:extLst>
              <a:ext uri="{FF2B5EF4-FFF2-40B4-BE49-F238E27FC236}">
                <a16:creationId xmlns="" xmlns:a16="http://schemas.microsoft.com/office/drawing/2014/main" id="{E0B4FB72-621D-4F13-9873-B899FECDB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0300" y="1752600"/>
          <a:ext cx="4787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5" imgW="2654300" imgH="393700" progId="Equation.3">
                  <p:embed/>
                </p:oleObj>
              </mc:Choice>
              <mc:Fallback>
                <p:oleObj name="Equation" r:id="rId5" imgW="2654300" imgH="393700" progId="Equation.3">
                  <p:embed/>
                  <p:pic>
                    <p:nvPicPr>
                      <p:cNvPr id="14342" name="Object 6">
                        <a:extLst>
                          <a:ext uri="{FF2B5EF4-FFF2-40B4-BE49-F238E27FC236}">
                            <a16:creationId xmlns="" xmlns:a16="http://schemas.microsoft.com/office/drawing/2014/main" id="{E0B4FB72-621D-4F13-9873-B899FECDB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752600"/>
                        <a:ext cx="47879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Rectangle 9">
            <a:extLst>
              <a:ext uri="{FF2B5EF4-FFF2-40B4-BE49-F238E27FC236}">
                <a16:creationId xmlns="" xmlns:a16="http://schemas.microsoft.com/office/drawing/2014/main" id="{8534CBD5-8409-46EE-94E7-FECBA8CCC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4344" name="Object 8">
            <a:extLst>
              <a:ext uri="{FF2B5EF4-FFF2-40B4-BE49-F238E27FC236}">
                <a16:creationId xmlns="" xmlns:a16="http://schemas.microsoft.com/office/drawing/2014/main" id="{7CA493BC-E377-4B9E-A882-04A727E53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2667000"/>
          <a:ext cx="52006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7" imgW="2641600" imgH="431800" progId="Equation.3">
                  <p:embed/>
                </p:oleObj>
              </mc:Choice>
              <mc:Fallback>
                <p:oleObj name="Equation" r:id="rId7" imgW="2641600" imgH="431800" progId="Equation.3">
                  <p:embed/>
                  <p:pic>
                    <p:nvPicPr>
                      <p:cNvPr id="14344" name="Object 8">
                        <a:extLst>
                          <a:ext uri="{FF2B5EF4-FFF2-40B4-BE49-F238E27FC236}">
                            <a16:creationId xmlns="" xmlns:a16="http://schemas.microsoft.com/office/drawing/2014/main" id="{7CA493BC-E377-4B9E-A882-04A727E537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667000"/>
                        <a:ext cx="52006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11">
            <a:extLst>
              <a:ext uri="{FF2B5EF4-FFF2-40B4-BE49-F238E27FC236}">
                <a16:creationId xmlns="" xmlns:a16="http://schemas.microsoft.com/office/drawing/2014/main" id="{AE2508A5-E466-4AA9-B353-60D587F2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4346" name="Object 10">
            <a:extLst>
              <a:ext uri="{FF2B5EF4-FFF2-40B4-BE49-F238E27FC236}">
                <a16:creationId xmlns="" xmlns:a16="http://schemas.microsoft.com/office/drawing/2014/main" id="{1802B997-9998-456D-A5DB-4271BFC5E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9488" y="3482975"/>
          <a:ext cx="47879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9" imgW="2438400" imgH="393700" progId="Equation.3">
                  <p:embed/>
                </p:oleObj>
              </mc:Choice>
              <mc:Fallback>
                <p:oleObj name="Equation" r:id="rId9" imgW="2438400" imgH="393700" progId="Equation.3">
                  <p:embed/>
                  <p:pic>
                    <p:nvPicPr>
                      <p:cNvPr id="14346" name="Object 10">
                        <a:extLst>
                          <a:ext uri="{FF2B5EF4-FFF2-40B4-BE49-F238E27FC236}">
                            <a16:creationId xmlns="" xmlns:a16="http://schemas.microsoft.com/office/drawing/2014/main" id="{1802B997-9998-456D-A5DB-4271BFC5E3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3482975"/>
                        <a:ext cx="47879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0" name="Rectangle 13">
            <a:extLst>
              <a:ext uri="{FF2B5EF4-FFF2-40B4-BE49-F238E27FC236}">
                <a16:creationId xmlns="" xmlns:a16="http://schemas.microsoft.com/office/drawing/2014/main" id="{CB063C5B-47B7-4802-B24E-4D808C6A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graphicFrame>
        <p:nvGraphicFramePr>
          <p:cNvPr id="14348" name="Object 12">
            <a:extLst>
              <a:ext uri="{FF2B5EF4-FFF2-40B4-BE49-F238E27FC236}">
                <a16:creationId xmlns="" xmlns:a16="http://schemas.microsoft.com/office/drawing/2014/main" id="{D83AC92D-EC94-4D60-AC06-FAC67B7818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9650" y="4387850"/>
          <a:ext cx="18986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1" imgW="1040948" imgH="203112" progId="Equation.3">
                  <p:embed/>
                </p:oleObj>
              </mc:Choice>
              <mc:Fallback>
                <p:oleObj name="Equation" r:id="rId11" imgW="1040948" imgH="203112" progId="Equation.3">
                  <p:embed/>
                  <p:pic>
                    <p:nvPicPr>
                      <p:cNvPr id="14348" name="Object 12">
                        <a:extLst>
                          <a:ext uri="{FF2B5EF4-FFF2-40B4-BE49-F238E27FC236}">
                            <a16:creationId xmlns="" xmlns:a16="http://schemas.microsoft.com/office/drawing/2014/main" id="{D83AC92D-EC94-4D60-AC06-FAC67B781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4387850"/>
                        <a:ext cx="18986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>
            <a:extLst>
              <a:ext uri="{FF2B5EF4-FFF2-40B4-BE49-F238E27FC236}">
                <a16:creationId xmlns="" xmlns:a16="http://schemas.microsoft.com/office/drawing/2014/main" id="{76F88AA4-9C55-45BB-A4DD-B40653ACE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343400"/>
            <a:ext cx="223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= </a:t>
            </a:r>
            <a:r>
              <a:rPr lang="id-ID" altLang="id-ID" sz="2000" i="1"/>
              <a:t>f(c)</a:t>
            </a:r>
            <a:r>
              <a:rPr lang="id-ID" altLang="id-ID" sz="2000"/>
              <a:t>.    Terbukti.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7" name="Object 7">
            <a:extLst>
              <a:ext uri="{FF2B5EF4-FFF2-40B4-BE49-F238E27FC236}">
                <a16:creationId xmlns="" xmlns:a16="http://schemas.microsoft.com/office/drawing/2014/main" id="{B7D8677A-B5E5-4F15-B1DA-98AE8754817F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74825" y="2298700"/>
          <a:ext cx="27368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" imgW="1549400" imgH="457200" progId="Equation.3">
                  <p:embed/>
                </p:oleObj>
              </mc:Choice>
              <mc:Fallback>
                <p:oleObj name="Equation" r:id="rId3" imgW="1549400" imgH="457200" progId="Equation.3">
                  <p:embed/>
                  <p:pic>
                    <p:nvPicPr>
                      <p:cNvPr id="148487" name="Object 7">
                        <a:extLst>
                          <a:ext uri="{FF2B5EF4-FFF2-40B4-BE49-F238E27FC236}">
                            <a16:creationId xmlns="" xmlns:a16="http://schemas.microsoft.com/office/drawing/2014/main" id="{B7D8677A-B5E5-4F15-B1DA-98AE8754817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298700"/>
                        <a:ext cx="27368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10">
            <a:extLst>
              <a:ext uri="{FF2B5EF4-FFF2-40B4-BE49-F238E27FC236}">
                <a16:creationId xmlns="" xmlns:a16="http://schemas.microsoft.com/office/drawing/2014/main" id="{DE03AD2C-351B-425B-900C-8ABF4043B4D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60550" y="4494213"/>
          <a:ext cx="1295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5" imgW="596900" imgH="279400" progId="Equation.3">
                  <p:embed/>
                </p:oleObj>
              </mc:Choice>
              <mc:Fallback>
                <p:oleObj name="Equation" r:id="rId5" imgW="596900" imgH="279400" progId="Equation.3">
                  <p:embed/>
                  <p:pic>
                    <p:nvPicPr>
                      <p:cNvPr id="148490" name="Object 10">
                        <a:extLst>
                          <a:ext uri="{FF2B5EF4-FFF2-40B4-BE49-F238E27FC236}">
                            <a16:creationId xmlns="" xmlns:a16="http://schemas.microsoft.com/office/drawing/2014/main" id="{DE03AD2C-351B-425B-900C-8ABF4043B4D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4494213"/>
                        <a:ext cx="1295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3" name="Object 13">
            <a:extLst>
              <a:ext uri="{FF2B5EF4-FFF2-40B4-BE49-F238E27FC236}">
                <a16:creationId xmlns="" xmlns:a16="http://schemas.microsoft.com/office/drawing/2014/main" id="{A48D21E1-C9C6-409C-8A2A-7AA8AE6AF9D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92475" y="4518025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7" imgW="799753" imgH="266584" progId="Equation.3">
                  <p:embed/>
                </p:oleObj>
              </mc:Choice>
              <mc:Fallback>
                <p:oleObj name="Equation" r:id="rId7" imgW="799753" imgH="266584" progId="Equation.3">
                  <p:embed/>
                  <p:pic>
                    <p:nvPicPr>
                      <p:cNvPr id="148493" name="Object 13">
                        <a:extLst>
                          <a:ext uri="{FF2B5EF4-FFF2-40B4-BE49-F238E27FC236}">
                            <a16:creationId xmlns="" xmlns:a16="http://schemas.microsoft.com/office/drawing/2014/main" id="{A48D21E1-C9C6-409C-8A2A-7AA8AE6AF9D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4518025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8" name="Object 18">
            <a:extLst>
              <a:ext uri="{FF2B5EF4-FFF2-40B4-BE49-F238E27FC236}">
                <a16:creationId xmlns="" xmlns:a16="http://schemas.microsoft.com/office/drawing/2014/main" id="{21A16581-4FA0-4858-A777-326C8442939A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349875" y="4092575"/>
          <a:ext cx="15224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9" imgW="774364" imgH="279279" progId="Equation.3">
                  <p:embed/>
                </p:oleObj>
              </mc:Choice>
              <mc:Fallback>
                <p:oleObj name="Equation" r:id="rId9" imgW="774364" imgH="279279" progId="Equation.3">
                  <p:embed/>
                  <p:pic>
                    <p:nvPicPr>
                      <p:cNvPr id="148498" name="Object 18">
                        <a:extLst>
                          <a:ext uri="{FF2B5EF4-FFF2-40B4-BE49-F238E27FC236}">
                            <a16:creationId xmlns="" xmlns:a16="http://schemas.microsoft.com/office/drawing/2014/main" id="{21A16581-4FA0-4858-A777-326C8442939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5" y="4092575"/>
                        <a:ext cx="15224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Slide Number Placeholder 7">
            <a:extLst>
              <a:ext uri="{FF2B5EF4-FFF2-40B4-BE49-F238E27FC236}">
                <a16:creationId xmlns="" xmlns:a16="http://schemas.microsoft.com/office/drawing/2014/main" id="{CB764F05-9F6A-4834-86F2-82EE33097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1F0D6B0-6439-4267-B584-775326D732CB}" type="slidenum">
              <a:rPr lang="en-US" altLang="id-ID">
                <a:solidFill>
                  <a:schemeClr val="tx2"/>
                </a:solidFill>
              </a:rPr>
              <a:pPr/>
              <a:t>9</a:t>
            </a:fld>
            <a:endParaRPr lang="en-US" altLang="id-ID">
              <a:solidFill>
                <a:schemeClr val="tx2"/>
              </a:solidFill>
            </a:endParaRPr>
          </a:p>
        </p:txBody>
      </p:sp>
      <p:sp>
        <p:nvSpPr>
          <p:cNvPr id="148484" name="Rectangle 4">
            <a:extLst>
              <a:ext uri="{FF2B5EF4-FFF2-40B4-BE49-F238E27FC236}">
                <a16:creationId xmlns="" xmlns:a16="http://schemas.microsoft.com/office/drawing/2014/main" id="{1C013A9E-73F2-48E1-9892-99E97042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09600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id-ID" altLang="id-ID" sz="2000" b="1">
                <a:solidFill>
                  <a:schemeClr val="hlink"/>
                </a:solidFill>
              </a:rPr>
              <a:t>Contoh </a:t>
            </a:r>
            <a:r>
              <a:rPr lang="id-ID" altLang="id-ID" sz="2000" b="1"/>
              <a:t>   </a:t>
            </a:r>
            <a:r>
              <a:rPr lang="id-ID" altLang="id-ID" sz="2000"/>
              <a:t>Tunjukkan bahwa </a:t>
            </a:r>
            <a:r>
              <a:rPr lang="id-ID" altLang="id-ID" sz="2000" i="1"/>
              <a:t>f</a:t>
            </a:r>
            <a:r>
              <a:rPr lang="id-ID" altLang="id-ID" sz="2000"/>
              <a:t> ( </a:t>
            </a:r>
            <a:r>
              <a:rPr lang="id-ID" altLang="id-ID" sz="2000" i="1"/>
              <a:t>x</a:t>
            </a:r>
            <a:r>
              <a:rPr lang="id-ID" altLang="id-ID" sz="2000"/>
              <a:t> ) = | </a:t>
            </a:r>
            <a:r>
              <a:rPr lang="id-ID" altLang="id-ID" sz="2000" i="1"/>
              <a:t>x </a:t>
            </a:r>
            <a:r>
              <a:rPr lang="id-ID" altLang="id-ID" sz="2000"/>
              <a:t>| kontinu di </a:t>
            </a:r>
            <a:r>
              <a:rPr lang="id-ID" altLang="id-ID" sz="2000" i="1"/>
              <a:t>x</a:t>
            </a:r>
            <a:r>
              <a:rPr lang="id-ID" altLang="id-ID" sz="2000"/>
              <a:t> = 0  tetapi tidak diferensiabel</a:t>
            </a:r>
            <a:r>
              <a:rPr lang="en-US" altLang="id-ID" sz="2000"/>
              <a:t> </a:t>
            </a:r>
            <a:r>
              <a:rPr lang="id-ID" altLang="id-ID" sz="2000"/>
              <a:t>di </a:t>
            </a:r>
            <a:r>
              <a:rPr lang="id-ID" altLang="id-ID" sz="2000" i="1"/>
              <a:t>x</a:t>
            </a:r>
            <a:r>
              <a:rPr lang="id-ID" altLang="id-ID" sz="2000"/>
              <a:t> = 0 </a:t>
            </a:r>
          </a:p>
        </p:txBody>
      </p:sp>
      <p:sp>
        <p:nvSpPr>
          <p:cNvPr id="148485" name="Text Box 5">
            <a:extLst>
              <a:ext uri="{FF2B5EF4-FFF2-40B4-BE49-F238E27FC236}">
                <a16:creationId xmlns="" xmlns:a16="http://schemas.microsoft.com/office/drawing/2014/main" id="{D00D654D-AD1F-4397-A92F-FBAA9FBD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95400"/>
            <a:ext cx="885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Jawab</a:t>
            </a:r>
          </a:p>
        </p:txBody>
      </p:sp>
      <p:sp>
        <p:nvSpPr>
          <p:cNvPr id="148486" name="Text Box 6">
            <a:extLst>
              <a:ext uri="{FF2B5EF4-FFF2-40B4-BE49-F238E27FC236}">
                <a16:creationId xmlns="" xmlns:a16="http://schemas.microsoft.com/office/drawing/2014/main" id="{28D4C2C8-3F0C-4B60-9E47-7A8EB9CC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28800"/>
            <a:ext cx="5713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Akan ditunjukkan bahwa f(x)=|x| kontinu di x=0</a:t>
            </a:r>
            <a:r>
              <a:rPr lang="en-US" altLang="id-ID"/>
              <a:t> </a:t>
            </a:r>
          </a:p>
        </p:txBody>
      </p:sp>
      <p:graphicFrame>
        <p:nvGraphicFramePr>
          <p:cNvPr id="148496" name="Object 16">
            <a:extLst>
              <a:ext uri="{FF2B5EF4-FFF2-40B4-BE49-F238E27FC236}">
                <a16:creationId xmlns="" xmlns:a16="http://schemas.microsoft.com/office/drawing/2014/main" id="{F886C021-ABBD-4681-B950-DF074AA756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3727450"/>
          <a:ext cx="14478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1" imgW="596900" imgH="279400" progId="Equation.3">
                  <p:embed/>
                </p:oleObj>
              </mc:Choice>
              <mc:Fallback>
                <p:oleObj name="Equation" r:id="rId11" imgW="596900" imgH="279400" progId="Equation.3">
                  <p:embed/>
                  <p:pic>
                    <p:nvPicPr>
                      <p:cNvPr id="148496" name="Object 16">
                        <a:extLst>
                          <a:ext uri="{FF2B5EF4-FFF2-40B4-BE49-F238E27FC236}">
                            <a16:creationId xmlns="" xmlns:a16="http://schemas.microsoft.com/office/drawing/2014/main" id="{F886C021-ABBD-4681-B950-DF074AA756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727450"/>
                        <a:ext cx="14478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7" name="Object 17">
            <a:extLst>
              <a:ext uri="{FF2B5EF4-FFF2-40B4-BE49-F238E27FC236}">
                <a16:creationId xmlns="" xmlns:a16="http://schemas.microsoft.com/office/drawing/2014/main" id="{838611E9-FD15-4286-8A08-10366189B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2475" y="3783013"/>
          <a:ext cx="14478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13" imgW="622030" imgH="266584" progId="Equation.3">
                  <p:embed/>
                </p:oleObj>
              </mc:Choice>
              <mc:Fallback>
                <p:oleObj name="Equation" r:id="rId13" imgW="622030" imgH="266584" progId="Equation.3">
                  <p:embed/>
                  <p:pic>
                    <p:nvPicPr>
                      <p:cNvPr id="148497" name="Object 17">
                        <a:extLst>
                          <a:ext uri="{FF2B5EF4-FFF2-40B4-BE49-F238E27FC236}">
                            <a16:creationId xmlns="" xmlns:a16="http://schemas.microsoft.com/office/drawing/2014/main" id="{838611E9-FD15-4286-8A08-10366189B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783013"/>
                        <a:ext cx="14478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1" name="Object 21">
            <a:extLst>
              <a:ext uri="{FF2B5EF4-FFF2-40B4-BE49-F238E27FC236}">
                <a16:creationId xmlns="" xmlns:a16="http://schemas.microsoft.com/office/drawing/2014/main" id="{59D01314-1D2E-4D31-BD89-F1F239F13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5224463"/>
          <a:ext cx="21463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15" imgW="977900" imgH="279400" progId="Equation.3">
                  <p:embed/>
                </p:oleObj>
              </mc:Choice>
              <mc:Fallback>
                <p:oleObj name="Equation" r:id="rId15" imgW="977900" imgH="279400" progId="Equation.3">
                  <p:embed/>
                  <p:pic>
                    <p:nvPicPr>
                      <p:cNvPr id="148501" name="Object 21">
                        <a:extLst>
                          <a:ext uri="{FF2B5EF4-FFF2-40B4-BE49-F238E27FC236}">
                            <a16:creationId xmlns="" xmlns:a16="http://schemas.microsoft.com/office/drawing/2014/main" id="{59D01314-1D2E-4D31-BD89-F1F239F13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224463"/>
                        <a:ext cx="21463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2" name="Text Box 22">
            <a:extLst>
              <a:ext uri="{FF2B5EF4-FFF2-40B4-BE49-F238E27FC236}">
                <a16:creationId xmlns="" xmlns:a16="http://schemas.microsoft.com/office/drawing/2014/main" id="{E41E539D-8D1C-46BB-AD6B-58CE40519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788" y="3270250"/>
            <a:ext cx="1157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/>
              <a:t> f(0) = 0</a:t>
            </a:r>
          </a:p>
        </p:txBody>
      </p:sp>
      <p:sp>
        <p:nvSpPr>
          <p:cNvPr id="148504" name="AutoShape 24">
            <a:extLst>
              <a:ext uri="{FF2B5EF4-FFF2-40B4-BE49-F238E27FC236}">
                <a16:creationId xmlns="" xmlns:a16="http://schemas.microsoft.com/office/drawing/2014/main" id="{39B47847-E785-4EC4-A00A-4E7AE2FA1CDF}"/>
              </a:ext>
            </a:extLst>
          </p:cNvPr>
          <p:cNvSpPr>
            <a:spLocks/>
          </p:cNvSpPr>
          <p:nvPr/>
        </p:nvSpPr>
        <p:spPr bwMode="auto">
          <a:xfrm>
            <a:off x="4968875" y="387985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id-ID" altLang="id-ID"/>
          </a:p>
        </p:txBody>
      </p:sp>
      <p:sp>
        <p:nvSpPr>
          <p:cNvPr id="148505" name="Text Box 25">
            <a:extLst>
              <a:ext uri="{FF2B5EF4-FFF2-40B4-BE49-F238E27FC236}">
                <a16:creationId xmlns="" xmlns:a16="http://schemas.microsoft.com/office/drawing/2014/main" id="{D39D710B-9D8F-44AE-B647-428F9DCDA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328453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ym typeface="Wingdings" panose="05000000000000000000" pitchFamily="2" charset="2"/>
              </a:rPr>
              <a:t></a:t>
            </a:r>
          </a:p>
        </p:txBody>
      </p:sp>
      <p:sp>
        <p:nvSpPr>
          <p:cNvPr id="148506" name="Text Box 26">
            <a:extLst>
              <a:ext uri="{FF2B5EF4-FFF2-40B4-BE49-F238E27FC236}">
                <a16:creationId xmlns="" xmlns:a16="http://schemas.microsoft.com/office/drawing/2014/main" id="{0004FAEB-9583-47A0-80B3-CD552CCCC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3817938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ym typeface="Wingdings" panose="05000000000000000000" pitchFamily="2" charset="2"/>
              </a:rPr>
              <a:t></a:t>
            </a:r>
          </a:p>
        </p:txBody>
      </p:sp>
      <p:sp>
        <p:nvSpPr>
          <p:cNvPr id="148507" name="Text Box 27">
            <a:extLst>
              <a:ext uri="{FF2B5EF4-FFF2-40B4-BE49-F238E27FC236}">
                <a16:creationId xmlns="" xmlns:a16="http://schemas.microsoft.com/office/drawing/2014/main" id="{49B5FB3C-69B3-4DA5-B316-03335793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825" y="5224463"/>
            <a:ext cx="38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>
                <a:sym typeface="Wingdings" panose="05000000000000000000" pitchFamily="2" charset="2"/>
              </a:rPr>
              <a:t></a:t>
            </a:r>
          </a:p>
        </p:txBody>
      </p:sp>
      <p:sp>
        <p:nvSpPr>
          <p:cNvPr id="148508" name="Text Box 28">
            <a:extLst>
              <a:ext uri="{FF2B5EF4-FFF2-40B4-BE49-F238E27FC236}">
                <a16:creationId xmlns="" xmlns:a16="http://schemas.microsoft.com/office/drawing/2014/main" id="{88E14FE4-CCF6-43B0-9412-5F0413FB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51525"/>
            <a:ext cx="224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id-ID" sz="2000" b="1"/>
              <a:t>f kontinu di x=0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4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5" grpId="0"/>
      <p:bldP spid="148486" grpId="0"/>
      <p:bldP spid="148502" grpId="0"/>
      <p:bldP spid="148504" grpId="0" animBg="1"/>
      <p:bldP spid="148505" grpId="0"/>
      <p:bldP spid="148506" grpId="0"/>
      <p:bldP spid="148507" grpId="0"/>
      <p:bldP spid="148508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255A52F4D62F478597BDE81B61B582" ma:contentTypeVersion="6" ma:contentTypeDescription="Buat sebuah dokumen baru." ma:contentTypeScope="" ma:versionID="df6f2bc1d64a20c425ac11203ecda82d">
  <xsd:schema xmlns:xsd="http://www.w3.org/2001/XMLSchema" xmlns:xs="http://www.w3.org/2001/XMLSchema" xmlns:p="http://schemas.microsoft.com/office/2006/metadata/properties" xmlns:ns2="13419623-612c-4085-9e02-c96b99fe98eb" targetNamespace="http://schemas.microsoft.com/office/2006/metadata/properties" ma:root="true" ma:fieldsID="43423baa28050b055af166ed3c561df2" ns2:_="">
    <xsd:import namespace="13419623-612c-4085-9e02-c96b99fe9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19623-612c-4085-9e02-c96b99fe9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2DCFFD-4501-499F-B53F-02FB838D24E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3419623-612c-4085-9e02-c96b99fe98e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FBDCDF-1663-41D0-BB27-E81475445C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19623-612c-4085-9e02-c96b99fe9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6BF963-3CAE-4E7A-84BC-601A2AB924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88</TotalTime>
  <Words>1218</Words>
  <Application>Microsoft Office PowerPoint</Application>
  <PresentationFormat>A4 Paper (210x297 mm)</PresentationFormat>
  <Paragraphs>399</Paragraphs>
  <Slides>39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Blends</vt:lpstr>
      <vt:lpstr>Paper</vt:lpstr>
      <vt:lpstr>Equation</vt:lpstr>
      <vt:lpstr>    TURUNAN</vt:lpstr>
      <vt:lpstr>4.1 Konsep Turunan</vt:lpstr>
      <vt:lpstr>PowerPoint Presentation</vt:lpstr>
      <vt:lpstr>PowerPoint Presentation</vt:lpstr>
      <vt:lpstr>PowerPoint Presentation</vt:lpstr>
      <vt:lpstr>4.1.2 Turunan Sepihak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4.2 Aturan Pencarian Turunan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4.4  Aturan Rantai</vt:lpstr>
      <vt:lpstr>PowerPoint Presentation</vt:lpstr>
      <vt:lpstr>PowerPoint Presentation</vt:lpstr>
      <vt:lpstr>PowerPoint Presentation</vt:lpstr>
      <vt:lpstr>4.5 Turunan Tingkat Tinggi</vt:lpstr>
      <vt:lpstr>PowerPoint Presentation</vt:lpstr>
      <vt:lpstr>4.6  Turunan Fungsi Implisit</vt:lpstr>
      <vt:lpstr>PowerPoint Presentation</vt:lpstr>
      <vt:lpstr>PowerPoint Presentation</vt:lpstr>
      <vt:lpstr>4.7 Garis singgung dan garis normal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4.8 Diferensial dan Hampiran</vt:lpstr>
      <vt:lpstr> 4.8.2 Hampiran </vt:lpstr>
      <vt:lpstr>PowerPoint Presentation</vt:lpstr>
    </vt:vector>
  </TitlesOfParts>
  <Company>Bandung Indah Raya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TURUNAN</dc:title>
  <dc:creator>MUTHI - WAFA Computer</dc:creator>
  <cp:lastModifiedBy>User</cp:lastModifiedBy>
  <cp:revision>6</cp:revision>
  <dcterms:created xsi:type="dcterms:W3CDTF">2008-09-19T03:24:57Z</dcterms:created>
  <dcterms:modified xsi:type="dcterms:W3CDTF">2024-09-16T03:08:01Z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0x010100D1255A52F4D62F478597BDE81B61B582</vt:lpwstr>
  </property>
</Properties>
</file>