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4"/>
  </p:sldMasterIdLst>
  <p:notesMasterIdLst>
    <p:notesMasterId r:id="rId49"/>
  </p:notesMasterIdLst>
  <p:handoutMasterIdLst>
    <p:handoutMasterId r:id="rId50"/>
  </p:handoutMasterIdLst>
  <p:sldIdLst>
    <p:sldId id="270" r:id="rId5"/>
    <p:sldId id="257" r:id="rId6"/>
    <p:sldId id="279" r:id="rId7"/>
    <p:sldId id="280" r:id="rId8"/>
    <p:sldId id="283" r:id="rId9"/>
    <p:sldId id="258" r:id="rId10"/>
    <p:sldId id="274" r:id="rId11"/>
    <p:sldId id="298" r:id="rId12"/>
    <p:sldId id="284" r:id="rId13"/>
    <p:sldId id="259" r:id="rId14"/>
    <p:sldId id="260" r:id="rId15"/>
    <p:sldId id="261" r:id="rId16"/>
    <p:sldId id="285" r:id="rId17"/>
    <p:sldId id="271" r:id="rId18"/>
    <p:sldId id="286" r:id="rId19"/>
    <p:sldId id="262" r:id="rId20"/>
    <p:sldId id="299" r:id="rId21"/>
    <p:sldId id="264" r:id="rId22"/>
    <p:sldId id="275" r:id="rId23"/>
    <p:sldId id="265" r:id="rId24"/>
    <p:sldId id="277" r:id="rId25"/>
    <p:sldId id="278" r:id="rId26"/>
    <p:sldId id="276" r:id="rId27"/>
    <p:sldId id="287" r:id="rId28"/>
    <p:sldId id="300" r:id="rId29"/>
    <p:sldId id="273" r:id="rId30"/>
    <p:sldId id="288" r:id="rId31"/>
    <p:sldId id="297" r:id="rId32"/>
    <p:sldId id="302" r:id="rId33"/>
    <p:sldId id="266" r:id="rId34"/>
    <p:sldId id="289" r:id="rId35"/>
    <p:sldId id="290" r:id="rId36"/>
    <p:sldId id="291" r:id="rId37"/>
    <p:sldId id="267" r:id="rId38"/>
    <p:sldId id="268" r:id="rId39"/>
    <p:sldId id="301" r:id="rId40"/>
    <p:sldId id="269" r:id="rId41"/>
    <p:sldId id="292" r:id="rId42"/>
    <p:sldId id="293" r:id="rId43"/>
    <p:sldId id="294" r:id="rId44"/>
    <p:sldId id="295" r:id="rId45"/>
    <p:sldId id="296" r:id="rId46"/>
    <p:sldId id="303" r:id="rId47"/>
    <p:sldId id="272" r:id="rId48"/>
  </p:sldIdLst>
  <p:sldSz cx="9906000" cy="6858000" type="A4"/>
  <p:notesSz cx="6888163" cy="10020300"/>
  <p:defaultTextStyle>
    <a:defPPr>
      <a:defRPr lang="id-ID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00"/>
    <a:srgbClr val="FF0066"/>
    <a:srgbClr val="66FF33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16" y="42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56.wmf"/><Relationship Id="rId1" Type="http://schemas.openxmlformats.org/officeDocument/2006/relationships/image" Target="../media/image66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82.wmf"/><Relationship Id="rId4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36.wmf"/><Relationship Id="rId1" Type="http://schemas.openxmlformats.org/officeDocument/2006/relationships/image" Target="../media/image8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99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94.wmf"/><Relationship Id="rId4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3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B230368C-23D6-41B8-9108-8D0B9347BD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B8CF229B-8543-4EED-99A5-7329A3429C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xmlns="" id="{20FBF697-2144-466F-AB98-002914F185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xmlns="" id="{C4E1C7DA-5D48-4850-8DC5-585D5CD6D4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B245048B-F885-4446-989D-62F05F5C5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BF125B24-BECA-4F77-8E99-C042FBF07F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EE7BCAB4-F15B-4973-AF00-91F281B68D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xmlns="" id="{A66D1AF6-BC93-48E9-8FD2-5CEB741A61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1838" y="750888"/>
            <a:ext cx="5427662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xmlns="" id="{C7673FB4-A11A-4533-A1A9-C49CBB398F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xmlns="" id="{A81891E5-37E5-4909-8B3F-7047425D81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xmlns="" id="{8E6A85C5-6F16-4F87-9586-42CFE4C71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8B12F7AD-AB73-4D2B-A498-01C2F7A96F7F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58287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AB09FE4-E7AF-433C-9C6D-E51194D6A5B2}"/>
              </a:ext>
            </a:extLst>
          </p:cNvPr>
          <p:cNvCxnSpPr/>
          <p:nvPr/>
        </p:nvCxnSpPr>
        <p:spPr>
          <a:xfrm>
            <a:off x="1585913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F0F3FB6-E216-40E1-BEE5-B9BE690BC468}"/>
              </a:ext>
            </a:extLst>
          </p:cNvPr>
          <p:cNvCxnSpPr/>
          <p:nvPr/>
        </p:nvCxnSpPr>
        <p:spPr>
          <a:xfrm>
            <a:off x="5100638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C48873B-270D-4E69-9A03-A69B62C0AD4B}"/>
              </a:ext>
            </a:extLst>
          </p:cNvPr>
          <p:cNvSpPr/>
          <p:nvPr/>
        </p:nvSpPr>
        <p:spPr>
          <a:xfrm>
            <a:off x="4918075" y="3525838"/>
            <a:ext cx="50800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7" name="Picture 8" descr="logobaru">
            <a:extLst>
              <a:ext uri="{FF2B5EF4-FFF2-40B4-BE49-F238E27FC236}">
                <a16:creationId xmlns:a16="http://schemas.microsoft.com/office/drawing/2014/main" xmlns="" id="{E80A3053-CD85-4D3C-B302-16FB39655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0"/>
            <a:ext cx="16129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4">
            <a:extLst>
              <a:ext uri="{FF2B5EF4-FFF2-40B4-BE49-F238E27FC236}">
                <a16:creationId xmlns:a16="http://schemas.microsoft.com/office/drawing/2014/main" xmlns="" id="{29E45180-9C37-47E8-831B-174C913F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5">
            <a:extLst>
              <a:ext uri="{FF2B5EF4-FFF2-40B4-BE49-F238E27FC236}">
                <a16:creationId xmlns:a16="http://schemas.microsoft.com/office/drawing/2014/main" xmlns="" id="{A1C1172B-A2E3-4D6B-806C-7E10874CF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E59A03-188C-4A23-8DF0-810AE8B5A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xmlns="" id="{D46141D9-18A5-4A20-BB26-45B7C4D9E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</a:t>
            </a:r>
            <a:r>
              <a:rPr lang="en-US">
                <a:latin typeface="+mn-lt"/>
              </a:rPr>
              <a:t>A1114 KALKULUS 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7215D-8E51-45ED-BC9D-C30A0909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98F68B-2DE4-4628-91A1-83CF2AD3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E6BA56-F366-404F-B430-F384CE6E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7555C-0D37-4584-B959-A22F6B27AB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2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C5966-094A-4D52-ACFA-8C9B182B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CB6AC1-5CE1-4371-975C-35E423A8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40F50A-364A-4FCB-B8CF-F741AEE6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D81FB-2BA9-42B1-B76A-F41F39047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41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457200"/>
            <a:ext cx="8915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5E074E-F3AA-4E8A-83EF-6CF9F5752E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60F8A6-AA87-4C27-9882-C238B612F7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37AC4-0C7E-46BC-AD72-E67965345B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xmlns="" id="{C3F9A650-51CA-4B21-B289-B72E4991826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1" y="1981200"/>
            <a:ext cx="4381501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199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199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32852B35-55AA-49CB-8C1D-F02ED1DF3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44ED322-3ADA-493A-88D9-A04B3841A8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5924AB-2F6B-433A-80F5-197D55C6B29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xmlns="" id="{ECD00ABB-8CE9-4432-9801-397BCAB6DE4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1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199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1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9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39FD545A-2E99-4CC7-9548-1D325FE753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86F6EF5C-83B0-45EF-89A4-AA620A231D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2E22-066D-4552-B041-8A7EE7863C7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AED40449-CE77-4307-B589-1CA2647AE86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3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1" y="1981200"/>
            <a:ext cx="4381501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981200"/>
            <a:ext cx="4381501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A7269D0-A0DE-4EED-A9FF-01D09BD495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148A4F69-4908-4B52-B31B-70664BEC1D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1063BC-4D5D-41AC-BD4D-4CFE045943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xmlns="" id="{16BC91E7-8BBA-4514-927D-8E4439705C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1981200"/>
            <a:ext cx="4381501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199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199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54030AC-CA71-4FAB-A79E-6DE24CCE78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909AF5-7B4E-4E58-AF85-249152D6E1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6C7EA-EE79-4A1B-97FF-1380D21A75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xmlns="" id="{77D7AC1E-C865-4841-A9C6-46CF3CE1A0F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B09864E7-72A8-49D3-A06B-0610A560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xmlns="" id="{B97FB115-507F-4677-A0F4-614CDB9E2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71BBE7-3CF4-4BE1-A860-EA51C23F040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5">
            <a:extLst>
              <a:ext uri="{FF2B5EF4-FFF2-40B4-BE49-F238E27FC236}">
                <a16:creationId xmlns:a16="http://schemas.microsoft.com/office/drawing/2014/main" xmlns="" id="{9293ABC1-4C52-4302-A426-51A33D9D28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14A356E-DB73-440D-B6BC-A4F1B54A0356}"/>
              </a:ext>
            </a:extLst>
          </p:cNvPr>
          <p:cNvCxnSpPr/>
          <p:nvPr/>
        </p:nvCxnSpPr>
        <p:spPr>
          <a:xfrm>
            <a:off x="742950" y="4916488"/>
            <a:ext cx="85852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254B795-B73C-4B9B-A059-9C27A32C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D22604D0-B472-4438-BA0B-205C1542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31972E4-7058-495E-8C26-BB3C0107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E41E4-DA70-4833-A0CD-F139CAE68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1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686196-15CE-43DA-8DFA-7FCB69CA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C776D3-3E71-4BEF-A88F-C0397C56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EB46ED-61B8-401C-850F-966089BA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64179-770A-43F4-9DDE-C5297AB5C9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85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0701631-A43E-4C4A-8B57-95E46BC38ADF}"/>
              </a:ext>
            </a:extLst>
          </p:cNvPr>
          <p:cNvCxnSpPr/>
          <p:nvPr/>
        </p:nvCxnSpPr>
        <p:spPr>
          <a:xfrm>
            <a:off x="609600" y="2179638"/>
            <a:ext cx="4062413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0367126-1EF7-46A7-8CBE-D2E1DC1B6AEB}"/>
              </a:ext>
            </a:extLst>
          </p:cNvPr>
          <p:cNvCxnSpPr/>
          <p:nvPr/>
        </p:nvCxnSpPr>
        <p:spPr>
          <a:xfrm>
            <a:off x="5151438" y="2179638"/>
            <a:ext cx="406082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6AF1EC-C174-433A-B3E9-FA383E34F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F9EE86-8B73-4116-9DC3-BD7E1E7CF6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FCCAB97F-20C4-4A90-A40A-C591C4D9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xmlns="" id="{109FD056-323A-48A0-9DA7-03DA30D9F7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7E4260-5F95-4AB9-9D5D-C67D6C0E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65EE91-4DCB-443A-A024-AFDF0A66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8820A6-0D4F-4D81-83F8-CE2272F1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843C3-D98C-47F9-A5A6-AD398B6F4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3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9ED4DC8-588D-4C52-9CB2-B877FB69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6790B2-7C75-4002-89D8-EAFEE702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DE48DE-2135-4D7E-B039-70E9FDF1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AFC37-4562-4838-8E09-AD44F0F66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3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xmlns="" id="{72933B0E-197C-41E3-A1AA-C8A6900B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08996AB1-8E91-4C52-B958-7F51C6AA0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B8922B-9F58-42E5-A55D-7864084A56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A6D7E3F8-A1FC-45C7-B782-BCA3239C3F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xmlns="" id="{AEEFF187-B13E-493C-87AF-3D7CEBB9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C3008739-8A61-408C-A994-461FC3533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2EA419-BDB5-400C-9CB8-6CC9F83032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7566F57E-BBB2-40E0-AE0F-FA16090125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>
            <a:extLst>
              <a:ext uri="{FF2B5EF4-FFF2-40B4-BE49-F238E27FC236}">
                <a16:creationId xmlns:a16="http://schemas.microsoft.com/office/drawing/2014/main" xmlns="" id="{DA8FB07B-39DD-44CF-BB36-0C371AC5DF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447800"/>
            <a:ext cx="8915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62D312B2-5B6F-410B-91A3-B7021C997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73800" y="6203950"/>
            <a:ext cx="28067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6D3AB556-477C-4019-BF08-5F78CBBC1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1400" y="6203950"/>
            <a:ext cx="387985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17478DC6-1526-4B41-A2C1-11F7861E1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0663" y="6181725"/>
            <a:ext cx="6604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defRPr sz="1600">
                <a:solidFill>
                  <a:schemeClr val="tx2"/>
                </a:solidFill>
              </a:defRPr>
            </a:lvl1pPr>
          </a:lstStyle>
          <a:p>
            <a:fld id="{7F6C1359-86E6-4EC3-ABC2-189680D51A2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0E67CE19-D48C-4BDC-A9A8-824A710A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0.bin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wmf"/><Relationship Id="rId9" Type="http://schemas.openxmlformats.org/officeDocument/2006/relationships/image" Target="../media/image6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8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58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7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92.jpeg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5.wmf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4.bin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16.bin"/><Relationship Id="rId20" Type="http://schemas.openxmlformats.org/officeDocument/2006/relationships/image" Target="../media/image10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10.bin"/><Relationship Id="rId15" Type="http://schemas.openxmlformats.org/officeDocument/2006/relationships/image" Target="../media/image106.wmf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2.bin"/><Relationship Id="rId14" Type="http://schemas.openxmlformats.org/officeDocument/2006/relationships/oleObject" Target="../embeddings/oleObject115.bin"/><Relationship Id="rId22" Type="http://schemas.openxmlformats.org/officeDocument/2006/relationships/image" Target="../media/image10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1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29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4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4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15681ECB-6BC2-403D-977F-8D4C4B6D5A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5214" y="1628777"/>
            <a:ext cx="8420100" cy="13684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 </a:t>
            </a:r>
            <a:r>
              <a:rPr lang="id-ID" sz="6600">
                <a:latin typeface="Algerian" pitchFamily="82" charset="0"/>
              </a:rPr>
              <a:t>Aplikasi Turunan</a:t>
            </a:r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xmlns="" id="{56A9903D-EA51-490F-82BA-D46851FA53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1EABCB-A325-4B01-BCD4-41B53300D6C9}" type="slidenum">
              <a:rPr lang="en-US" altLang="en-US" sz="1600">
                <a:solidFill>
                  <a:schemeClr val="tx2"/>
                </a:solidFill>
              </a:rPr>
              <a:pPr/>
              <a:t>1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xmlns="" id="{1B4B13F1-24D8-442E-90FB-1A3ACC600A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endParaRPr lang="id-ID" altLang="en-US" sz="2000" b="1" u="sng">
              <a:latin typeface="Tahoma" panose="020B0604030504040204" pitchFamily="34" charset="0"/>
            </a:endParaRPr>
          </a:p>
          <a:p>
            <a:pPr lvl="1"/>
            <a:endParaRPr lang="id-ID" altLang="en-US" sz="2000">
              <a:latin typeface="Tahoma" panose="020B0604030504040204" pitchFamily="34" charset="0"/>
            </a:endParaRPr>
          </a:p>
          <a:p>
            <a:pPr lvl="1"/>
            <a:endParaRPr lang="id-ID" altLang="en-US" sz="2000">
              <a:latin typeface="Tahoma" panose="020B0604030504040204" pitchFamily="34" charset="0"/>
            </a:endParaRPr>
          </a:p>
          <a:p>
            <a:pPr lvl="1"/>
            <a:endParaRPr lang="id-ID" altLang="en-US" sz="2000"/>
          </a:p>
          <a:p>
            <a:pPr lvl="1"/>
            <a:endParaRPr lang="id-ID" altLang="en-US" sz="2000"/>
          </a:p>
          <a:p>
            <a:pPr lvl="1"/>
            <a:endParaRPr lang="id-ID" altLang="en-US" sz="1800"/>
          </a:p>
          <a:p>
            <a:pPr lvl="1">
              <a:buFont typeface="Wingdings" panose="05000000000000000000" pitchFamily="2" charset="2"/>
              <a:buNone/>
            </a:pPr>
            <a:endParaRPr lang="id-ID" altLang="en-US" sz="1800" b="1" u="sng"/>
          </a:p>
        </p:txBody>
      </p:sp>
      <p:graphicFrame>
        <p:nvGraphicFramePr>
          <p:cNvPr id="16421" name="Object 37">
            <a:extLst>
              <a:ext uri="{FF2B5EF4-FFF2-40B4-BE49-F238E27FC236}">
                <a16:creationId xmlns:a16="http://schemas.microsoft.com/office/drawing/2014/main" xmlns="" id="{480A20D6-3638-49B6-BBD5-55FA6C5F7D4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68450" y="1412875"/>
          <a:ext cx="5761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171700" imgH="215900" progId="Equation.3">
                  <p:embed/>
                </p:oleObj>
              </mc:Choice>
              <mc:Fallback>
                <p:oleObj name="Equation" r:id="rId3" imgW="2171700" imgH="215900" progId="Equation.3">
                  <p:embed/>
                  <p:pic>
                    <p:nvPicPr>
                      <p:cNvPr id="16421" name="Object 37">
                        <a:extLst>
                          <a:ext uri="{FF2B5EF4-FFF2-40B4-BE49-F238E27FC236}">
                            <a16:creationId xmlns:a16="http://schemas.microsoft.com/office/drawing/2014/main" xmlns="" id="{480A20D6-3638-49B6-BBD5-55FA6C5F7D4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412875"/>
                        <a:ext cx="57610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xmlns="" id="{64A244E9-C8EF-44C9-B497-E666C0CDD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433126-4D65-4B7F-82B0-FEABFE961B28}" type="slidenum">
              <a:rPr lang="en-US" altLang="en-US" sz="1200">
                <a:latin typeface="Arial Black" panose="020B0A04020102020204" pitchFamily="34" charset="0"/>
              </a:rPr>
              <a:pPr/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xmlns="" id="{12C7AB25-3A57-4BD0-BE1C-4A63947E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194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xmlns="" id="{514B8AC0-06C7-4219-A269-24C7760D5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338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5" name="Rectangle 8">
            <a:extLst>
              <a:ext uri="{FF2B5EF4-FFF2-40B4-BE49-F238E27FC236}">
                <a16:creationId xmlns:a16="http://schemas.microsoft.com/office/drawing/2014/main" xmlns="" id="{B6C8CF76-D504-4A07-BD94-713BED57F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194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6" name="Rectangle 9">
            <a:extLst>
              <a:ext uri="{FF2B5EF4-FFF2-40B4-BE49-F238E27FC236}">
                <a16:creationId xmlns:a16="http://schemas.microsoft.com/office/drawing/2014/main" xmlns="" id="{BDBE5E18-EA33-43E7-B33C-95606456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338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657" name="Text Box 27">
            <a:extLst>
              <a:ext uri="{FF2B5EF4-FFF2-40B4-BE49-F238E27FC236}">
                <a16:creationId xmlns:a16="http://schemas.microsoft.com/office/drawing/2014/main" xmlns="" id="{3A48ADEE-25AB-4E82-8BA2-DA367E2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868863"/>
            <a:ext cx="532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2400"/>
              <a:t>Fungsi f </a:t>
            </a:r>
            <a:r>
              <a:rPr lang="id-ID" altLang="en-US" sz="2400"/>
              <a:t>monoton</a:t>
            </a:r>
            <a:r>
              <a:rPr lang="en-US" altLang="en-US" sz="2400"/>
              <a:t> turun pada selang I</a:t>
            </a:r>
            <a:endParaRPr lang="id-ID" altLang="en-US" sz="2400"/>
          </a:p>
        </p:txBody>
      </p:sp>
      <p:sp>
        <p:nvSpPr>
          <p:cNvPr id="16414" name="Text Box 30">
            <a:extLst>
              <a:ext uri="{FF2B5EF4-FFF2-40B4-BE49-F238E27FC236}">
                <a16:creationId xmlns:a16="http://schemas.microsoft.com/office/drawing/2014/main" xmlns="" id="{5D199C64-5E94-4D05-86F1-AA8C33FA6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2420938"/>
            <a:ext cx="603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f(x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xmlns="" id="{222CF1B9-6C48-4F5C-98AD-32A49C50E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2828925"/>
            <a:ext cx="60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f(x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16416" name="Text Box 32">
            <a:extLst>
              <a:ext uri="{FF2B5EF4-FFF2-40B4-BE49-F238E27FC236}">
                <a16:creationId xmlns:a16="http://schemas.microsoft.com/office/drawing/2014/main" xmlns="" id="{53F0A428-4223-47ED-8C1A-3525CB5E9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789363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16417" name="Text Box 33">
            <a:extLst>
              <a:ext uri="{FF2B5EF4-FFF2-40B4-BE49-F238E27FC236}">
                <a16:creationId xmlns:a16="http://schemas.microsoft.com/office/drawing/2014/main" xmlns="" id="{42FAD913-11F1-407F-85D0-B0C5FD612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3789363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16420" name="Text Box 36">
            <a:extLst>
              <a:ext uri="{FF2B5EF4-FFF2-40B4-BE49-F238E27FC236}">
                <a16:creationId xmlns:a16="http://schemas.microsoft.com/office/drawing/2014/main" xmlns="" id="{8E8481B1-26FC-4840-A82F-35645CC9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811213"/>
            <a:ext cx="601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id-ID" altLang="en-US" sz="2400" b="1" u="sng"/>
              <a:t>monoton turun</a:t>
            </a:r>
            <a:r>
              <a:rPr lang="id-ID" altLang="en-US" sz="2400"/>
              <a:t> pada interval I jika untuk</a:t>
            </a:r>
            <a:endParaRPr lang="en-US" altLang="en-US" sz="2400"/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xmlns="" id="{5B3C9F8F-3365-4E32-94B3-5862C41DC506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2349500"/>
            <a:ext cx="4679950" cy="2303463"/>
            <a:chOff x="1306" y="1480"/>
            <a:chExt cx="2948" cy="1451"/>
          </a:xfrm>
        </p:grpSpPr>
        <p:sp>
          <p:nvSpPr>
            <p:cNvPr id="27671" name="Line 40">
              <a:extLst>
                <a:ext uri="{FF2B5EF4-FFF2-40B4-BE49-F238E27FC236}">
                  <a16:creationId xmlns:a16="http://schemas.microsoft.com/office/drawing/2014/main" xmlns="" id="{C6D60A46-3CAE-491B-BC16-1FA15F398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1480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41">
              <a:extLst>
                <a:ext uri="{FF2B5EF4-FFF2-40B4-BE49-F238E27FC236}">
                  <a16:creationId xmlns:a16="http://schemas.microsoft.com/office/drawing/2014/main" xmlns="" id="{F04E6E48-9E78-4C3A-8340-E5FC61B7B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6" y="2478"/>
              <a:ext cx="29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26" name="Line 42">
            <a:extLst>
              <a:ext uri="{FF2B5EF4-FFF2-40B4-BE49-F238E27FC236}">
                <a16:creationId xmlns:a16="http://schemas.microsoft.com/office/drawing/2014/main" xmlns="" id="{E328D368-5981-40C3-A0A8-7B85FD589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4149725"/>
            <a:ext cx="2519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Freeform 43">
            <a:extLst>
              <a:ext uri="{FF2B5EF4-FFF2-40B4-BE49-F238E27FC236}">
                <a16:creationId xmlns:a16="http://schemas.microsoft.com/office/drawing/2014/main" xmlns="" id="{EF7F7EC6-5FDB-4E3C-9AE2-00A8F32A8B94}"/>
              </a:ext>
            </a:extLst>
          </p:cNvPr>
          <p:cNvSpPr>
            <a:spLocks/>
          </p:cNvSpPr>
          <p:nvPr/>
        </p:nvSpPr>
        <p:spPr bwMode="auto">
          <a:xfrm>
            <a:off x="4089400" y="2492375"/>
            <a:ext cx="2592388" cy="1008063"/>
          </a:xfrm>
          <a:custGeom>
            <a:avLst/>
            <a:gdLst>
              <a:gd name="T0" fmla="*/ 0 w 1633"/>
              <a:gd name="T1" fmla="*/ 0 h 635"/>
              <a:gd name="T2" fmla="*/ 2147483647 w 1633"/>
              <a:gd name="T3" fmla="*/ 2147483647 h 635"/>
              <a:gd name="T4" fmla="*/ 2147483647 w 1633"/>
              <a:gd name="T5" fmla="*/ 2147483647 h 635"/>
              <a:gd name="T6" fmla="*/ 0 60000 65536"/>
              <a:gd name="T7" fmla="*/ 0 60000 65536"/>
              <a:gd name="T8" fmla="*/ 0 60000 65536"/>
              <a:gd name="T9" fmla="*/ 0 w 1633"/>
              <a:gd name="T10" fmla="*/ 0 h 635"/>
              <a:gd name="T11" fmla="*/ 1633 w 1633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635">
                <a:moveTo>
                  <a:pt x="0" y="0"/>
                </a:moveTo>
                <a:cubicBezTo>
                  <a:pt x="340" y="60"/>
                  <a:pt x="680" y="121"/>
                  <a:pt x="952" y="227"/>
                </a:cubicBezTo>
                <a:cubicBezTo>
                  <a:pt x="1224" y="333"/>
                  <a:pt x="1428" y="484"/>
                  <a:pt x="1633" y="6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8" name="Text Box 44">
            <a:extLst>
              <a:ext uri="{FF2B5EF4-FFF2-40B4-BE49-F238E27FC236}">
                <a16:creationId xmlns:a16="http://schemas.microsoft.com/office/drawing/2014/main" xmlns="" id="{E2E6AB34-5C79-4700-8E21-DE8D065E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4076700"/>
            <a:ext cx="307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b="1"/>
              <a:t>I</a:t>
            </a:r>
          </a:p>
        </p:txBody>
      </p:sp>
      <p:sp>
        <p:nvSpPr>
          <p:cNvPr id="16429" name="Line 45">
            <a:extLst>
              <a:ext uri="{FF2B5EF4-FFF2-40B4-BE49-F238E27FC236}">
                <a16:creationId xmlns:a16="http://schemas.microsoft.com/office/drawing/2014/main" xmlns="" id="{5DD48E97-745E-42CA-8AD5-FFB5B5EDF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6368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1" name="Line 47">
            <a:extLst>
              <a:ext uri="{FF2B5EF4-FFF2-40B4-BE49-F238E27FC236}">
                <a16:creationId xmlns:a16="http://schemas.microsoft.com/office/drawing/2014/main" xmlns="" id="{30D735B8-4CE6-40DB-A67B-DA3B00BEE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4938" y="26368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2" name="Line 48">
            <a:extLst>
              <a:ext uri="{FF2B5EF4-FFF2-40B4-BE49-F238E27FC236}">
                <a16:creationId xmlns:a16="http://schemas.microsoft.com/office/drawing/2014/main" xmlns="" id="{21A005E5-CF9D-4EDB-977C-D44897A8D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5" y="308451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3" name="Line 49">
            <a:extLst>
              <a:ext uri="{FF2B5EF4-FFF2-40B4-BE49-F238E27FC236}">
                <a16:creationId xmlns:a16="http://schemas.microsoft.com/office/drawing/2014/main" xmlns="" id="{1A581F1C-2064-4DA0-B88D-3D5520BB1C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4938" y="3068638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30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2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20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20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4" grpId="0"/>
      <p:bldP spid="16415" grpId="0"/>
      <p:bldP spid="16416" grpId="0"/>
      <p:bldP spid="16417" grpId="0"/>
      <p:bldP spid="16420" grpId="0"/>
      <p:bldP spid="164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021A4B80-1CD3-47A2-882A-12486F2B4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725" y="404813"/>
            <a:ext cx="9420225" cy="5832475"/>
          </a:xfrm>
        </p:spPr>
        <p:txBody>
          <a:bodyPr/>
          <a:lstStyle/>
          <a:p>
            <a:pPr marL="660400" indent="-660400">
              <a:lnSpc>
                <a:spcPct val="80000"/>
              </a:lnSpc>
            </a:pPr>
            <a:endParaRPr lang="en-US" altLang="en-US" sz="1400" b="1"/>
          </a:p>
          <a:p>
            <a:pPr marL="660400" indent="-6604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FF3399"/>
                </a:solidFill>
              </a:rPr>
              <a:t>	</a:t>
            </a:r>
            <a:r>
              <a:rPr lang="en-US" altLang="en-US" sz="1800" b="1">
                <a:solidFill>
                  <a:srgbClr val="FF3399"/>
                </a:solidFill>
              </a:rPr>
              <a:t>Teorema 5.1 :</a:t>
            </a:r>
            <a:r>
              <a:rPr lang="en-US" altLang="en-US" sz="1800" b="1"/>
              <a:t> </a:t>
            </a:r>
            <a:r>
              <a:rPr lang="en-US" altLang="en-US" sz="1800"/>
              <a:t> </a:t>
            </a:r>
            <a:r>
              <a:rPr lang="id-ID" altLang="en-US" sz="2000">
                <a:latin typeface="Tahoma" panose="020B0604030504040204" pitchFamily="34" charset="0"/>
              </a:rPr>
              <a:t>Andaikan </a:t>
            </a:r>
            <a:r>
              <a:rPr lang="id-ID" altLang="en-US" sz="2000" i="1">
                <a:latin typeface="Tahoma" panose="020B0604030504040204" pitchFamily="34" charset="0"/>
              </a:rPr>
              <a:t>f </a:t>
            </a:r>
            <a:r>
              <a:rPr lang="id-ID" altLang="en-US" sz="2000">
                <a:latin typeface="Tahoma" panose="020B0604030504040204" pitchFamily="34" charset="0"/>
              </a:rPr>
              <a:t>diferensiabel di selang I, maka </a:t>
            </a:r>
          </a:p>
          <a:p>
            <a:pPr marL="1035050" lvl="1" indent="-577850">
              <a:lnSpc>
                <a:spcPct val="105000"/>
              </a:lnSpc>
            </a:pPr>
            <a:r>
              <a:rPr lang="id-ID" altLang="en-US" sz="2000">
                <a:latin typeface="Tahoma" panose="020B0604030504040204" pitchFamily="34" charset="0"/>
              </a:rPr>
              <a:t>Fungsi </a:t>
            </a:r>
            <a:r>
              <a:rPr lang="id-ID" altLang="en-US" sz="2000" i="1">
                <a:latin typeface="Tahoma" panose="020B0604030504040204" pitchFamily="34" charset="0"/>
              </a:rPr>
              <a:t>f</a:t>
            </a:r>
            <a:r>
              <a:rPr lang="en-US" altLang="en-US" sz="2000" i="1">
                <a:latin typeface="Tahoma" panose="020B0604030504040204" pitchFamily="34" charset="0"/>
              </a:rPr>
              <a:t> </a:t>
            </a:r>
            <a:r>
              <a:rPr lang="id-ID" altLang="en-US" sz="2000">
                <a:latin typeface="Tahoma" panose="020B0604030504040204" pitchFamily="34" charset="0"/>
              </a:rPr>
              <a:t>(</a:t>
            </a:r>
            <a:r>
              <a:rPr lang="id-ID" altLang="en-US" sz="2000" i="1">
                <a:latin typeface="Tahoma" panose="020B0604030504040204" pitchFamily="34" charset="0"/>
              </a:rPr>
              <a:t>x</a:t>
            </a:r>
            <a:r>
              <a:rPr lang="id-ID" altLang="en-US" sz="2000">
                <a:latin typeface="Tahoma" panose="020B0604030504040204" pitchFamily="34" charset="0"/>
              </a:rPr>
              <a:t>) monoton naik pada I jika </a:t>
            </a:r>
          </a:p>
          <a:p>
            <a:pPr marL="1035050" lvl="1" indent="-577850">
              <a:lnSpc>
                <a:spcPct val="105000"/>
              </a:lnSpc>
            </a:pPr>
            <a:r>
              <a:rPr lang="id-ID" altLang="en-US" sz="2000">
                <a:latin typeface="Tahoma" panose="020B0604030504040204" pitchFamily="34" charset="0"/>
              </a:rPr>
              <a:t>Fungsi </a:t>
            </a:r>
            <a:r>
              <a:rPr lang="id-ID" altLang="en-US" sz="2000" i="1">
                <a:latin typeface="Tahoma" panose="020B0604030504040204" pitchFamily="34" charset="0"/>
              </a:rPr>
              <a:t>f</a:t>
            </a:r>
            <a:r>
              <a:rPr lang="en-US" altLang="en-US" sz="2000" i="1">
                <a:latin typeface="Tahoma" panose="020B0604030504040204" pitchFamily="34" charset="0"/>
              </a:rPr>
              <a:t> </a:t>
            </a:r>
            <a:r>
              <a:rPr lang="id-ID" altLang="en-US" sz="2000" i="1">
                <a:latin typeface="Tahoma" panose="020B0604030504040204" pitchFamily="34" charset="0"/>
              </a:rPr>
              <a:t>x</a:t>
            </a:r>
            <a:r>
              <a:rPr lang="id-ID" altLang="en-US" sz="2000">
                <a:latin typeface="Tahoma" panose="020B0604030504040204" pitchFamily="34" charset="0"/>
              </a:rPr>
              <a:t>) monoton turun pada I jika </a:t>
            </a:r>
          </a:p>
          <a:p>
            <a:pPr marL="660400" indent="-660400">
              <a:lnSpc>
                <a:spcPct val="125000"/>
              </a:lnSpc>
            </a:pPr>
            <a:endParaRPr lang="id-ID" altLang="en-US" sz="2000" b="1">
              <a:latin typeface="Tahoma" panose="020B0604030504040204" pitchFamily="34" charset="0"/>
            </a:endParaRPr>
          </a:p>
          <a:p>
            <a:pPr marL="660400" indent="-66040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FF0066"/>
                </a:solidFill>
                <a:latin typeface="Tahoma" panose="020B0604030504040204" pitchFamily="34" charset="0"/>
              </a:rPr>
              <a:t>	</a:t>
            </a:r>
            <a:r>
              <a:rPr lang="id-ID" altLang="en-US" sz="2000" b="1">
                <a:solidFill>
                  <a:srgbClr val="FF0066"/>
                </a:solidFill>
                <a:latin typeface="Tahoma" panose="020B0604030504040204" pitchFamily="34" charset="0"/>
              </a:rPr>
              <a:t>Contoh </a:t>
            </a:r>
            <a:r>
              <a:rPr lang="id-ID" altLang="en-US" sz="2000" b="1">
                <a:latin typeface="Tahoma" panose="020B0604030504040204" pitchFamily="34" charset="0"/>
              </a:rPr>
              <a:t>  </a:t>
            </a:r>
            <a:r>
              <a:rPr lang="id-ID" altLang="en-US" sz="2000">
                <a:latin typeface="Tahoma" panose="020B0604030504040204" pitchFamily="34" charset="0"/>
              </a:rPr>
              <a:t> Tentukan selang kemonotonan dari </a:t>
            </a:r>
          </a:p>
          <a:p>
            <a:pPr marL="660400" indent="-66040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	</a:t>
            </a:r>
            <a:r>
              <a:rPr lang="id-ID" altLang="en-US" sz="2000" b="1">
                <a:latin typeface="Tahoma" panose="020B0604030504040204" pitchFamily="34" charset="0"/>
              </a:rPr>
              <a:t>Jawab </a:t>
            </a:r>
            <a:r>
              <a:rPr lang="id-ID" altLang="en-US" sz="2000">
                <a:latin typeface="Tahoma" panose="020B0604030504040204" pitchFamily="34" charset="0"/>
              </a:rPr>
              <a:t>:</a:t>
            </a:r>
          </a:p>
          <a:p>
            <a:pPr marL="660400" indent="-660400">
              <a:lnSpc>
                <a:spcPct val="125000"/>
              </a:lnSpc>
            </a:pPr>
            <a:endParaRPr lang="id-ID" altLang="en-US" sz="2000">
              <a:latin typeface="Tahoma" panose="020B0604030504040204" pitchFamily="34" charset="0"/>
            </a:endParaRPr>
          </a:p>
          <a:p>
            <a:pPr marL="660400" indent="-660400">
              <a:lnSpc>
                <a:spcPct val="125000"/>
              </a:lnSpc>
            </a:pPr>
            <a:endParaRPr lang="id-ID" altLang="en-US" sz="2000">
              <a:latin typeface="Tahoma" panose="020B0604030504040204" pitchFamily="34" charset="0"/>
            </a:endParaRPr>
          </a:p>
          <a:p>
            <a:pPr marL="660400" indent="-660400">
              <a:lnSpc>
                <a:spcPct val="125000"/>
              </a:lnSpc>
            </a:pPr>
            <a:endParaRPr lang="id-ID" altLang="en-US" sz="2000">
              <a:latin typeface="Tahoma" panose="020B0604030504040204" pitchFamily="34" charset="0"/>
            </a:endParaRPr>
          </a:p>
          <a:p>
            <a:pPr marL="660400" indent="-660400">
              <a:lnSpc>
                <a:spcPct val="125000"/>
              </a:lnSpc>
            </a:pPr>
            <a:endParaRPr lang="id-ID" altLang="en-US" sz="2000">
              <a:latin typeface="Tahoma" panose="020B0604030504040204" pitchFamily="34" charset="0"/>
            </a:endParaRPr>
          </a:p>
          <a:p>
            <a:pPr marL="660400" indent="-66040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	</a:t>
            </a:r>
          </a:p>
          <a:p>
            <a:pPr marL="660400" indent="-66040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	</a:t>
            </a:r>
            <a:r>
              <a:rPr lang="id-ID" altLang="en-US" sz="2000" i="1">
                <a:latin typeface="Tahoma" panose="020B0604030504040204" pitchFamily="34" charset="0"/>
              </a:rPr>
              <a:t>f</a:t>
            </a:r>
            <a:r>
              <a:rPr lang="id-ID" altLang="en-US" sz="2000">
                <a:latin typeface="Tahoma" panose="020B0604030504040204" pitchFamily="34" charset="0"/>
              </a:rPr>
              <a:t>(</a:t>
            </a:r>
            <a:r>
              <a:rPr lang="id-ID" altLang="en-US" sz="2000" i="1">
                <a:latin typeface="Tahoma" panose="020B0604030504040204" pitchFamily="34" charset="0"/>
              </a:rPr>
              <a:t>x</a:t>
            </a:r>
            <a:r>
              <a:rPr lang="id-ID" altLang="en-US" sz="2000">
                <a:latin typeface="Tahoma" panose="020B0604030504040204" pitchFamily="34" charset="0"/>
              </a:rPr>
              <a:t>) monoton naik  	   </a:t>
            </a:r>
            <a:endParaRPr lang="en-US" altLang="en-US" sz="2000">
              <a:latin typeface="Tahoma" panose="020B0604030504040204" pitchFamily="34" charset="0"/>
            </a:endParaRPr>
          </a:p>
          <a:p>
            <a:pPr marL="660400" indent="-660400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	</a:t>
            </a:r>
            <a:r>
              <a:rPr lang="id-ID" altLang="en-US" sz="2000" i="1">
                <a:latin typeface="Tahoma" panose="020B0604030504040204" pitchFamily="34" charset="0"/>
              </a:rPr>
              <a:t>f</a:t>
            </a:r>
            <a:r>
              <a:rPr lang="id-ID" altLang="en-US" sz="2000">
                <a:latin typeface="Tahoma" panose="020B0604030504040204" pitchFamily="34" charset="0"/>
              </a:rPr>
              <a:t>(</a:t>
            </a:r>
            <a:r>
              <a:rPr lang="id-ID" altLang="en-US" sz="2000" i="1">
                <a:latin typeface="Tahoma" panose="020B0604030504040204" pitchFamily="34" charset="0"/>
              </a:rPr>
              <a:t>x</a:t>
            </a:r>
            <a:r>
              <a:rPr lang="id-ID" altLang="en-US" sz="2000">
                <a:latin typeface="Tahoma" panose="020B0604030504040204" pitchFamily="34" charset="0"/>
              </a:rPr>
              <a:t>) monoton turun  pada </a:t>
            </a:r>
            <a:r>
              <a:rPr lang="en-US" altLang="en-US" sz="2000">
                <a:latin typeface="Tahoma" panose="020B0604030504040204" pitchFamily="34" charset="0"/>
              </a:rPr>
              <a:t>(0,2) dan (2,4).    </a:t>
            </a:r>
            <a:endParaRPr lang="id-ID" altLang="en-US" sz="2000">
              <a:latin typeface="Tahoma" panose="020B0604030504040204" pitchFamily="34" charset="0"/>
            </a:endParaRPr>
          </a:p>
          <a:p>
            <a:pPr marL="660400" indent="-660400">
              <a:lnSpc>
                <a:spcPct val="105000"/>
              </a:lnSpc>
            </a:pPr>
            <a:endParaRPr lang="id-ID" altLang="en-US" sz="2000">
              <a:latin typeface="Tahoma" panose="020B0604030504040204" pitchFamily="34" charset="0"/>
            </a:endParaRP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xmlns="" id="{521CA08D-C567-4C57-8FD7-2C1E3359E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3CBD91-6BFC-49C2-8CCF-B68A27186DCF}" type="slidenum">
              <a:rPr lang="en-US" altLang="en-US" sz="1200">
                <a:latin typeface="Arial Black" panose="020B0A04020102020204" pitchFamily="34" charset="0"/>
              </a:rPr>
              <a:pPr/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xmlns="" id="{DB7B98F8-3B1C-49A6-A0D1-9D60AEB6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xmlns="" id="{AA13F86D-2FD1-4717-B800-0DD3D02CB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163" y="968375"/>
          <a:ext cx="21605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1066337" imgH="203112" progId="Equation.3">
                  <p:embed/>
                </p:oleObj>
              </mc:Choice>
              <mc:Fallback>
                <p:oleObj name="Equation" r:id="rId3" imgW="1066337" imgH="203112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xmlns="" id="{AA13F86D-2FD1-4717-B800-0DD3D02CB8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968375"/>
                        <a:ext cx="21605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>
            <a:extLst>
              <a:ext uri="{FF2B5EF4-FFF2-40B4-BE49-F238E27FC236}">
                <a16:creationId xmlns:a16="http://schemas.microsoft.com/office/drawing/2014/main" xmlns="" id="{0C3B1AD1-0B97-4686-B2EF-12D2BE45E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3289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xmlns="" id="{D3E1630D-8CC6-40B6-8ED3-00B8D988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xmlns="" id="{9C9CC82B-E2C2-4AE1-950A-C348A3C2A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3725" y="1341438"/>
          <a:ext cx="20891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1040948" imgH="203112" progId="Equation.3">
                  <p:embed/>
                </p:oleObj>
              </mc:Choice>
              <mc:Fallback>
                <p:oleObj name="Equation" r:id="rId5" imgW="1040948" imgH="203112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xmlns="" id="{9C9CC82B-E2C2-4AE1-950A-C348A3C2A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1341438"/>
                        <a:ext cx="20891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1">
            <a:extLst>
              <a:ext uri="{FF2B5EF4-FFF2-40B4-BE49-F238E27FC236}">
                <a16:creationId xmlns:a16="http://schemas.microsoft.com/office/drawing/2014/main" xmlns="" id="{F6A2D7EB-E47B-494D-8E6A-47B758D0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2" name="Rectangle 23">
            <a:extLst>
              <a:ext uri="{FF2B5EF4-FFF2-40B4-BE49-F238E27FC236}">
                <a16:creationId xmlns:a16="http://schemas.microsoft.com/office/drawing/2014/main" xmlns="" id="{9FDA0780-95E6-4938-8250-E6369169A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3" name="Rectangle 25">
            <a:extLst>
              <a:ext uri="{FF2B5EF4-FFF2-40B4-BE49-F238E27FC236}">
                <a16:creationId xmlns:a16="http://schemas.microsoft.com/office/drawing/2014/main" xmlns="" id="{DAD59B6D-CC29-4AAF-9F01-72210D453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4" name="Rectangle 27">
            <a:extLst>
              <a:ext uri="{FF2B5EF4-FFF2-40B4-BE49-F238E27FC236}">
                <a16:creationId xmlns:a16="http://schemas.microsoft.com/office/drawing/2014/main" xmlns="" id="{DF4C6D05-B060-4967-AFF6-1A79BB80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685" name="Rectangle 34">
            <a:extLst>
              <a:ext uri="{FF2B5EF4-FFF2-40B4-BE49-F238E27FC236}">
                <a16:creationId xmlns:a16="http://schemas.microsoft.com/office/drawing/2014/main" xmlns="" id="{C59A2AC8-2A79-442B-AF18-A1374180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41" name="Object 33">
            <a:extLst>
              <a:ext uri="{FF2B5EF4-FFF2-40B4-BE49-F238E27FC236}">
                <a16:creationId xmlns:a16="http://schemas.microsoft.com/office/drawing/2014/main" xmlns="" id="{3C050CB8-59A3-4388-A9FA-85C0FB7E6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425" y="2133600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7" imgW="1206500" imgH="419100" progId="Equation.3">
                  <p:embed/>
                </p:oleObj>
              </mc:Choice>
              <mc:Fallback>
                <p:oleObj name="Equation" r:id="rId7" imgW="1206500" imgH="419100" progId="Equation.3">
                  <p:embed/>
                  <p:pic>
                    <p:nvPicPr>
                      <p:cNvPr id="17441" name="Object 33">
                        <a:extLst>
                          <a:ext uri="{FF2B5EF4-FFF2-40B4-BE49-F238E27FC236}">
                            <a16:creationId xmlns:a16="http://schemas.microsoft.com/office/drawing/2014/main" xmlns="" id="{3C050CB8-59A3-4388-A9FA-85C0FB7E6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2133600"/>
                        <a:ext cx="187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Rectangle 35">
            <a:extLst>
              <a:ext uri="{FF2B5EF4-FFF2-40B4-BE49-F238E27FC236}">
                <a16:creationId xmlns:a16="http://schemas.microsoft.com/office/drawing/2014/main" xmlns="" id="{9227426F-DB12-4273-823F-F5947A44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3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2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8688" name="Rectangle 38">
            <a:extLst>
              <a:ext uri="{FF2B5EF4-FFF2-40B4-BE49-F238E27FC236}">
                <a16:creationId xmlns:a16="http://schemas.microsoft.com/office/drawing/2014/main" xmlns="" id="{346B1A31-1941-4941-8825-3AA47C02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689" name="Rectangle 42">
            <a:extLst>
              <a:ext uri="{FF2B5EF4-FFF2-40B4-BE49-F238E27FC236}">
                <a16:creationId xmlns:a16="http://schemas.microsoft.com/office/drawing/2014/main" xmlns="" id="{D632F6F4-5B5E-4D6C-947C-B38B3A03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49" name="Object 41">
            <a:extLst>
              <a:ext uri="{FF2B5EF4-FFF2-40B4-BE49-F238E27FC236}">
                <a16:creationId xmlns:a16="http://schemas.microsoft.com/office/drawing/2014/main" xmlns="" id="{DA71CF31-06CD-4EB4-98C8-1D2D2C803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7525" y="5373688"/>
          <a:ext cx="28321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9" imgW="1600200" imgH="203200" progId="Equation.3">
                  <p:embed/>
                </p:oleObj>
              </mc:Choice>
              <mc:Fallback>
                <p:oleObj name="Equation" r:id="rId9" imgW="1600200" imgH="203200" progId="Equation.3">
                  <p:embed/>
                  <p:pic>
                    <p:nvPicPr>
                      <p:cNvPr id="17449" name="Object 41">
                        <a:extLst>
                          <a:ext uri="{FF2B5EF4-FFF2-40B4-BE49-F238E27FC236}">
                            <a16:creationId xmlns:a16="http://schemas.microsoft.com/office/drawing/2014/main" xmlns="" id="{DA71CF31-06CD-4EB4-98C8-1D2D2C803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5373688"/>
                        <a:ext cx="28321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44">
            <a:extLst>
              <a:ext uri="{FF2B5EF4-FFF2-40B4-BE49-F238E27FC236}">
                <a16:creationId xmlns:a16="http://schemas.microsoft.com/office/drawing/2014/main" xmlns="" id="{0128AE0C-CC9F-429C-A015-BFA85AF66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51" name="Object 43">
            <a:extLst>
              <a:ext uri="{FF2B5EF4-FFF2-40B4-BE49-F238E27FC236}">
                <a16:creationId xmlns:a16="http://schemas.microsoft.com/office/drawing/2014/main" xmlns="" id="{8410A482-7C93-4C7B-AE3A-54F5E94C1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3071813"/>
          <a:ext cx="38163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1" imgW="2425700" imgH="457200" progId="Equation.3">
                  <p:embed/>
                </p:oleObj>
              </mc:Choice>
              <mc:Fallback>
                <p:oleObj name="Equation" r:id="rId11" imgW="2425700" imgH="457200" progId="Equation.3">
                  <p:embed/>
                  <p:pic>
                    <p:nvPicPr>
                      <p:cNvPr id="17451" name="Object 43">
                        <a:extLst>
                          <a:ext uri="{FF2B5EF4-FFF2-40B4-BE49-F238E27FC236}">
                            <a16:creationId xmlns:a16="http://schemas.microsoft.com/office/drawing/2014/main" xmlns="" id="{8410A482-7C93-4C7B-AE3A-54F5E94C1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071813"/>
                        <a:ext cx="38163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Rectangle 46">
            <a:extLst>
              <a:ext uri="{FF2B5EF4-FFF2-40B4-BE49-F238E27FC236}">
                <a16:creationId xmlns:a16="http://schemas.microsoft.com/office/drawing/2014/main" xmlns="" id="{09CF0518-BA2A-4273-923D-F7D89DF29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53" name="Object 45">
            <a:extLst>
              <a:ext uri="{FF2B5EF4-FFF2-40B4-BE49-F238E27FC236}">
                <a16:creationId xmlns:a16="http://schemas.microsoft.com/office/drawing/2014/main" xmlns="" id="{24BCB183-6BA9-4F3D-85AC-D683E97E1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3725" y="3025775"/>
          <a:ext cx="26638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3" imgW="1765300" imgH="457200" progId="Equation.3">
                  <p:embed/>
                </p:oleObj>
              </mc:Choice>
              <mc:Fallback>
                <p:oleObj name="Equation" r:id="rId13" imgW="1765300" imgH="457200" progId="Equation.3">
                  <p:embed/>
                  <p:pic>
                    <p:nvPicPr>
                      <p:cNvPr id="17453" name="Object 45">
                        <a:extLst>
                          <a:ext uri="{FF2B5EF4-FFF2-40B4-BE49-F238E27FC236}">
                            <a16:creationId xmlns:a16="http://schemas.microsoft.com/office/drawing/2014/main" xmlns="" id="{24BCB183-6BA9-4F3D-85AC-D683E97E1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3025775"/>
                        <a:ext cx="26638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Rectangle 48">
            <a:extLst>
              <a:ext uri="{FF2B5EF4-FFF2-40B4-BE49-F238E27FC236}">
                <a16:creationId xmlns:a16="http://schemas.microsoft.com/office/drawing/2014/main" xmlns="" id="{1D155D74-F7A5-4D39-84DD-3F8D6864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55" name="Object 47">
            <a:extLst>
              <a:ext uri="{FF2B5EF4-FFF2-40B4-BE49-F238E27FC236}">
                <a16:creationId xmlns:a16="http://schemas.microsoft.com/office/drawing/2014/main" xmlns="" id="{7169F061-1678-4CFF-AD6A-E70C02926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3797300"/>
          <a:ext cx="20891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5" imgW="1346200" imgH="457200" progId="Equation.3">
                  <p:embed/>
                </p:oleObj>
              </mc:Choice>
              <mc:Fallback>
                <p:oleObj name="Equation" r:id="rId15" imgW="1346200" imgH="457200" progId="Equation.3">
                  <p:embed/>
                  <p:pic>
                    <p:nvPicPr>
                      <p:cNvPr id="17455" name="Object 47">
                        <a:extLst>
                          <a:ext uri="{FF2B5EF4-FFF2-40B4-BE49-F238E27FC236}">
                            <a16:creationId xmlns:a16="http://schemas.microsoft.com/office/drawing/2014/main" xmlns="" id="{7169F061-1678-4CFF-AD6A-E70C02926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797300"/>
                        <a:ext cx="20891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>
            <a:extLst>
              <a:ext uri="{FF2B5EF4-FFF2-40B4-BE49-F238E27FC236}">
                <a16:creationId xmlns:a16="http://schemas.microsoft.com/office/drawing/2014/main" xmlns="" id="{275BB4C1-8A26-409C-A5B6-709A40D0C4CA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4600575"/>
            <a:ext cx="4752975" cy="782638"/>
            <a:chOff x="1813" y="2898"/>
            <a:chExt cx="2994" cy="493"/>
          </a:xfrm>
        </p:grpSpPr>
        <p:sp>
          <p:nvSpPr>
            <p:cNvPr id="28702" name="Line 49">
              <a:extLst>
                <a:ext uri="{FF2B5EF4-FFF2-40B4-BE49-F238E27FC236}">
                  <a16:creationId xmlns:a16="http://schemas.microsoft.com/office/drawing/2014/main" xmlns="" id="{6DB385D9-5449-453F-9919-0A32DF82F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3158"/>
              <a:ext cx="2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50">
              <a:extLst>
                <a:ext uri="{FF2B5EF4-FFF2-40B4-BE49-F238E27FC236}">
                  <a16:creationId xmlns:a16="http://schemas.microsoft.com/office/drawing/2014/main" xmlns="" id="{53013E4E-641D-467D-8F90-A3C3B6AC5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51">
              <a:extLst>
                <a:ext uri="{FF2B5EF4-FFF2-40B4-BE49-F238E27FC236}">
                  <a16:creationId xmlns:a16="http://schemas.microsoft.com/office/drawing/2014/main" xmlns="" id="{07F00FF6-F501-4232-889A-0FBCBFE8F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52">
              <a:extLst>
                <a:ext uri="{FF2B5EF4-FFF2-40B4-BE49-F238E27FC236}">
                  <a16:creationId xmlns:a16="http://schemas.microsoft.com/office/drawing/2014/main" xmlns="" id="{2C5025FD-738A-4FE0-B1B3-0FDCA29F5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Text Box 53">
              <a:extLst>
                <a:ext uri="{FF2B5EF4-FFF2-40B4-BE49-F238E27FC236}">
                  <a16:creationId xmlns:a16="http://schemas.microsoft.com/office/drawing/2014/main" xmlns="" id="{DD50152A-6B8B-4D61-B0B2-29EB5B41F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315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707" name="Text Box 54">
              <a:extLst>
                <a:ext uri="{FF2B5EF4-FFF2-40B4-BE49-F238E27FC236}">
                  <a16:creationId xmlns:a16="http://schemas.microsoft.com/office/drawing/2014/main" xmlns="" id="{045F026D-9F58-4A10-805E-C68B91B9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31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708" name="Text Box 55">
              <a:extLst>
                <a:ext uri="{FF2B5EF4-FFF2-40B4-BE49-F238E27FC236}">
                  <a16:creationId xmlns:a16="http://schemas.microsoft.com/office/drawing/2014/main" xmlns="" id="{C425D9A3-3897-4938-932D-B31FEF8F9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31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8709" name="Text Box 56">
              <a:extLst>
                <a:ext uri="{FF2B5EF4-FFF2-40B4-BE49-F238E27FC236}">
                  <a16:creationId xmlns:a16="http://schemas.microsoft.com/office/drawing/2014/main" xmlns="" id="{BAF00A6A-431A-4EE5-AF6C-F7FEA7397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2898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++++++</a:t>
              </a:r>
            </a:p>
          </p:txBody>
        </p:sp>
        <p:sp>
          <p:nvSpPr>
            <p:cNvPr id="28710" name="Text Box 57">
              <a:extLst>
                <a:ext uri="{FF2B5EF4-FFF2-40B4-BE49-F238E27FC236}">
                  <a16:creationId xmlns:a16="http://schemas.microsoft.com/office/drawing/2014/main" xmlns="" id="{15ACC356-23A3-4FDD-AE9B-A78CD985F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898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---------</a:t>
              </a:r>
            </a:p>
          </p:txBody>
        </p:sp>
        <p:sp>
          <p:nvSpPr>
            <p:cNvPr id="28711" name="Text Box 58">
              <a:extLst>
                <a:ext uri="{FF2B5EF4-FFF2-40B4-BE49-F238E27FC236}">
                  <a16:creationId xmlns:a16="http://schemas.microsoft.com/office/drawing/2014/main" xmlns="" id="{86C30D77-3ADE-4B69-AC95-282D5A288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898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------------</a:t>
              </a:r>
            </a:p>
          </p:txBody>
        </p:sp>
        <p:sp>
          <p:nvSpPr>
            <p:cNvPr id="28712" name="Text Box 59">
              <a:extLst>
                <a:ext uri="{FF2B5EF4-FFF2-40B4-BE49-F238E27FC236}">
                  <a16:creationId xmlns:a16="http://schemas.microsoft.com/office/drawing/2014/main" xmlns="" id="{23E25E1C-0E7F-402F-BC5B-F22C3B886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98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+++++++</a:t>
              </a:r>
            </a:p>
          </p:txBody>
        </p:sp>
      </p:grpSp>
      <p:sp>
        <p:nvSpPr>
          <p:cNvPr id="28698" name="Text Box 62">
            <a:extLst>
              <a:ext uri="{FF2B5EF4-FFF2-40B4-BE49-F238E27FC236}">
                <a16:creationId xmlns:a16="http://schemas.microsoft.com/office/drawing/2014/main" xmlns="" id="{8FD5EBE5-0D40-4CAC-862C-13B84470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5" y="4581525"/>
            <a:ext cx="7207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f’(x)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28699" name="Text Box 63">
            <a:extLst>
              <a:ext uri="{FF2B5EF4-FFF2-40B4-BE49-F238E27FC236}">
                <a16:creationId xmlns:a16="http://schemas.microsoft.com/office/drawing/2014/main" xmlns="" id="{D18E6BC3-C44F-4D6E-90CB-16526BFD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437063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8700" name="Text Box 64">
            <a:extLst>
              <a:ext uri="{FF2B5EF4-FFF2-40B4-BE49-F238E27FC236}">
                <a16:creationId xmlns:a16="http://schemas.microsoft.com/office/drawing/2014/main" xmlns="" id="{8E419580-666E-44D0-9E5D-CD7D7BED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4437063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8701" name="Text Box 65">
            <a:extLst>
              <a:ext uri="{FF2B5EF4-FFF2-40B4-BE49-F238E27FC236}">
                <a16:creationId xmlns:a16="http://schemas.microsoft.com/office/drawing/2014/main" xmlns="" id="{2B3AAC9F-9211-43A9-AA3E-999A12795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4221163"/>
            <a:ext cx="792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Tidak ada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35A6D21B-955C-4E2E-91EF-39A7016B62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838" y="476250"/>
            <a:ext cx="9283700" cy="5976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>
                <a:solidFill>
                  <a:srgbClr val="3333FF"/>
                </a:solidFill>
              </a:rPr>
              <a:t>D. </a:t>
            </a:r>
            <a:r>
              <a:rPr lang="id-ID" altLang="en-US" sz="2800" b="1">
                <a:solidFill>
                  <a:srgbClr val="3333FF"/>
                </a:solidFill>
              </a:rPr>
              <a:t>Ekstrim Fungsi</a:t>
            </a:r>
            <a:endParaRPr lang="id-ID" altLang="en-US" sz="280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</a:pPr>
            <a:endParaRPr lang="id-ID" altLang="en-US" sz="2000" b="1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en-US" sz="2400" b="1">
                <a:solidFill>
                  <a:srgbClr val="FF3399"/>
                </a:solidFill>
              </a:rPr>
              <a:t>Definisi 5.3</a:t>
            </a:r>
            <a:r>
              <a:rPr lang="id-ID" altLang="en-US" sz="1800"/>
              <a:t>  </a:t>
            </a:r>
            <a:r>
              <a:rPr lang="id-ID" altLang="en-US" sz="2400"/>
              <a:t>Misalkan </a:t>
            </a:r>
            <a:r>
              <a:rPr lang="id-ID" altLang="en-US" sz="2400" i="1"/>
              <a:t>f</a:t>
            </a:r>
            <a:r>
              <a:rPr lang="id-ID" altLang="en-US" sz="2400"/>
              <a:t>(</a:t>
            </a:r>
            <a:r>
              <a:rPr lang="id-ID" altLang="en-US" sz="2400" i="1"/>
              <a:t>x</a:t>
            </a:r>
            <a:r>
              <a:rPr lang="id-ID" altLang="en-US" sz="2400"/>
              <a:t>) kontinu pada selang I yang memuat </a:t>
            </a:r>
            <a:r>
              <a:rPr lang="id-ID" altLang="en-US" sz="2400" i="1"/>
              <a:t>c,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en-US" sz="2400" i="1"/>
              <a:t>    f</a:t>
            </a:r>
            <a:r>
              <a:rPr lang="id-ID" altLang="en-US" sz="2400"/>
              <a:t>(</a:t>
            </a:r>
            <a:r>
              <a:rPr lang="id-ID" altLang="en-US" sz="2400" i="1"/>
              <a:t>c</a:t>
            </a:r>
            <a:r>
              <a:rPr lang="id-ID" altLang="en-US" sz="2400"/>
              <a:t>) disebut nilai </a:t>
            </a:r>
            <a:r>
              <a:rPr lang="en-US" altLang="en-US" sz="2400"/>
              <a:t>                 </a:t>
            </a:r>
            <a:r>
              <a:rPr lang="id-ID" altLang="en-US" sz="2400"/>
              <a:t>global dari </a:t>
            </a:r>
            <a:r>
              <a:rPr lang="id-ID" altLang="en-US" sz="2400" i="1"/>
              <a:t>f</a:t>
            </a:r>
            <a:r>
              <a:rPr lang="id-ID" altLang="en-US" sz="2400"/>
              <a:t> pada I jika  </a:t>
            </a:r>
          </a:p>
          <a:p>
            <a:pPr algn="just">
              <a:lnSpc>
                <a:spcPct val="80000"/>
              </a:lnSpc>
              <a:buFont typeface="Symbol" panose="05050102010706020507" pitchFamily="18" charset="2"/>
              <a:buChar char=""/>
            </a:pPr>
            <a:endParaRPr lang="id-ID" altLang="en-US" sz="2400"/>
          </a:p>
          <a:p>
            <a:pPr algn="just">
              <a:lnSpc>
                <a:spcPct val="80000"/>
              </a:lnSpc>
              <a:buFont typeface="Symbol" panose="05050102010706020507" pitchFamily="18" charset="2"/>
              <a:buChar char=""/>
            </a:pPr>
            <a:endParaRPr lang="en-US" altLang="en-US" sz="2400" i="1"/>
          </a:p>
          <a:p>
            <a:pPr algn="just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400" i="1"/>
              <a:t>	</a:t>
            </a:r>
            <a:r>
              <a:rPr lang="id-ID" altLang="en-US" sz="2400" i="1"/>
              <a:t>f</a:t>
            </a:r>
            <a:r>
              <a:rPr lang="id-ID" altLang="en-US" sz="2400"/>
              <a:t>(</a:t>
            </a:r>
            <a:r>
              <a:rPr lang="id-ID" altLang="en-US" sz="2400" i="1"/>
              <a:t>c</a:t>
            </a:r>
            <a:r>
              <a:rPr lang="id-ID" altLang="en-US" sz="2400"/>
              <a:t>) disebut nilai 	</a:t>
            </a:r>
            <a:r>
              <a:rPr lang="en-US" altLang="en-US" sz="2400"/>
              <a:t>               </a:t>
            </a:r>
            <a:r>
              <a:rPr lang="id-ID" altLang="en-US" sz="2400"/>
              <a:t>lokal dari </a:t>
            </a:r>
            <a:r>
              <a:rPr lang="id-ID" altLang="en-US" sz="2400" i="1"/>
              <a:t>f</a:t>
            </a:r>
            <a:r>
              <a:rPr lang="id-ID" altLang="en-US" sz="2400"/>
              <a:t> pada I jika terdapat selang </a:t>
            </a:r>
          </a:p>
          <a:p>
            <a:pPr algn="just">
              <a:lnSpc>
                <a:spcPct val="80000"/>
              </a:lnSpc>
              <a:buFont typeface="Symbol" panose="05050102010706020507" pitchFamily="18" charset="2"/>
              <a:buChar char=""/>
            </a:pPr>
            <a:endParaRPr lang="id-ID" altLang="en-US" sz="2400"/>
          </a:p>
          <a:p>
            <a:pPr algn="just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id-ID" altLang="en-US" sz="2400"/>
              <a:t>	buka yang memuat </a:t>
            </a:r>
            <a:r>
              <a:rPr lang="id-ID" altLang="en-US" sz="2400" i="1"/>
              <a:t>c</a:t>
            </a:r>
            <a:r>
              <a:rPr lang="id-ID" altLang="en-US" sz="2400"/>
              <a:t> sehingga </a:t>
            </a:r>
            <a:r>
              <a:rPr lang="en-US" altLang="en-US" sz="2400"/>
              <a:t>                   </a:t>
            </a:r>
            <a:r>
              <a:rPr lang="id-ID" altLang="en-US" sz="2400"/>
              <a:t>untuk setiap </a:t>
            </a:r>
            <a:r>
              <a:rPr lang="id-ID" altLang="en-US" sz="2400" i="1"/>
              <a:t>x </a:t>
            </a:r>
            <a:r>
              <a:rPr lang="id-ID" altLang="en-US" sz="2400"/>
              <a:t>pada</a:t>
            </a:r>
          </a:p>
          <a:p>
            <a:pPr algn="just">
              <a:lnSpc>
                <a:spcPct val="80000"/>
              </a:lnSpc>
              <a:buFont typeface="Symbol" panose="05050102010706020507" pitchFamily="18" charset="2"/>
              <a:buNone/>
            </a:pPr>
            <a:endParaRPr lang="id-ID" altLang="en-US" sz="2400"/>
          </a:p>
          <a:p>
            <a:pPr algn="just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id-ID" altLang="en-US" sz="2400"/>
              <a:t>    selang buka tadi.</a:t>
            </a:r>
            <a:r>
              <a:rPr lang="en-US" altLang="en-US" sz="2400"/>
              <a:t> </a:t>
            </a:r>
            <a:r>
              <a:rPr lang="id-ID" altLang="en-US" sz="2400"/>
              <a:t>Nilai maksimum dan minimum fu</a:t>
            </a:r>
            <a:r>
              <a:rPr lang="en-US" altLang="en-US" sz="2400"/>
              <a:t>n</a:t>
            </a:r>
            <a:r>
              <a:rPr lang="id-ID" altLang="en-US" sz="2400"/>
              <a:t>gsi disebut juga nilai</a:t>
            </a:r>
            <a:r>
              <a:rPr lang="en-US" altLang="en-US" sz="2400"/>
              <a:t> </a:t>
            </a:r>
            <a:r>
              <a:rPr lang="id-ID" altLang="en-US" sz="2400"/>
              <a:t>ekstrim</a:t>
            </a:r>
          </a:p>
          <a:p>
            <a:pPr>
              <a:lnSpc>
                <a:spcPct val="80000"/>
              </a:lnSpc>
            </a:pPr>
            <a:endParaRPr lang="id-ID" altLang="en-US" sz="2400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xmlns="" id="{5049C55F-BAC5-4668-ACC1-2A1DF3AE00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15C00C-38BA-4D56-8113-893F395CC1F6}" type="slidenum">
              <a:rPr lang="en-US" altLang="en-US" sz="1200">
                <a:latin typeface="Arial Black" panose="020B0A04020102020204" pitchFamily="34" charset="0"/>
              </a:rPr>
              <a:pPr/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9700" name="Rectangle 9">
            <a:extLst>
              <a:ext uri="{FF2B5EF4-FFF2-40B4-BE49-F238E27FC236}">
                <a16:creationId xmlns:a16="http://schemas.microsoft.com/office/drawing/2014/main" xmlns="" id="{7A6ABB30-EC06-4E38-95DF-7D7F116C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3004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xmlns="" id="{6B5C36FB-4A20-4AD7-BC9F-55B76A11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xmlns="" id="{498B741B-422F-4CFA-BDA7-5323F0B1D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1700213"/>
          <a:ext cx="16192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748975" imgH="393529" progId="Equation.3">
                  <p:embed/>
                </p:oleObj>
              </mc:Choice>
              <mc:Fallback>
                <p:oleObj name="Equation" r:id="rId3" imgW="748975" imgH="393529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xmlns="" id="{498B741B-422F-4CFA-BDA7-5323F0B1D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700213"/>
                        <a:ext cx="16192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12">
            <a:extLst>
              <a:ext uri="{FF2B5EF4-FFF2-40B4-BE49-F238E27FC236}">
                <a16:creationId xmlns:a16="http://schemas.microsoft.com/office/drawing/2014/main" xmlns="" id="{E20503FB-50D1-4B20-9F6D-A130F5BE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4242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Rectangle 14">
            <a:extLst>
              <a:ext uri="{FF2B5EF4-FFF2-40B4-BE49-F238E27FC236}">
                <a16:creationId xmlns:a16="http://schemas.microsoft.com/office/drawing/2014/main" xmlns="" id="{852B26B3-80E9-472C-8D10-87BD0496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xmlns="" id="{97E5F588-6A5C-4081-9BF1-A0DD568EA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6825" y="1773238"/>
          <a:ext cx="2289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1282700" imgH="431800" progId="Equation.3">
                  <p:embed/>
                </p:oleObj>
              </mc:Choice>
              <mc:Fallback>
                <p:oleObj name="Equation" r:id="rId5" imgW="1282700" imgH="431800" progId="Equation.3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:a16="http://schemas.microsoft.com/office/drawing/2014/main" xmlns="" id="{97E5F588-6A5C-4081-9BF1-A0DD568EA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1773238"/>
                        <a:ext cx="22891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5">
            <a:extLst>
              <a:ext uri="{FF2B5EF4-FFF2-40B4-BE49-F238E27FC236}">
                <a16:creationId xmlns:a16="http://schemas.microsoft.com/office/drawing/2014/main" xmlns="" id="{8ECC19D5-582B-4072-A7DC-8CA210B2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4432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xmlns="" id="{91545587-0316-4868-8385-BB511AA26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2852738"/>
          <a:ext cx="156527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748975" imgH="393529" progId="Equation.3">
                  <p:embed/>
                </p:oleObj>
              </mc:Choice>
              <mc:Fallback>
                <p:oleObj name="Equation" r:id="rId7" imgW="748975" imgH="393529" progId="Equation.3">
                  <p:embed/>
                  <p:pic>
                    <p:nvPicPr>
                      <p:cNvPr id="18448" name="Object 16">
                        <a:extLst>
                          <a:ext uri="{FF2B5EF4-FFF2-40B4-BE49-F238E27FC236}">
                            <a16:creationId xmlns:a16="http://schemas.microsoft.com/office/drawing/2014/main" xmlns="" id="{91545587-0316-4868-8385-BB511AA26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852738"/>
                        <a:ext cx="156527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8">
            <a:extLst>
              <a:ext uri="{FF2B5EF4-FFF2-40B4-BE49-F238E27FC236}">
                <a16:creationId xmlns:a16="http://schemas.microsoft.com/office/drawing/2014/main" xmlns="" id="{C0DE5DBF-56D2-44EE-A12F-CC14AA97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4242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9" name="Rectangle 20">
            <a:extLst>
              <a:ext uri="{FF2B5EF4-FFF2-40B4-BE49-F238E27FC236}">
                <a16:creationId xmlns:a16="http://schemas.microsoft.com/office/drawing/2014/main" xmlns="" id="{19A690F1-5B74-4E71-A8E7-467B6D92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8451" name="Object 19">
            <a:extLst>
              <a:ext uri="{FF2B5EF4-FFF2-40B4-BE49-F238E27FC236}">
                <a16:creationId xmlns:a16="http://schemas.microsoft.com/office/drawing/2014/main" xmlns="" id="{7DEB65B7-C18F-47A6-8A4D-E2E93048E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6025" y="3573463"/>
          <a:ext cx="151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800100" imgH="419100" progId="Equation.3">
                  <p:embed/>
                </p:oleObj>
              </mc:Choice>
              <mc:Fallback>
                <p:oleObj name="Equation" r:id="rId9" imgW="800100" imgH="419100" progId="Equation.3">
                  <p:embed/>
                  <p:pic>
                    <p:nvPicPr>
                      <p:cNvPr id="18451" name="Object 19">
                        <a:extLst>
                          <a:ext uri="{FF2B5EF4-FFF2-40B4-BE49-F238E27FC236}">
                            <a16:creationId xmlns:a16="http://schemas.microsoft.com/office/drawing/2014/main" xmlns="" id="{7DEB65B7-C18F-47A6-8A4D-E2E93048E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3573463"/>
                        <a:ext cx="151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Rectangle 21">
            <a:extLst>
              <a:ext uri="{FF2B5EF4-FFF2-40B4-BE49-F238E27FC236}">
                <a16:creationId xmlns:a16="http://schemas.microsoft.com/office/drawing/2014/main" xmlns="" id="{A278399B-32AB-4781-9B30-32AA151BE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4432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xmlns="" id="{94BB1C32-5979-4DAC-AB44-05A29B62D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80181C-3017-4064-A9E0-F49E3EB9795A}" type="slidenum">
              <a:rPr lang="en-US" altLang="en-US" sz="1200">
                <a:latin typeface="Arial Black" panose="020B0A04020102020204" pitchFamily="34" charset="0"/>
              </a:rPr>
              <a:pPr/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xmlns="" id="{5F52229A-E24A-4574-B0B7-EA3680B147EA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908050"/>
            <a:ext cx="7127875" cy="4249738"/>
            <a:chOff x="308" y="572"/>
            <a:chExt cx="4490" cy="2677"/>
          </a:xfrm>
        </p:grpSpPr>
        <p:sp>
          <p:nvSpPr>
            <p:cNvPr id="30745" name="Line 4">
              <a:extLst>
                <a:ext uri="{FF2B5EF4-FFF2-40B4-BE49-F238E27FC236}">
                  <a16:creationId xmlns:a16="http://schemas.microsoft.com/office/drawing/2014/main" xmlns="" id="{B86C67CA-2200-4423-BA8D-A70094BB4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572"/>
              <a:ext cx="0" cy="2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5">
              <a:extLst>
                <a:ext uri="{FF2B5EF4-FFF2-40B4-BE49-F238E27FC236}">
                  <a16:creationId xmlns:a16="http://schemas.microsoft.com/office/drawing/2014/main" xmlns="" id="{47B9E06F-9CC3-4228-B811-B728745D4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2704"/>
              <a:ext cx="4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798" name="Freeform 6">
            <a:extLst>
              <a:ext uri="{FF2B5EF4-FFF2-40B4-BE49-F238E27FC236}">
                <a16:creationId xmlns:a16="http://schemas.microsoft.com/office/drawing/2014/main" xmlns="" id="{185256D1-B046-4E54-967B-8640F38002AF}"/>
              </a:ext>
            </a:extLst>
          </p:cNvPr>
          <p:cNvSpPr>
            <a:spLocks/>
          </p:cNvSpPr>
          <p:nvPr/>
        </p:nvSpPr>
        <p:spPr bwMode="auto">
          <a:xfrm>
            <a:off x="2576513" y="2239963"/>
            <a:ext cx="3671887" cy="1225550"/>
          </a:xfrm>
          <a:custGeom>
            <a:avLst/>
            <a:gdLst>
              <a:gd name="T0" fmla="*/ 0 w 2313"/>
              <a:gd name="T1" fmla="*/ 2147483647 h 772"/>
              <a:gd name="T2" fmla="*/ 2147483647 w 2313"/>
              <a:gd name="T3" fmla="*/ 2147483647 h 772"/>
              <a:gd name="T4" fmla="*/ 2147483647 w 2313"/>
              <a:gd name="T5" fmla="*/ 2147483647 h 772"/>
              <a:gd name="T6" fmla="*/ 2147483647 w 2313"/>
              <a:gd name="T7" fmla="*/ 2147483647 h 772"/>
              <a:gd name="T8" fmla="*/ 2147483647 w 2313"/>
              <a:gd name="T9" fmla="*/ 2147483647 h 7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13"/>
              <a:gd name="T16" fmla="*/ 0 h 772"/>
              <a:gd name="T17" fmla="*/ 2313 w 2313"/>
              <a:gd name="T18" fmla="*/ 772 h 7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13" h="772">
                <a:moveTo>
                  <a:pt x="0" y="250"/>
                </a:moveTo>
                <a:cubicBezTo>
                  <a:pt x="95" y="428"/>
                  <a:pt x="190" y="606"/>
                  <a:pt x="318" y="568"/>
                </a:cubicBezTo>
                <a:cubicBezTo>
                  <a:pt x="446" y="530"/>
                  <a:pt x="537" y="0"/>
                  <a:pt x="771" y="23"/>
                </a:cubicBezTo>
                <a:cubicBezTo>
                  <a:pt x="1005" y="46"/>
                  <a:pt x="1467" y="636"/>
                  <a:pt x="1724" y="704"/>
                </a:cubicBezTo>
                <a:cubicBezTo>
                  <a:pt x="1981" y="772"/>
                  <a:pt x="2215" y="484"/>
                  <a:pt x="2313" y="4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0" name="Freeform 8">
            <a:extLst>
              <a:ext uri="{FF2B5EF4-FFF2-40B4-BE49-F238E27FC236}">
                <a16:creationId xmlns:a16="http://schemas.microsoft.com/office/drawing/2014/main" xmlns="" id="{3194A08A-D3FD-446B-A276-7B08DA202F93}"/>
              </a:ext>
            </a:extLst>
          </p:cNvPr>
          <p:cNvSpPr>
            <a:spLocks/>
          </p:cNvSpPr>
          <p:nvPr/>
        </p:nvSpPr>
        <p:spPr bwMode="auto">
          <a:xfrm>
            <a:off x="6248400" y="2924175"/>
            <a:ext cx="935038" cy="360363"/>
          </a:xfrm>
          <a:custGeom>
            <a:avLst/>
            <a:gdLst>
              <a:gd name="T0" fmla="*/ 0 w 589"/>
              <a:gd name="T1" fmla="*/ 0 h 227"/>
              <a:gd name="T2" fmla="*/ 2147483647 w 589"/>
              <a:gd name="T3" fmla="*/ 2147483647 h 227"/>
              <a:gd name="T4" fmla="*/ 2147483647 w 589"/>
              <a:gd name="T5" fmla="*/ 2147483647 h 227"/>
              <a:gd name="T6" fmla="*/ 0 60000 65536"/>
              <a:gd name="T7" fmla="*/ 0 60000 65536"/>
              <a:gd name="T8" fmla="*/ 0 60000 65536"/>
              <a:gd name="T9" fmla="*/ 0 w 589"/>
              <a:gd name="T10" fmla="*/ 0 h 227"/>
              <a:gd name="T11" fmla="*/ 589 w 589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9" h="227">
                <a:moveTo>
                  <a:pt x="0" y="0"/>
                </a:moveTo>
                <a:cubicBezTo>
                  <a:pt x="19" y="49"/>
                  <a:pt x="38" y="98"/>
                  <a:pt x="136" y="136"/>
                </a:cubicBezTo>
                <a:cubicBezTo>
                  <a:pt x="234" y="174"/>
                  <a:pt x="411" y="200"/>
                  <a:pt x="589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1" name="Line 9">
            <a:extLst>
              <a:ext uri="{FF2B5EF4-FFF2-40B4-BE49-F238E27FC236}">
                <a16:creationId xmlns:a16="http://schemas.microsoft.com/office/drawing/2014/main" xmlns="" id="{1ED6C801-E73C-4C98-85AE-9EC734AF8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26368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2" name="Line 10">
            <a:extLst>
              <a:ext uri="{FF2B5EF4-FFF2-40B4-BE49-F238E27FC236}">
                <a16:creationId xmlns:a16="http://schemas.microsoft.com/office/drawing/2014/main" xmlns="" id="{96CD3719-2DC0-45A3-9277-972CFE0F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3141663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3" name="Line 11">
            <a:extLst>
              <a:ext uri="{FF2B5EF4-FFF2-40B4-BE49-F238E27FC236}">
                <a16:creationId xmlns:a16="http://schemas.microsoft.com/office/drawing/2014/main" xmlns="" id="{E5AFDC5E-1927-400A-9902-D572627A3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0788" y="2276475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4" name="Line 12">
            <a:extLst>
              <a:ext uri="{FF2B5EF4-FFF2-40B4-BE49-F238E27FC236}">
                <a16:creationId xmlns:a16="http://schemas.microsoft.com/office/drawing/2014/main" xmlns="" id="{C827C60A-0677-4EBE-8CEE-59AE49B2D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5" y="34290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5" name="Line 13">
            <a:extLst>
              <a:ext uri="{FF2B5EF4-FFF2-40B4-BE49-F238E27FC236}">
                <a16:creationId xmlns:a16="http://schemas.microsoft.com/office/drawing/2014/main" xmlns="" id="{106FCA36-4A8C-453E-BE10-914F47ED7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92417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6" name="Line 14">
            <a:extLst>
              <a:ext uri="{FF2B5EF4-FFF2-40B4-BE49-F238E27FC236}">
                <a16:creationId xmlns:a16="http://schemas.microsoft.com/office/drawing/2014/main" xmlns="" id="{1FA18354-562C-442D-9039-B526E902E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32845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808" name="Text Box 16">
            <a:extLst>
              <a:ext uri="{FF2B5EF4-FFF2-40B4-BE49-F238E27FC236}">
                <a16:creationId xmlns:a16="http://schemas.microsoft.com/office/drawing/2014/main" xmlns="" id="{BF1DFA74-C03D-4AEE-8B8E-741C2DE6D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852738"/>
            <a:ext cx="704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Max</a:t>
            </a:r>
          </a:p>
          <a:p>
            <a:pPr algn="l"/>
            <a:r>
              <a:rPr lang="en-US" altLang="en-US"/>
              <a:t>lokal</a:t>
            </a:r>
          </a:p>
        </p:txBody>
      </p:sp>
      <p:sp>
        <p:nvSpPr>
          <p:cNvPr id="289809" name="Text Box 17">
            <a:extLst>
              <a:ext uri="{FF2B5EF4-FFF2-40B4-BE49-F238E27FC236}">
                <a16:creationId xmlns:a16="http://schemas.microsoft.com/office/drawing/2014/main" xmlns="" id="{112151FB-33A5-4548-9BDA-E6277D72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3417888"/>
            <a:ext cx="704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Min</a:t>
            </a:r>
          </a:p>
          <a:p>
            <a:pPr algn="l"/>
            <a:r>
              <a:rPr lang="en-US" altLang="en-US"/>
              <a:t>lokal</a:t>
            </a:r>
          </a:p>
        </p:txBody>
      </p:sp>
      <p:sp>
        <p:nvSpPr>
          <p:cNvPr id="289810" name="Text Box 18">
            <a:extLst>
              <a:ext uri="{FF2B5EF4-FFF2-40B4-BE49-F238E27FC236}">
                <a16:creationId xmlns:a16="http://schemas.microsoft.com/office/drawing/2014/main" xmlns="" id="{E575E701-F8C7-47C2-A9F0-F126F193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770188"/>
            <a:ext cx="858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Max</a:t>
            </a:r>
          </a:p>
          <a:p>
            <a:pPr algn="l"/>
            <a:r>
              <a:rPr lang="en-US" altLang="en-US"/>
              <a:t>global</a:t>
            </a:r>
          </a:p>
        </p:txBody>
      </p:sp>
      <p:sp>
        <p:nvSpPr>
          <p:cNvPr id="289811" name="Text Box 19">
            <a:extLst>
              <a:ext uri="{FF2B5EF4-FFF2-40B4-BE49-F238E27FC236}">
                <a16:creationId xmlns:a16="http://schemas.microsoft.com/office/drawing/2014/main" xmlns="" id="{F7E7BFDC-5458-48B2-B0A0-60924CEA7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924175"/>
            <a:ext cx="858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Min</a:t>
            </a:r>
          </a:p>
          <a:p>
            <a:pPr algn="l"/>
            <a:r>
              <a:rPr lang="en-US" altLang="en-US"/>
              <a:t>global</a:t>
            </a:r>
          </a:p>
        </p:txBody>
      </p:sp>
      <p:sp>
        <p:nvSpPr>
          <p:cNvPr id="289812" name="Text Box 20">
            <a:extLst>
              <a:ext uri="{FF2B5EF4-FFF2-40B4-BE49-F238E27FC236}">
                <a16:creationId xmlns:a16="http://schemas.microsoft.com/office/drawing/2014/main" xmlns="" id="{1A094EEA-5047-4B53-A588-B1EB9B042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3275013"/>
            <a:ext cx="704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Max</a:t>
            </a:r>
          </a:p>
          <a:p>
            <a:pPr algn="l"/>
            <a:r>
              <a:rPr lang="en-US" altLang="en-US"/>
              <a:t>lokal</a:t>
            </a:r>
          </a:p>
        </p:txBody>
      </p:sp>
      <p:sp>
        <p:nvSpPr>
          <p:cNvPr id="289813" name="Text Box 21">
            <a:extLst>
              <a:ext uri="{FF2B5EF4-FFF2-40B4-BE49-F238E27FC236}">
                <a16:creationId xmlns:a16="http://schemas.microsoft.com/office/drawing/2014/main" xmlns="" id="{5521B4DC-AA76-4C56-A296-13984C84C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275013"/>
            <a:ext cx="704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Min</a:t>
            </a:r>
          </a:p>
          <a:p>
            <a:pPr algn="l"/>
            <a:r>
              <a:rPr lang="en-US" altLang="en-US"/>
              <a:t>lokal</a:t>
            </a:r>
          </a:p>
        </p:txBody>
      </p:sp>
      <p:sp>
        <p:nvSpPr>
          <p:cNvPr id="289814" name="Text Box 22">
            <a:extLst>
              <a:ext uri="{FF2B5EF4-FFF2-40B4-BE49-F238E27FC236}">
                <a16:creationId xmlns:a16="http://schemas.microsoft.com/office/drawing/2014/main" xmlns="" id="{E92B541B-8E11-4780-BE1B-0DF6B1280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4210050"/>
            <a:ext cx="31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a</a:t>
            </a:r>
          </a:p>
        </p:txBody>
      </p:sp>
      <p:sp>
        <p:nvSpPr>
          <p:cNvPr id="289815" name="Text Box 23">
            <a:extLst>
              <a:ext uri="{FF2B5EF4-FFF2-40B4-BE49-F238E27FC236}">
                <a16:creationId xmlns:a16="http://schemas.microsoft.com/office/drawing/2014/main" xmlns="" id="{6526F8A1-034B-44E1-9CA3-408412CA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210050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b</a:t>
            </a:r>
          </a:p>
        </p:txBody>
      </p:sp>
      <p:sp>
        <p:nvSpPr>
          <p:cNvPr id="289816" name="Text Box 24">
            <a:extLst>
              <a:ext uri="{FF2B5EF4-FFF2-40B4-BE49-F238E27FC236}">
                <a16:creationId xmlns:a16="http://schemas.microsoft.com/office/drawing/2014/main" xmlns="" id="{51348C61-930F-4F9B-9C0F-488ABCC62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421005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</a:t>
            </a:r>
          </a:p>
        </p:txBody>
      </p:sp>
      <p:sp>
        <p:nvSpPr>
          <p:cNvPr id="289817" name="Text Box 25">
            <a:extLst>
              <a:ext uri="{FF2B5EF4-FFF2-40B4-BE49-F238E27FC236}">
                <a16:creationId xmlns:a16="http://schemas.microsoft.com/office/drawing/2014/main" xmlns="" id="{DD4B0D00-61E9-4B9E-892B-5177BCDDA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221163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</a:t>
            </a:r>
          </a:p>
        </p:txBody>
      </p:sp>
      <p:sp>
        <p:nvSpPr>
          <p:cNvPr id="289818" name="Text Box 26">
            <a:extLst>
              <a:ext uri="{FF2B5EF4-FFF2-40B4-BE49-F238E27FC236}">
                <a16:creationId xmlns:a16="http://schemas.microsoft.com/office/drawing/2014/main" xmlns="" id="{4C544BDE-D5D5-4B3D-84D9-7CC5CC3E5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210050"/>
            <a:ext cx="31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e</a:t>
            </a:r>
          </a:p>
        </p:txBody>
      </p:sp>
      <p:sp>
        <p:nvSpPr>
          <p:cNvPr id="289819" name="Text Box 27">
            <a:extLst>
              <a:ext uri="{FF2B5EF4-FFF2-40B4-BE49-F238E27FC236}">
                <a16:creationId xmlns:a16="http://schemas.microsoft.com/office/drawing/2014/main" xmlns="" id="{3E6D97C2-D9BD-49A9-A844-1BFCD885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4210050"/>
            <a:ext cx="26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</a:t>
            </a:r>
          </a:p>
        </p:txBody>
      </p:sp>
      <p:sp>
        <p:nvSpPr>
          <p:cNvPr id="289820" name="Text Box 28">
            <a:extLst>
              <a:ext uri="{FF2B5EF4-FFF2-40B4-BE49-F238E27FC236}">
                <a16:creationId xmlns:a16="http://schemas.microsoft.com/office/drawing/2014/main" xmlns="" id="{36D85F06-9DCD-446D-8A19-89E60AE2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68900"/>
            <a:ext cx="5538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Nilai ekstrim fungsi pada selang I=[a,f]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20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8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/>
      <p:bldP spid="289809" grpId="0"/>
      <p:bldP spid="289810" grpId="0"/>
      <p:bldP spid="289811" grpId="0"/>
      <p:bldP spid="289812" grpId="0"/>
      <p:bldP spid="289813" grpId="0"/>
      <p:bldP spid="289814" grpId="0"/>
      <p:bldP spid="289815" grpId="0"/>
      <p:bldP spid="289816" grpId="0"/>
      <p:bldP spid="289817" grpId="0"/>
      <p:bldP spid="289818" grpId="0"/>
      <p:bldP spid="289819" grpId="0"/>
      <p:bldP spid="2898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FF83B38F-DFF9-4845-93A8-7AFA18FDA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2950" y="598488"/>
            <a:ext cx="8337550" cy="5545137"/>
          </a:xfrm>
        </p:spPr>
        <p:txBody>
          <a:bodyPr/>
          <a:lstStyle/>
          <a:p>
            <a:r>
              <a:rPr lang="id-ID" altLang="en-US" sz="2800" dirty="0"/>
              <a:t>Ada tiga jenis </a:t>
            </a:r>
            <a:r>
              <a:rPr lang="id-ID" altLang="en-US" sz="2800" dirty="0">
                <a:solidFill>
                  <a:srgbClr val="FF0066"/>
                </a:solidFill>
              </a:rPr>
              <a:t>titik kritis</a:t>
            </a:r>
            <a:r>
              <a:rPr lang="id-ID" altLang="en-US" sz="2800" dirty="0"/>
              <a:t> :</a:t>
            </a:r>
          </a:p>
          <a:p>
            <a:endParaRPr lang="id-ID" altLang="en-US" sz="2800" dirty="0"/>
          </a:p>
          <a:p>
            <a:pPr lvl="1"/>
            <a:r>
              <a:rPr lang="id-ID" altLang="en-US" u="sng" dirty="0"/>
              <a:t>Titik ujung selang I</a:t>
            </a:r>
          </a:p>
          <a:p>
            <a:pPr lvl="1"/>
            <a:endParaRPr lang="id-ID" altLang="en-US" dirty="0"/>
          </a:p>
          <a:p>
            <a:pPr lvl="1"/>
            <a:r>
              <a:rPr lang="id-ID" altLang="en-US" u="sng" dirty="0"/>
              <a:t>Titik stasioner</a:t>
            </a:r>
            <a:r>
              <a:rPr lang="id-ID" altLang="en-US" dirty="0"/>
              <a:t> ( yaitu </a:t>
            </a:r>
            <a:r>
              <a:rPr lang="id-ID" altLang="en-US" i="1" dirty="0"/>
              <a:t>x</a:t>
            </a:r>
            <a:r>
              <a:rPr lang="id-ID" altLang="en-US" dirty="0"/>
              <a:t> =</a:t>
            </a:r>
            <a:r>
              <a:rPr lang="id-ID" altLang="en-US" i="1" dirty="0"/>
              <a:t> c</a:t>
            </a:r>
            <a:r>
              <a:rPr lang="id-ID" altLang="en-US" dirty="0"/>
              <a:t> dimana               ) 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d-ID" altLang="en-US" dirty="0"/>
              <a:t>   secara geometris : garis singgung mendatar dititik (</a:t>
            </a:r>
            <a:r>
              <a:rPr lang="id-ID" altLang="en-US" i="1" dirty="0"/>
              <a:t>c</a:t>
            </a:r>
            <a:r>
              <a:rPr lang="id-ID" altLang="en-US" dirty="0"/>
              <a:t>,</a:t>
            </a:r>
            <a:r>
              <a:rPr lang="id-ID" altLang="en-US" i="1" dirty="0"/>
              <a:t>f</a:t>
            </a:r>
            <a:r>
              <a:rPr lang="id-ID" altLang="en-US" dirty="0"/>
              <a:t>(</a:t>
            </a:r>
            <a:r>
              <a:rPr lang="id-ID" altLang="en-US" i="1" dirty="0"/>
              <a:t>c</a:t>
            </a:r>
            <a:r>
              <a:rPr lang="id-ID" altLang="en-US" dirty="0"/>
              <a:t>))</a:t>
            </a:r>
          </a:p>
          <a:p>
            <a:pPr lvl="1"/>
            <a:endParaRPr lang="id-ID" altLang="en-US" dirty="0"/>
          </a:p>
          <a:p>
            <a:pPr lvl="1"/>
            <a:r>
              <a:rPr lang="id-ID" altLang="en-US" u="sng" dirty="0"/>
              <a:t>Titik singul</a:t>
            </a:r>
            <a:r>
              <a:rPr lang="en-US" altLang="en-US" u="sng" dirty="0"/>
              <a:t>a</a:t>
            </a:r>
            <a:r>
              <a:rPr lang="id-ID" altLang="en-US" u="sng" dirty="0"/>
              <a:t>r</a:t>
            </a:r>
            <a:r>
              <a:rPr lang="id-ID" altLang="en-US" dirty="0"/>
              <a:t> ( </a:t>
            </a:r>
            <a:r>
              <a:rPr lang="id-ID" altLang="en-US" i="1" dirty="0"/>
              <a:t>x</a:t>
            </a:r>
            <a:r>
              <a:rPr lang="id-ID" altLang="en-US" dirty="0"/>
              <a:t> = </a:t>
            </a:r>
            <a:r>
              <a:rPr lang="id-ID" altLang="en-US" i="1" dirty="0"/>
              <a:t>c</a:t>
            </a:r>
            <a:r>
              <a:rPr lang="id-ID" altLang="en-US" dirty="0"/>
              <a:t> dimana             tidak ada ), secara geometris: terjadi patahan pada grafik f di titik (</a:t>
            </a:r>
            <a:r>
              <a:rPr lang="id-ID" altLang="en-US" i="1" dirty="0"/>
              <a:t>c,f</a:t>
            </a:r>
            <a:r>
              <a:rPr lang="id-ID" altLang="en-US" dirty="0"/>
              <a:t>(</a:t>
            </a:r>
            <a:r>
              <a:rPr lang="id-ID" altLang="en-US" i="1" dirty="0"/>
              <a:t>c</a:t>
            </a:r>
            <a:r>
              <a:rPr lang="id-ID" altLang="en-US" dirty="0"/>
              <a:t>))</a:t>
            </a:r>
          </a:p>
          <a:p>
            <a:pPr lvl="1"/>
            <a:endParaRPr lang="id-ID" altLang="en-US" dirty="0"/>
          </a:p>
          <a:p>
            <a:pPr algn="just">
              <a:buFont typeface="Symbol" panose="05050102010706020507" pitchFamily="18" charset="2"/>
              <a:buNone/>
            </a:pPr>
            <a:endParaRPr lang="id-ID" altLang="en-US" sz="2800" dirty="0"/>
          </a:p>
          <a:p>
            <a:pPr lvl="4"/>
            <a:endParaRPr lang="id-ID" altLang="en-US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xmlns="" id="{84CF4995-BAC0-47F1-AD51-E7F831C6B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C5E2FC-D4F8-44A7-A1B0-68C586650CFE}" type="slidenum">
              <a:rPr lang="en-US" altLang="en-US" sz="1200">
                <a:latin typeface="Arial Black" panose="020B0A04020102020204" pitchFamily="34" charset="0"/>
              </a:rPr>
              <a:pPr/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748" name="Rectangle 8">
            <a:extLst>
              <a:ext uri="{FF2B5EF4-FFF2-40B4-BE49-F238E27FC236}">
                <a16:creationId xmlns:a16="http://schemas.microsoft.com/office/drawing/2014/main" xmlns="" id="{F1F89B60-3FD6-4F7D-812A-00378FCC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622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49" name="Rectangle 9">
            <a:extLst>
              <a:ext uri="{FF2B5EF4-FFF2-40B4-BE49-F238E27FC236}">
                <a16:creationId xmlns:a16="http://schemas.microsoft.com/office/drawing/2014/main" xmlns="" id="{4DFB2025-A84C-4A2C-A1B5-0C0D1FC4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9325"/>
            <a:ext cx="269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1750" name="Rectangle 11">
            <a:extLst>
              <a:ext uri="{FF2B5EF4-FFF2-40B4-BE49-F238E27FC236}">
                <a16:creationId xmlns:a16="http://schemas.microsoft.com/office/drawing/2014/main" xmlns="" id="{2D1986C2-E6A2-408E-A29C-58DDFEE8A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622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1" name="Rectangle 12">
            <a:extLst>
              <a:ext uri="{FF2B5EF4-FFF2-40B4-BE49-F238E27FC236}">
                <a16:creationId xmlns:a16="http://schemas.microsoft.com/office/drawing/2014/main" xmlns="" id="{7A65E3E1-58E9-415B-9E7C-76D8FDE8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9325"/>
            <a:ext cx="269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1752" name="Rectangle 14">
            <a:extLst>
              <a:ext uri="{FF2B5EF4-FFF2-40B4-BE49-F238E27FC236}">
                <a16:creationId xmlns:a16="http://schemas.microsoft.com/office/drawing/2014/main" xmlns="" id="{06C15CC0-77F8-42F0-ABFE-A32B2EC2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53" name="Rectangle 15">
            <a:extLst>
              <a:ext uri="{FF2B5EF4-FFF2-40B4-BE49-F238E27FC236}">
                <a16:creationId xmlns:a16="http://schemas.microsoft.com/office/drawing/2014/main" xmlns="" id="{7F3281DC-5902-4B03-A6A8-27027414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938"/>
            <a:ext cx="269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1754" name="Rectangle 17">
            <a:extLst>
              <a:ext uri="{FF2B5EF4-FFF2-40B4-BE49-F238E27FC236}">
                <a16:creationId xmlns:a16="http://schemas.microsoft.com/office/drawing/2014/main" xmlns="" id="{D28FCA48-9929-4913-91ED-8B2102EC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9888" name="Object 16">
            <a:extLst>
              <a:ext uri="{FF2B5EF4-FFF2-40B4-BE49-F238E27FC236}">
                <a16:creationId xmlns:a16="http://schemas.microsoft.com/office/drawing/2014/main" xmlns="" id="{6CF2F854-97E0-437F-AEE1-03F527CFD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295885"/>
              </p:ext>
            </p:extLst>
          </p:nvPr>
        </p:nvGraphicFramePr>
        <p:xfrm>
          <a:off x="6105128" y="2409825"/>
          <a:ext cx="14398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634725" imgH="203112" progId="Equation.3">
                  <p:embed/>
                </p:oleObj>
              </mc:Choice>
              <mc:Fallback>
                <p:oleObj name="Equation" r:id="rId3" imgW="634725" imgH="203112" progId="Equation.3">
                  <p:embed/>
                  <p:pic>
                    <p:nvPicPr>
                      <p:cNvPr id="79888" name="Object 16">
                        <a:extLst>
                          <a:ext uri="{FF2B5EF4-FFF2-40B4-BE49-F238E27FC236}">
                            <a16:creationId xmlns:a16="http://schemas.microsoft.com/office/drawing/2014/main" xmlns="" id="{6CF2F854-97E0-437F-AEE1-03F527CFD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128" y="2409825"/>
                        <a:ext cx="14398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8">
            <a:extLst>
              <a:ext uri="{FF2B5EF4-FFF2-40B4-BE49-F238E27FC236}">
                <a16:creationId xmlns:a16="http://schemas.microsoft.com/office/drawing/2014/main" xmlns="" id="{4D042E91-9D8E-4C58-B38C-21BFD0B5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38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5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1757" name="Rectangle 20">
            <a:extLst>
              <a:ext uri="{FF2B5EF4-FFF2-40B4-BE49-F238E27FC236}">
                <a16:creationId xmlns:a16="http://schemas.microsoft.com/office/drawing/2014/main" xmlns="" id="{9C8C4D26-B222-4B65-AB83-2B4F0D85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9891" name="Object 19">
            <a:extLst>
              <a:ext uri="{FF2B5EF4-FFF2-40B4-BE49-F238E27FC236}">
                <a16:creationId xmlns:a16="http://schemas.microsoft.com/office/drawing/2014/main" xmlns="" id="{BC137E42-063E-40A1-93C9-D916CFC24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590422"/>
              </p:ext>
            </p:extLst>
          </p:nvPr>
        </p:nvGraphicFramePr>
        <p:xfrm>
          <a:off x="5241032" y="3489325"/>
          <a:ext cx="1008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393529" imgH="203112" progId="Equation.3">
                  <p:embed/>
                </p:oleObj>
              </mc:Choice>
              <mc:Fallback>
                <p:oleObj name="Equation" r:id="rId5" imgW="393529" imgH="203112" progId="Equation.3">
                  <p:embed/>
                  <p:pic>
                    <p:nvPicPr>
                      <p:cNvPr id="79891" name="Object 19">
                        <a:extLst>
                          <a:ext uri="{FF2B5EF4-FFF2-40B4-BE49-F238E27FC236}">
                            <a16:creationId xmlns:a16="http://schemas.microsoft.com/office/drawing/2014/main" xmlns="" id="{BC137E42-063E-40A1-93C9-D916CFC24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032" y="3489325"/>
                        <a:ext cx="1008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23">
            <a:extLst>
              <a:ext uri="{FF2B5EF4-FFF2-40B4-BE49-F238E27FC236}">
                <a16:creationId xmlns:a16="http://schemas.microsoft.com/office/drawing/2014/main" xmlns="" id="{00A8166A-A6A0-4B14-8913-4A9DF514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60" name="Rectangle 25">
            <a:extLst>
              <a:ext uri="{FF2B5EF4-FFF2-40B4-BE49-F238E27FC236}">
                <a16:creationId xmlns:a16="http://schemas.microsoft.com/office/drawing/2014/main" xmlns="" id="{A37A6C40-FCD7-401C-91D1-55121714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2" name="Object 6">
            <a:extLst>
              <a:ext uri="{FF2B5EF4-FFF2-40B4-BE49-F238E27FC236}">
                <a16:creationId xmlns:a16="http://schemas.microsoft.com/office/drawing/2014/main" xmlns="" id="{66AC6F03-DE8D-4A8D-A20A-233EF14E45C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23988" y="1260475"/>
          <a:ext cx="1223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660113" imgH="431613" progId="Equation.3">
                  <p:embed/>
                </p:oleObj>
              </mc:Choice>
              <mc:Fallback>
                <p:oleObj name="Equation" r:id="rId3" imgW="660113" imgH="431613" progId="Equation.3">
                  <p:embed/>
                  <p:pic>
                    <p:nvPicPr>
                      <p:cNvPr id="290822" name="Object 6">
                        <a:extLst>
                          <a:ext uri="{FF2B5EF4-FFF2-40B4-BE49-F238E27FC236}">
                            <a16:creationId xmlns:a16="http://schemas.microsoft.com/office/drawing/2014/main" xmlns="" id="{66AC6F03-DE8D-4A8D-A20A-233EF14E45C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1260475"/>
                        <a:ext cx="12239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Object 9">
            <a:extLst>
              <a:ext uri="{FF2B5EF4-FFF2-40B4-BE49-F238E27FC236}">
                <a16:creationId xmlns:a16="http://schemas.microsoft.com/office/drawing/2014/main" xmlns="" id="{006E8DFE-4FA8-4570-AC6E-F6BB3A98CB5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13138" y="1484313"/>
          <a:ext cx="11525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583947" imgH="203112" progId="Equation.3">
                  <p:embed/>
                </p:oleObj>
              </mc:Choice>
              <mc:Fallback>
                <p:oleObj name="Equation" r:id="rId5" imgW="583947" imgH="203112" progId="Equation.3">
                  <p:embed/>
                  <p:pic>
                    <p:nvPicPr>
                      <p:cNvPr id="290825" name="Object 9">
                        <a:extLst>
                          <a:ext uri="{FF2B5EF4-FFF2-40B4-BE49-F238E27FC236}">
                            <a16:creationId xmlns:a16="http://schemas.microsoft.com/office/drawing/2014/main" xmlns="" id="{006E8DFE-4FA8-4570-AC6E-F6BB3A98CB5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1484313"/>
                        <a:ext cx="11525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9" name="Object 13">
            <a:extLst>
              <a:ext uri="{FF2B5EF4-FFF2-40B4-BE49-F238E27FC236}">
                <a16:creationId xmlns:a16="http://schemas.microsoft.com/office/drawing/2014/main" xmlns="" id="{126D06AC-2D3D-4B57-8C79-5BC09BC067D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00700" y="1341438"/>
          <a:ext cx="12223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7" imgW="647700" imgH="431800" progId="Equation.3">
                  <p:embed/>
                </p:oleObj>
              </mc:Choice>
              <mc:Fallback>
                <p:oleObj name="Equation" r:id="rId7" imgW="647700" imgH="431800" progId="Equation.3">
                  <p:embed/>
                  <p:pic>
                    <p:nvPicPr>
                      <p:cNvPr id="290829" name="Object 13">
                        <a:extLst>
                          <a:ext uri="{FF2B5EF4-FFF2-40B4-BE49-F238E27FC236}">
                            <a16:creationId xmlns:a16="http://schemas.microsoft.com/office/drawing/2014/main" xmlns="" id="{126D06AC-2D3D-4B57-8C79-5BC09BC067D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341438"/>
                        <a:ext cx="12223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3" name="Object 17">
            <a:extLst>
              <a:ext uri="{FF2B5EF4-FFF2-40B4-BE49-F238E27FC236}">
                <a16:creationId xmlns:a16="http://schemas.microsoft.com/office/drawing/2014/main" xmlns="" id="{B73137F7-E3D0-4D96-B9D3-14792426891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76288" y="2201863"/>
          <a:ext cx="1296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9" imgW="583947" imgH="203112" progId="Equation.3">
                  <p:embed/>
                </p:oleObj>
              </mc:Choice>
              <mc:Fallback>
                <p:oleObj name="Equation" r:id="rId9" imgW="583947" imgH="203112" progId="Equation.3">
                  <p:embed/>
                  <p:pic>
                    <p:nvPicPr>
                      <p:cNvPr id="290833" name="Object 17">
                        <a:extLst>
                          <a:ext uri="{FF2B5EF4-FFF2-40B4-BE49-F238E27FC236}">
                            <a16:creationId xmlns:a16="http://schemas.microsoft.com/office/drawing/2014/main" xmlns="" id="{B73137F7-E3D0-4D96-B9D3-14792426891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201863"/>
                        <a:ext cx="12969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Slide Number Placeholder 7">
            <a:extLst>
              <a:ext uri="{FF2B5EF4-FFF2-40B4-BE49-F238E27FC236}">
                <a16:creationId xmlns:a16="http://schemas.microsoft.com/office/drawing/2014/main" xmlns="" id="{5C929B87-CB34-4AA7-A1A5-31B18D9B1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43F9D7-C98F-4322-BEE1-0C4C691B0367}" type="slidenum">
              <a:rPr lang="en-US" altLang="en-US" sz="1200">
                <a:latin typeface="Arial Black" panose="020B0A04020102020204" pitchFamily="34" charset="0"/>
              </a:rPr>
              <a:pPr/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90820" name="Text Box 4">
            <a:extLst>
              <a:ext uri="{FF2B5EF4-FFF2-40B4-BE49-F238E27FC236}">
                <a16:creationId xmlns:a16="http://schemas.microsoft.com/office/drawing/2014/main" xmlns="" id="{669E2485-47DD-4ACD-ADA1-20D6F7BD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735013"/>
            <a:ext cx="79073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id-ID" altLang="en-US" sz="2400" b="1">
                <a:solidFill>
                  <a:srgbClr val="FF3399"/>
                </a:solidFill>
              </a:rPr>
              <a:t>Teorema 5.3</a:t>
            </a:r>
            <a:r>
              <a:rPr lang="id-ID" altLang="en-US" sz="2400" b="1"/>
              <a:t> : </a:t>
            </a:r>
            <a:r>
              <a:rPr lang="id-ID" altLang="en-US" sz="2400"/>
              <a:t>Uji turunan </a:t>
            </a:r>
            <a:r>
              <a:rPr lang="en-US" altLang="en-US" sz="2400"/>
              <a:t>pertama</a:t>
            </a:r>
            <a:r>
              <a:rPr lang="id-ID" altLang="en-US" sz="2400"/>
              <a:t> untuk ekstrim lokal</a:t>
            </a:r>
            <a:r>
              <a:rPr lang="id-ID" altLang="en-US"/>
              <a:t> </a:t>
            </a:r>
          </a:p>
          <a:p>
            <a:pPr algn="l"/>
            <a:endParaRPr lang="en-US" altLang="en-US"/>
          </a:p>
        </p:txBody>
      </p:sp>
      <p:sp>
        <p:nvSpPr>
          <p:cNvPr id="290821" name="Text Box 5">
            <a:extLst>
              <a:ext uri="{FF2B5EF4-FFF2-40B4-BE49-F238E27FC236}">
                <a16:creationId xmlns:a16="http://schemas.microsoft.com/office/drawing/2014/main" xmlns="" id="{B42C4230-215F-4FA7-BB96-2B452F7E2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447800"/>
            <a:ext cx="69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Jika </a:t>
            </a:r>
          </a:p>
        </p:txBody>
      </p:sp>
      <p:sp>
        <p:nvSpPr>
          <p:cNvPr id="290824" name="Text Box 8">
            <a:extLst>
              <a:ext uri="{FF2B5EF4-FFF2-40B4-BE49-F238E27FC236}">
                <a16:creationId xmlns:a16="http://schemas.microsoft.com/office/drawing/2014/main" xmlns="" id="{F9F8EF43-950F-4B1D-94DD-A9CC48984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412875"/>
            <a:ext cx="73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pada</a:t>
            </a:r>
          </a:p>
        </p:txBody>
      </p:sp>
      <p:sp>
        <p:nvSpPr>
          <p:cNvPr id="290828" name="Text Box 12">
            <a:extLst>
              <a:ext uri="{FF2B5EF4-FFF2-40B4-BE49-F238E27FC236}">
                <a16:creationId xmlns:a16="http://schemas.microsoft.com/office/drawing/2014/main" xmlns="" id="{3A37B510-EFFF-440F-8FAC-A09C1C5F7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1447800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dan</a:t>
            </a:r>
          </a:p>
        </p:txBody>
      </p:sp>
      <p:sp>
        <p:nvSpPr>
          <p:cNvPr id="290832" name="Text Box 16">
            <a:extLst>
              <a:ext uri="{FF2B5EF4-FFF2-40B4-BE49-F238E27FC236}">
                <a16:creationId xmlns:a16="http://schemas.microsoft.com/office/drawing/2014/main" xmlns="" id="{9A4C0F65-3439-4040-9924-587469FA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1447800"/>
            <a:ext cx="73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pada</a:t>
            </a:r>
          </a:p>
        </p:txBody>
      </p:sp>
      <p:sp>
        <p:nvSpPr>
          <p:cNvPr id="290836" name="Text Box 20">
            <a:extLst>
              <a:ext uri="{FF2B5EF4-FFF2-40B4-BE49-F238E27FC236}">
                <a16:creationId xmlns:a16="http://schemas.microsoft.com/office/drawing/2014/main" xmlns="" id="{151DBE5E-A5C4-4C80-8C32-9C5EC1655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2205038"/>
            <a:ext cx="313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Maka f(c) merupakan nilai</a:t>
            </a:r>
          </a:p>
        </p:txBody>
      </p:sp>
      <p:graphicFrame>
        <p:nvGraphicFramePr>
          <p:cNvPr id="290837" name="Object 21">
            <a:extLst>
              <a:ext uri="{FF2B5EF4-FFF2-40B4-BE49-F238E27FC236}">
                <a16:creationId xmlns:a16="http://schemas.microsoft.com/office/drawing/2014/main" xmlns="" id="{1537B238-C49B-4B15-B8D6-B6A386BA08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2713" y="2105025"/>
          <a:ext cx="15605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1" imgW="748975" imgH="393529" progId="Equation.3">
                  <p:embed/>
                </p:oleObj>
              </mc:Choice>
              <mc:Fallback>
                <p:oleObj name="Equation" r:id="rId11" imgW="748975" imgH="393529" progId="Equation.3">
                  <p:embed/>
                  <p:pic>
                    <p:nvPicPr>
                      <p:cNvPr id="290837" name="Object 21">
                        <a:extLst>
                          <a:ext uri="{FF2B5EF4-FFF2-40B4-BE49-F238E27FC236}">
                            <a16:creationId xmlns:a16="http://schemas.microsoft.com/office/drawing/2014/main" xmlns="" id="{1537B238-C49B-4B15-B8D6-B6A386BA0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2105025"/>
                        <a:ext cx="156051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38" name="Text Box 22">
            <a:extLst>
              <a:ext uri="{FF2B5EF4-FFF2-40B4-BE49-F238E27FC236}">
                <a16:creationId xmlns:a16="http://schemas.microsoft.com/office/drawing/2014/main" xmlns="" id="{1A731316-7AE6-4ED5-85C8-F977FD78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2205038"/>
            <a:ext cx="70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lokal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xmlns="" id="{8E533B89-EC6B-4C02-8B0A-9D73BE0B9211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2852738"/>
            <a:ext cx="3168650" cy="1873250"/>
            <a:chOff x="625" y="1933"/>
            <a:chExt cx="1996" cy="1180"/>
          </a:xfrm>
        </p:grpSpPr>
        <p:sp>
          <p:nvSpPr>
            <p:cNvPr id="32801" name="Line 23">
              <a:extLst>
                <a:ext uri="{FF2B5EF4-FFF2-40B4-BE49-F238E27FC236}">
                  <a16:creationId xmlns:a16="http://schemas.microsoft.com/office/drawing/2014/main" xmlns="" id="{E672DB39-EEA7-44B7-8167-5D9314FEF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933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4">
              <a:extLst>
                <a:ext uri="{FF2B5EF4-FFF2-40B4-BE49-F238E27FC236}">
                  <a16:creationId xmlns:a16="http://schemas.microsoft.com/office/drawing/2014/main" xmlns="" id="{BCEAD240-CC38-44CE-96C5-3B77BF396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" y="2704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0843" name="Freeform 27">
            <a:extLst>
              <a:ext uri="{FF2B5EF4-FFF2-40B4-BE49-F238E27FC236}">
                <a16:creationId xmlns:a16="http://schemas.microsoft.com/office/drawing/2014/main" xmlns="" id="{4766F75C-AB51-42B3-9DDC-3637F18C55C4}"/>
              </a:ext>
            </a:extLst>
          </p:cNvPr>
          <p:cNvSpPr>
            <a:spLocks/>
          </p:cNvSpPr>
          <p:nvPr/>
        </p:nvSpPr>
        <p:spPr bwMode="auto">
          <a:xfrm>
            <a:off x="2360613" y="3033713"/>
            <a:ext cx="1008062" cy="827087"/>
          </a:xfrm>
          <a:custGeom>
            <a:avLst/>
            <a:gdLst>
              <a:gd name="T0" fmla="*/ 0 w 635"/>
              <a:gd name="T1" fmla="*/ 2147483647 h 521"/>
              <a:gd name="T2" fmla="*/ 2147483647 w 635"/>
              <a:gd name="T3" fmla="*/ 2147483647 h 521"/>
              <a:gd name="T4" fmla="*/ 2147483647 w 635"/>
              <a:gd name="T5" fmla="*/ 2147483647 h 521"/>
              <a:gd name="T6" fmla="*/ 2147483647 w 635"/>
              <a:gd name="T7" fmla="*/ 2147483647 h 521"/>
              <a:gd name="T8" fmla="*/ 0 60000 65536"/>
              <a:gd name="T9" fmla="*/ 0 60000 65536"/>
              <a:gd name="T10" fmla="*/ 0 60000 65536"/>
              <a:gd name="T11" fmla="*/ 0 60000 65536"/>
              <a:gd name="T12" fmla="*/ 0 w 635"/>
              <a:gd name="T13" fmla="*/ 0 h 521"/>
              <a:gd name="T14" fmla="*/ 635 w 635"/>
              <a:gd name="T15" fmla="*/ 521 h 5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35" h="521">
                <a:moveTo>
                  <a:pt x="0" y="521"/>
                </a:moveTo>
                <a:cubicBezTo>
                  <a:pt x="79" y="354"/>
                  <a:pt x="159" y="188"/>
                  <a:pt x="227" y="113"/>
                </a:cubicBezTo>
                <a:cubicBezTo>
                  <a:pt x="295" y="38"/>
                  <a:pt x="340" y="0"/>
                  <a:pt x="408" y="68"/>
                </a:cubicBezTo>
                <a:cubicBezTo>
                  <a:pt x="476" y="136"/>
                  <a:pt x="555" y="328"/>
                  <a:pt x="635" y="5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4" name="Line 28">
            <a:extLst>
              <a:ext uri="{FF2B5EF4-FFF2-40B4-BE49-F238E27FC236}">
                <a16:creationId xmlns:a16="http://schemas.microsoft.com/office/drawing/2014/main" xmlns="" id="{615ED647-A820-428C-9BC2-23FBE17F2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25" y="3068638"/>
            <a:ext cx="31750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45" name="Text Box 29">
            <a:extLst>
              <a:ext uri="{FF2B5EF4-FFF2-40B4-BE49-F238E27FC236}">
                <a16:creationId xmlns:a16="http://schemas.microsoft.com/office/drawing/2014/main" xmlns="" id="{8C0B0210-0658-48B2-B7D8-03FABBDA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3949700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</a:t>
            </a:r>
          </a:p>
        </p:txBody>
      </p:sp>
      <p:sp>
        <p:nvSpPr>
          <p:cNvPr id="290846" name="Text Box 30">
            <a:extLst>
              <a:ext uri="{FF2B5EF4-FFF2-40B4-BE49-F238E27FC236}">
                <a16:creationId xmlns:a16="http://schemas.microsoft.com/office/drawing/2014/main" xmlns="" id="{8A741229-9DFF-42AF-B981-C41BD7DA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5302250"/>
            <a:ext cx="35290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Disebelah kiri c monoton naik</a:t>
            </a:r>
          </a:p>
          <a:p>
            <a:pPr algn="l"/>
            <a:r>
              <a:rPr lang="en-US" altLang="en-US"/>
              <a:t>(f ’&gt;0) dan disebelah kanan c</a:t>
            </a:r>
          </a:p>
          <a:p>
            <a:pPr algn="l"/>
            <a:r>
              <a:rPr lang="en-US" altLang="en-US"/>
              <a:t>monoton turun (f’&lt;0)</a:t>
            </a:r>
          </a:p>
        </p:txBody>
      </p:sp>
      <p:sp>
        <p:nvSpPr>
          <p:cNvPr id="290847" name="Text Box 31">
            <a:extLst>
              <a:ext uri="{FF2B5EF4-FFF2-40B4-BE49-F238E27FC236}">
                <a16:creationId xmlns:a16="http://schemas.microsoft.com/office/drawing/2014/main" xmlns="" id="{C20D6FA6-6E17-498F-A926-61F13DFC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714875"/>
            <a:ext cx="2389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f(c) nilai maks lokal</a:t>
            </a:r>
          </a:p>
        </p:txBody>
      </p:sp>
      <p:grpSp>
        <p:nvGrpSpPr>
          <p:cNvPr id="3" name="Group 39">
            <a:extLst>
              <a:ext uri="{FF2B5EF4-FFF2-40B4-BE49-F238E27FC236}">
                <a16:creationId xmlns:a16="http://schemas.microsoft.com/office/drawing/2014/main" xmlns="" id="{FD2F3867-B817-497A-8D48-7226C53463B4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2852738"/>
            <a:ext cx="2879725" cy="1800225"/>
            <a:chOff x="3619" y="1797"/>
            <a:chExt cx="1814" cy="1134"/>
          </a:xfrm>
        </p:grpSpPr>
        <p:sp>
          <p:nvSpPr>
            <p:cNvPr id="32799" name="Line 32">
              <a:extLst>
                <a:ext uri="{FF2B5EF4-FFF2-40B4-BE49-F238E27FC236}">
                  <a16:creationId xmlns:a16="http://schemas.microsoft.com/office/drawing/2014/main" xmlns="" id="{52133349-AEE0-4CDE-B763-D5126AAF7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179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3">
              <a:extLst>
                <a:ext uri="{FF2B5EF4-FFF2-40B4-BE49-F238E27FC236}">
                  <a16:creationId xmlns:a16="http://schemas.microsoft.com/office/drawing/2014/main" xmlns="" id="{B6A7F4A5-D965-4BA3-A7BF-06CC0F144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568"/>
              <a:ext cx="18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0850" name="Freeform 34">
            <a:extLst>
              <a:ext uri="{FF2B5EF4-FFF2-40B4-BE49-F238E27FC236}">
                <a16:creationId xmlns:a16="http://schemas.microsoft.com/office/drawing/2014/main" xmlns="" id="{8BA0DFA5-452A-4A8E-8069-462F61ED8257}"/>
              </a:ext>
            </a:extLst>
          </p:cNvPr>
          <p:cNvSpPr>
            <a:spLocks/>
          </p:cNvSpPr>
          <p:nvPr/>
        </p:nvSpPr>
        <p:spPr bwMode="auto">
          <a:xfrm>
            <a:off x="7040563" y="3141663"/>
            <a:ext cx="865187" cy="585787"/>
          </a:xfrm>
          <a:custGeom>
            <a:avLst/>
            <a:gdLst>
              <a:gd name="T0" fmla="*/ 0 w 545"/>
              <a:gd name="T1" fmla="*/ 2147483647 h 369"/>
              <a:gd name="T2" fmla="*/ 2147483647 w 545"/>
              <a:gd name="T3" fmla="*/ 2147483647 h 369"/>
              <a:gd name="T4" fmla="*/ 2147483647 w 545"/>
              <a:gd name="T5" fmla="*/ 0 h 369"/>
              <a:gd name="T6" fmla="*/ 0 60000 65536"/>
              <a:gd name="T7" fmla="*/ 0 60000 65536"/>
              <a:gd name="T8" fmla="*/ 0 60000 65536"/>
              <a:gd name="T9" fmla="*/ 0 w 545"/>
              <a:gd name="T10" fmla="*/ 0 h 369"/>
              <a:gd name="T11" fmla="*/ 545 w 545"/>
              <a:gd name="T12" fmla="*/ 369 h 3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369">
                <a:moveTo>
                  <a:pt x="0" y="45"/>
                </a:moveTo>
                <a:cubicBezTo>
                  <a:pt x="68" y="207"/>
                  <a:pt x="136" y="369"/>
                  <a:pt x="227" y="362"/>
                </a:cubicBezTo>
                <a:cubicBezTo>
                  <a:pt x="318" y="355"/>
                  <a:pt x="431" y="177"/>
                  <a:pt x="5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1" name="Line 35">
            <a:extLst>
              <a:ext uri="{FF2B5EF4-FFF2-40B4-BE49-F238E27FC236}">
                <a16:creationId xmlns:a16="http://schemas.microsoft.com/office/drawing/2014/main" xmlns="" id="{5598C8BE-447D-416C-8AD2-F56FFEC75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3716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2" name="Text Box 36">
            <a:extLst>
              <a:ext uri="{FF2B5EF4-FFF2-40B4-BE49-F238E27FC236}">
                <a16:creationId xmlns:a16="http://schemas.microsoft.com/office/drawing/2014/main" xmlns="" id="{748D5028-B275-4B64-A273-457394991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5" y="39370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</a:t>
            </a:r>
          </a:p>
        </p:txBody>
      </p:sp>
      <p:sp>
        <p:nvSpPr>
          <p:cNvPr id="290853" name="Text Box 37">
            <a:extLst>
              <a:ext uri="{FF2B5EF4-FFF2-40B4-BE49-F238E27FC236}">
                <a16:creationId xmlns:a16="http://schemas.microsoft.com/office/drawing/2014/main" xmlns="" id="{2CDF5BB3-691C-4001-9F89-4843BD872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652963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f(c) nilai min lokal</a:t>
            </a:r>
          </a:p>
        </p:txBody>
      </p:sp>
      <p:sp>
        <p:nvSpPr>
          <p:cNvPr id="290854" name="Text Box 38">
            <a:extLst>
              <a:ext uri="{FF2B5EF4-FFF2-40B4-BE49-F238E27FC236}">
                <a16:creationId xmlns:a16="http://schemas.microsoft.com/office/drawing/2014/main" xmlns="" id="{6905452E-E398-4F6F-B505-DBE960D6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5300663"/>
            <a:ext cx="36718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Disebelah kiri c monoton turun</a:t>
            </a:r>
          </a:p>
          <a:p>
            <a:pPr algn="l"/>
            <a:r>
              <a:rPr lang="en-US" altLang="en-US"/>
              <a:t>(f ’&lt;0) dan disebelah kanan c</a:t>
            </a:r>
          </a:p>
          <a:p>
            <a:pPr algn="l"/>
            <a:r>
              <a:rPr lang="en-US" altLang="en-US"/>
              <a:t>monoton naik (f’&gt;0)</a:t>
            </a:r>
          </a:p>
        </p:txBody>
      </p:sp>
      <p:sp>
        <p:nvSpPr>
          <p:cNvPr id="290856" name="Line 40">
            <a:extLst>
              <a:ext uri="{FF2B5EF4-FFF2-40B4-BE49-F238E27FC236}">
                <a16:creationId xmlns:a16="http://schemas.microsoft.com/office/drawing/2014/main" xmlns="" id="{3E585E44-CC0A-45CE-BA07-DB54353C3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4713" y="308451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7" name="Text Box 41">
            <a:extLst>
              <a:ext uri="{FF2B5EF4-FFF2-40B4-BE49-F238E27FC236}">
                <a16:creationId xmlns:a16="http://schemas.microsoft.com/office/drawing/2014/main" xmlns="" id="{9F1F3A75-BC5B-4DDC-81CC-9BFC7076D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52738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f(c)</a:t>
            </a:r>
          </a:p>
        </p:txBody>
      </p:sp>
      <p:sp>
        <p:nvSpPr>
          <p:cNvPr id="290858" name="Line 42">
            <a:extLst>
              <a:ext uri="{FF2B5EF4-FFF2-40B4-BE49-F238E27FC236}">
                <a16:creationId xmlns:a16="http://schemas.microsoft.com/office/drawing/2014/main" xmlns="" id="{30759E57-F080-47E3-A2C6-E6C6938E33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3225" y="37163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9" name="Text Box 43">
            <a:extLst>
              <a:ext uri="{FF2B5EF4-FFF2-40B4-BE49-F238E27FC236}">
                <a16:creationId xmlns:a16="http://schemas.microsoft.com/office/drawing/2014/main" xmlns="" id="{95C7EE8C-DC2D-4F76-9D69-2C31ED95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88" y="3500438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9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9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9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9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20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20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2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29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2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2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  <p:bldP spid="290821" grpId="0"/>
      <p:bldP spid="290824" grpId="0"/>
      <p:bldP spid="290828" grpId="0"/>
      <p:bldP spid="290832" grpId="0"/>
      <p:bldP spid="290836" grpId="0"/>
      <p:bldP spid="290838" grpId="0"/>
      <p:bldP spid="290845" grpId="0"/>
      <p:bldP spid="290846" grpId="0"/>
      <p:bldP spid="290847" grpId="0"/>
      <p:bldP spid="290852" grpId="0"/>
      <p:bldP spid="290853" grpId="0"/>
      <p:bldP spid="290854" grpId="0"/>
      <p:bldP spid="290857" grpId="0"/>
      <p:bldP spid="2908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9BB54F00-02BD-4700-AC74-49E60E243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765175"/>
            <a:ext cx="9066213" cy="56165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</a:t>
            </a:r>
            <a:r>
              <a:rPr lang="id-ID" altLang="en-US" sz="2000" b="1">
                <a:solidFill>
                  <a:srgbClr val="FF3399"/>
                </a:solidFill>
                <a:latin typeface="Tahoma" panose="020B0604030504040204" pitchFamily="34" charset="0"/>
              </a:rPr>
              <a:t>Teorema 5.4</a:t>
            </a:r>
            <a:r>
              <a:rPr lang="id-ID" altLang="en-US" sz="2000">
                <a:latin typeface="Tahoma" panose="020B0604030504040204" pitchFamily="34" charset="0"/>
              </a:rPr>
              <a:t> Uji turunan </a:t>
            </a:r>
            <a:r>
              <a:rPr lang="en-US" altLang="en-US" sz="2000">
                <a:latin typeface="Tahoma" panose="020B0604030504040204" pitchFamily="34" charset="0"/>
              </a:rPr>
              <a:t>kedua</a:t>
            </a:r>
            <a:r>
              <a:rPr lang="id-ID" altLang="en-US" sz="2000">
                <a:latin typeface="Tahoma" panose="020B0604030504040204" pitchFamily="34" charset="0"/>
              </a:rPr>
              <a:t> untuk ekstrim lokal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	Misalkan               </a:t>
            </a:r>
            <a:r>
              <a:rPr lang="en-US" altLang="en-US" sz="2000">
                <a:latin typeface="Tahoma" panose="020B0604030504040204" pitchFamily="34" charset="0"/>
              </a:rPr>
              <a:t>  </a:t>
            </a:r>
            <a:r>
              <a:rPr lang="id-ID" altLang="en-US" sz="2000">
                <a:latin typeface="Tahoma" panose="020B0604030504040204" pitchFamily="34" charset="0"/>
              </a:rPr>
              <a:t>. Jika                 </a:t>
            </a:r>
            <a:r>
              <a:rPr lang="en-US" altLang="en-US" sz="2000">
                <a:latin typeface="Tahoma" panose="020B0604030504040204" pitchFamily="34" charset="0"/>
              </a:rPr>
              <a:t>     </a:t>
            </a:r>
            <a:r>
              <a:rPr lang="id-ID" altLang="en-US" sz="2000">
                <a:latin typeface="Tahoma" panose="020B0604030504040204" pitchFamily="34" charset="0"/>
              </a:rPr>
              <a:t>,maka </a:t>
            </a:r>
            <a:r>
              <a:rPr lang="id-ID" altLang="en-US" sz="2000" i="1">
                <a:latin typeface="Tahoma" panose="020B0604030504040204" pitchFamily="34" charset="0"/>
              </a:rPr>
              <a:t>f</a:t>
            </a:r>
            <a:r>
              <a:rPr lang="id-ID" altLang="en-US" sz="2000">
                <a:latin typeface="Tahoma" panose="020B0604030504040204" pitchFamily="34" charset="0"/>
              </a:rPr>
              <a:t>(</a:t>
            </a:r>
            <a:r>
              <a:rPr lang="id-ID" altLang="en-US" sz="2000" i="1">
                <a:latin typeface="Tahoma" panose="020B0604030504040204" pitchFamily="34" charset="0"/>
              </a:rPr>
              <a:t>c</a:t>
            </a:r>
            <a:r>
              <a:rPr lang="id-ID" altLang="en-US" sz="2000">
                <a:latin typeface="Tahoma" panose="020B0604030504040204" pitchFamily="34" charset="0"/>
              </a:rPr>
              <a:t>) merupakan </a:t>
            </a:r>
            <a:endParaRPr lang="en-US" altLang="en-US" sz="2000">
              <a:latin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     </a:t>
            </a:r>
            <a:r>
              <a:rPr lang="id-ID" altLang="en-US" sz="2000">
                <a:latin typeface="Tahoma" panose="020B0604030504040204" pitchFamily="34" charset="0"/>
              </a:rPr>
              <a:t>nilai	                  </a:t>
            </a:r>
            <a:r>
              <a:rPr lang="en-US" altLang="en-US" sz="2000">
                <a:latin typeface="Tahoma" panose="020B0604030504040204" pitchFamily="34" charset="0"/>
              </a:rPr>
              <a:t>    </a:t>
            </a:r>
            <a:r>
              <a:rPr lang="id-ID" altLang="en-US" sz="2000">
                <a:latin typeface="Tahoma" panose="020B0604030504040204" pitchFamily="34" charset="0"/>
              </a:rPr>
              <a:t>lokal </a:t>
            </a:r>
            <a:r>
              <a:rPr lang="id-ID" altLang="en-US" sz="2000" i="1">
                <a:latin typeface="Tahoma" panose="020B0604030504040204" pitchFamily="34" charset="0"/>
              </a:rPr>
              <a:t>f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   </a:t>
            </a:r>
            <a:r>
              <a:rPr lang="id-ID" altLang="en-US" sz="2000">
                <a:solidFill>
                  <a:srgbClr val="FF0066"/>
                </a:solidFill>
                <a:latin typeface="Tahoma" panose="020B0604030504040204" pitchFamily="34" charset="0"/>
              </a:rPr>
              <a:t>Contoh</a:t>
            </a:r>
            <a:r>
              <a:rPr lang="id-ID" altLang="en-US" sz="2000">
                <a:latin typeface="Tahoma" panose="020B0604030504040204" pitchFamily="34" charset="0"/>
              </a:rPr>
              <a:t> :Tentukan nilai ekstrim dari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    Jawab:   </a:t>
            </a:r>
            <a:endParaRPr lang="en-US" altLang="en-US" sz="2000">
              <a:latin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                                                              </a:t>
            </a:r>
            <a:r>
              <a:rPr lang="id-ID" altLang="en-US" sz="2000" b="1">
                <a:latin typeface="Tahoma" panose="020B0604030504040204" pitchFamily="34" charset="0"/>
              </a:rPr>
              <a:t>                          </a:t>
            </a:r>
            <a:endParaRPr lang="id-ID" altLang="en-US" sz="2000">
              <a:latin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          </a:t>
            </a:r>
            <a:r>
              <a:rPr lang="en-US" altLang="en-US" sz="2000">
                <a:latin typeface="Tahoma" panose="020B0604030504040204" pitchFamily="34" charset="0"/>
              </a:rPr>
              <a:t>     </a:t>
            </a:r>
            <a:endParaRPr lang="id-ID" altLang="en-US" sz="2000">
              <a:latin typeface="Tahoma" panose="020B0604030504040204" pitchFamily="34" charset="0"/>
            </a:endParaRPr>
          </a:p>
        </p:txBody>
      </p:sp>
      <p:graphicFrame>
        <p:nvGraphicFramePr>
          <p:cNvPr id="19511" name="Object 55">
            <a:extLst>
              <a:ext uri="{FF2B5EF4-FFF2-40B4-BE49-F238E27FC236}">
                <a16:creationId xmlns:a16="http://schemas.microsoft.com/office/drawing/2014/main" xmlns="" id="{36FDF7EB-124B-488F-B9FD-17AA49C78B4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714500" y="3403600"/>
          <a:ext cx="16525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028700" imgH="419100" progId="Equation.3">
                  <p:embed/>
                </p:oleObj>
              </mc:Choice>
              <mc:Fallback>
                <p:oleObj name="Equation" r:id="rId3" imgW="1028700" imgH="419100" progId="Equation.3">
                  <p:embed/>
                  <p:pic>
                    <p:nvPicPr>
                      <p:cNvPr id="19511" name="Object 55">
                        <a:extLst>
                          <a:ext uri="{FF2B5EF4-FFF2-40B4-BE49-F238E27FC236}">
                            <a16:creationId xmlns:a16="http://schemas.microsoft.com/office/drawing/2014/main" xmlns="" id="{36FDF7EB-124B-488F-B9FD-17AA49C78B4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403600"/>
                        <a:ext cx="16525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xmlns="" id="{8947198B-84E3-493E-BD5B-0A8371947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2F7360-56BC-4144-AA69-10EAFC693405}" type="slidenum">
              <a:rPr lang="en-US" altLang="en-US" sz="1200">
                <a:latin typeface="Arial Black" panose="020B0A04020102020204" pitchFamily="34" charset="0"/>
              </a:rPr>
              <a:pPr/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xmlns="" id="{C5328477-B031-4018-8B9E-F5FA4AD3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xmlns="" id="{4A928BA6-F8E1-434D-A33E-3D4283FC4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2938463"/>
            <a:ext cx="2206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xmlns="" id="{B8DE16DD-D514-46DE-81D7-7F371707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61156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3800" name="Rectangle 13">
            <a:extLst>
              <a:ext uri="{FF2B5EF4-FFF2-40B4-BE49-F238E27FC236}">
                <a16:creationId xmlns:a16="http://schemas.microsoft.com/office/drawing/2014/main" xmlns="" id="{ADC8541A-EC07-4AC4-BD1E-6AC4CC7A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1" name="Rectangle 14">
            <a:extLst>
              <a:ext uri="{FF2B5EF4-FFF2-40B4-BE49-F238E27FC236}">
                <a16:creationId xmlns:a16="http://schemas.microsoft.com/office/drawing/2014/main" xmlns="" id="{C9863713-08AD-4FC4-BB17-E252E506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675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3802" name="Rectangle 16">
            <a:extLst>
              <a:ext uri="{FF2B5EF4-FFF2-40B4-BE49-F238E27FC236}">
                <a16:creationId xmlns:a16="http://schemas.microsoft.com/office/drawing/2014/main" xmlns="" id="{81258E59-1D88-4383-B0B5-6C3B966B5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813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3" name="Rectangle 19">
            <a:extLst>
              <a:ext uri="{FF2B5EF4-FFF2-40B4-BE49-F238E27FC236}">
                <a16:creationId xmlns:a16="http://schemas.microsoft.com/office/drawing/2014/main" xmlns="" id="{EF793C55-F7AC-4904-9CE9-CE1E18391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4" name="Rectangle 21">
            <a:extLst>
              <a:ext uri="{FF2B5EF4-FFF2-40B4-BE49-F238E27FC236}">
                <a16:creationId xmlns:a16="http://schemas.microsoft.com/office/drawing/2014/main" xmlns="" id="{78F7729A-1436-4057-BB1B-680E1204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9924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5" name="Rectangle 24">
            <a:extLst>
              <a:ext uri="{FF2B5EF4-FFF2-40B4-BE49-F238E27FC236}">
                <a16:creationId xmlns:a16="http://schemas.microsoft.com/office/drawing/2014/main" xmlns="" id="{143B19AB-DB36-4843-8BCA-4B072966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6" name="Rectangle 25">
            <a:extLst>
              <a:ext uri="{FF2B5EF4-FFF2-40B4-BE49-F238E27FC236}">
                <a16:creationId xmlns:a16="http://schemas.microsoft.com/office/drawing/2014/main" xmlns="" id="{AC3654BF-4EB2-415A-9217-B41DE8AE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3807" name="Rectangle 27">
            <a:extLst>
              <a:ext uri="{FF2B5EF4-FFF2-40B4-BE49-F238E27FC236}">
                <a16:creationId xmlns:a16="http://schemas.microsoft.com/office/drawing/2014/main" xmlns="" id="{AE2ED17B-9B5E-4601-A2BA-98DE349B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9765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08" name="Rectangle 30">
            <a:extLst>
              <a:ext uri="{FF2B5EF4-FFF2-40B4-BE49-F238E27FC236}">
                <a16:creationId xmlns:a16="http://schemas.microsoft.com/office/drawing/2014/main" xmlns="" id="{69AF4187-9F68-46F8-9823-43D0A9146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09" name="Rectangle 31">
            <a:extLst>
              <a:ext uri="{FF2B5EF4-FFF2-40B4-BE49-F238E27FC236}">
                <a16:creationId xmlns:a16="http://schemas.microsoft.com/office/drawing/2014/main" xmlns="" id="{13C3FE20-DC7D-4E31-8748-1370A84CC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3810" name="Rectangle 33">
            <a:extLst>
              <a:ext uri="{FF2B5EF4-FFF2-40B4-BE49-F238E27FC236}">
                <a16:creationId xmlns:a16="http://schemas.microsoft.com/office/drawing/2014/main" xmlns="" id="{F0C8D84B-B713-447D-957D-AFEE1B539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88" name="Object 32">
            <a:extLst>
              <a:ext uri="{FF2B5EF4-FFF2-40B4-BE49-F238E27FC236}">
                <a16:creationId xmlns:a16="http://schemas.microsoft.com/office/drawing/2014/main" xmlns="" id="{F2EBC5F6-13EC-4210-B644-FA925C6FC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1412875"/>
          <a:ext cx="12239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596641" imgH="203112" progId="Equation.3">
                  <p:embed/>
                </p:oleObj>
              </mc:Choice>
              <mc:Fallback>
                <p:oleObj name="Equation" r:id="rId5" imgW="596641" imgH="203112" progId="Equation.3">
                  <p:embed/>
                  <p:pic>
                    <p:nvPicPr>
                      <p:cNvPr id="19488" name="Object 32">
                        <a:extLst>
                          <a:ext uri="{FF2B5EF4-FFF2-40B4-BE49-F238E27FC236}">
                            <a16:creationId xmlns:a16="http://schemas.microsoft.com/office/drawing/2014/main" xmlns="" id="{F2EBC5F6-13EC-4210-B644-FA925C6FC8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412875"/>
                        <a:ext cx="12239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Rectangle 34">
            <a:extLst>
              <a:ext uri="{FF2B5EF4-FFF2-40B4-BE49-F238E27FC236}">
                <a16:creationId xmlns:a16="http://schemas.microsoft.com/office/drawing/2014/main" xmlns="" id="{8E47B528-0F8E-4509-B210-1687713F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3813" name="Rectangle 36">
            <a:extLst>
              <a:ext uri="{FF2B5EF4-FFF2-40B4-BE49-F238E27FC236}">
                <a16:creationId xmlns:a16="http://schemas.microsoft.com/office/drawing/2014/main" xmlns="" id="{B8544767-8112-4B27-A7C5-9A02106E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527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91" name="Object 35">
            <a:extLst>
              <a:ext uri="{FF2B5EF4-FFF2-40B4-BE49-F238E27FC236}">
                <a16:creationId xmlns:a16="http://schemas.microsoft.com/office/drawing/2014/main" xmlns="" id="{D3D73407-00C0-44FA-B3BA-817D9A110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1279525"/>
          <a:ext cx="12969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685800" imgH="431800" progId="Equation.3">
                  <p:embed/>
                </p:oleObj>
              </mc:Choice>
              <mc:Fallback>
                <p:oleObj name="Equation" r:id="rId7" imgW="685800" imgH="431800" progId="Equation.3">
                  <p:embed/>
                  <p:pic>
                    <p:nvPicPr>
                      <p:cNvPr id="19491" name="Object 35">
                        <a:extLst>
                          <a:ext uri="{FF2B5EF4-FFF2-40B4-BE49-F238E27FC236}">
                            <a16:creationId xmlns:a16="http://schemas.microsoft.com/office/drawing/2014/main" xmlns="" id="{D3D73407-00C0-44FA-B3BA-817D9A110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279525"/>
                        <a:ext cx="12969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Rectangle 37">
            <a:extLst>
              <a:ext uri="{FF2B5EF4-FFF2-40B4-BE49-F238E27FC236}">
                <a16:creationId xmlns:a16="http://schemas.microsoft.com/office/drawing/2014/main" xmlns="" id="{68EE60AF-59FE-40FE-9E58-91142AECC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8850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3816" name="Rectangle 39">
            <a:extLst>
              <a:ext uri="{FF2B5EF4-FFF2-40B4-BE49-F238E27FC236}">
                <a16:creationId xmlns:a16="http://schemas.microsoft.com/office/drawing/2014/main" xmlns="" id="{7F793571-BD42-4B19-AA7B-8376E496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813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94" name="Object 38">
            <a:extLst>
              <a:ext uri="{FF2B5EF4-FFF2-40B4-BE49-F238E27FC236}">
                <a16:creationId xmlns:a16="http://schemas.microsoft.com/office/drawing/2014/main" xmlns="" id="{AC9F5D55-8A71-4937-8F52-017977207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1773238"/>
          <a:ext cx="14827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748975" imgH="393529" progId="Equation.3">
                  <p:embed/>
                </p:oleObj>
              </mc:Choice>
              <mc:Fallback>
                <p:oleObj name="Equation" r:id="rId9" imgW="748975" imgH="393529" progId="Equation.3">
                  <p:embed/>
                  <p:pic>
                    <p:nvPicPr>
                      <p:cNvPr id="19494" name="Object 38">
                        <a:extLst>
                          <a:ext uri="{FF2B5EF4-FFF2-40B4-BE49-F238E27FC236}">
                            <a16:creationId xmlns:a16="http://schemas.microsoft.com/office/drawing/2014/main" xmlns="" id="{AC9F5D55-8A71-4937-8F52-017977207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773238"/>
                        <a:ext cx="148272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8" name="Rectangle 42">
            <a:extLst>
              <a:ext uri="{FF2B5EF4-FFF2-40B4-BE49-F238E27FC236}">
                <a16:creationId xmlns:a16="http://schemas.microsoft.com/office/drawing/2014/main" xmlns="" id="{9CF04C1D-4D13-465E-AA72-041568A6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97" name="Object 41">
            <a:extLst>
              <a:ext uri="{FF2B5EF4-FFF2-40B4-BE49-F238E27FC236}">
                <a16:creationId xmlns:a16="http://schemas.microsoft.com/office/drawing/2014/main" xmlns="" id="{1FECA945-5071-40A8-89D1-491F0D6FC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852738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11" imgW="1206500" imgH="419100" progId="Equation.3">
                  <p:embed/>
                </p:oleObj>
              </mc:Choice>
              <mc:Fallback>
                <p:oleObj name="Equation" r:id="rId11" imgW="1206500" imgH="419100" progId="Equation.3">
                  <p:embed/>
                  <p:pic>
                    <p:nvPicPr>
                      <p:cNvPr id="19497" name="Object 41">
                        <a:extLst>
                          <a:ext uri="{FF2B5EF4-FFF2-40B4-BE49-F238E27FC236}">
                            <a16:creationId xmlns:a16="http://schemas.microsoft.com/office/drawing/2014/main" xmlns="" id="{1FECA945-5071-40A8-89D1-491F0D6FC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52738"/>
                        <a:ext cx="18716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0" name="Rectangle 43">
            <a:extLst>
              <a:ext uri="{FF2B5EF4-FFF2-40B4-BE49-F238E27FC236}">
                <a16:creationId xmlns:a16="http://schemas.microsoft.com/office/drawing/2014/main" xmlns="" id="{B5E0CD62-F7F9-4263-9D4A-63DD1B50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3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2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3821" name="Rectangle 45">
            <a:extLst>
              <a:ext uri="{FF2B5EF4-FFF2-40B4-BE49-F238E27FC236}">
                <a16:creationId xmlns:a16="http://schemas.microsoft.com/office/drawing/2014/main" xmlns="" id="{908AB626-2E53-4E76-9A6D-74EF7820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22" name="Rectangle 47">
            <a:extLst>
              <a:ext uri="{FF2B5EF4-FFF2-40B4-BE49-F238E27FC236}">
                <a16:creationId xmlns:a16="http://schemas.microsoft.com/office/drawing/2014/main" xmlns="" id="{98E68A86-B80D-452D-938C-C95AAC12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23" name="Rectangle 49">
            <a:extLst>
              <a:ext uri="{FF2B5EF4-FFF2-40B4-BE49-F238E27FC236}">
                <a16:creationId xmlns:a16="http://schemas.microsoft.com/office/drawing/2014/main" xmlns="" id="{2FA79E5B-6055-4FB4-8719-66DD031B8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504" name="Object 48">
            <a:extLst>
              <a:ext uri="{FF2B5EF4-FFF2-40B4-BE49-F238E27FC236}">
                <a16:creationId xmlns:a16="http://schemas.microsoft.com/office/drawing/2014/main" xmlns="" id="{01CD441D-738F-4ACA-AE96-71B06C048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7325" y="5300663"/>
          <a:ext cx="962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3" imgW="647419" imgH="203112" progId="Equation.3">
                  <p:embed/>
                </p:oleObj>
              </mc:Choice>
              <mc:Fallback>
                <p:oleObj name="Equation" r:id="rId13" imgW="647419" imgH="203112" progId="Equation.3">
                  <p:embed/>
                  <p:pic>
                    <p:nvPicPr>
                      <p:cNvPr id="19504" name="Object 48">
                        <a:extLst>
                          <a:ext uri="{FF2B5EF4-FFF2-40B4-BE49-F238E27FC236}">
                            <a16:creationId xmlns:a16="http://schemas.microsoft.com/office/drawing/2014/main" xmlns="" id="{01CD441D-738F-4ACA-AE96-71B06C048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5300663"/>
                        <a:ext cx="9620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Rectangle 51">
            <a:extLst>
              <a:ext uri="{FF2B5EF4-FFF2-40B4-BE49-F238E27FC236}">
                <a16:creationId xmlns:a16="http://schemas.microsoft.com/office/drawing/2014/main" xmlns="" id="{AB2FDF86-6C8B-4DF6-881D-AB8E2001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826" name="Rectangle 53">
            <a:extLst>
              <a:ext uri="{FF2B5EF4-FFF2-40B4-BE49-F238E27FC236}">
                <a16:creationId xmlns:a16="http://schemas.microsoft.com/office/drawing/2014/main" xmlns="" id="{C879A341-AC74-4777-8659-10F3B31A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508" name="Object 52">
            <a:extLst>
              <a:ext uri="{FF2B5EF4-FFF2-40B4-BE49-F238E27FC236}">
                <a16:creationId xmlns:a16="http://schemas.microsoft.com/office/drawing/2014/main" xmlns="" id="{33B9131A-8774-4B5A-8644-18236B242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5888" y="5734050"/>
          <a:ext cx="8556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5" imgW="558558" imgH="203112" progId="Equation.3">
                  <p:embed/>
                </p:oleObj>
              </mc:Choice>
              <mc:Fallback>
                <p:oleObj name="Equation" r:id="rId15" imgW="558558" imgH="203112" progId="Equation.3">
                  <p:embed/>
                  <p:pic>
                    <p:nvPicPr>
                      <p:cNvPr id="19508" name="Object 52">
                        <a:extLst>
                          <a:ext uri="{FF2B5EF4-FFF2-40B4-BE49-F238E27FC236}">
                            <a16:creationId xmlns:a16="http://schemas.microsoft.com/office/drawing/2014/main" xmlns="" id="{33B9131A-8774-4B5A-8644-18236B242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5734050"/>
                        <a:ext cx="8556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Rectangle 54">
            <a:extLst>
              <a:ext uri="{FF2B5EF4-FFF2-40B4-BE49-F238E27FC236}">
                <a16:creationId xmlns:a16="http://schemas.microsoft.com/office/drawing/2014/main" xmlns="" id="{4465908B-6807-4CB4-AE33-0D73D635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938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2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xmlns="" id="{E085B4BC-B0B4-41C8-B74A-4CAB7309D671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4076700"/>
            <a:ext cx="4752975" cy="782638"/>
            <a:chOff x="1813" y="2898"/>
            <a:chExt cx="2994" cy="493"/>
          </a:xfrm>
        </p:grpSpPr>
        <p:sp>
          <p:nvSpPr>
            <p:cNvPr id="33837" name="Line 59">
              <a:extLst>
                <a:ext uri="{FF2B5EF4-FFF2-40B4-BE49-F238E27FC236}">
                  <a16:creationId xmlns:a16="http://schemas.microsoft.com/office/drawing/2014/main" xmlns="" id="{EF0C272E-3313-406A-8B5A-74F083598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3158"/>
              <a:ext cx="2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Line 60">
              <a:extLst>
                <a:ext uri="{FF2B5EF4-FFF2-40B4-BE49-F238E27FC236}">
                  <a16:creationId xmlns:a16="http://schemas.microsoft.com/office/drawing/2014/main" xmlns="" id="{F544D423-6C3D-48C0-9797-40E44EF35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Line 61">
              <a:extLst>
                <a:ext uri="{FF2B5EF4-FFF2-40B4-BE49-F238E27FC236}">
                  <a16:creationId xmlns:a16="http://schemas.microsoft.com/office/drawing/2014/main" xmlns="" id="{88E47316-5CB0-4A88-B772-A45175F9A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Line 62">
              <a:extLst>
                <a:ext uri="{FF2B5EF4-FFF2-40B4-BE49-F238E27FC236}">
                  <a16:creationId xmlns:a16="http://schemas.microsoft.com/office/drawing/2014/main" xmlns="" id="{26F17F53-3E6D-44CE-8091-100EDF4D6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1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Text Box 63">
              <a:extLst>
                <a:ext uri="{FF2B5EF4-FFF2-40B4-BE49-F238E27FC236}">
                  <a16:creationId xmlns:a16="http://schemas.microsoft.com/office/drawing/2014/main" xmlns="" id="{A4DFF828-B85F-4CFC-95FD-C8E324A7F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5" y="3154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842" name="Text Box 64">
              <a:extLst>
                <a:ext uri="{FF2B5EF4-FFF2-40B4-BE49-F238E27FC236}">
                  <a16:creationId xmlns:a16="http://schemas.microsoft.com/office/drawing/2014/main" xmlns="" id="{D3683BA5-59B5-4F6D-A4AF-9D2D3894F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31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3843" name="Text Box 65">
              <a:extLst>
                <a:ext uri="{FF2B5EF4-FFF2-40B4-BE49-F238E27FC236}">
                  <a16:creationId xmlns:a16="http://schemas.microsoft.com/office/drawing/2014/main" xmlns="" id="{3C43E62B-62D0-4FEF-BCC0-7ACB5FF42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31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3844" name="Text Box 66">
              <a:extLst>
                <a:ext uri="{FF2B5EF4-FFF2-40B4-BE49-F238E27FC236}">
                  <a16:creationId xmlns:a16="http://schemas.microsoft.com/office/drawing/2014/main" xmlns="" id="{AC89D85E-88AF-4FC4-8825-717943727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2898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++++++</a:t>
              </a:r>
            </a:p>
          </p:txBody>
        </p:sp>
        <p:sp>
          <p:nvSpPr>
            <p:cNvPr id="33845" name="Text Box 67">
              <a:extLst>
                <a:ext uri="{FF2B5EF4-FFF2-40B4-BE49-F238E27FC236}">
                  <a16:creationId xmlns:a16="http://schemas.microsoft.com/office/drawing/2014/main" xmlns="" id="{283FEA65-0EC4-4CED-9FA7-7E45BD86D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0" y="2898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---------</a:t>
              </a:r>
            </a:p>
          </p:txBody>
        </p:sp>
        <p:sp>
          <p:nvSpPr>
            <p:cNvPr id="33846" name="Text Box 68">
              <a:extLst>
                <a:ext uri="{FF2B5EF4-FFF2-40B4-BE49-F238E27FC236}">
                  <a16:creationId xmlns:a16="http://schemas.microsoft.com/office/drawing/2014/main" xmlns="" id="{04767CC3-21CC-4AA8-85F7-1B872B4B4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898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------------</a:t>
              </a:r>
            </a:p>
          </p:txBody>
        </p:sp>
        <p:sp>
          <p:nvSpPr>
            <p:cNvPr id="33847" name="Text Box 69">
              <a:extLst>
                <a:ext uri="{FF2B5EF4-FFF2-40B4-BE49-F238E27FC236}">
                  <a16:creationId xmlns:a16="http://schemas.microsoft.com/office/drawing/2014/main" xmlns="" id="{067731B7-7703-48A0-BB72-13C49297F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98"/>
              <a:ext cx="7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Arial" panose="020B0604020202020204" pitchFamily="34" charset="0"/>
                </a:rPr>
                <a:t>+++++++</a:t>
              </a:r>
            </a:p>
          </p:txBody>
        </p:sp>
      </p:grpSp>
      <p:sp>
        <p:nvSpPr>
          <p:cNvPr id="19526" name="Text Box 70">
            <a:extLst>
              <a:ext uri="{FF2B5EF4-FFF2-40B4-BE49-F238E27FC236}">
                <a16:creationId xmlns:a16="http://schemas.microsoft.com/office/drawing/2014/main" xmlns="" id="{0CFEB308-ECAA-40E7-8E7D-587114B0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760913"/>
            <a:ext cx="5400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Dengan menggunakan uji turunan pertama :</a:t>
            </a:r>
          </a:p>
        </p:txBody>
      </p:sp>
      <p:sp>
        <p:nvSpPr>
          <p:cNvPr id="19527" name="Text Box 71">
            <a:extLst>
              <a:ext uri="{FF2B5EF4-FFF2-40B4-BE49-F238E27FC236}">
                <a16:creationId xmlns:a16="http://schemas.microsoft.com/office/drawing/2014/main" xmlns="" id="{10956DC9-E991-4D5E-94C9-437F1C578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264150"/>
            <a:ext cx="5364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di x = 0 tercapai maksimum lokal dengan nilai</a:t>
            </a:r>
          </a:p>
        </p:txBody>
      </p:sp>
      <p:sp>
        <p:nvSpPr>
          <p:cNvPr id="19528" name="Text Box 72">
            <a:extLst>
              <a:ext uri="{FF2B5EF4-FFF2-40B4-BE49-F238E27FC236}">
                <a16:creationId xmlns:a16="http://schemas.microsoft.com/office/drawing/2014/main" xmlns="" id="{5B80192B-17F5-4A17-A8CE-4C15830B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5695950"/>
            <a:ext cx="5165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di x = 4 tercapai minimum lokal dengan nilai</a:t>
            </a:r>
          </a:p>
        </p:txBody>
      </p:sp>
      <p:sp>
        <p:nvSpPr>
          <p:cNvPr id="33833" name="Text Box 73">
            <a:extLst>
              <a:ext uri="{FF2B5EF4-FFF2-40B4-BE49-F238E27FC236}">
                <a16:creationId xmlns:a16="http://schemas.microsoft.com/office/drawing/2014/main" xmlns="" id="{294DF495-BB52-4943-B292-E417CA42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4005263"/>
            <a:ext cx="9366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f’(x)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33834" name="Text Box 74">
            <a:extLst>
              <a:ext uri="{FF2B5EF4-FFF2-40B4-BE49-F238E27FC236}">
                <a16:creationId xmlns:a16="http://schemas.microsoft.com/office/drawing/2014/main" xmlns="" id="{11F6B252-5606-4A89-B4F9-8C65AF77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393382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33835" name="Text Box 75">
            <a:extLst>
              <a:ext uri="{FF2B5EF4-FFF2-40B4-BE49-F238E27FC236}">
                <a16:creationId xmlns:a16="http://schemas.microsoft.com/office/drawing/2014/main" xmlns="" id="{7913E697-FF4C-4945-87E5-C4A570C74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89363"/>
            <a:ext cx="936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Tidak ada</a:t>
            </a:r>
          </a:p>
        </p:txBody>
      </p:sp>
      <p:sp>
        <p:nvSpPr>
          <p:cNvPr id="33836" name="Text Box 76">
            <a:extLst>
              <a:ext uri="{FF2B5EF4-FFF2-40B4-BE49-F238E27FC236}">
                <a16:creationId xmlns:a16="http://schemas.microsoft.com/office/drawing/2014/main" xmlns="" id="{7ED3A0F8-4FF4-4B74-9174-4345C4FF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005263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6" grpId="0"/>
      <p:bldP spid="19527" grpId="0"/>
      <p:bldP spid="195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xmlns="" id="{74739F26-539F-4258-A6DF-A3A631836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1D61A7-6614-4BEC-94E8-C41F3FB1A907}" type="slidenum">
              <a:rPr lang="en-US" altLang="en-US" sz="1200">
                <a:latin typeface="Arial Black" panose="020B0A04020102020204" pitchFamily="34" charset="0"/>
              </a:rPr>
              <a:pPr/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28708" name="Text Box 4">
            <a:extLst>
              <a:ext uri="{FF2B5EF4-FFF2-40B4-BE49-F238E27FC236}">
                <a16:creationId xmlns:a16="http://schemas.microsoft.com/office/drawing/2014/main" xmlns="" id="{113FB646-3518-45E6-ADC3-EDF87662D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827088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Soal Latihan</a:t>
            </a:r>
          </a:p>
        </p:txBody>
      </p:sp>
      <p:graphicFrame>
        <p:nvGraphicFramePr>
          <p:cNvPr id="328712" name="Object 8">
            <a:extLst>
              <a:ext uri="{FF2B5EF4-FFF2-40B4-BE49-F238E27FC236}">
                <a16:creationId xmlns:a16="http://schemas.microsoft.com/office/drawing/2014/main" xmlns="" id="{ED340772-7585-4030-8212-E05CD2A39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989138"/>
          <a:ext cx="3384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1790700" imgH="228600" progId="Equation.3">
                  <p:embed/>
                </p:oleObj>
              </mc:Choice>
              <mc:Fallback>
                <p:oleObj name="Equation" r:id="rId3" imgW="1790700" imgH="228600" progId="Equation.3">
                  <p:embed/>
                  <p:pic>
                    <p:nvPicPr>
                      <p:cNvPr id="328712" name="Object 8">
                        <a:extLst>
                          <a:ext uri="{FF2B5EF4-FFF2-40B4-BE49-F238E27FC236}">
                            <a16:creationId xmlns:a16="http://schemas.microsoft.com/office/drawing/2014/main" xmlns="" id="{ED340772-7585-4030-8212-E05CD2A390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989138"/>
                        <a:ext cx="33845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1" name="Object 7">
            <a:extLst>
              <a:ext uri="{FF2B5EF4-FFF2-40B4-BE49-F238E27FC236}">
                <a16:creationId xmlns:a16="http://schemas.microsoft.com/office/drawing/2014/main" xmlns="" id="{154EDF2D-76F7-474A-9842-19FE9D340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2590800"/>
          <a:ext cx="21097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1155700" imgH="419100" progId="Equation.3">
                  <p:embed/>
                </p:oleObj>
              </mc:Choice>
              <mc:Fallback>
                <p:oleObj name="Equation" r:id="rId5" imgW="1155700" imgH="419100" progId="Equation.3">
                  <p:embed/>
                  <p:pic>
                    <p:nvPicPr>
                      <p:cNvPr id="328711" name="Object 7">
                        <a:extLst>
                          <a:ext uri="{FF2B5EF4-FFF2-40B4-BE49-F238E27FC236}">
                            <a16:creationId xmlns:a16="http://schemas.microsoft.com/office/drawing/2014/main" xmlns="" id="{154EDF2D-76F7-474A-9842-19FE9D340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590800"/>
                        <a:ext cx="21097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0" name="Object 6">
            <a:extLst>
              <a:ext uri="{FF2B5EF4-FFF2-40B4-BE49-F238E27FC236}">
                <a16:creationId xmlns:a16="http://schemas.microsoft.com/office/drawing/2014/main" xmlns="" id="{F7F16A94-DE1F-4220-AD7C-868C91190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3419475"/>
          <a:ext cx="2038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1168400" imgH="419100" progId="Equation.3">
                  <p:embed/>
                </p:oleObj>
              </mc:Choice>
              <mc:Fallback>
                <p:oleObj name="Equation" r:id="rId7" imgW="1168400" imgH="419100" progId="Equation.3">
                  <p:embed/>
                  <p:pic>
                    <p:nvPicPr>
                      <p:cNvPr id="328710" name="Object 6">
                        <a:extLst>
                          <a:ext uri="{FF2B5EF4-FFF2-40B4-BE49-F238E27FC236}">
                            <a16:creationId xmlns:a16="http://schemas.microsoft.com/office/drawing/2014/main" xmlns="" id="{F7F16A94-DE1F-4220-AD7C-868C91190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419475"/>
                        <a:ext cx="20383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5">
            <a:extLst>
              <a:ext uri="{FF2B5EF4-FFF2-40B4-BE49-F238E27FC236}">
                <a16:creationId xmlns:a16="http://schemas.microsoft.com/office/drawing/2014/main" xmlns="" id="{D71D07F8-FE50-4DE9-930E-8E6A2616B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221163"/>
          <a:ext cx="1701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977900" imgH="419100" progId="Equation.3">
                  <p:embed/>
                </p:oleObj>
              </mc:Choice>
              <mc:Fallback>
                <p:oleObj name="Equation" r:id="rId9" imgW="977900" imgH="419100" progId="Equation.3">
                  <p:embed/>
                  <p:pic>
                    <p:nvPicPr>
                      <p:cNvPr id="328709" name="Object 5">
                        <a:extLst>
                          <a:ext uri="{FF2B5EF4-FFF2-40B4-BE49-F238E27FC236}">
                            <a16:creationId xmlns:a16="http://schemas.microsoft.com/office/drawing/2014/main" xmlns="" id="{D71D07F8-FE50-4DE9-930E-8E6A2616B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221163"/>
                        <a:ext cx="17018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3" name="Rectangle 9">
            <a:extLst>
              <a:ext uri="{FF2B5EF4-FFF2-40B4-BE49-F238E27FC236}">
                <a16:creationId xmlns:a16="http://schemas.microsoft.com/office/drawing/2014/main" xmlns="" id="{ACC19E70-17DF-410E-AA92-3599BED9F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339850"/>
            <a:ext cx="674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Tentukan selang kemonotonan dan ektrim fungsi berikut :</a:t>
            </a:r>
            <a:endParaRPr lang="en-US" altLang="en-US"/>
          </a:p>
        </p:txBody>
      </p:sp>
      <p:sp>
        <p:nvSpPr>
          <p:cNvPr id="328717" name="Text Box 13">
            <a:extLst>
              <a:ext uri="{FF2B5EF4-FFF2-40B4-BE49-F238E27FC236}">
                <a16:creationId xmlns:a16="http://schemas.microsoft.com/office/drawing/2014/main" xmlns="" id="{32433971-3182-4E4A-81CB-1822F09C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0510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328718" name="Text Box 14">
            <a:extLst>
              <a:ext uri="{FF2B5EF4-FFF2-40B4-BE49-F238E27FC236}">
                <a16:creationId xmlns:a16="http://schemas.microsoft.com/office/drawing/2014/main" xmlns="" id="{2DDB8A18-7D6D-4040-B0CA-6A9AD609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843213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328719" name="Text Box 15">
            <a:extLst>
              <a:ext uri="{FF2B5EF4-FFF2-40B4-BE49-F238E27FC236}">
                <a16:creationId xmlns:a16="http://schemas.microsoft.com/office/drawing/2014/main" xmlns="" id="{C5E5F7F7-B323-4019-9490-5546FCEE3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35623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328720" name="Text Box 16">
            <a:extLst>
              <a:ext uri="{FF2B5EF4-FFF2-40B4-BE49-F238E27FC236}">
                <a16:creationId xmlns:a16="http://schemas.microsoft.com/office/drawing/2014/main" xmlns="" id="{E91F9FBE-7770-456C-9B4F-78C436F7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435451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/>
      <p:bldP spid="328713" grpId="0"/>
      <p:bldP spid="328717" grpId="0"/>
      <p:bldP spid="328718" grpId="0"/>
      <p:bldP spid="328719" grpId="0"/>
      <p:bldP spid="3287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8C0E6B1C-3287-42A4-B66F-0DCC946E1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333375"/>
            <a:ext cx="9398000" cy="611981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600" b="1" dirty="0">
                <a:solidFill>
                  <a:srgbClr val="3333FF"/>
                </a:solidFill>
              </a:rPr>
              <a:t>     </a:t>
            </a:r>
            <a:r>
              <a:rPr lang="en-US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E. </a:t>
            </a:r>
            <a:r>
              <a:rPr lang="id-ID" altLang="en-US" sz="2400" b="1" dirty="0">
                <a:solidFill>
                  <a:srgbClr val="3333FF"/>
                </a:solidFill>
                <a:latin typeface="Tahoma" panose="020B0604030504040204" pitchFamily="34" charset="0"/>
              </a:rPr>
              <a:t>Kecekungan Fungsi</a:t>
            </a:r>
            <a:r>
              <a:rPr lang="id-ID" altLang="en-US" sz="2400" b="1" dirty="0">
                <a:latin typeface="Tahoma" panose="020B060403050404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endParaRPr lang="id-ID" altLang="en-US" sz="2400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	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000" dirty="0">
                <a:latin typeface="Tahoma" panose="020B0604030504040204" pitchFamily="34" charset="0"/>
              </a:rPr>
              <a:t>Fungsi </a:t>
            </a:r>
            <a:r>
              <a:rPr lang="id-ID" altLang="en-US" sz="2000" i="1" dirty="0">
                <a:latin typeface="Tahoma" panose="020B0604030504040204" pitchFamily="34" charset="0"/>
              </a:rPr>
              <a:t>f</a:t>
            </a:r>
            <a:r>
              <a:rPr lang="id-ID" altLang="en-US" sz="2000" dirty="0">
                <a:latin typeface="Tahoma" panose="020B0604030504040204" pitchFamily="34" charset="0"/>
              </a:rPr>
              <a:t>(</a:t>
            </a:r>
            <a:r>
              <a:rPr lang="id-ID" altLang="en-US" sz="2000" i="1" dirty="0">
                <a:latin typeface="Tahoma" panose="020B0604030504040204" pitchFamily="34" charset="0"/>
              </a:rPr>
              <a:t>x</a:t>
            </a:r>
            <a:r>
              <a:rPr lang="id-ID" altLang="en-US" sz="2000" dirty="0">
                <a:latin typeface="Tahoma" panose="020B0604030504040204" pitchFamily="34" charset="0"/>
              </a:rPr>
              <a:t>) dikatakan </a:t>
            </a:r>
            <a:r>
              <a:rPr lang="id-ID" altLang="en-US" sz="2000" b="1" u="sng" dirty="0">
                <a:latin typeface="Tahoma" panose="020B0604030504040204" pitchFamily="34" charset="0"/>
              </a:rPr>
              <a:t>cekung ke atas</a:t>
            </a:r>
            <a:r>
              <a:rPr lang="id-ID" altLang="en-US" sz="2000" dirty="0">
                <a:latin typeface="Tahoma" panose="020B0604030504040204" pitchFamily="34" charset="0"/>
              </a:rPr>
              <a:t> pada interval I bila</a:t>
            </a:r>
            <a:r>
              <a:rPr lang="en-US" altLang="en-US" sz="2000" dirty="0">
                <a:latin typeface="Tahoma" panose="020B0604030504040204" pitchFamily="34" charset="0"/>
              </a:rPr>
              <a:t>          </a:t>
            </a:r>
            <a:r>
              <a:rPr lang="id-ID" altLang="en-US" sz="2000" dirty="0">
                <a:latin typeface="Tahoma" panose="020B0604030504040204" pitchFamily="34" charset="0"/>
              </a:rPr>
              <a:t>naik pada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000" dirty="0">
                <a:latin typeface="Tahoma" panose="020B0604030504040204" pitchFamily="34" charset="0"/>
              </a:rPr>
              <a:t>interval I, dan f(x) dikatakan </a:t>
            </a:r>
            <a:r>
              <a:rPr lang="id-ID" altLang="en-US" sz="2000" b="1" dirty="0">
                <a:latin typeface="Tahoma" panose="020B0604030504040204" pitchFamily="34" charset="0"/>
              </a:rPr>
              <a:t>cekung kebawah</a:t>
            </a:r>
            <a:r>
              <a:rPr lang="id-ID" altLang="en-US" sz="2000" dirty="0">
                <a:latin typeface="Tahoma" panose="020B0604030504040204" pitchFamily="34" charset="0"/>
              </a:rPr>
              <a:t> pada interval I bila          </a:t>
            </a:r>
            <a:r>
              <a:rPr lang="en-US" altLang="en-US" sz="2000" dirty="0">
                <a:latin typeface="Tahoma" panose="020B0604030504040204" pitchFamily="34" charset="0"/>
              </a:rPr>
              <a:t>  </a:t>
            </a:r>
            <a:r>
              <a:rPr lang="id-ID" altLang="en-US" sz="2000" dirty="0">
                <a:latin typeface="Tahoma" panose="020B0604030504040204" pitchFamily="34" charset="0"/>
              </a:rPr>
              <a:t>turu</a:t>
            </a:r>
            <a:r>
              <a:rPr lang="en-US" altLang="en-US" sz="2000" dirty="0">
                <a:latin typeface="Tahoma" panose="020B0604030504040204" pitchFamily="34" charset="0"/>
              </a:rPr>
              <a:t>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000" dirty="0">
                <a:latin typeface="Tahoma" panose="020B0604030504040204" pitchFamily="34" charset="0"/>
              </a:rPr>
              <a:t>pada interval I.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altLang="en-US" sz="2000" b="1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000" b="1" dirty="0">
                <a:solidFill>
                  <a:srgbClr val="FF3399"/>
                </a:solidFill>
                <a:latin typeface="Tahoma" panose="020B0604030504040204" pitchFamily="34" charset="0"/>
              </a:rPr>
              <a:t>Teorema 5.6</a:t>
            </a:r>
            <a:r>
              <a:rPr lang="id-ID" altLang="en-US" sz="2000" b="1" dirty="0">
                <a:latin typeface="Tahoma" panose="020B0604030504040204" pitchFamily="34" charset="0"/>
              </a:rPr>
              <a:t>  Uji turunan kedua untuk kecekungan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d-ID" altLang="en-US" sz="2000" dirty="0">
                <a:latin typeface="Tahoma" panose="020B0604030504040204" pitchFamily="34" charset="0"/>
              </a:rPr>
              <a:t>Jika                           </a:t>
            </a:r>
            <a:r>
              <a:rPr lang="en-US" altLang="en-US" sz="2000" dirty="0">
                <a:latin typeface="Tahoma" panose="020B0604030504040204" pitchFamily="34" charset="0"/>
              </a:rPr>
              <a:t>    </a:t>
            </a:r>
            <a:r>
              <a:rPr lang="id-ID" altLang="en-US" sz="2000" dirty="0">
                <a:latin typeface="Tahoma" panose="020B0604030504040204" pitchFamily="34" charset="0"/>
              </a:rPr>
              <a:t>,</a:t>
            </a: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id-ID" altLang="en-US" sz="2000" dirty="0">
                <a:latin typeface="Tahoma" panose="020B0604030504040204" pitchFamily="34" charset="0"/>
              </a:rPr>
              <a:t>maka </a:t>
            </a:r>
            <a:r>
              <a:rPr lang="id-ID" altLang="en-US" sz="2000" i="1" dirty="0">
                <a:latin typeface="Tahoma" panose="020B0604030504040204" pitchFamily="34" charset="0"/>
              </a:rPr>
              <a:t>f </a:t>
            </a:r>
            <a:r>
              <a:rPr lang="id-ID" altLang="en-US" sz="2000" dirty="0">
                <a:latin typeface="Tahoma" panose="020B0604030504040204" pitchFamily="34" charset="0"/>
              </a:rPr>
              <a:t>cekung ke atas pada I.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d-ID" altLang="en-US" sz="2000" dirty="0">
                <a:latin typeface="Tahoma" panose="020B0604030504040204" pitchFamily="34" charset="0"/>
              </a:rPr>
              <a:t>Jika                          </a:t>
            </a:r>
            <a:r>
              <a:rPr lang="en-US" altLang="en-US" sz="2000" dirty="0">
                <a:latin typeface="Tahoma" panose="020B0604030504040204" pitchFamily="34" charset="0"/>
              </a:rPr>
              <a:t>     </a:t>
            </a:r>
            <a:r>
              <a:rPr lang="id-ID" altLang="en-US" sz="2000" dirty="0">
                <a:latin typeface="Tahoma" panose="020B0604030504040204" pitchFamily="34" charset="0"/>
              </a:rPr>
              <a:t>, maka </a:t>
            </a:r>
            <a:r>
              <a:rPr lang="id-ID" altLang="en-US" sz="2000" i="1" dirty="0">
                <a:latin typeface="Tahoma" panose="020B0604030504040204" pitchFamily="34" charset="0"/>
              </a:rPr>
              <a:t>f</a:t>
            </a:r>
            <a:r>
              <a:rPr lang="id-ID" altLang="en-US" sz="2000" dirty="0">
                <a:latin typeface="Tahoma" panose="020B0604030504040204" pitchFamily="34" charset="0"/>
              </a:rPr>
              <a:t> cekung ke bawah pada I.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altLang="en-US" sz="2000" b="1" dirty="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altLang="en-US" dirty="0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xmlns="" id="{734BF70D-7C3B-4DCF-A9C6-E502046D1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58AAF9-3BFD-4761-AF8D-930119EF6E73}" type="slidenum">
              <a:rPr lang="en-US" altLang="en-US" sz="1200">
                <a:latin typeface="Arial Black" panose="020B0A04020102020204" pitchFamily="34" charset="0"/>
              </a:rPr>
              <a:pPr/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xmlns="" id="{AD5B6877-0DC7-4499-A0A6-DE680934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xmlns="" id="{0850222A-40FB-4D94-AA1A-B7F5657E5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107151"/>
              </p:ext>
            </p:extLst>
          </p:nvPr>
        </p:nvGraphicFramePr>
        <p:xfrm>
          <a:off x="8337376" y="3933056"/>
          <a:ext cx="7032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3" imgW="368140" imgH="203112" progId="Equation.3">
                  <p:embed/>
                </p:oleObj>
              </mc:Choice>
              <mc:Fallback>
                <p:oleObj name="Equation" r:id="rId3" imgW="368140" imgH="203112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xmlns="" id="{0850222A-40FB-4D94-AA1A-B7F5657E5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376" y="3933056"/>
                        <a:ext cx="7032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:a16="http://schemas.microsoft.com/office/drawing/2014/main" xmlns="" id="{0FBC63BB-400E-4200-A510-7D7BB789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xmlns="" id="{BBB5D646-C524-4617-AF59-EF8E1775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038475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xmlns="" id="{BC3B1A8F-A892-467F-9162-E19797CAE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1213" y="3460750"/>
          <a:ext cx="7032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5" imgW="368140" imgH="203112" progId="Equation.3">
                  <p:embed/>
                </p:oleObj>
              </mc:Choice>
              <mc:Fallback>
                <p:oleObj name="Equation" r:id="rId5" imgW="368140" imgH="203112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xmlns="" id="{BC3B1A8F-A892-467F-9162-E19797CAE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460750"/>
                        <a:ext cx="7032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>
            <a:extLst>
              <a:ext uri="{FF2B5EF4-FFF2-40B4-BE49-F238E27FC236}">
                <a16:creationId xmlns:a16="http://schemas.microsoft.com/office/drawing/2014/main" xmlns="" id="{1A5FE01E-1E38-4B62-A732-139CC5A0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513138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5850" name="Rectangle 11">
            <a:extLst>
              <a:ext uri="{FF2B5EF4-FFF2-40B4-BE49-F238E27FC236}">
                <a16:creationId xmlns:a16="http://schemas.microsoft.com/office/drawing/2014/main" xmlns="" id="{491B84AB-A449-4944-A6C7-0F17CBB8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038475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xmlns="" id="{4A88D85A-2DBA-411C-BEE8-3791CD0F2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32942"/>
              </p:ext>
            </p:extLst>
          </p:nvPr>
        </p:nvGraphicFramePr>
        <p:xfrm>
          <a:off x="1697831" y="5373216"/>
          <a:ext cx="22621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6" imgW="1117115" imgH="203112" progId="Equation.3">
                  <p:embed/>
                </p:oleObj>
              </mc:Choice>
              <mc:Fallback>
                <p:oleObj name="Equation" r:id="rId6" imgW="1117115" imgH="203112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xmlns="" id="{4A88D85A-2DBA-411C-BEE8-3791CD0F2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831" y="5373216"/>
                        <a:ext cx="22621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2">
            <a:extLst>
              <a:ext uri="{FF2B5EF4-FFF2-40B4-BE49-F238E27FC236}">
                <a16:creationId xmlns:a16="http://schemas.microsoft.com/office/drawing/2014/main" xmlns="" id="{4F692091-8CF6-426C-8D5C-5CB63394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513138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5853" name="Rectangle 14">
            <a:extLst>
              <a:ext uri="{FF2B5EF4-FFF2-40B4-BE49-F238E27FC236}">
                <a16:creationId xmlns:a16="http://schemas.microsoft.com/office/drawing/2014/main" xmlns="" id="{6A3FA685-E9F2-4756-B71F-FC5DBF8F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038475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xmlns="" id="{4BAB661E-3345-47B9-B739-4890E5BDA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34456"/>
              </p:ext>
            </p:extLst>
          </p:nvPr>
        </p:nvGraphicFramePr>
        <p:xfrm>
          <a:off x="1823996" y="5733256"/>
          <a:ext cx="20970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8" imgW="1040948" imgH="203112" progId="Equation.3">
                  <p:embed/>
                </p:oleObj>
              </mc:Choice>
              <mc:Fallback>
                <p:oleObj name="Equation" r:id="rId8" imgW="1040948" imgH="203112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xmlns="" id="{4BAB661E-3345-47B9-B739-4890E5BDA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996" y="5733256"/>
                        <a:ext cx="20970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15">
            <a:extLst>
              <a:ext uri="{FF2B5EF4-FFF2-40B4-BE49-F238E27FC236}">
                <a16:creationId xmlns:a16="http://schemas.microsoft.com/office/drawing/2014/main" xmlns="" id="{D3D9852C-2045-42B8-8A7B-69538B9DE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513138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5856" name="Rectangle 18">
            <a:extLst>
              <a:ext uri="{FF2B5EF4-FFF2-40B4-BE49-F238E27FC236}">
                <a16:creationId xmlns:a16="http://schemas.microsoft.com/office/drawing/2014/main" xmlns="" id="{F0699418-C4C5-49A2-985D-D6649B46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024188"/>
            <a:ext cx="228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57" name="Rectangle 19">
            <a:extLst>
              <a:ext uri="{FF2B5EF4-FFF2-40B4-BE49-F238E27FC236}">
                <a16:creationId xmlns:a16="http://schemas.microsoft.com/office/drawing/2014/main" xmlns="" id="{1BE6B464-3D49-4410-8AEE-FA8DE3889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3527425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5858" name="Rectangle 24">
            <a:extLst>
              <a:ext uri="{FF2B5EF4-FFF2-40B4-BE49-F238E27FC236}">
                <a16:creationId xmlns:a16="http://schemas.microsoft.com/office/drawing/2014/main" xmlns="" id="{91193515-7F24-4E21-BC49-EA2085FC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63" name="Text Box 35">
            <a:extLst>
              <a:ext uri="{FF2B5EF4-FFF2-40B4-BE49-F238E27FC236}">
                <a16:creationId xmlns:a16="http://schemas.microsoft.com/office/drawing/2014/main" xmlns="" id="{EB8D5EC3-A864-41D4-B51C-9E747C5E2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2843213"/>
            <a:ext cx="3306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Grafik fungsi cekung keatas</a:t>
            </a:r>
          </a:p>
        </p:txBody>
      </p:sp>
      <p:sp>
        <p:nvSpPr>
          <p:cNvPr id="22564" name="Text Box 36">
            <a:extLst>
              <a:ext uri="{FF2B5EF4-FFF2-40B4-BE49-F238E27FC236}">
                <a16:creationId xmlns:a16="http://schemas.microsoft.com/office/drawing/2014/main" xmlns="" id="{F9998764-B08F-4E66-A90A-C886A717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2852738"/>
            <a:ext cx="3576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Grafik fungsi cekung kebawah</a:t>
            </a:r>
          </a:p>
        </p:txBody>
      </p:sp>
      <p:sp>
        <p:nvSpPr>
          <p:cNvPr id="35861" name="Line 28">
            <a:extLst>
              <a:ext uri="{FF2B5EF4-FFF2-40B4-BE49-F238E27FC236}">
                <a16:creationId xmlns:a16="http://schemas.microsoft.com/office/drawing/2014/main" xmlns="" id="{F3D8EE95-46C8-432C-998F-A12BB6425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1196975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29">
            <a:extLst>
              <a:ext uri="{FF2B5EF4-FFF2-40B4-BE49-F238E27FC236}">
                <a16:creationId xmlns:a16="http://schemas.microsoft.com/office/drawing/2014/main" xmlns="" id="{6D4A10D6-3297-445E-9076-A8B3EE5DA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213" y="2133600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Text Box 37">
            <a:extLst>
              <a:ext uri="{FF2B5EF4-FFF2-40B4-BE49-F238E27FC236}">
                <a16:creationId xmlns:a16="http://schemas.microsoft.com/office/drawing/2014/main" xmlns="" id="{47C79681-1B02-4072-AC7C-8CB3C41E9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0081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5864" name="Text Box 38">
            <a:extLst>
              <a:ext uri="{FF2B5EF4-FFF2-40B4-BE49-F238E27FC236}">
                <a16:creationId xmlns:a16="http://schemas.microsoft.com/office/drawing/2014/main" xmlns="" id="{249814C0-1D72-45B6-85FF-ED8A4A1D9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000125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5865" name="Line 30">
            <a:extLst>
              <a:ext uri="{FF2B5EF4-FFF2-40B4-BE49-F238E27FC236}">
                <a16:creationId xmlns:a16="http://schemas.microsoft.com/office/drawing/2014/main" xmlns="" id="{71ED7C1E-AA9D-40A7-839D-BF4853EDE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5" y="105251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31">
            <a:extLst>
              <a:ext uri="{FF2B5EF4-FFF2-40B4-BE49-F238E27FC236}">
                <a16:creationId xmlns:a16="http://schemas.microsoft.com/office/drawing/2014/main" xmlns="" id="{1F22D650-8CE6-4042-89BA-7FD0B4539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2060575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Text Box 39">
            <a:extLst>
              <a:ext uri="{FF2B5EF4-FFF2-40B4-BE49-F238E27FC236}">
                <a16:creationId xmlns:a16="http://schemas.microsoft.com/office/drawing/2014/main" xmlns="" id="{9060668D-E7D8-477E-91A9-BAEB1A05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2008188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5868" name="Text Box 40">
            <a:extLst>
              <a:ext uri="{FF2B5EF4-FFF2-40B4-BE49-F238E27FC236}">
                <a16:creationId xmlns:a16="http://schemas.microsoft.com/office/drawing/2014/main" xmlns="" id="{8433CEFB-A399-4B2A-BD96-31CAAC25B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85725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5869" name="Freeform 43">
            <a:extLst>
              <a:ext uri="{FF2B5EF4-FFF2-40B4-BE49-F238E27FC236}">
                <a16:creationId xmlns:a16="http://schemas.microsoft.com/office/drawing/2014/main" xmlns="" id="{723EE193-70FD-43A5-8D4A-F8BD57E84729}"/>
              </a:ext>
            </a:extLst>
          </p:cNvPr>
          <p:cNvSpPr>
            <a:spLocks/>
          </p:cNvSpPr>
          <p:nvPr/>
        </p:nvSpPr>
        <p:spPr bwMode="auto">
          <a:xfrm>
            <a:off x="1568450" y="1341438"/>
            <a:ext cx="2089150" cy="1044575"/>
          </a:xfrm>
          <a:custGeom>
            <a:avLst/>
            <a:gdLst>
              <a:gd name="T0" fmla="*/ 0 w 1316"/>
              <a:gd name="T1" fmla="*/ 0 h 658"/>
              <a:gd name="T2" fmla="*/ 2147483647 w 1316"/>
              <a:gd name="T3" fmla="*/ 2147483647 h 658"/>
              <a:gd name="T4" fmla="*/ 2147483647 w 1316"/>
              <a:gd name="T5" fmla="*/ 2147483647 h 658"/>
              <a:gd name="T6" fmla="*/ 2147483647 w 1316"/>
              <a:gd name="T7" fmla="*/ 2147483647 h 658"/>
              <a:gd name="T8" fmla="*/ 2147483647 w 1316"/>
              <a:gd name="T9" fmla="*/ 0 h 6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6"/>
              <a:gd name="T16" fmla="*/ 0 h 658"/>
              <a:gd name="T17" fmla="*/ 1316 w 1316"/>
              <a:gd name="T18" fmla="*/ 658 h 6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6" h="658">
                <a:moveTo>
                  <a:pt x="0" y="0"/>
                </a:moveTo>
                <a:cubicBezTo>
                  <a:pt x="26" y="151"/>
                  <a:pt x="53" y="302"/>
                  <a:pt x="136" y="408"/>
                </a:cubicBezTo>
                <a:cubicBezTo>
                  <a:pt x="219" y="514"/>
                  <a:pt x="355" y="612"/>
                  <a:pt x="499" y="635"/>
                </a:cubicBezTo>
                <a:cubicBezTo>
                  <a:pt x="643" y="658"/>
                  <a:pt x="862" y="650"/>
                  <a:pt x="998" y="544"/>
                </a:cubicBezTo>
                <a:cubicBezTo>
                  <a:pt x="1134" y="438"/>
                  <a:pt x="1263" y="91"/>
                  <a:pt x="131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Freeform 44">
            <a:extLst>
              <a:ext uri="{FF2B5EF4-FFF2-40B4-BE49-F238E27FC236}">
                <a16:creationId xmlns:a16="http://schemas.microsoft.com/office/drawing/2014/main" xmlns="" id="{92C6AC65-C83F-455B-B815-3474472B0741}"/>
              </a:ext>
            </a:extLst>
          </p:cNvPr>
          <p:cNvSpPr>
            <a:spLocks/>
          </p:cNvSpPr>
          <p:nvPr/>
        </p:nvSpPr>
        <p:spPr bwMode="auto">
          <a:xfrm>
            <a:off x="5097463" y="969963"/>
            <a:ext cx="2303462" cy="1379537"/>
          </a:xfrm>
          <a:custGeom>
            <a:avLst/>
            <a:gdLst>
              <a:gd name="T0" fmla="*/ 0 w 1451"/>
              <a:gd name="T1" fmla="*/ 2147483647 h 869"/>
              <a:gd name="T2" fmla="*/ 2147483647 w 1451"/>
              <a:gd name="T3" fmla="*/ 2147483647 h 869"/>
              <a:gd name="T4" fmla="*/ 2147483647 w 1451"/>
              <a:gd name="T5" fmla="*/ 2147483647 h 869"/>
              <a:gd name="T6" fmla="*/ 2147483647 w 1451"/>
              <a:gd name="T7" fmla="*/ 2147483647 h 869"/>
              <a:gd name="T8" fmla="*/ 2147483647 w 1451"/>
              <a:gd name="T9" fmla="*/ 2147483647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1"/>
              <a:gd name="T16" fmla="*/ 0 h 869"/>
              <a:gd name="T17" fmla="*/ 1451 w 1451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1" h="869">
                <a:moveTo>
                  <a:pt x="0" y="869"/>
                </a:moveTo>
                <a:cubicBezTo>
                  <a:pt x="11" y="702"/>
                  <a:pt x="22" y="536"/>
                  <a:pt x="90" y="415"/>
                </a:cubicBezTo>
                <a:cubicBezTo>
                  <a:pt x="158" y="294"/>
                  <a:pt x="264" y="196"/>
                  <a:pt x="408" y="143"/>
                </a:cubicBezTo>
                <a:cubicBezTo>
                  <a:pt x="552" y="90"/>
                  <a:pt x="778" y="0"/>
                  <a:pt x="952" y="98"/>
                </a:cubicBezTo>
                <a:cubicBezTo>
                  <a:pt x="1126" y="196"/>
                  <a:pt x="1368" y="627"/>
                  <a:pt x="1451" y="7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3" grpId="0"/>
      <p:bldP spid="225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xmlns="" id="{9D137F42-D78B-42AE-A36B-45A6553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3471B01-15AE-45E7-935F-AD00D4AE36B6}" type="slidenum">
              <a:rPr lang="en-US" altLang="en-US" sz="1200">
                <a:latin typeface="Arial Black" panose="020B0A04020102020204" pitchFamily="34" charset="0"/>
              </a:rPr>
              <a:pPr/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66253" name="Object 13">
            <a:extLst>
              <a:ext uri="{FF2B5EF4-FFF2-40B4-BE49-F238E27FC236}">
                <a16:creationId xmlns:a16="http://schemas.microsoft.com/office/drawing/2014/main" xmlns="" id="{EB661C06-FC04-4CB8-83B3-B4B352CBA42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08088" y="1412875"/>
          <a:ext cx="1800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1015559" imgH="444307" progId="Equation.3">
                  <p:embed/>
                </p:oleObj>
              </mc:Choice>
              <mc:Fallback>
                <p:oleObj name="Equation" r:id="rId3" imgW="1015559" imgH="444307" progId="Equation.3">
                  <p:embed/>
                  <p:pic>
                    <p:nvPicPr>
                      <p:cNvPr id="266253" name="Object 13">
                        <a:extLst>
                          <a:ext uri="{FF2B5EF4-FFF2-40B4-BE49-F238E27FC236}">
                            <a16:creationId xmlns:a16="http://schemas.microsoft.com/office/drawing/2014/main" xmlns="" id="{EB661C06-FC04-4CB8-83B3-B4B352CBA42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412875"/>
                        <a:ext cx="18002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>
            <a:extLst>
              <a:ext uri="{FF2B5EF4-FFF2-40B4-BE49-F238E27FC236}">
                <a16:creationId xmlns:a16="http://schemas.microsoft.com/office/drawing/2014/main" xmlns="" id="{4DB3F4C6-63C7-4602-8079-47E4FBE73E0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537325" y="404813"/>
          <a:ext cx="20875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1206500" imgH="419100" progId="Equation.3">
                  <p:embed/>
                </p:oleObj>
              </mc:Choice>
              <mc:Fallback>
                <p:oleObj name="Equation" r:id="rId5" imgW="1206500" imgH="419100" progId="Equation.3">
                  <p:embed/>
                  <p:pic>
                    <p:nvPicPr>
                      <p:cNvPr id="266246" name="Object 6">
                        <a:extLst>
                          <a:ext uri="{FF2B5EF4-FFF2-40B4-BE49-F238E27FC236}">
                            <a16:creationId xmlns:a16="http://schemas.microsoft.com/office/drawing/2014/main" xmlns="" id="{4DB3F4C6-63C7-4602-8079-47E4FBE73E0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404813"/>
                        <a:ext cx="208756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0" name="Text Box 10">
            <a:extLst>
              <a:ext uri="{FF2B5EF4-FFF2-40B4-BE49-F238E27FC236}">
                <a16:creationId xmlns:a16="http://schemas.microsoft.com/office/drawing/2014/main" xmlns="" id="{0373355B-A940-4CA3-9E66-60D926133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571500"/>
            <a:ext cx="472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Tentukan selang kecekungan dari</a:t>
            </a:r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xmlns="" id="{AB8F321B-313A-4217-B401-0AB56F7A9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60388"/>
            <a:ext cx="1106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contoh</a:t>
            </a:r>
          </a:p>
        </p:txBody>
      </p:sp>
      <p:sp>
        <p:nvSpPr>
          <p:cNvPr id="266252" name="Text Box 12">
            <a:extLst>
              <a:ext uri="{FF2B5EF4-FFF2-40B4-BE49-F238E27FC236}">
                <a16:creationId xmlns:a16="http://schemas.microsoft.com/office/drawing/2014/main" xmlns="" id="{6BC74126-C7DC-4FF1-A90B-FD7AF0F7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125538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Jawab :</a:t>
            </a:r>
          </a:p>
        </p:txBody>
      </p:sp>
      <p:graphicFrame>
        <p:nvGraphicFramePr>
          <p:cNvPr id="266259" name="Object 19">
            <a:extLst>
              <a:ext uri="{FF2B5EF4-FFF2-40B4-BE49-F238E27FC236}">
                <a16:creationId xmlns:a16="http://schemas.microsoft.com/office/drawing/2014/main" xmlns="" id="{AED64BB2-5351-4A8C-8977-EC15AB04A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2205038"/>
          <a:ext cx="51847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2755900" imgH="457200" progId="Equation.3">
                  <p:embed/>
                </p:oleObj>
              </mc:Choice>
              <mc:Fallback>
                <p:oleObj name="Equation" r:id="rId7" imgW="2755900" imgH="457200" progId="Equation.3">
                  <p:embed/>
                  <p:pic>
                    <p:nvPicPr>
                      <p:cNvPr id="266259" name="Object 19">
                        <a:extLst>
                          <a:ext uri="{FF2B5EF4-FFF2-40B4-BE49-F238E27FC236}">
                            <a16:creationId xmlns:a16="http://schemas.microsoft.com/office/drawing/2014/main" xmlns="" id="{AED64BB2-5351-4A8C-8977-EC15AB04A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205038"/>
                        <a:ext cx="51847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8" name="Object 18">
            <a:extLst>
              <a:ext uri="{FF2B5EF4-FFF2-40B4-BE49-F238E27FC236}">
                <a16:creationId xmlns:a16="http://schemas.microsoft.com/office/drawing/2014/main" xmlns="" id="{2F6240C8-B0FF-46A9-8782-88B40C762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068638"/>
          <a:ext cx="51133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9" imgW="2362200" imgH="457200" progId="Equation.3">
                  <p:embed/>
                </p:oleObj>
              </mc:Choice>
              <mc:Fallback>
                <p:oleObj name="Equation" r:id="rId9" imgW="2362200" imgH="457200" progId="Equation.3">
                  <p:embed/>
                  <p:pic>
                    <p:nvPicPr>
                      <p:cNvPr id="266258" name="Object 18">
                        <a:extLst>
                          <a:ext uri="{FF2B5EF4-FFF2-40B4-BE49-F238E27FC236}">
                            <a16:creationId xmlns:a16="http://schemas.microsoft.com/office/drawing/2014/main" xmlns="" id="{2F6240C8-B0FF-46A9-8782-88B40C76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068638"/>
                        <a:ext cx="511333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7" name="Object 17">
            <a:extLst>
              <a:ext uri="{FF2B5EF4-FFF2-40B4-BE49-F238E27FC236}">
                <a16:creationId xmlns:a16="http://schemas.microsoft.com/office/drawing/2014/main" xmlns="" id="{097D13FA-AEA2-4C59-AA44-E12696445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076700"/>
          <a:ext cx="32400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266257" name="Object 17">
                        <a:extLst>
                          <a:ext uri="{FF2B5EF4-FFF2-40B4-BE49-F238E27FC236}">
                            <a16:creationId xmlns:a16="http://schemas.microsoft.com/office/drawing/2014/main" xmlns="" id="{097D13FA-AEA2-4C59-AA44-E12696445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76700"/>
                        <a:ext cx="32400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6" name="Object 16">
            <a:extLst>
              <a:ext uri="{FF2B5EF4-FFF2-40B4-BE49-F238E27FC236}">
                <a16:creationId xmlns:a16="http://schemas.microsoft.com/office/drawing/2014/main" xmlns="" id="{95D3B0ED-C866-4670-A8BE-70A259146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6388" y="4076700"/>
          <a:ext cx="13668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672808" imgH="431613" progId="Equation.3">
                  <p:embed/>
                </p:oleObj>
              </mc:Choice>
              <mc:Fallback>
                <p:oleObj name="Equation" r:id="rId13" imgW="672808" imgH="431613" progId="Equation.3">
                  <p:embed/>
                  <p:pic>
                    <p:nvPicPr>
                      <p:cNvPr id="266256" name="Object 16">
                        <a:extLst>
                          <a:ext uri="{FF2B5EF4-FFF2-40B4-BE49-F238E27FC236}">
                            <a16:creationId xmlns:a16="http://schemas.microsoft.com/office/drawing/2014/main" xmlns="" id="{95D3B0ED-C866-4670-A8BE-70A259146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4076700"/>
                        <a:ext cx="13668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20">
            <a:extLst>
              <a:ext uri="{FF2B5EF4-FFF2-40B4-BE49-F238E27FC236}">
                <a16:creationId xmlns:a16="http://schemas.microsoft.com/office/drawing/2014/main" xmlns="" id="{9C002ADC-F30C-45E5-9101-8D274ED5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686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7" name="Rectangle 21">
            <a:extLst>
              <a:ext uri="{FF2B5EF4-FFF2-40B4-BE49-F238E27FC236}">
                <a16:creationId xmlns:a16="http://schemas.microsoft.com/office/drawing/2014/main" xmlns="" id="{BE5E22D1-9B5D-4F18-AF8F-6A3743DF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7971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8" name="Rectangle 22">
            <a:extLst>
              <a:ext uri="{FF2B5EF4-FFF2-40B4-BE49-F238E27FC236}">
                <a16:creationId xmlns:a16="http://schemas.microsoft.com/office/drawing/2014/main" xmlns="" id="{DDD7FBC1-2784-4E5E-AC69-AEB82030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2432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6879" name="Rectangle 23">
            <a:extLst>
              <a:ext uri="{FF2B5EF4-FFF2-40B4-BE49-F238E27FC236}">
                <a16:creationId xmlns:a16="http://schemas.microsoft.com/office/drawing/2014/main" xmlns="" id="{5CC459BD-F6FC-489E-B643-08C08D86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8052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264" name="Text Box 24">
            <a:extLst>
              <a:ext uri="{FF2B5EF4-FFF2-40B4-BE49-F238E27FC236}">
                <a16:creationId xmlns:a16="http://schemas.microsoft.com/office/drawing/2014/main" xmlns="" id="{1C9E9E84-911F-490D-A229-84A112375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075238"/>
            <a:ext cx="342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Grafik f cekung keatas pada </a:t>
            </a:r>
          </a:p>
        </p:txBody>
      </p:sp>
      <p:sp>
        <p:nvSpPr>
          <p:cNvPr id="36881" name="Rectangle 26">
            <a:extLst>
              <a:ext uri="{FF2B5EF4-FFF2-40B4-BE49-F238E27FC236}">
                <a16:creationId xmlns:a16="http://schemas.microsoft.com/office/drawing/2014/main" xmlns="" id="{96834225-39D7-40C1-B91F-CBDD4ED0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265" name="Object 25">
            <a:extLst>
              <a:ext uri="{FF2B5EF4-FFF2-40B4-BE49-F238E27FC236}">
                <a16:creationId xmlns:a16="http://schemas.microsoft.com/office/drawing/2014/main" xmlns="" id="{062F1AD2-21DC-44BD-AB4D-7199A49F7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8538" y="5121275"/>
          <a:ext cx="720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5" imgW="393529" imgH="203112" progId="Equation.3">
                  <p:embed/>
                </p:oleObj>
              </mc:Choice>
              <mc:Fallback>
                <p:oleObj name="Equation" r:id="rId15" imgW="393529" imgH="203112" progId="Equation.3">
                  <p:embed/>
                  <p:pic>
                    <p:nvPicPr>
                      <p:cNvPr id="266265" name="Object 25">
                        <a:extLst>
                          <a:ext uri="{FF2B5EF4-FFF2-40B4-BE49-F238E27FC236}">
                            <a16:creationId xmlns:a16="http://schemas.microsoft.com/office/drawing/2014/main" xmlns="" id="{062F1AD2-21DC-44BD-AB4D-7199A49F7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121275"/>
                        <a:ext cx="720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7" name="Text Box 27">
            <a:extLst>
              <a:ext uri="{FF2B5EF4-FFF2-40B4-BE49-F238E27FC236}">
                <a16:creationId xmlns:a16="http://schemas.microsoft.com/office/drawing/2014/main" xmlns="" id="{A97110F4-2263-4C60-9AE3-85DBA7E5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5084763"/>
            <a:ext cx="320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dan cekung kebawah pada</a:t>
            </a:r>
          </a:p>
        </p:txBody>
      </p:sp>
      <p:sp>
        <p:nvSpPr>
          <p:cNvPr id="266268" name="Text Box 28">
            <a:extLst>
              <a:ext uri="{FF2B5EF4-FFF2-40B4-BE49-F238E27FC236}">
                <a16:creationId xmlns:a16="http://schemas.microsoft.com/office/drawing/2014/main" xmlns="" id="{46EF1F12-7F99-4248-97CF-9A348D24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56515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selang </a:t>
            </a:r>
          </a:p>
        </p:txBody>
      </p:sp>
      <p:sp>
        <p:nvSpPr>
          <p:cNvPr id="36885" name="Rectangle 30">
            <a:extLst>
              <a:ext uri="{FF2B5EF4-FFF2-40B4-BE49-F238E27FC236}">
                <a16:creationId xmlns:a16="http://schemas.microsoft.com/office/drawing/2014/main" xmlns="" id="{6D11D0A8-CE19-4176-ACCD-0EE997F6B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269" name="Object 29">
            <a:extLst>
              <a:ext uri="{FF2B5EF4-FFF2-40B4-BE49-F238E27FC236}">
                <a16:creationId xmlns:a16="http://schemas.microsoft.com/office/drawing/2014/main" xmlns="" id="{7E18399E-6916-4647-8D98-122A02217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0613" y="5734050"/>
          <a:ext cx="790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17" imgW="457002" imgH="203112" progId="Equation.3">
                  <p:embed/>
                </p:oleObj>
              </mc:Choice>
              <mc:Fallback>
                <p:oleObj name="Equation" r:id="rId17" imgW="457002" imgH="203112" progId="Equation.3">
                  <p:embed/>
                  <p:pic>
                    <p:nvPicPr>
                      <p:cNvPr id="266269" name="Object 29">
                        <a:extLst>
                          <a:ext uri="{FF2B5EF4-FFF2-40B4-BE49-F238E27FC236}">
                            <a16:creationId xmlns:a16="http://schemas.microsoft.com/office/drawing/2014/main" xmlns="" id="{7E18399E-6916-4647-8D98-122A02217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734050"/>
                        <a:ext cx="7905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Line 31">
            <a:extLst>
              <a:ext uri="{FF2B5EF4-FFF2-40B4-BE49-F238E27FC236}">
                <a16:creationId xmlns:a16="http://schemas.microsoft.com/office/drawing/2014/main" xmlns="" id="{AF460787-48B6-433A-9A34-871BD6103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4365625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32">
            <a:extLst>
              <a:ext uri="{FF2B5EF4-FFF2-40B4-BE49-F238E27FC236}">
                <a16:creationId xmlns:a16="http://schemas.microsoft.com/office/drawing/2014/main" xmlns="" id="{5DBA679D-C054-4C63-98BD-21EB63B68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3088" y="4292600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Text Box 33">
            <a:extLst>
              <a:ext uri="{FF2B5EF4-FFF2-40B4-BE49-F238E27FC236}">
                <a16:creationId xmlns:a16="http://schemas.microsoft.com/office/drawing/2014/main" xmlns="" id="{117204F2-858B-4013-BF40-DF20399EB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443706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6890" name="Text Box 34">
            <a:extLst>
              <a:ext uri="{FF2B5EF4-FFF2-40B4-BE49-F238E27FC236}">
                <a16:creationId xmlns:a16="http://schemas.microsoft.com/office/drawing/2014/main" xmlns="" id="{6FBFD2BB-30EB-48DB-8058-E81C7902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3933825"/>
            <a:ext cx="7921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f”(x)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36891" name="Text Box 35">
            <a:extLst>
              <a:ext uri="{FF2B5EF4-FFF2-40B4-BE49-F238E27FC236}">
                <a16:creationId xmlns:a16="http://schemas.microsoft.com/office/drawing/2014/main" xmlns="" id="{67AB5F59-24B7-4394-95A6-3A265E123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4525" y="3968750"/>
            <a:ext cx="86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+++</a:t>
            </a:r>
          </a:p>
        </p:txBody>
      </p:sp>
      <p:sp>
        <p:nvSpPr>
          <p:cNvPr id="36892" name="Text Box 36">
            <a:extLst>
              <a:ext uri="{FF2B5EF4-FFF2-40B4-BE49-F238E27FC236}">
                <a16:creationId xmlns:a16="http://schemas.microsoft.com/office/drawing/2014/main" xmlns="" id="{77ABA96E-9B4B-424E-AABD-32A75170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3860800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- - - - -</a:t>
            </a:r>
          </a:p>
        </p:txBody>
      </p:sp>
      <p:sp>
        <p:nvSpPr>
          <p:cNvPr id="36893" name="Text Box 37">
            <a:extLst>
              <a:ext uri="{FF2B5EF4-FFF2-40B4-BE49-F238E27FC236}">
                <a16:creationId xmlns:a16="http://schemas.microsoft.com/office/drawing/2014/main" xmlns="" id="{BD6E9E58-F380-4626-B6CC-604B45ADC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3644900"/>
            <a:ext cx="936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Tidak 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6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6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6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0" grpId="0"/>
      <p:bldP spid="266251" grpId="0"/>
      <p:bldP spid="266252" grpId="0"/>
      <p:bldP spid="266264" grpId="0"/>
      <p:bldP spid="266267" grpId="0"/>
      <p:bldP spid="2662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6873DA46-5CE6-42CA-AC7C-A205FB16B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463" y="1314450"/>
            <a:ext cx="9363075" cy="5257800"/>
          </a:xfrm>
        </p:spPr>
        <p:txBody>
          <a:bodyPr>
            <a:normAutofit lnSpcReduction="10000"/>
          </a:bodyPr>
          <a:lstStyle/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400"/>
              <a:t>Informasi yang dibutuhkan:</a:t>
            </a:r>
            <a:endParaRPr lang="en-US" sz="2400"/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b="1"/>
              <a:t>A. </a:t>
            </a:r>
            <a:r>
              <a:rPr lang="id-ID" sz="2800" b="1"/>
              <a:t>Titik potong dengan sumbu </a:t>
            </a:r>
            <a:r>
              <a:rPr lang="id-ID" sz="2800" b="1" i="1"/>
              <a:t>x </a:t>
            </a:r>
            <a:r>
              <a:rPr lang="id-ID" sz="2800" b="1"/>
              <a:t>dan sumbu </a:t>
            </a:r>
            <a:r>
              <a:rPr lang="id-ID" sz="2800" b="1" i="1"/>
              <a:t>y</a:t>
            </a:r>
            <a:endParaRPr lang="en-US" sz="2800" b="1" i="1"/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800" b="1"/>
              <a:t>B. Asimtot fungsi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/>
              <a:t>      </a:t>
            </a:r>
            <a:r>
              <a:rPr lang="id-ID" sz="2400" b="1"/>
              <a:t>Definisi 5.1: </a:t>
            </a:r>
            <a:r>
              <a:rPr lang="id-ID" sz="2400"/>
              <a:t>Asimtot fungsi adalah garis lurus yang didekati oleh</a:t>
            </a:r>
            <a:endParaRPr lang="en-US" sz="2400"/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/>
              <a:t>   </a:t>
            </a:r>
            <a:r>
              <a:rPr lang="id-ID" sz="2400"/>
              <a:t> grafik</a:t>
            </a:r>
            <a:r>
              <a:rPr lang="en-US" sz="2400"/>
              <a:t> </a:t>
            </a:r>
            <a:r>
              <a:rPr lang="id-ID" sz="2400"/>
              <a:t>fungsi. </a:t>
            </a:r>
            <a:endParaRPr lang="en-US" sz="2400"/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400"/>
              <a:t>Ada Tiga</a:t>
            </a:r>
            <a:r>
              <a:rPr lang="en-US" sz="2400"/>
              <a:t> jenis</a:t>
            </a:r>
            <a:r>
              <a:rPr lang="id-ID" sz="2400"/>
              <a:t> asimtot fungsi, yakni 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/>
              <a:t>      (i) </a:t>
            </a:r>
            <a:r>
              <a:rPr lang="id-ID" sz="2400"/>
              <a:t>Asimtot Tegak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400"/>
              <a:t>     </a:t>
            </a:r>
            <a:r>
              <a:rPr lang="en-US" sz="2400"/>
              <a:t>     </a:t>
            </a:r>
            <a:r>
              <a:rPr lang="id-ID" sz="2400"/>
              <a:t>Garis </a:t>
            </a:r>
            <a:r>
              <a:rPr lang="id-ID" sz="2400" b="1" i="1"/>
              <a:t>x = c</a:t>
            </a:r>
            <a:r>
              <a:rPr lang="id-ID" sz="2400"/>
              <a:t> disebut asimtot tegak dari </a:t>
            </a:r>
            <a:r>
              <a:rPr lang="id-ID" sz="2400" i="1"/>
              <a:t>y</a:t>
            </a:r>
            <a:r>
              <a:rPr lang="id-ID" sz="2400"/>
              <a:t> = </a:t>
            </a:r>
            <a:r>
              <a:rPr lang="id-ID" sz="2400" i="1"/>
              <a:t>f</a:t>
            </a:r>
            <a:r>
              <a:rPr lang="id-ID" sz="2400"/>
              <a:t>(</a:t>
            </a:r>
            <a:r>
              <a:rPr lang="id-ID" sz="2400" i="1"/>
              <a:t>x</a:t>
            </a:r>
            <a:r>
              <a:rPr lang="id-ID" sz="2400"/>
              <a:t>) jika 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/>
              <a:t>      (ii) </a:t>
            </a:r>
            <a:r>
              <a:rPr lang="id-ID" sz="2400"/>
              <a:t>Asimtot Datar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400"/>
              <a:t>    </a:t>
            </a:r>
            <a:r>
              <a:rPr lang="en-US" sz="2400"/>
              <a:t>       </a:t>
            </a:r>
            <a:r>
              <a:rPr lang="id-ID" sz="2400"/>
              <a:t>Garis </a:t>
            </a:r>
            <a:r>
              <a:rPr lang="id-ID" sz="2400" b="1" i="1"/>
              <a:t>y = b</a:t>
            </a:r>
            <a:r>
              <a:rPr lang="id-ID" sz="2400" b="1"/>
              <a:t> </a:t>
            </a:r>
            <a:r>
              <a:rPr lang="id-ID" sz="2400"/>
              <a:t>disebut asimtot datar dari </a:t>
            </a:r>
            <a:r>
              <a:rPr lang="id-ID" sz="2400" i="1"/>
              <a:t>y</a:t>
            </a:r>
            <a:r>
              <a:rPr lang="id-ID" sz="2400"/>
              <a:t> = </a:t>
            </a:r>
            <a:r>
              <a:rPr lang="id-ID" sz="2400" i="1"/>
              <a:t>f</a:t>
            </a:r>
            <a:r>
              <a:rPr lang="id-ID" sz="2400"/>
              <a:t>(</a:t>
            </a:r>
            <a:r>
              <a:rPr lang="id-ID" sz="2400" i="1"/>
              <a:t>x</a:t>
            </a:r>
            <a:r>
              <a:rPr lang="id-ID" sz="2400"/>
              <a:t>) jika 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/>
              <a:t>      (iii) </a:t>
            </a:r>
            <a:r>
              <a:rPr lang="id-ID" sz="2400"/>
              <a:t>Asimtot Miring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400"/>
              <a:t>    </a:t>
            </a:r>
            <a:r>
              <a:rPr lang="en-US" sz="2400"/>
              <a:t>        </a:t>
            </a:r>
            <a:r>
              <a:rPr lang="id-ID" sz="2400"/>
              <a:t>Garis </a:t>
            </a:r>
            <a:r>
              <a:rPr lang="id-ID" sz="2400" b="1" i="1"/>
              <a:t>y </a:t>
            </a:r>
            <a:r>
              <a:rPr lang="id-ID" sz="2400" b="1"/>
              <a:t>= </a:t>
            </a:r>
            <a:r>
              <a:rPr lang="id-ID" sz="2400" b="1" i="1"/>
              <a:t>ax</a:t>
            </a:r>
            <a:r>
              <a:rPr lang="id-ID" sz="2400" b="1"/>
              <a:t> + </a:t>
            </a:r>
            <a:r>
              <a:rPr lang="id-ID" sz="2400" b="1" i="1"/>
              <a:t>b</a:t>
            </a:r>
            <a:r>
              <a:rPr lang="id-ID" sz="2400"/>
              <a:t> disebut asimtot miring jika</a:t>
            </a:r>
            <a:endParaRPr lang="en-US" sz="2400"/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/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400"/>
              <a:t>		      </a:t>
            </a:r>
            <a:r>
              <a:rPr lang="en-US" sz="2400"/>
              <a:t>		 </a:t>
            </a:r>
            <a:r>
              <a:rPr lang="id-ID" sz="2400"/>
              <a:t>dan</a:t>
            </a:r>
          </a:p>
          <a:p>
            <a:pPr marL="609600" indent="-60960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id-ID" sz="240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xmlns="" id="{104C0ED4-AD4B-4084-8C18-3BED4E71B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6AF2B8-8D5A-4688-A20D-D9736744806C}" type="slidenum">
              <a:rPr lang="en-US" altLang="en-US" sz="1200">
                <a:latin typeface="Arial Black" panose="020B0A04020102020204" pitchFamily="34" charset="0"/>
              </a:rPr>
              <a:pPr/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1D2C5499-C961-4C8C-B35C-1EFC81F9C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1990" y="428628"/>
            <a:ext cx="6864350" cy="82391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sz="3600" b="1">
                <a:solidFill>
                  <a:srgbClr val="3333FF"/>
                </a:solidFill>
              </a:rPr>
              <a:t/>
            </a:r>
            <a:br>
              <a:rPr sz="3600" b="1">
                <a:solidFill>
                  <a:srgbClr val="3333FF"/>
                </a:solidFill>
              </a:rPr>
            </a:br>
            <a:r>
              <a:rPr sz="3200" b="1"/>
              <a:t>5.1 </a:t>
            </a:r>
            <a:r>
              <a:rPr lang="id-ID" sz="3200" b="1"/>
              <a:t>Menggambar grafik fungsi</a:t>
            </a:r>
            <a:r>
              <a:rPr lang="id-ID" sz="2800" b="1">
                <a:solidFill>
                  <a:srgbClr val="FF0066"/>
                </a:solidFill>
              </a:rPr>
              <a:t/>
            </a:r>
            <a:br>
              <a:rPr lang="id-ID" sz="2800" b="1">
                <a:solidFill>
                  <a:srgbClr val="FF0066"/>
                </a:solidFill>
              </a:rPr>
            </a:br>
            <a:endParaRPr lang="id-ID" sz="2800">
              <a:solidFill>
                <a:srgbClr val="FF0066"/>
              </a:solidFill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B102DE2B-96DA-41BA-A914-E7F4EE33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xmlns="" id="{2EC5320A-876D-4486-8544-5B297D445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6825" y="3644900"/>
          <a:ext cx="20002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927100" imgH="279400" progId="Equation.3">
                  <p:embed/>
                </p:oleObj>
              </mc:Choice>
              <mc:Fallback>
                <p:oleObj name="Equation" r:id="rId3" imgW="927100" imgH="2794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xmlns="" id="{2EC5320A-876D-4486-8544-5B297D445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3644900"/>
                        <a:ext cx="20002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>
            <a:extLst>
              <a:ext uri="{FF2B5EF4-FFF2-40B4-BE49-F238E27FC236}">
                <a16:creationId xmlns:a16="http://schemas.microsoft.com/office/drawing/2014/main" xmlns="" id="{01B73AF8-A075-4CD0-AF6C-93258883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3670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xmlns="" id="{CFB34622-1536-4429-9B00-57E2EF8F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xmlns="" id="{B313E891-E25B-41DB-8DD3-07EDFB4E3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6825" y="4292600"/>
          <a:ext cx="200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863225" imgH="279279" progId="Equation.3">
                  <p:embed/>
                </p:oleObj>
              </mc:Choice>
              <mc:Fallback>
                <p:oleObj name="Equation" r:id="rId5" imgW="863225" imgH="279279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xmlns="" id="{B313E891-E25B-41DB-8DD3-07EDFB4E3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4292600"/>
                        <a:ext cx="2000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9">
            <a:extLst>
              <a:ext uri="{FF2B5EF4-FFF2-40B4-BE49-F238E27FC236}">
                <a16:creationId xmlns:a16="http://schemas.microsoft.com/office/drawing/2014/main" xmlns="" id="{39DB6BFA-3C45-4C3C-BD2F-29AD8300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3670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xmlns="" id="{BD8912EA-9359-457C-BC2F-E939B5A7E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6650" y="5468938"/>
          <a:ext cx="20097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939392" imgH="393529" progId="Equation.3">
                  <p:embed/>
                </p:oleObj>
              </mc:Choice>
              <mc:Fallback>
                <p:oleObj name="Equation" r:id="rId7" imgW="939392" imgH="393529" progId="Equation.3">
                  <p:embed/>
                  <p:pic>
                    <p:nvPicPr>
                      <p:cNvPr id="14346" name="Object 10">
                        <a:extLst>
                          <a:ext uri="{FF2B5EF4-FFF2-40B4-BE49-F238E27FC236}">
                            <a16:creationId xmlns:a16="http://schemas.microsoft.com/office/drawing/2014/main" xmlns="" id="{BD8912EA-9359-457C-BC2F-E939B5A7E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5468938"/>
                        <a:ext cx="20097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>
            <a:extLst>
              <a:ext uri="{FF2B5EF4-FFF2-40B4-BE49-F238E27FC236}">
                <a16:creationId xmlns:a16="http://schemas.microsoft.com/office/drawing/2014/main" xmlns="" id="{7943F317-49D1-40B9-B1C3-45DF9FB7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4242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4349" name="Object 13">
            <a:extLst>
              <a:ext uri="{FF2B5EF4-FFF2-40B4-BE49-F238E27FC236}">
                <a16:creationId xmlns:a16="http://schemas.microsoft.com/office/drawing/2014/main" xmlns="" id="{EB6D2947-F8FC-4710-8E62-029BC179B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1913" y="5516563"/>
          <a:ext cx="26654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155700" imgH="279400" progId="Equation.3">
                  <p:embed/>
                </p:oleObj>
              </mc:Choice>
              <mc:Fallback>
                <p:oleObj name="Equation" r:id="rId9" imgW="1155700" imgH="279400" progId="Equation.3">
                  <p:embed/>
                  <p:pic>
                    <p:nvPicPr>
                      <p:cNvPr id="14349" name="Object 13">
                        <a:extLst>
                          <a:ext uri="{FF2B5EF4-FFF2-40B4-BE49-F238E27FC236}">
                            <a16:creationId xmlns:a16="http://schemas.microsoft.com/office/drawing/2014/main" xmlns="" id="{EB6D2947-F8FC-4710-8E62-029BC179B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5516563"/>
                        <a:ext cx="266541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5">
            <a:extLst>
              <a:ext uri="{FF2B5EF4-FFF2-40B4-BE49-F238E27FC236}">
                <a16:creationId xmlns:a16="http://schemas.microsoft.com/office/drawing/2014/main" xmlns="" id="{6897827C-8712-47C8-9939-57490F42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3670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8DA6D1A7-CCD7-4200-930A-7B7A38DB37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5925" y="1125538"/>
            <a:ext cx="8497888" cy="5040312"/>
          </a:xfrm>
        </p:spPr>
        <p:txBody>
          <a:bodyPr/>
          <a:lstStyle/>
          <a:p>
            <a:r>
              <a:rPr lang="en-US" altLang="en-US" sz="2800" b="1" dirty="0"/>
              <a:t>F.</a:t>
            </a:r>
            <a:r>
              <a:rPr lang="en-US" altLang="en-US" sz="2800" dirty="0"/>
              <a:t> </a:t>
            </a:r>
            <a:r>
              <a:rPr lang="id-ID" altLang="en-US" sz="2800" b="1" dirty="0"/>
              <a:t>Titik belok</a:t>
            </a:r>
          </a:p>
          <a:p>
            <a:endParaRPr lang="id-ID" altLang="en-US" sz="2800" b="1" dirty="0"/>
          </a:p>
          <a:p>
            <a:r>
              <a:rPr lang="id-ID" altLang="en-US" sz="2400" b="1" dirty="0"/>
              <a:t>Definisi 5.4  </a:t>
            </a:r>
            <a:r>
              <a:rPr lang="id-ID" altLang="en-US" sz="2400" dirty="0"/>
              <a:t>Misal </a:t>
            </a:r>
            <a:r>
              <a:rPr lang="id-ID" altLang="en-US" sz="2400" i="1" dirty="0"/>
              <a:t>f</a:t>
            </a:r>
            <a:r>
              <a:rPr lang="id-ID" altLang="en-US" sz="2400" dirty="0"/>
              <a:t>(</a:t>
            </a:r>
            <a:r>
              <a:rPr lang="id-ID" altLang="en-US" sz="2400" i="1" dirty="0"/>
              <a:t>x</a:t>
            </a:r>
            <a:r>
              <a:rPr lang="id-ID" altLang="en-US" sz="2400" dirty="0"/>
              <a:t>) kontinu di </a:t>
            </a:r>
            <a:r>
              <a:rPr lang="id-ID" altLang="en-US" sz="2400" i="1" dirty="0"/>
              <a:t>x</a:t>
            </a:r>
            <a:r>
              <a:rPr lang="id-ID" altLang="en-US" sz="2400" dirty="0"/>
              <a:t> = </a:t>
            </a:r>
            <a:r>
              <a:rPr lang="id-ID" altLang="en-US" sz="2400" i="1" dirty="0"/>
              <a:t>b</a:t>
            </a:r>
            <a:r>
              <a:rPr lang="id-ID" altLang="en-US" sz="2400" dirty="0"/>
              <a:t>. Maka (</a:t>
            </a:r>
            <a:r>
              <a:rPr lang="id-ID" altLang="en-US" sz="2400" i="1" dirty="0"/>
              <a:t>b</a:t>
            </a:r>
            <a:r>
              <a:rPr lang="id-ID" altLang="en-US" sz="2400" dirty="0"/>
              <a:t>,</a:t>
            </a:r>
            <a:r>
              <a:rPr lang="id-ID" altLang="en-US" sz="2400" i="1" dirty="0"/>
              <a:t>f</a:t>
            </a:r>
            <a:r>
              <a:rPr lang="id-ID" altLang="en-US" sz="2400" dirty="0"/>
              <a:t>(</a:t>
            </a:r>
            <a:r>
              <a:rPr lang="id-ID" altLang="en-US" sz="2400" i="1" dirty="0"/>
              <a:t>b</a:t>
            </a:r>
            <a:r>
              <a:rPr lang="id-ID" altLang="en-US" sz="2400" dirty="0"/>
              <a:t>)) disebut </a:t>
            </a:r>
            <a:r>
              <a:rPr lang="id-ID" altLang="en-US" sz="2400" b="1" u="sng" dirty="0"/>
              <a:t>titik belok</a:t>
            </a:r>
            <a:r>
              <a:rPr lang="id-ID" altLang="en-US" sz="2400" dirty="0"/>
              <a:t> dari kurva </a:t>
            </a:r>
            <a:r>
              <a:rPr lang="id-ID" altLang="en-US" sz="2400" i="1" dirty="0"/>
              <a:t>f</a:t>
            </a:r>
            <a:r>
              <a:rPr lang="id-ID" altLang="en-US" sz="2400" dirty="0"/>
              <a:t>(</a:t>
            </a:r>
            <a:r>
              <a:rPr lang="id-ID" altLang="en-US" sz="2400" i="1" dirty="0"/>
              <a:t>x</a:t>
            </a:r>
            <a:r>
              <a:rPr lang="id-ID" altLang="en-US" sz="2400" dirty="0"/>
              <a:t>) jika :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 dirty="0"/>
              <a:t>    </a:t>
            </a:r>
            <a:r>
              <a:rPr lang="en-US" altLang="en-US" sz="2400" dirty="0"/>
              <a:t>   </a:t>
            </a:r>
            <a:r>
              <a:rPr lang="id-ID" altLang="en-US" sz="2400" dirty="0"/>
              <a:t>terjadi perubahan kecekungan di </a:t>
            </a:r>
            <a:r>
              <a:rPr lang="id-ID" altLang="en-US" sz="2400" i="1" dirty="0"/>
              <a:t>x</a:t>
            </a:r>
            <a:r>
              <a:rPr lang="id-ID" altLang="en-US" sz="2400" dirty="0"/>
              <a:t> = </a:t>
            </a:r>
            <a:r>
              <a:rPr lang="id-ID" altLang="en-US" sz="2400" i="1" dirty="0"/>
              <a:t>b</a:t>
            </a:r>
            <a:r>
              <a:rPr lang="id-ID" altLang="en-US" sz="2400" dirty="0"/>
              <a:t>, yaitu di sebelah</a:t>
            </a:r>
            <a:r>
              <a:rPr lang="en-US" altLang="en-US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 </a:t>
            </a:r>
            <a:r>
              <a:rPr lang="id-ID" altLang="en-US" sz="2400" dirty="0"/>
              <a:t>kiri dari </a:t>
            </a:r>
            <a:r>
              <a:rPr lang="id-ID" altLang="en-US" sz="2400" i="1" dirty="0"/>
              <a:t>x</a:t>
            </a:r>
            <a:r>
              <a:rPr lang="en-US" altLang="en-US" sz="2400" i="1" dirty="0"/>
              <a:t> </a:t>
            </a:r>
            <a:r>
              <a:rPr lang="id-ID" altLang="en-US" sz="2400" dirty="0"/>
              <a:t>=</a:t>
            </a:r>
            <a:r>
              <a:rPr lang="id-ID" altLang="en-US" sz="2400" i="1" dirty="0"/>
              <a:t>b</a:t>
            </a:r>
            <a:r>
              <a:rPr lang="id-ID" altLang="en-US" sz="2400" dirty="0"/>
              <a:t>, fungsi </a:t>
            </a:r>
            <a:r>
              <a:rPr lang="id-ID" altLang="en-US" sz="2400" i="1" dirty="0"/>
              <a:t>f</a:t>
            </a:r>
            <a:r>
              <a:rPr lang="id-ID" altLang="en-US" sz="2400" dirty="0"/>
              <a:t> cekung  ke atas dan di sebela</a:t>
            </a:r>
            <a:r>
              <a:rPr lang="en-US" altLang="en-US" sz="2400" dirty="0"/>
              <a:t>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</a:t>
            </a:r>
            <a:r>
              <a:rPr lang="id-ID" altLang="en-US" sz="2400" dirty="0"/>
              <a:t> kanan dari </a:t>
            </a:r>
            <a:r>
              <a:rPr lang="id-ID" altLang="en-US" sz="2400" i="1" dirty="0"/>
              <a:t>x</a:t>
            </a:r>
            <a:r>
              <a:rPr lang="en-US" altLang="en-US" sz="2400" i="1" dirty="0"/>
              <a:t> </a:t>
            </a:r>
            <a:r>
              <a:rPr lang="id-ID" altLang="en-US" sz="2400" dirty="0"/>
              <a:t>=</a:t>
            </a:r>
            <a:r>
              <a:rPr lang="id-ID" altLang="en-US" sz="2400" i="1" dirty="0"/>
              <a:t>b</a:t>
            </a:r>
            <a:r>
              <a:rPr lang="id-ID" altLang="en-US" sz="2400" dirty="0"/>
              <a:t> fungsi </a:t>
            </a:r>
            <a:r>
              <a:rPr lang="id-ID" altLang="en-US" sz="2400" i="1" dirty="0"/>
              <a:t>f</a:t>
            </a:r>
            <a:r>
              <a:rPr lang="id-ID" altLang="en-US" sz="2400" dirty="0"/>
              <a:t> cekung ke</a:t>
            </a:r>
            <a:r>
              <a:rPr lang="en-US" altLang="en-US" sz="2400" dirty="0"/>
              <a:t> </a:t>
            </a:r>
            <a:r>
              <a:rPr lang="id-ID" altLang="en-US" sz="2400" dirty="0"/>
              <a:t>bawah atau 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     </a:t>
            </a:r>
            <a:r>
              <a:rPr lang="id-ID" altLang="en-US" sz="2400" dirty="0"/>
              <a:t>sebaliknya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 dirty="0"/>
              <a:t>   </a:t>
            </a:r>
            <a:r>
              <a:rPr lang="id-ID" altLang="en-US" sz="2400" i="1" dirty="0"/>
              <a:t>x</a:t>
            </a:r>
            <a:r>
              <a:rPr lang="id-ID" altLang="en-US" sz="2400" dirty="0"/>
              <a:t> = </a:t>
            </a:r>
            <a:r>
              <a:rPr lang="id-ID" altLang="en-US" sz="2400" i="1" dirty="0"/>
              <a:t>b </a:t>
            </a:r>
            <a:r>
              <a:rPr lang="id-ID" altLang="en-US" sz="2400" dirty="0"/>
              <a:t>adalah absis titik belok, jika                atau           tidak</a:t>
            </a:r>
            <a:r>
              <a:rPr lang="en-US" altLang="en-US" sz="2400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  </a:t>
            </a:r>
            <a:r>
              <a:rPr lang="id-ID" altLang="en-US" sz="2400" dirty="0"/>
              <a:t>ada.</a:t>
            </a:r>
          </a:p>
        </p:txBody>
      </p:sp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xmlns="" id="{5260DA91-DCC8-43BE-8982-CC892A7EB95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89606619"/>
              </p:ext>
            </p:extLst>
          </p:nvPr>
        </p:nvGraphicFramePr>
        <p:xfrm>
          <a:off x="5045075" y="4797152"/>
          <a:ext cx="13668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660113" imgH="203112" progId="Equation.3">
                  <p:embed/>
                </p:oleObj>
              </mc:Choice>
              <mc:Fallback>
                <p:oleObj name="Equation" r:id="rId3" imgW="660113" imgH="203112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xmlns="" id="{5260DA91-DCC8-43BE-8982-CC892A7EB95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4797152"/>
                        <a:ext cx="13668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>
            <a:extLst>
              <a:ext uri="{FF2B5EF4-FFF2-40B4-BE49-F238E27FC236}">
                <a16:creationId xmlns:a16="http://schemas.microsoft.com/office/drawing/2014/main" xmlns="" id="{FCF5AF3B-975B-4704-AE7A-5BB9792B0735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0525642"/>
              </p:ext>
            </p:extLst>
          </p:nvPr>
        </p:nvGraphicFramePr>
        <p:xfrm>
          <a:off x="6897215" y="4725144"/>
          <a:ext cx="1058225" cy="45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5" imgW="393529" imgH="203112" progId="Equation.3">
                  <p:embed/>
                </p:oleObj>
              </mc:Choice>
              <mc:Fallback>
                <p:oleObj name="Equation" r:id="rId5" imgW="393529" imgH="203112" progId="Equation.3">
                  <p:embed/>
                  <p:pic>
                    <p:nvPicPr>
                      <p:cNvPr id="23574" name="Object 22">
                        <a:extLst>
                          <a:ext uri="{FF2B5EF4-FFF2-40B4-BE49-F238E27FC236}">
                            <a16:creationId xmlns:a16="http://schemas.microsoft.com/office/drawing/2014/main" xmlns="" id="{FCF5AF3B-975B-4704-AE7A-5BB9792B073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215" y="4725144"/>
                        <a:ext cx="1058225" cy="450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Slide Number Placeholder 6">
            <a:extLst>
              <a:ext uri="{FF2B5EF4-FFF2-40B4-BE49-F238E27FC236}">
                <a16:creationId xmlns:a16="http://schemas.microsoft.com/office/drawing/2014/main" xmlns="" id="{C805C3C1-4836-4BAB-B017-4C73010F58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F9DD95-6B2B-403B-BDA8-AA26B25B8CC9}" type="slidenum">
              <a:rPr lang="en-US" altLang="en-US" sz="1200">
                <a:latin typeface="Arial Black" panose="020B0A04020102020204" pitchFamily="34" charset="0"/>
              </a:rPr>
              <a:pPr/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xmlns="" id="{5350FA03-FFC5-4917-A601-F669BAD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714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xmlns="" id="{6EF55B93-7AA6-4749-8753-723F74D9F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xmlns="" id="{54B36F79-9AB5-4D44-A931-C05FB877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9765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897" name="Rectangle 13">
            <a:extLst>
              <a:ext uri="{FF2B5EF4-FFF2-40B4-BE49-F238E27FC236}">
                <a16:creationId xmlns:a16="http://schemas.microsoft.com/office/drawing/2014/main" xmlns="" id="{A0485544-F66B-44A4-8EC4-B288C638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8" name="Rectangle 14">
            <a:extLst>
              <a:ext uri="{FF2B5EF4-FFF2-40B4-BE49-F238E27FC236}">
                <a16:creationId xmlns:a16="http://schemas.microsoft.com/office/drawing/2014/main" xmlns="" id="{D6E21D2A-C127-494F-8F02-875335659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825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9" name="Rectangle 15">
            <a:extLst>
              <a:ext uri="{FF2B5EF4-FFF2-40B4-BE49-F238E27FC236}">
                <a16:creationId xmlns:a16="http://schemas.microsoft.com/office/drawing/2014/main" xmlns="" id="{EEA77621-0F4F-4596-A129-1BF57368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3492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900" name="Rectangle 16">
            <a:extLst>
              <a:ext uri="{FF2B5EF4-FFF2-40B4-BE49-F238E27FC236}">
                <a16:creationId xmlns:a16="http://schemas.microsoft.com/office/drawing/2014/main" xmlns="" id="{407FABD6-D94D-46F1-A65F-AF084DA7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6635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xmlns="" id="{55236BF6-7AA8-4ED3-B7E7-3A45A4F6D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88D05F-D949-444B-8974-C864353E27B3}" type="slidenum">
              <a:rPr lang="en-US" altLang="en-US" sz="1200">
                <a:latin typeface="Arial Black" panose="020B0A04020102020204" pitchFamily="34" charset="0"/>
              </a:rPr>
              <a:pPr/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74436" name="Line 4">
            <a:extLst>
              <a:ext uri="{FF2B5EF4-FFF2-40B4-BE49-F238E27FC236}">
                <a16:creationId xmlns:a16="http://schemas.microsoft.com/office/drawing/2014/main" xmlns="" id="{413693F2-DDCB-40EA-A890-F44E0828C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13" y="981075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37" name="Line 5">
            <a:extLst>
              <a:ext uri="{FF2B5EF4-FFF2-40B4-BE49-F238E27FC236}">
                <a16:creationId xmlns:a16="http://schemas.microsoft.com/office/drawing/2014/main" xmlns="" id="{42D499C9-26E9-4A9D-9BD7-C3F3BEF1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925" y="3068638"/>
            <a:ext cx="4249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46" name="Freeform 14">
            <a:extLst>
              <a:ext uri="{FF2B5EF4-FFF2-40B4-BE49-F238E27FC236}">
                <a16:creationId xmlns:a16="http://schemas.microsoft.com/office/drawing/2014/main" xmlns="" id="{B4405A12-E6BB-41B0-A24C-F77BDE962E59}"/>
              </a:ext>
            </a:extLst>
          </p:cNvPr>
          <p:cNvSpPr>
            <a:spLocks/>
          </p:cNvSpPr>
          <p:nvPr/>
        </p:nvSpPr>
        <p:spPr bwMode="auto">
          <a:xfrm>
            <a:off x="2216150" y="1628775"/>
            <a:ext cx="2305050" cy="1079500"/>
          </a:xfrm>
          <a:custGeom>
            <a:avLst/>
            <a:gdLst>
              <a:gd name="T0" fmla="*/ 0 w 1452"/>
              <a:gd name="T1" fmla="*/ 2147483647 h 680"/>
              <a:gd name="T2" fmla="*/ 2147483647 w 1452"/>
              <a:gd name="T3" fmla="*/ 2147483647 h 680"/>
              <a:gd name="T4" fmla="*/ 2147483647 w 1452"/>
              <a:gd name="T5" fmla="*/ 2147483647 h 680"/>
              <a:gd name="T6" fmla="*/ 2147483647 w 1452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680"/>
              <a:gd name="T14" fmla="*/ 1452 w 1452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680">
                <a:moveTo>
                  <a:pt x="0" y="680"/>
                </a:moveTo>
                <a:cubicBezTo>
                  <a:pt x="208" y="635"/>
                  <a:pt x="416" y="590"/>
                  <a:pt x="545" y="499"/>
                </a:cubicBezTo>
                <a:cubicBezTo>
                  <a:pt x="674" y="408"/>
                  <a:pt x="620" y="219"/>
                  <a:pt x="771" y="136"/>
                </a:cubicBezTo>
                <a:cubicBezTo>
                  <a:pt x="922" y="53"/>
                  <a:pt x="1331" y="23"/>
                  <a:pt x="14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49" name="Line 17">
            <a:extLst>
              <a:ext uri="{FF2B5EF4-FFF2-40B4-BE49-F238E27FC236}">
                <a16:creationId xmlns:a16="http://schemas.microsoft.com/office/drawing/2014/main" xmlns="" id="{E4315757-3E80-4EF4-8709-22E8842B3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220503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50" name="Line 18">
            <a:extLst>
              <a:ext uri="{FF2B5EF4-FFF2-40B4-BE49-F238E27FC236}">
                <a16:creationId xmlns:a16="http://schemas.microsoft.com/office/drawing/2014/main" xmlns="" id="{24003059-16D6-452F-AA76-2DF72BA65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2913" y="220503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51" name="Text Box 19">
            <a:extLst>
              <a:ext uri="{FF2B5EF4-FFF2-40B4-BE49-F238E27FC236}">
                <a16:creationId xmlns:a16="http://schemas.microsoft.com/office/drawing/2014/main" xmlns="" id="{FC1025E4-04E8-4A5E-9D3D-48A48DC0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2924175"/>
            <a:ext cx="303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</a:t>
            </a:r>
          </a:p>
        </p:txBody>
      </p:sp>
      <p:sp>
        <p:nvSpPr>
          <p:cNvPr id="274452" name="Text Box 20">
            <a:extLst>
              <a:ext uri="{FF2B5EF4-FFF2-40B4-BE49-F238E27FC236}">
                <a16:creationId xmlns:a16="http://schemas.microsoft.com/office/drawing/2014/main" xmlns="" id="{0368E8C6-08EB-4C98-B838-8E2677283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1906588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f(c)</a:t>
            </a:r>
          </a:p>
        </p:txBody>
      </p:sp>
      <p:sp>
        <p:nvSpPr>
          <p:cNvPr id="274453" name="Text Box 21">
            <a:extLst>
              <a:ext uri="{FF2B5EF4-FFF2-40B4-BE49-F238E27FC236}">
                <a16:creationId xmlns:a16="http://schemas.microsoft.com/office/drawing/2014/main" xmlns="" id="{287383BF-EA4A-4FEF-88DC-0D5697FCA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922713"/>
            <a:ext cx="223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 (c,f(c)) titik belok</a:t>
            </a:r>
          </a:p>
        </p:txBody>
      </p:sp>
      <p:sp>
        <p:nvSpPr>
          <p:cNvPr id="274455" name="Line 23">
            <a:extLst>
              <a:ext uri="{FF2B5EF4-FFF2-40B4-BE49-F238E27FC236}">
                <a16:creationId xmlns:a16="http://schemas.microsoft.com/office/drawing/2014/main" xmlns="" id="{BFE375BA-B1BE-4DAC-84BF-761B13C43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98107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56" name="Line 24">
            <a:extLst>
              <a:ext uri="{FF2B5EF4-FFF2-40B4-BE49-F238E27FC236}">
                <a16:creationId xmlns:a16="http://schemas.microsoft.com/office/drawing/2014/main" xmlns="" id="{5FE04BAC-EAAF-4E29-9CDA-564448EB5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7463" y="3068638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57" name="Freeform 25">
            <a:extLst>
              <a:ext uri="{FF2B5EF4-FFF2-40B4-BE49-F238E27FC236}">
                <a16:creationId xmlns:a16="http://schemas.microsoft.com/office/drawing/2014/main" xmlns="" id="{C7BFDB8C-CC88-4BB7-A935-2D766693EBCB}"/>
              </a:ext>
            </a:extLst>
          </p:cNvPr>
          <p:cNvSpPr>
            <a:spLocks/>
          </p:cNvSpPr>
          <p:nvPr/>
        </p:nvSpPr>
        <p:spPr bwMode="auto">
          <a:xfrm>
            <a:off x="6392863" y="1831975"/>
            <a:ext cx="2447925" cy="660400"/>
          </a:xfrm>
          <a:custGeom>
            <a:avLst/>
            <a:gdLst>
              <a:gd name="T0" fmla="*/ 0 w 1542"/>
              <a:gd name="T1" fmla="*/ 0 h 416"/>
              <a:gd name="T2" fmla="*/ 2147483647 w 1542"/>
              <a:gd name="T3" fmla="*/ 2147483647 h 416"/>
              <a:gd name="T4" fmla="*/ 2147483647 w 1542"/>
              <a:gd name="T5" fmla="*/ 2147483647 h 416"/>
              <a:gd name="T6" fmla="*/ 2147483647 w 154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1542"/>
              <a:gd name="T13" fmla="*/ 0 h 416"/>
              <a:gd name="T14" fmla="*/ 1542 w 154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2" h="416">
                <a:moveTo>
                  <a:pt x="0" y="0"/>
                </a:moveTo>
                <a:cubicBezTo>
                  <a:pt x="219" y="15"/>
                  <a:pt x="439" y="31"/>
                  <a:pt x="590" y="91"/>
                </a:cubicBezTo>
                <a:cubicBezTo>
                  <a:pt x="741" y="151"/>
                  <a:pt x="748" y="310"/>
                  <a:pt x="907" y="363"/>
                </a:cubicBezTo>
                <a:cubicBezTo>
                  <a:pt x="1066" y="416"/>
                  <a:pt x="1429" y="401"/>
                  <a:pt x="1542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58" name="Line 26">
            <a:extLst>
              <a:ext uri="{FF2B5EF4-FFF2-40B4-BE49-F238E27FC236}">
                <a16:creationId xmlns:a16="http://schemas.microsoft.com/office/drawing/2014/main" xmlns="" id="{7AD9D75C-3B97-4613-B1C5-BBD86E9E0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22764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59" name="Line 27">
            <a:extLst>
              <a:ext uri="{FF2B5EF4-FFF2-40B4-BE49-F238E27FC236}">
                <a16:creationId xmlns:a16="http://schemas.microsoft.com/office/drawing/2014/main" xmlns="" id="{B086F1C4-0950-48D9-A211-E7F8399FC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7325" y="22764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4460" name="Text Box 28">
            <a:extLst>
              <a:ext uri="{FF2B5EF4-FFF2-40B4-BE49-F238E27FC236}">
                <a16:creationId xmlns:a16="http://schemas.microsoft.com/office/drawing/2014/main" xmlns="" id="{36EFEAF7-13D4-4E61-8AA8-D7BCEA73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059113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</a:t>
            </a:r>
          </a:p>
        </p:txBody>
      </p:sp>
      <p:sp>
        <p:nvSpPr>
          <p:cNvPr id="274461" name="Text Box 29">
            <a:extLst>
              <a:ext uri="{FF2B5EF4-FFF2-40B4-BE49-F238E27FC236}">
                <a16:creationId xmlns:a16="http://schemas.microsoft.com/office/drawing/2014/main" xmlns="" id="{77FBB483-5939-41BF-88DA-4EA250A8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978025"/>
            <a:ext cx="58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f(c)</a:t>
            </a:r>
          </a:p>
        </p:txBody>
      </p:sp>
      <p:sp>
        <p:nvSpPr>
          <p:cNvPr id="274462" name="Text Box 30">
            <a:extLst>
              <a:ext uri="{FF2B5EF4-FFF2-40B4-BE49-F238E27FC236}">
                <a16:creationId xmlns:a16="http://schemas.microsoft.com/office/drawing/2014/main" xmlns="" id="{3A131D50-9AB4-4126-B9DB-244081BC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994150"/>
            <a:ext cx="215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(c,f(c)) titik belok</a:t>
            </a:r>
          </a:p>
        </p:txBody>
      </p:sp>
      <p:sp>
        <p:nvSpPr>
          <p:cNvPr id="274463" name="Text Box 31">
            <a:extLst>
              <a:ext uri="{FF2B5EF4-FFF2-40B4-BE49-F238E27FC236}">
                <a16:creationId xmlns:a16="http://schemas.microsoft.com/office/drawing/2014/main" xmlns="" id="{256DAEA8-DBC3-4F20-85C7-5BB003A60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4425950"/>
            <a:ext cx="3616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Karena disebelah kiri c cekung</a:t>
            </a:r>
          </a:p>
          <a:p>
            <a:pPr algn="l"/>
            <a:r>
              <a:rPr lang="en-US" altLang="en-US"/>
              <a:t>keatas dan disebelah kanan c </a:t>
            </a:r>
          </a:p>
          <a:p>
            <a:pPr algn="l"/>
            <a:r>
              <a:rPr lang="en-US" altLang="en-US"/>
              <a:t>cekung kebawah</a:t>
            </a:r>
          </a:p>
        </p:txBody>
      </p:sp>
      <p:sp>
        <p:nvSpPr>
          <p:cNvPr id="274464" name="Text Box 32">
            <a:extLst>
              <a:ext uri="{FF2B5EF4-FFF2-40B4-BE49-F238E27FC236}">
                <a16:creationId xmlns:a16="http://schemas.microsoft.com/office/drawing/2014/main" xmlns="" id="{E89415B1-8AB8-4178-9336-F0300575D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437063"/>
            <a:ext cx="3867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Karena disebelah kiri c cekung</a:t>
            </a:r>
          </a:p>
          <a:p>
            <a:pPr algn="l"/>
            <a:r>
              <a:rPr lang="en-US" altLang="en-US"/>
              <a:t>kebawah dan disebelah kanan c </a:t>
            </a:r>
          </a:p>
          <a:p>
            <a:pPr algn="l"/>
            <a:r>
              <a:rPr lang="en-US" altLang="en-US"/>
              <a:t>cekung keatas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30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7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7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7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7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7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20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7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7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27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1" grpId="0"/>
      <p:bldP spid="274452" grpId="0"/>
      <p:bldP spid="274453" grpId="0"/>
      <p:bldP spid="274460" grpId="0"/>
      <p:bldP spid="274461" grpId="0"/>
      <p:bldP spid="274462" grpId="0"/>
      <p:bldP spid="274463" grpId="0"/>
      <p:bldP spid="2744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xmlns="" id="{D8B77BBC-3E41-417E-8FE7-7A7B275A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FADC58-2298-460D-98D3-9E5BF0FB3D8B}" type="slidenum">
              <a:rPr lang="en-US" altLang="en-US" sz="1200">
                <a:latin typeface="Arial Black" panose="020B0A04020102020204" pitchFamily="34" charset="0"/>
              </a:rPr>
              <a:pPr/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xmlns="" id="{C864214D-3C3E-4C70-B735-F66F4AE5E0C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1196975"/>
            <a:ext cx="3384550" cy="2303463"/>
            <a:chOff x="398" y="754"/>
            <a:chExt cx="2132" cy="1451"/>
          </a:xfrm>
        </p:grpSpPr>
        <p:sp>
          <p:nvSpPr>
            <p:cNvPr id="39948" name="Line 4">
              <a:extLst>
                <a:ext uri="{FF2B5EF4-FFF2-40B4-BE49-F238E27FC236}">
                  <a16:creationId xmlns:a16="http://schemas.microsoft.com/office/drawing/2014/main" xmlns="" id="{80CEC9F0-A519-4E7F-901D-9EF1772C0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754"/>
              <a:ext cx="0" cy="1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Freeform 8">
              <a:extLst>
                <a:ext uri="{FF2B5EF4-FFF2-40B4-BE49-F238E27FC236}">
                  <a16:creationId xmlns:a16="http://schemas.microsoft.com/office/drawing/2014/main" xmlns="" id="{F95E1D73-3600-4882-BC3C-F4543E5E8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" y="981"/>
              <a:ext cx="545" cy="363"/>
            </a:xfrm>
            <a:custGeom>
              <a:avLst/>
              <a:gdLst>
                <a:gd name="T0" fmla="*/ 0 w 545"/>
                <a:gd name="T1" fmla="*/ 0 h 363"/>
                <a:gd name="T2" fmla="*/ 136 w 545"/>
                <a:gd name="T3" fmla="*/ 227 h 363"/>
                <a:gd name="T4" fmla="*/ 545 w 545"/>
                <a:gd name="T5" fmla="*/ 363 h 363"/>
                <a:gd name="T6" fmla="*/ 0 60000 65536"/>
                <a:gd name="T7" fmla="*/ 0 60000 65536"/>
                <a:gd name="T8" fmla="*/ 0 60000 65536"/>
                <a:gd name="T9" fmla="*/ 0 w 545"/>
                <a:gd name="T10" fmla="*/ 0 h 363"/>
                <a:gd name="T11" fmla="*/ 545 w 545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5" h="363">
                  <a:moveTo>
                    <a:pt x="0" y="0"/>
                  </a:moveTo>
                  <a:cubicBezTo>
                    <a:pt x="22" y="83"/>
                    <a:pt x="45" y="167"/>
                    <a:pt x="136" y="227"/>
                  </a:cubicBezTo>
                  <a:cubicBezTo>
                    <a:pt x="227" y="287"/>
                    <a:pt x="386" y="325"/>
                    <a:pt x="545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5">
              <a:extLst>
                <a:ext uri="{FF2B5EF4-FFF2-40B4-BE49-F238E27FC236}">
                  <a16:creationId xmlns:a16="http://schemas.microsoft.com/office/drawing/2014/main" xmlns="" id="{913F5A53-8F97-4720-BC00-4B9D1528C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" y="1570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Freeform 6">
              <a:extLst>
                <a:ext uri="{FF2B5EF4-FFF2-40B4-BE49-F238E27FC236}">
                  <a16:creationId xmlns:a16="http://schemas.microsoft.com/office/drawing/2014/main" xmlns="" id="{C20A8349-2119-46D8-A189-76CCD15A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" y="981"/>
              <a:ext cx="363" cy="453"/>
            </a:xfrm>
            <a:custGeom>
              <a:avLst/>
              <a:gdLst>
                <a:gd name="T0" fmla="*/ 0 w 363"/>
                <a:gd name="T1" fmla="*/ 453 h 453"/>
                <a:gd name="T2" fmla="*/ 272 w 363"/>
                <a:gd name="T3" fmla="*/ 317 h 453"/>
                <a:gd name="T4" fmla="*/ 363 w 363"/>
                <a:gd name="T5" fmla="*/ 0 h 453"/>
                <a:gd name="T6" fmla="*/ 0 60000 65536"/>
                <a:gd name="T7" fmla="*/ 0 60000 65536"/>
                <a:gd name="T8" fmla="*/ 0 60000 65536"/>
                <a:gd name="T9" fmla="*/ 0 w 363"/>
                <a:gd name="T10" fmla="*/ 0 h 453"/>
                <a:gd name="T11" fmla="*/ 363 w 36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453">
                  <a:moveTo>
                    <a:pt x="0" y="453"/>
                  </a:moveTo>
                  <a:cubicBezTo>
                    <a:pt x="106" y="422"/>
                    <a:pt x="212" y="392"/>
                    <a:pt x="272" y="317"/>
                  </a:cubicBezTo>
                  <a:cubicBezTo>
                    <a:pt x="332" y="242"/>
                    <a:pt x="348" y="53"/>
                    <a:pt x="36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9">
              <a:extLst>
                <a:ext uri="{FF2B5EF4-FFF2-40B4-BE49-F238E27FC236}">
                  <a16:creationId xmlns:a16="http://schemas.microsoft.com/office/drawing/2014/main" xmlns="" id="{7875255B-7F80-4DB3-8F8E-31110351E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102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0">
              <a:extLst>
                <a:ext uri="{FF2B5EF4-FFF2-40B4-BE49-F238E27FC236}">
                  <a16:creationId xmlns:a16="http://schemas.microsoft.com/office/drawing/2014/main" xmlns="" id="{2692F5A2-82C9-4001-A952-21E1B7F930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4" y="98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Text Box 11">
              <a:extLst>
                <a:ext uri="{FF2B5EF4-FFF2-40B4-BE49-F238E27FC236}">
                  <a16:creationId xmlns:a16="http://schemas.microsoft.com/office/drawing/2014/main" xmlns="" id="{5ED42E9C-CA81-4811-B1EA-00CBAA8A8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" y="1502"/>
              <a:ext cx="1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/>
                <a:t>c</a:t>
              </a:r>
            </a:p>
          </p:txBody>
        </p:sp>
        <p:sp>
          <p:nvSpPr>
            <p:cNvPr id="39955" name="Text Box 12">
              <a:extLst>
                <a:ext uri="{FF2B5EF4-FFF2-40B4-BE49-F238E27FC236}">
                  <a16:creationId xmlns:a16="http://schemas.microsoft.com/office/drawing/2014/main" xmlns="" id="{DFEC19E4-F451-4D8D-8D70-DE1B358ED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821"/>
              <a:ext cx="3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en-US"/>
                <a:t>f(c)</a:t>
              </a:r>
            </a:p>
          </p:txBody>
        </p:sp>
      </p:grpSp>
      <p:sp>
        <p:nvSpPr>
          <p:cNvPr id="275469" name="Text Box 13">
            <a:extLst>
              <a:ext uri="{FF2B5EF4-FFF2-40B4-BE49-F238E27FC236}">
                <a16:creationId xmlns:a16="http://schemas.microsoft.com/office/drawing/2014/main" xmlns="" id="{D14FC946-7BDB-40FA-BEEB-D181EAC36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86163"/>
            <a:ext cx="4354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(c,f(c)) bukan titik belok</a:t>
            </a:r>
          </a:p>
          <a:p>
            <a:pPr algn="l"/>
            <a:r>
              <a:rPr lang="en-US" altLang="en-US" sz="2400"/>
              <a:t>Karena disekitar c tidak</a:t>
            </a:r>
          </a:p>
          <a:p>
            <a:pPr algn="l"/>
            <a:r>
              <a:rPr lang="en-US" altLang="en-US" sz="2400"/>
              <a:t>Terjadi perubahan kecekungan</a:t>
            </a:r>
          </a:p>
        </p:txBody>
      </p:sp>
      <p:sp>
        <p:nvSpPr>
          <p:cNvPr id="275471" name="Line 15">
            <a:extLst>
              <a:ext uri="{FF2B5EF4-FFF2-40B4-BE49-F238E27FC236}">
                <a16:creationId xmlns:a16="http://schemas.microsoft.com/office/drawing/2014/main" xmlns="" id="{6DB2F3C3-74C0-4EA7-ADDD-EF7CF4DE6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11255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2" name="Line 16">
            <a:extLst>
              <a:ext uri="{FF2B5EF4-FFF2-40B4-BE49-F238E27FC236}">
                <a16:creationId xmlns:a16="http://schemas.microsoft.com/office/drawing/2014/main" xmlns="" id="{0B0AAD98-D701-4266-9BA9-F6423ACFD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2492375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3" name="Line 17">
            <a:extLst>
              <a:ext uri="{FF2B5EF4-FFF2-40B4-BE49-F238E27FC236}">
                <a16:creationId xmlns:a16="http://schemas.microsoft.com/office/drawing/2014/main" xmlns="" id="{2582FDFB-21FA-47A4-B5D7-D4649242A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7688" y="1484313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7" name="Freeform 21">
            <a:extLst>
              <a:ext uri="{FF2B5EF4-FFF2-40B4-BE49-F238E27FC236}">
                <a16:creationId xmlns:a16="http://schemas.microsoft.com/office/drawing/2014/main" xmlns="" id="{526C4FD9-FFAB-4EC6-B36B-2576D30DB0FB}"/>
              </a:ext>
            </a:extLst>
          </p:cNvPr>
          <p:cNvSpPr>
            <a:spLocks/>
          </p:cNvSpPr>
          <p:nvPr/>
        </p:nvSpPr>
        <p:spPr bwMode="auto">
          <a:xfrm>
            <a:off x="6248400" y="2541588"/>
            <a:ext cx="600075" cy="600075"/>
          </a:xfrm>
          <a:custGeom>
            <a:avLst/>
            <a:gdLst>
              <a:gd name="T0" fmla="*/ 0 w 378"/>
              <a:gd name="T1" fmla="*/ 2147483647 h 378"/>
              <a:gd name="T2" fmla="*/ 2147483647 w 378"/>
              <a:gd name="T3" fmla="*/ 2147483647 h 378"/>
              <a:gd name="T4" fmla="*/ 2147483647 w 378"/>
              <a:gd name="T5" fmla="*/ 2147483647 h 378"/>
              <a:gd name="T6" fmla="*/ 0 60000 65536"/>
              <a:gd name="T7" fmla="*/ 0 60000 65536"/>
              <a:gd name="T8" fmla="*/ 0 60000 65536"/>
              <a:gd name="T9" fmla="*/ 0 w 378"/>
              <a:gd name="T10" fmla="*/ 0 h 378"/>
              <a:gd name="T11" fmla="*/ 378 w 378"/>
              <a:gd name="T12" fmla="*/ 378 h 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" h="378">
                <a:moveTo>
                  <a:pt x="0" y="15"/>
                </a:moveTo>
                <a:cubicBezTo>
                  <a:pt x="129" y="7"/>
                  <a:pt x="258" y="0"/>
                  <a:pt x="318" y="60"/>
                </a:cubicBezTo>
                <a:cubicBezTo>
                  <a:pt x="378" y="120"/>
                  <a:pt x="370" y="249"/>
                  <a:pt x="363" y="3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8" name="Freeform 22">
            <a:extLst>
              <a:ext uri="{FF2B5EF4-FFF2-40B4-BE49-F238E27FC236}">
                <a16:creationId xmlns:a16="http://schemas.microsoft.com/office/drawing/2014/main" xmlns="" id="{ED1A5E80-16AE-4F33-BF04-2B664377F0F6}"/>
              </a:ext>
            </a:extLst>
          </p:cNvPr>
          <p:cNvSpPr>
            <a:spLocks/>
          </p:cNvSpPr>
          <p:nvPr/>
        </p:nvSpPr>
        <p:spPr bwMode="auto">
          <a:xfrm>
            <a:off x="6969125" y="1700213"/>
            <a:ext cx="1079500" cy="720725"/>
          </a:xfrm>
          <a:custGeom>
            <a:avLst/>
            <a:gdLst>
              <a:gd name="T0" fmla="*/ 0 w 680"/>
              <a:gd name="T1" fmla="*/ 0 h 454"/>
              <a:gd name="T2" fmla="*/ 2147483647 w 680"/>
              <a:gd name="T3" fmla="*/ 2147483647 h 454"/>
              <a:gd name="T4" fmla="*/ 2147483647 w 680"/>
              <a:gd name="T5" fmla="*/ 2147483647 h 454"/>
              <a:gd name="T6" fmla="*/ 0 60000 65536"/>
              <a:gd name="T7" fmla="*/ 0 60000 65536"/>
              <a:gd name="T8" fmla="*/ 0 60000 65536"/>
              <a:gd name="T9" fmla="*/ 0 w 680"/>
              <a:gd name="T10" fmla="*/ 0 h 454"/>
              <a:gd name="T11" fmla="*/ 680 w 680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454">
                <a:moveTo>
                  <a:pt x="0" y="0"/>
                </a:moveTo>
                <a:cubicBezTo>
                  <a:pt x="11" y="143"/>
                  <a:pt x="23" y="287"/>
                  <a:pt x="136" y="363"/>
                </a:cubicBezTo>
                <a:cubicBezTo>
                  <a:pt x="249" y="439"/>
                  <a:pt x="464" y="446"/>
                  <a:pt x="680" y="4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5479" name="Text Box 23">
            <a:extLst>
              <a:ext uri="{FF2B5EF4-FFF2-40B4-BE49-F238E27FC236}">
                <a16:creationId xmlns:a16="http://schemas.microsoft.com/office/drawing/2014/main" xmlns="" id="{A361B2D6-F9C4-4419-8114-6CF5A9C9C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23844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</a:t>
            </a:r>
          </a:p>
        </p:txBody>
      </p:sp>
      <p:sp>
        <p:nvSpPr>
          <p:cNvPr id="275480" name="Text Box 24">
            <a:extLst>
              <a:ext uri="{FF2B5EF4-FFF2-40B4-BE49-F238E27FC236}">
                <a16:creationId xmlns:a16="http://schemas.microsoft.com/office/drawing/2014/main" xmlns="" id="{0010DA10-D312-4FD6-B2B8-1E0A81F9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671888"/>
            <a:ext cx="37703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Walaupun di sekitar c</a:t>
            </a:r>
          </a:p>
          <a:p>
            <a:pPr algn="l"/>
            <a:r>
              <a:rPr lang="en-US" altLang="en-US" sz="2400"/>
              <a:t>Terjadi perubahan </a:t>
            </a:r>
          </a:p>
          <a:p>
            <a:pPr algn="l"/>
            <a:r>
              <a:rPr lang="en-US" altLang="en-US" sz="2400"/>
              <a:t>Kecekungan tapi tidak ada</a:t>
            </a:r>
          </a:p>
          <a:p>
            <a:pPr algn="l"/>
            <a:r>
              <a:rPr lang="en-US" altLang="en-US" sz="2400"/>
              <a:t>Titik belok karena f  tidak </a:t>
            </a:r>
          </a:p>
          <a:p>
            <a:pPr algn="l"/>
            <a:r>
              <a:rPr lang="en-US" altLang="en-US" sz="2400"/>
              <a:t>terdefinisi di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7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7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0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7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9" grpId="0"/>
      <p:bldP spid="275479" grpId="0"/>
      <p:bldP spid="2754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xmlns="" id="{6A07CF29-0EF6-4D78-8541-B2E31C4E96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6791F2-7B83-4A24-8D9F-693EA017F2CC}" type="slidenum">
              <a:rPr lang="en-US" altLang="en-US" sz="1200">
                <a:latin typeface="Arial Black" panose="020B0A04020102020204" pitchFamily="34" charset="0"/>
              </a:rPr>
              <a:pPr/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71367" name="Object 7">
            <a:extLst>
              <a:ext uri="{FF2B5EF4-FFF2-40B4-BE49-F238E27FC236}">
                <a16:creationId xmlns:a16="http://schemas.microsoft.com/office/drawing/2014/main" xmlns="" id="{F96E35AB-FABA-44DA-8825-BE79BEDCA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1274763"/>
          <a:ext cx="23637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271367" name="Object 7">
                        <a:extLst>
                          <a:ext uri="{FF2B5EF4-FFF2-40B4-BE49-F238E27FC236}">
                            <a16:creationId xmlns:a16="http://schemas.microsoft.com/office/drawing/2014/main" xmlns="" id="{F96E35AB-FABA-44DA-8825-BE79BEDCA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274763"/>
                        <a:ext cx="23637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8" name="Object 8">
            <a:extLst>
              <a:ext uri="{FF2B5EF4-FFF2-40B4-BE49-F238E27FC236}">
                <a16:creationId xmlns:a16="http://schemas.microsoft.com/office/drawing/2014/main" xmlns="" id="{0B0FE6AE-25AE-4444-B53B-573EA8C14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3983038"/>
          <a:ext cx="2130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774364" imgH="228501" progId="Equation.3">
                  <p:embed/>
                </p:oleObj>
              </mc:Choice>
              <mc:Fallback>
                <p:oleObj name="Equation" r:id="rId5" imgW="774364" imgH="228501" progId="Equation.3">
                  <p:embed/>
                  <p:pic>
                    <p:nvPicPr>
                      <p:cNvPr id="271368" name="Object 8">
                        <a:extLst>
                          <a:ext uri="{FF2B5EF4-FFF2-40B4-BE49-F238E27FC236}">
                            <a16:creationId xmlns:a16="http://schemas.microsoft.com/office/drawing/2014/main" xmlns="" id="{0B0FE6AE-25AE-4444-B53B-573EA8C14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983038"/>
                        <a:ext cx="2130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2" name="Text Box 12">
            <a:extLst>
              <a:ext uri="{FF2B5EF4-FFF2-40B4-BE49-F238E27FC236}">
                <a16:creationId xmlns:a16="http://schemas.microsoft.com/office/drawing/2014/main" xmlns="" id="{6782E5DF-12F8-4E39-8A6B-12AF4F0CD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04850"/>
            <a:ext cx="4856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Tentukan titik belok (jika ada) dari</a:t>
            </a:r>
          </a:p>
        </p:txBody>
      </p:sp>
      <p:graphicFrame>
        <p:nvGraphicFramePr>
          <p:cNvPr id="271373" name="Object 13">
            <a:extLst>
              <a:ext uri="{FF2B5EF4-FFF2-40B4-BE49-F238E27FC236}">
                <a16:creationId xmlns:a16="http://schemas.microsoft.com/office/drawing/2014/main" xmlns="" id="{EECB2049-35B1-4B8B-B207-F7D7290BA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7013" y="1995488"/>
          <a:ext cx="16557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7" imgW="749300" imgH="228600" progId="Equation.3">
                  <p:embed/>
                </p:oleObj>
              </mc:Choice>
              <mc:Fallback>
                <p:oleObj name="Equation" r:id="rId7" imgW="749300" imgH="228600" progId="Equation.3">
                  <p:embed/>
                  <p:pic>
                    <p:nvPicPr>
                      <p:cNvPr id="271373" name="Object 13">
                        <a:extLst>
                          <a:ext uri="{FF2B5EF4-FFF2-40B4-BE49-F238E27FC236}">
                            <a16:creationId xmlns:a16="http://schemas.microsoft.com/office/drawing/2014/main" xmlns="" id="{EECB2049-35B1-4B8B-B207-F7D7290BA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995488"/>
                        <a:ext cx="16557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8" name="Object 18">
            <a:extLst>
              <a:ext uri="{FF2B5EF4-FFF2-40B4-BE49-F238E27FC236}">
                <a16:creationId xmlns:a16="http://schemas.microsoft.com/office/drawing/2014/main" xmlns="" id="{32EB1C85-67FA-4921-8C10-F7861757C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2006600"/>
          <a:ext cx="21288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9" imgW="876300" imgH="203200" progId="Equation.3">
                  <p:embed/>
                </p:oleObj>
              </mc:Choice>
              <mc:Fallback>
                <p:oleObj name="Equation" r:id="rId9" imgW="876300" imgH="203200" progId="Equation.3">
                  <p:embed/>
                  <p:pic>
                    <p:nvPicPr>
                      <p:cNvPr id="271378" name="Object 18">
                        <a:extLst>
                          <a:ext uri="{FF2B5EF4-FFF2-40B4-BE49-F238E27FC236}">
                            <a16:creationId xmlns:a16="http://schemas.microsoft.com/office/drawing/2014/main" xmlns="" id="{32EB1C85-67FA-4921-8C10-F7861757CF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006600"/>
                        <a:ext cx="21288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80" name="Line 20">
            <a:extLst>
              <a:ext uri="{FF2B5EF4-FFF2-40B4-BE49-F238E27FC236}">
                <a16:creationId xmlns:a16="http://schemas.microsoft.com/office/drawing/2014/main" xmlns="" id="{860FC961-BA87-452E-B816-41FE63B4F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5" y="292417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1" name="Text Box 21">
            <a:extLst>
              <a:ext uri="{FF2B5EF4-FFF2-40B4-BE49-F238E27FC236}">
                <a16:creationId xmlns:a16="http://schemas.microsoft.com/office/drawing/2014/main" xmlns="" id="{30EAB9D6-5F09-4910-8796-6EFA4F02C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2657475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cs typeface="Tahoma" panose="020B0604030504040204" pitchFamily="34" charset="0"/>
              </a:rPr>
              <a:t>●</a:t>
            </a:r>
          </a:p>
        </p:txBody>
      </p:sp>
      <p:sp>
        <p:nvSpPr>
          <p:cNvPr id="271384" name="Text Box 24">
            <a:extLst>
              <a:ext uri="{FF2B5EF4-FFF2-40B4-BE49-F238E27FC236}">
                <a16:creationId xmlns:a16="http://schemas.microsoft.com/office/drawing/2014/main" xmlns="" id="{0E9241E2-9042-4EE4-B79D-2B06EA6A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2852738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0</a:t>
            </a:r>
          </a:p>
        </p:txBody>
      </p:sp>
      <p:sp>
        <p:nvSpPr>
          <p:cNvPr id="271385" name="Text Box 25">
            <a:extLst>
              <a:ext uri="{FF2B5EF4-FFF2-40B4-BE49-F238E27FC236}">
                <a16:creationId xmlns:a16="http://schemas.microsoft.com/office/drawing/2014/main" xmlns="" id="{7E2550E6-1D12-4B24-9404-3177C4D7A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482850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+++++++</a:t>
            </a:r>
          </a:p>
        </p:txBody>
      </p:sp>
      <p:sp>
        <p:nvSpPr>
          <p:cNvPr id="271386" name="Text Box 26">
            <a:extLst>
              <a:ext uri="{FF2B5EF4-FFF2-40B4-BE49-F238E27FC236}">
                <a16:creationId xmlns:a16="http://schemas.microsoft.com/office/drawing/2014/main" xmlns="" id="{16C1DB58-A3B9-4618-B021-DC22337E9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2489200"/>
            <a:ext cx="139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-------------</a:t>
            </a:r>
          </a:p>
        </p:txBody>
      </p:sp>
      <p:sp>
        <p:nvSpPr>
          <p:cNvPr id="271387" name="Text Box 27">
            <a:extLst>
              <a:ext uri="{FF2B5EF4-FFF2-40B4-BE49-F238E27FC236}">
                <a16:creationId xmlns:a16="http://schemas.microsoft.com/office/drawing/2014/main" xmlns="" id="{A5A21CBF-5981-48E6-B82E-F234F7BC5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3303588"/>
            <a:ext cx="7613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Di x = 0 terjadi perubahan kecekungan, dan f(0)= -1 maka (0,-1)</a:t>
            </a:r>
          </a:p>
          <a:p>
            <a:pPr algn="l"/>
            <a:r>
              <a:rPr lang="en-US" altLang="en-US"/>
              <a:t>merupakan titik belok</a:t>
            </a:r>
          </a:p>
        </p:txBody>
      </p:sp>
      <p:sp>
        <p:nvSpPr>
          <p:cNvPr id="40974" name="Rectangle 29">
            <a:extLst>
              <a:ext uri="{FF2B5EF4-FFF2-40B4-BE49-F238E27FC236}">
                <a16:creationId xmlns:a16="http://schemas.microsoft.com/office/drawing/2014/main" xmlns="" id="{E4D38A80-DE2D-4485-9C72-41B7DE1F8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1388" name="Object 28">
            <a:extLst>
              <a:ext uri="{FF2B5EF4-FFF2-40B4-BE49-F238E27FC236}">
                <a16:creationId xmlns:a16="http://schemas.microsoft.com/office/drawing/2014/main" xmlns="" id="{91415BA6-261F-4F9D-AF5E-7BA69C756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4652963"/>
          <a:ext cx="18002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11" imgW="863225" imgH="228501" progId="Equation.3">
                  <p:embed/>
                </p:oleObj>
              </mc:Choice>
              <mc:Fallback>
                <p:oleObj name="Equation" r:id="rId11" imgW="863225" imgH="228501" progId="Equation.3">
                  <p:embed/>
                  <p:pic>
                    <p:nvPicPr>
                      <p:cNvPr id="271388" name="Object 28">
                        <a:extLst>
                          <a:ext uri="{FF2B5EF4-FFF2-40B4-BE49-F238E27FC236}">
                            <a16:creationId xmlns:a16="http://schemas.microsoft.com/office/drawing/2014/main" xmlns="" id="{91415BA6-261F-4F9D-AF5E-7BA69C756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652963"/>
                        <a:ext cx="18002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90" name="Line 30">
            <a:extLst>
              <a:ext uri="{FF2B5EF4-FFF2-40B4-BE49-F238E27FC236}">
                <a16:creationId xmlns:a16="http://schemas.microsoft.com/office/drawing/2014/main" xmlns="" id="{F0693D88-6FD7-41CA-8696-9913638F0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5424488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91" name="Text Box 31">
            <a:extLst>
              <a:ext uri="{FF2B5EF4-FFF2-40B4-BE49-F238E27FC236}">
                <a16:creationId xmlns:a16="http://schemas.microsoft.com/office/drawing/2014/main" xmlns="" id="{CA8D76DB-F1CA-4D2E-BA7D-52A8C793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5189538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cs typeface="Tahoma" panose="020B0604030504040204" pitchFamily="34" charset="0"/>
              </a:rPr>
              <a:t>●</a:t>
            </a:r>
          </a:p>
        </p:txBody>
      </p:sp>
      <p:sp>
        <p:nvSpPr>
          <p:cNvPr id="271392" name="Text Box 32">
            <a:extLst>
              <a:ext uri="{FF2B5EF4-FFF2-40B4-BE49-F238E27FC236}">
                <a16:creationId xmlns:a16="http://schemas.microsoft.com/office/drawing/2014/main" xmlns="" id="{393E52BF-1B96-4B82-BEAB-32A52E8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5373688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0</a:t>
            </a:r>
          </a:p>
        </p:txBody>
      </p:sp>
      <p:sp>
        <p:nvSpPr>
          <p:cNvPr id="271393" name="Text Box 33">
            <a:extLst>
              <a:ext uri="{FF2B5EF4-FFF2-40B4-BE49-F238E27FC236}">
                <a16:creationId xmlns:a16="http://schemas.microsoft.com/office/drawing/2014/main" xmlns="" id="{502774F6-C6F0-46DD-9A98-0AC81E59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119688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+++++++</a:t>
            </a:r>
          </a:p>
        </p:txBody>
      </p:sp>
      <p:sp>
        <p:nvSpPr>
          <p:cNvPr id="271394" name="Text Box 34">
            <a:extLst>
              <a:ext uri="{FF2B5EF4-FFF2-40B4-BE49-F238E27FC236}">
                <a16:creationId xmlns:a16="http://schemas.microsoft.com/office/drawing/2014/main" xmlns="" id="{F215DC2B-08EA-4BA7-A202-8F58391D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5119688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+++++++</a:t>
            </a:r>
          </a:p>
        </p:txBody>
      </p:sp>
      <p:sp>
        <p:nvSpPr>
          <p:cNvPr id="271395" name="Text Box 35">
            <a:extLst>
              <a:ext uri="{FF2B5EF4-FFF2-40B4-BE49-F238E27FC236}">
                <a16:creationId xmlns:a16="http://schemas.microsoft.com/office/drawing/2014/main" xmlns="" id="{6FFCF9CD-AA53-4E53-AF6E-18457DD8E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5734050"/>
            <a:ext cx="6113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Tidak ada titik belok, karena tidak terjadi perubahan</a:t>
            </a:r>
          </a:p>
          <a:p>
            <a:pPr algn="l"/>
            <a:r>
              <a:rPr lang="en-US" altLang="en-US"/>
              <a:t>kecekungan</a:t>
            </a:r>
          </a:p>
        </p:txBody>
      </p:sp>
      <p:sp>
        <p:nvSpPr>
          <p:cNvPr id="40982" name="Text Box 37">
            <a:extLst>
              <a:ext uri="{FF2B5EF4-FFF2-40B4-BE49-F238E27FC236}">
                <a16:creationId xmlns:a16="http://schemas.microsoft.com/office/drawing/2014/main" xmlns="" id="{2E362E6F-B753-4B71-8BA6-5AA39003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2492375"/>
            <a:ext cx="13684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f”(x)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0983" name="Text Box 38">
            <a:extLst>
              <a:ext uri="{FF2B5EF4-FFF2-40B4-BE49-F238E27FC236}">
                <a16:creationId xmlns:a16="http://schemas.microsoft.com/office/drawing/2014/main" xmlns="" id="{8098F334-9591-47CD-90C4-CC618ECFF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113" y="2420938"/>
            <a:ext cx="43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40984" name="Text Box 39">
            <a:extLst>
              <a:ext uri="{FF2B5EF4-FFF2-40B4-BE49-F238E27FC236}">
                <a16:creationId xmlns:a16="http://schemas.microsoft.com/office/drawing/2014/main" xmlns="" id="{C03B155E-74B9-4F33-8318-5B5BC34F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941888"/>
            <a:ext cx="136683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f”(x)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0985" name="Text Box 40">
            <a:extLst>
              <a:ext uri="{FF2B5EF4-FFF2-40B4-BE49-F238E27FC236}">
                <a16:creationId xmlns:a16="http://schemas.microsoft.com/office/drawing/2014/main" xmlns="" id="{07E552C9-2013-47D1-92EB-453401FD0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868863"/>
            <a:ext cx="28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7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7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7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7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7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7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7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7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7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/>
      <p:bldP spid="271381" grpId="0"/>
      <p:bldP spid="271384" grpId="0"/>
      <p:bldP spid="271385" grpId="0"/>
      <p:bldP spid="271386" grpId="0"/>
      <p:bldP spid="271387" grpId="0"/>
      <p:bldP spid="271391" grpId="0"/>
      <p:bldP spid="271392" grpId="0"/>
      <p:bldP spid="271393" grpId="0"/>
      <p:bldP spid="271394" grpId="0"/>
      <p:bldP spid="2713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xmlns="" id="{D6992A15-976E-4871-9817-B80C04F0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C7FD4D-12E8-43FA-892D-87A3EE1819C0}" type="slidenum">
              <a:rPr lang="en-US" altLang="en-US" sz="1200">
                <a:latin typeface="Arial Black" panose="020B0A04020102020204" pitchFamily="34" charset="0"/>
              </a:rPr>
              <a:pPr/>
              <a:t>24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99012" name="Object 4">
            <a:extLst>
              <a:ext uri="{FF2B5EF4-FFF2-40B4-BE49-F238E27FC236}">
                <a16:creationId xmlns:a16="http://schemas.microsoft.com/office/drawing/2014/main" xmlns="" id="{94DD46B1-3D12-4EC5-8C72-F7D3AD13268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20750" y="638175"/>
          <a:ext cx="25923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1320227" imgH="418918" progId="Equation.3">
                  <p:embed/>
                </p:oleObj>
              </mc:Choice>
              <mc:Fallback>
                <p:oleObj name="Equation" r:id="rId3" imgW="1320227" imgH="418918" progId="Equation.3">
                  <p:embed/>
                  <p:pic>
                    <p:nvPicPr>
                      <p:cNvPr id="299012" name="Object 4">
                        <a:extLst>
                          <a:ext uri="{FF2B5EF4-FFF2-40B4-BE49-F238E27FC236}">
                            <a16:creationId xmlns:a16="http://schemas.microsoft.com/office/drawing/2014/main" xmlns="" id="{94DD46B1-3D12-4EC5-8C72-F7D3AD13268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638175"/>
                        <a:ext cx="25923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8" name="Object 10">
            <a:extLst>
              <a:ext uri="{FF2B5EF4-FFF2-40B4-BE49-F238E27FC236}">
                <a16:creationId xmlns:a16="http://schemas.microsoft.com/office/drawing/2014/main" xmlns="" id="{5085766A-95A6-43E7-9086-F869D135ECB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09675" y="1649413"/>
          <a:ext cx="1939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1054100" imgH="419100" progId="Equation.3">
                  <p:embed/>
                </p:oleObj>
              </mc:Choice>
              <mc:Fallback>
                <p:oleObj name="Equation" r:id="rId5" imgW="1054100" imgH="419100" progId="Equation.3">
                  <p:embed/>
                  <p:pic>
                    <p:nvPicPr>
                      <p:cNvPr id="299018" name="Object 10">
                        <a:extLst>
                          <a:ext uri="{FF2B5EF4-FFF2-40B4-BE49-F238E27FC236}">
                            <a16:creationId xmlns:a16="http://schemas.microsoft.com/office/drawing/2014/main" xmlns="" id="{5085766A-95A6-43E7-9086-F869D135ECB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649413"/>
                        <a:ext cx="19399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22" name="Line 14">
            <a:extLst>
              <a:ext uri="{FF2B5EF4-FFF2-40B4-BE49-F238E27FC236}">
                <a16:creationId xmlns:a16="http://schemas.microsoft.com/office/drawing/2014/main" xmlns="" id="{F0CD9045-72A4-4009-89F2-0EB315D7B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5" y="2924175"/>
            <a:ext cx="3097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023" name="Text Box 15">
            <a:extLst>
              <a:ext uri="{FF2B5EF4-FFF2-40B4-BE49-F238E27FC236}">
                <a16:creationId xmlns:a16="http://schemas.microsoft.com/office/drawing/2014/main" xmlns="" id="{0C26CD3F-2E44-434D-A40E-156F34703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2673350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cs typeface="Tahoma" panose="020B0604030504040204" pitchFamily="34" charset="0"/>
              </a:rPr>
              <a:t>●</a:t>
            </a:r>
          </a:p>
        </p:txBody>
      </p:sp>
      <p:sp>
        <p:nvSpPr>
          <p:cNvPr id="299024" name="Text Box 16">
            <a:extLst>
              <a:ext uri="{FF2B5EF4-FFF2-40B4-BE49-F238E27FC236}">
                <a16:creationId xmlns:a16="http://schemas.microsoft.com/office/drawing/2014/main" xmlns="" id="{6ADBBC7E-44A0-4385-8BA7-FBEF87E1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289242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2</a:t>
            </a:r>
          </a:p>
        </p:txBody>
      </p:sp>
      <p:sp>
        <p:nvSpPr>
          <p:cNvPr id="299025" name="Text Box 17">
            <a:extLst>
              <a:ext uri="{FF2B5EF4-FFF2-40B4-BE49-F238E27FC236}">
                <a16:creationId xmlns:a16="http://schemas.microsoft.com/office/drawing/2014/main" xmlns="" id="{725A9825-4D0A-4B00-806C-0462A18C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2482850"/>
            <a:ext cx="119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 +++++</a:t>
            </a:r>
          </a:p>
        </p:txBody>
      </p:sp>
      <p:sp>
        <p:nvSpPr>
          <p:cNvPr id="299026" name="Text Box 18">
            <a:extLst>
              <a:ext uri="{FF2B5EF4-FFF2-40B4-BE49-F238E27FC236}">
                <a16:creationId xmlns:a16="http://schemas.microsoft.com/office/drawing/2014/main" xmlns="" id="{C21906F7-34CA-43D2-8587-B770B7E3F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409825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--------------</a:t>
            </a:r>
          </a:p>
        </p:txBody>
      </p:sp>
      <p:sp>
        <p:nvSpPr>
          <p:cNvPr id="299027" name="Text Box 19">
            <a:extLst>
              <a:ext uri="{FF2B5EF4-FFF2-40B4-BE49-F238E27FC236}">
                <a16:creationId xmlns:a16="http://schemas.microsoft.com/office/drawing/2014/main" xmlns="" id="{0BE3C58B-1D0E-46EE-B2B5-030A74AB3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3213100"/>
            <a:ext cx="8451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Walaupun di x = 2, terjadi perubahan kecekungan, tidak ada</a:t>
            </a:r>
          </a:p>
          <a:p>
            <a:pPr algn="l"/>
            <a:r>
              <a:rPr lang="en-US" altLang="en-US" sz="2400"/>
              <a:t>titik belok karena fungsi f(x) tidak terdefinisi di x = 2</a:t>
            </a:r>
          </a:p>
        </p:txBody>
      </p:sp>
      <p:sp>
        <p:nvSpPr>
          <p:cNvPr id="41995" name="Text Box 21">
            <a:extLst>
              <a:ext uri="{FF2B5EF4-FFF2-40B4-BE49-F238E27FC236}">
                <a16:creationId xmlns:a16="http://schemas.microsoft.com/office/drawing/2014/main" xmlns="" id="{29F02A07-1925-4714-9ACD-9FD91526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20938"/>
            <a:ext cx="11525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f”(x)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1996" name="Text Box 22">
            <a:extLst>
              <a:ext uri="{FF2B5EF4-FFF2-40B4-BE49-F238E27FC236}">
                <a16:creationId xmlns:a16="http://schemas.microsoft.com/office/drawing/2014/main" xmlns="" id="{8ACF5FE7-5DFE-4846-B199-092DFF27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2205038"/>
            <a:ext cx="7921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Tidak 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9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9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3" grpId="0"/>
      <p:bldP spid="299024" grpId="0"/>
      <p:bldP spid="299025" grpId="0"/>
      <p:bldP spid="299026" grpId="0"/>
      <p:bldP spid="2990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xmlns="" id="{A6E83A9A-DFC0-4290-A140-D870E0A9D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841C574-FC0B-4231-A5CF-A36016CA5987}" type="slidenum">
              <a:rPr lang="en-US" altLang="en-US" sz="1200">
                <a:latin typeface="Arial Black" panose="020B0A04020102020204" pitchFamily="34" charset="0"/>
              </a:rPr>
              <a:pPr/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30754" name="Text Box 2">
            <a:extLst>
              <a:ext uri="{FF2B5EF4-FFF2-40B4-BE49-F238E27FC236}">
                <a16:creationId xmlns:a16="http://schemas.microsoft.com/office/drawing/2014/main" xmlns="" id="{80FFC24C-8436-46AD-907A-FC25F2C9E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827088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Soal Latihan</a:t>
            </a:r>
          </a:p>
        </p:txBody>
      </p:sp>
      <p:graphicFrame>
        <p:nvGraphicFramePr>
          <p:cNvPr id="330755" name="Object 3">
            <a:extLst>
              <a:ext uri="{FF2B5EF4-FFF2-40B4-BE49-F238E27FC236}">
                <a16:creationId xmlns:a16="http://schemas.microsoft.com/office/drawing/2014/main" xmlns="" id="{1A21E329-F02F-48E0-A3EE-F060A225E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989138"/>
          <a:ext cx="33845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3" imgW="1790700" imgH="228600" progId="Equation.3">
                  <p:embed/>
                </p:oleObj>
              </mc:Choice>
              <mc:Fallback>
                <p:oleObj name="Equation" r:id="rId3" imgW="1790700" imgH="228600" progId="Equation.3">
                  <p:embed/>
                  <p:pic>
                    <p:nvPicPr>
                      <p:cNvPr id="330755" name="Object 3">
                        <a:extLst>
                          <a:ext uri="{FF2B5EF4-FFF2-40B4-BE49-F238E27FC236}">
                            <a16:creationId xmlns:a16="http://schemas.microsoft.com/office/drawing/2014/main" xmlns="" id="{1A21E329-F02F-48E0-A3EE-F060A225E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989138"/>
                        <a:ext cx="33845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>
            <a:extLst>
              <a:ext uri="{FF2B5EF4-FFF2-40B4-BE49-F238E27FC236}">
                <a16:creationId xmlns:a16="http://schemas.microsoft.com/office/drawing/2014/main" xmlns="" id="{B967ABDF-EADD-463C-9843-35A2FDBC0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2590800"/>
          <a:ext cx="21097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5" imgW="1155700" imgH="419100" progId="Equation.3">
                  <p:embed/>
                </p:oleObj>
              </mc:Choice>
              <mc:Fallback>
                <p:oleObj name="Equation" r:id="rId5" imgW="1155700" imgH="419100" progId="Equation.3">
                  <p:embed/>
                  <p:pic>
                    <p:nvPicPr>
                      <p:cNvPr id="330756" name="Object 4">
                        <a:extLst>
                          <a:ext uri="{FF2B5EF4-FFF2-40B4-BE49-F238E27FC236}">
                            <a16:creationId xmlns:a16="http://schemas.microsoft.com/office/drawing/2014/main" xmlns="" id="{B967ABDF-EADD-463C-9843-35A2FDBC0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590800"/>
                        <a:ext cx="21097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>
            <a:extLst>
              <a:ext uri="{FF2B5EF4-FFF2-40B4-BE49-F238E27FC236}">
                <a16:creationId xmlns:a16="http://schemas.microsoft.com/office/drawing/2014/main" xmlns="" id="{A1D8B3B2-5D5F-4AE1-A6D5-E84021C4C9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8025" y="3419475"/>
          <a:ext cx="20383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7" imgW="1168400" imgH="419100" progId="Equation.3">
                  <p:embed/>
                </p:oleObj>
              </mc:Choice>
              <mc:Fallback>
                <p:oleObj name="Equation" r:id="rId7" imgW="1168400" imgH="419100" progId="Equation.3">
                  <p:embed/>
                  <p:pic>
                    <p:nvPicPr>
                      <p:cNvPr id="330757" name="Object 5">
                        <a:extLst>
                          <a:ext uri="{FF2B5EF4-FFF2-40B4-BE49-F238E27FC236}">
                            <a16:creationId xmlns:a16="http://schemas.microsoft.com/office/drawing/2014/main" xmlns="" id="{A1D8B3B2-5D5F-4AE1-A6D5-E84021C4C9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3419475"/>
                        <a:ext cx="20383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>
            <a:extLst>
              <a:ext uri="{FF2B5EF4-FFF2-40B4-BE49-F238E27FC236}">
                <a16:creationId xmlns:a16="http://schemas.microsoft.com/office/drawing/2014/main" xmlns="" id="{26F0D4CD-36F5-4458-B3DD-F13F58544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221163"/>
          <a:ext cx="1701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9" imgW="977900" imgH="419100" progId="Equation.3">
                  <p:embed/>
                </p:oleObj>
              </mc:Choice>
              <mc:Fallback>
                <p:oleObj name="Equation" r:id="rId9" imgW="977900" imgH="419100" progId="Equation.3">
                  <p:embed/>
                  <p:pic>
                    <p:nvPicPr>
                      <p:cNvPr id="330758" name="Object 6">
                        <a:extLst>
                          <a:ext uri="{FF2B5EF4-FFF2-40B4-BE49-F238E27FC236}">
                            <a16:creationId xmlns:a16="http://schemas.microsoft.com/office/drawing/2014/main" xmlns="" id="{26F0D4CD-36F5-4458-B3DD-F13F58544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221163"/>
                        <a:ext cx="17018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9" name="Rectangle 7">
            <a:extLst>
              <a:ext uri="{FF2B5EF4-FFF2-40B4-BE49-F238E27FC236}">
                <a16:creationId xmlns:a16="http://schemas.microsoft.com/office/drawing/2014/main" xmlns="" id="{D68A8498-CD04-4CB8-A9BD-E6487660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1339850"/>
            <a:ext cx="6929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Tentukan selang kecekungan dan titik belok fungsi berikut :</a:t>
            </a:r>
            <a:endParaRPr lang="en-US" altLang="en-US"/>
          </a:p>
        </p:txBody>
      </p:sp>
      <p:sp>
        <p:nvSpPr>
          <p:cNvPr id="330760" name="Text Box 8">
            <a:extLst>
              <a:ext uri="{FF2B5EF4-FFF2-40B4-BE49-F238E27FC236}">
                <a16:creationId xmlns:a16="http://schemas.microsoft.com/office/drawing/2014/main" xmlns="" id="{E251B03B-5CD5-44CF-A2F9-FBCF9CEB3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0510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330761" name="Text Box 9">
            <a:extLst>
              <a:ext uri="{FF2B5EF4-FFF2-40B4-BE49-F238E27FC236}">
                <a16:creationId xmlns:a16="http://schemas.microsoft.com/office/drawing/2014/main" xmlns="" id="{A7811A7C-86EB-40FB-A4C1-C916F229B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843213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330762" name="Text Box 10">
            <a:extLst>
              <a:ext uri="{FF2B5EF4-FFF2-40B4-BE49-F238E27FC236}">
                <a16:creationId xmlns:a16="http://schemas.microsoft.com/office/drawing/2014/main" xmlns="" id="{E5419961-15BF-497C-B606-506C982E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35623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330763" name="Text Box 11">
            <a:extLst>
              <a:ext uri="{FF2B5EF4-FFF2-40B4-BE49-F238E27FC236}">
                <a16:creationId xmlns:a16="http://schemas.microsoft.com/office/drawing/2014/main" xmlns="" id="{C1A3DF41-15B3-48FD-B8F6-F054084D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435451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  <p:sp>
        <p:nvSpPr>
          <p:cNvPr id="43021" name="Rectangle 13">
            <a:extLst>
              <a:ext uri="{FF2B5EF4-FFF2-40B4-BE49-F238E27FC236}">
                <a16:creationId xmlns:a16="http://schemas.microsoft.com/office/drawing/2014/main" xmlns="" id="{3676E833-F4B3-4FA2-BB14-7160AF8E9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0764" name="Object 12">
            <a:extLst>
              <a:ext uri="{FF2B5EF4-FFF2-40B4-BE49-F238E27FC236}">
                <a16:creationId xmlns:a16="http://schemas.microsoft.com/office/drawing/2014/main" xmlns="" id="{09566317-8A2A-4C65-B7E1-1E552FFF4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5067300"/>
          <a:ext cx="15128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11" imgW="723586" imgH="228501" progId="Equation.3">
                  <p:embed/>
                </p:oleObj>
              </mc:Choice>
              <mc:Fallback>
                <p:oleObj name="Equation" r:id="rId11" imgW="723586" imgH="228501" progId="Equation.3">
                  <p:embed/>
                  <p:pic>
                    <p:nvPicPr>
                      <p:cNvPr id="330764" name="Object 12">
                        <a:extLst>
                          <a:ext uri="{FF2B5EF4-FFF2-40B4-BE49-F238E27FC236}">
                            <a16:creationId xmlns:a16="http://schemas.microsoft.com/office/drawing/2014/main" xmlns="" id="{09566317-8A2A-4C65-B7E1-1E552FFF4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067300"/>
                        <a:ext cx="15128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6" name="Text Box 14">
            <a:extLst>
              <a:ext uri="{FF2B5EF4-FFF2-40B4-BE49-F238E27FC236}">
                <a16:creationId xmlns:a16="http://schemas.microsoft.com/office/drawing/2014/main" xmlns="" id="{31F3F7C8-519F-4A51-845C-24D315D3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5075238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/>
      <p:bldP spid="330759" grpId="0"/>
      <p:bldP spid="330760" grpId="0"/>
      <p:bldP spid="330761" grpId="0"/>
      <p:bldP spid="330762" grpId="0"/>
      <p:bldP spid="330763" grpId="0"/>
      <p:bldP spid="3307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9" name="Object 15">
            <a:extLst>
              <a:ext uri="{FF2B5EF4-FFF2-40B4-BE49-F238E27FC236}">
                <a16:creationId xmlns:a16="http://schemas.microsoft.com/office/drawing/2014/main" xmlns="" id="{44E42252-2646-4E0A-AA29-9F106071D63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745163" y="2601913"/>
          <a:ext cx="186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1028254" imgH="203112" progId="Equation.3">
                  <p:embed/>
                </p:oleObj>
              </mc:Choice>
              <mc:Fallback>
                <p:oleObj name="Equation" r:id="rId3" imgW="1028254" imgH="203112" progId="Equation.3">
                  <p:embed/>
                  <p:pic>
                    <p:nvPicPr>
                      <p:cNvPr id="123919" name="Object 15">
                        <a:extLst>
                          <a:ext uri="{FF2B5EF4-FFF2-40B4-BE49-F238E27FC236}">
                            <a16:creationId xmlns:a16="http://schemas.microsoft.com/office/drawing/2014/main" xmlns="" id="{44E42252-2646-4E0A-AA29-9F106071D63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2601913"/>
                        <a:ext cx="1866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xmlns="" id="{905E2CF5-2EB9-4BBF-B200-1F9B3651E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8A2892-FDD4-4D50-8DE3-DB2AC534AED3}" type="slidenum">
              <a:rPr lang="en-US" altLang="en-US" sz="1200">
                <a:latin typeface="Arial Black" panose="020B0A04020102020204" pitchFamily="34" charset="0"/>
              </a:rPr>
              <a:pPr/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xmlns="" id="{7F9D812D-033A-45D8-AF62-BC18D248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xmlns="" id="{4CD530A0-69EC-41C2-9920-0F36B353E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5800" y="425450"/>
          <a:ext cx="22320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1206500" imgH="419100" progId="Equation.3">
                  <p:embed/>
                </p:oleObj>
              </mc:Choice>
              <mc:Fallback>
                <p:oleObj name="Equation" r:id="rId5" imgW="1206500" imgH="419100" progId="Equation.3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xmlns="" id="{4CD530A0-69EC-41C2-9920-0F36B353E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25450"/>
                        <a:ext cx="22320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>
            <a:extLst>
              <a:ext uri="{FF2B5EF4-FFF2-40B4-BE49-F238E27FC236}">
                <a16:creationId xmlns:a16="http://schemas.microsoft.com/office/drawing/2014/main" xmlns="" id="{DBBCB84C-C9CB-47F8-AAFD-90269E50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3"/>
            <a:ext cx="3571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id-ID" altLang="en-US" sz="12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123916" name="Text Box 12">
            <a:extLst>
              <a:ext uri="{FF2B5EF4-FFF2-40B4-BE49-F238E27FC236}">
                <a16:creationId xmlns:a16="http://schemas.microsoft.com/office/drawing/2014/main" xmlns="" id="{763179B0-5192-43FE-8887-B5FC7A4A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609600"/>
            <a:ext cx="2220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Contoh: Diketahui</a:t>
            </a:r>
          </a:p>
        </p:txBody>
      </p:sp>
      <p:sp>
        <p:nvSpPr>
          <p:cNvPr id="123917" name="Text Box 13">
            <a:extLst>
              <a:ext uri="{FF2B5EF4-FFF2-40B4-BE49-F238E27FC236}">
                <a16:creationId xmlns:a16="http://schemas.microsoft.com/office/drawing/2014/main" xmlns="" id="{03538E03-4E33-48B1-AC91-66D690923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1109663"/>
            <a:ext cx="6108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a. Tentukan selang kemonotonan dan ekstrim fungsi</a:t>
            </a:r>
          </a:p>
          <a:p>
            <a:pPr algn="l"/>
            <a:r>
              <a:rPr lang="en-US" altLang="en-US"/>
              <a:t>b. Tentukan selang kecekungan dan titik belok</a:t>
            </a:r>
          </a:p>
          <a:p>
            <a:pPr algn="l"/>
            <a:r>
              <a:rPr lang="en-US" altLang="en-US"/>
              <a:t>c. Tentukan semua asimtot</a:t>
            </a:r>
          </a:p>
          <a:p>
            <a:pPr algn="l"/>
            <a:r>
              <a:rPr lang="en-US" altLang="en-US"/>
              <a:t>d. Gambarkan grafik f(x)</a:t>
            </a:r>
          </a:p>
        </p:txBody>
      </p:sp>
      <p:sp>
        <p:nvSpPr>
          <p:cNvPr id="123918" name="Text Box 14">
            <a:extLst>
              <a:ext uri="{FF2B5EF4-FFF2-40B4-BE49-F238E27FC236}">
                <a16:creationId xmlns:a16="http://schemas.microsoft.com/office/drawing/2014/main" xmlns="" id="{52E3CB65-989A-4B53-8918-E5D8C602C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54288"/>
            <a:ext cx="484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a. Fungsi f(x) monoton naik pada selang </a:t>
            </a:r>
          </a:p>
        </p:txBody>
      </p:sp>
      <p:sp>
        <p:nvSpPr>
          <p:cNvPr id="123921" name="Text Box 17">
            <a:extLst>
              <a:ext uri="{FF2B5EF4-FFF2-40B4-BE49-F238E27FC236}">
                <a16:creationId xmlns:a16="http://schemas.microsoft.com/office/drawing/2014/main" xmlns="" id="{9D144407-E7B1-4BB4-9966-97E71DD7B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2887663"/>
            <a:ext cx="339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monoton turun pada selang </a:t>
            </a:r>
          </a:p>
        </p:txBody>
      </p:sp>
      <p:sp>
        <p:nvSpPr>
          <p:cNvPr id="123922" name="Text Box 18">
            <a:extLst>
              <a:ext uri="{FF2B5EF4-FFF2-40B4-BE49-F238E27FC236}">
                <a16:creationId xmlns:a16="http://schemas.microsoft.com/office/drawing/2014/main" xmlns="" id="{14FEFABC-2D6D-4576-9EC0-24F6A9AE9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2916238"/>
            <a:ext cx="194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(0,2) dan (2,4).</a:t>
            </a:r>
          </a:p>
        </p:txBody>
      </p:sp>
      <p:graphicFrame>
        <p:nvGraphicFramePr>
          <p:cNvPr id="123923" name="Object 19">
            <a:extLst>
              <a:ext uri="{FF2B5EF4-FFF2-40B4-BE49-F238E27FC236}">
                <a16:creationId xmlns:a16="http://schemas.microsoft.com/office/drawing/2014/main" xmlns="" id="{68FBD23D-DBED-4454-868D-193E42E10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0038" y="3328988"/>
          <a:ext cx="962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7" imgW="647419" imgH="203112" progId="Equation.3">
                  <p:embed/>
                </p:oleObj>
              </mc:Choice>
              <mc:Fallback>
                <p:oleObj name="Equation" r:id="rId7" imgW="647419" imgH="203112" progId="Equation.3">
                  <p:embed/>
                  <p:pic>
                    <p:nvPicPr>
                      <p:cNvPr id="123923" name="Object 19">
                        <a:extLst>
                          <a:ext uri="{FF2B5EF4-FFF2-40B4-BE49-F238E27FC236}">
                            <a16:creationId xmlns:a16="http://schemas.microsoft.com/office/drawing/2014/main" xmlns="" id="{68FBD23D-DBED-4454-868D-193E42E10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3328988"/>
                        <a:ext cx="9620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4" name="Object 20">
            <a:extLst>
              <a:ext uri="{FF2B5EF4-FFF2-40B4-BE49-F238E27FC236}">
                <a16:creationId xmlns:a16="http://schemas.microsoft.com/office/drawing/2014/main" xmlns="" id="{9D556CD9-F71A-4E4D-917D-928753A47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5725" y="3730625"/>
          <a:ext cx="8556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9" imgW="558558" imgH="203112" progId="Equation.3">
                  <p:embed/>
                </p:oleObj>
              </mc:Choice>
              <mc:Fallback>
                <p:oleObj name="Equation" r:id="rId9" imgW="558558" imgH="203112" progId="Equation.3">
                  <p:embed/>
                  <p:pic>
                    <p:nvPicPr>
                      <p:cNvPr id="123924" name="Object 20">
                        <a:extLst>
                          <a:ext uri="{FF2B5EF4-FFF2-40B4-BE49-F238E27FC236}">
                            <a16:creationId xmlns:a16="http://schemas.microsoft.com/office/drawing/2014/main" xmlns="" id="{9D556CD9-F71A-4E4D-917D-928753A47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725" y="3730625"/>
                        <a:ext cx="855663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5" name="Text Box 21">
            <a:extLst>
              <a:ext uri="{FF2B5EF4-FFF2-40B4-BE49-F238E27FC236}">
                <a16:creationId xmlns:a16="http://schemas.microsoft.com/office/drawing/2014/main" xmlns="" id="{B9B06C84-B322-4F88-A04B-0423543C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260725"/>
            <a:ext cx="536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di x = 0 tercapai maksimum lokal dengan nilai</a:t>
            </a:r>
          </a:p>
        </p:txBody>
      </p:sp>
      <p:sp>
        <p:nvSpPr>
          <p:cNvPr id="123926" name="Text Box 22">
            <a:extLst>
              <a:ext uri="{FF2B5EF4-FFF2-40B4-BE49-F238E27FC236}">
                <a16:creationId xmlns:a16="http://schemas.microsoft.com/office/drawing/2014/main" xmlns="" id="{08C77F30-A8D3-4143-962C-CBEC37145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3660775"/>
            <a:ext cx="5165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di x = 4 tercapai minimum lokal dengan nilai</a:t>
            </a:r>
          </a:p>
        </p:txBody>
      </p:sp>
      <p:sp>
        <p:nvSpPr>
          <p:cNvPr id="123927" name="Text Box 23">
            <a:extLst>
              <a:ext uri="{FF2B5EF4-FFF2-40B4-BE49-F238E27FC236}">
                <a16:creationId xmlns:a16="http://schemas.microsoft.com/office/drawing/2014/main" xmlns="" id="{871A1134-9C76-48E2-AB36-9849A4C77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149725"/>
            <a:ext cx="3716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b. Grafik f cekung keatas pada </a:t>
            </a:r>
          </a:p>
        </p:txBody>
      </p:sp>
      <p:graphicFrame>
        <p:nvGraphicFramePr>
          <p:cNvPr id="123928" name="Object 24">
            <a:extLst>
              <a:ext uri="{FF2B5EF4-FFF2-40B4-BE49-F238E27FC236}">
                <a16:creationId xmlns:a16="http://schemas.microsoft.com/office/drawing/2014/main" xmlns="" id="{EC8D325A-213C-438C-99A4-573F6FBB0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663" y="4195763"/>
          <a:ext cx="720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1" imgW="393529" imgH="203112" progId="Equation.3">
                  <p:embed/>
                </p:oleObj>
              </mc:Choice>
              <mc:Fallback>
                <p:oleObj name="Equation" r:id="rId11" imgW="393529" imgH="203112" progId="Equation.3">
                  <p:embed/>
                  <p:pic>
                    <p:nvPicPr>
                      <p:cNvPr id="123928" name="Object 24">
                        <a:extLst>
                          <a:ext uri="{FF2B5EF4-FFF2-40B4-BE49-F238E27FC236}">
                            <a16:creationId xmlns:a16="http://schemas.microsoft.com/office/drawing/2014/main" xmlns="" id="{EC8D325A-213C-438C-99A4-573F6FBB0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4195763"/>
                        <a:ext cx="7207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9" name="Text Box 25">
            <a:extLst>
              <a:ext uri="{FF2B5EF4-FFF2-40B4-BE49-F238E27FC236}">
                <a16:creationId xmlns:a16="http://schemas.microsoft.com/office/drawing/2014/main" xmlns="" id="{66CA14F0-A335-473C-9244-9B675FF4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159250"/>
            <a:ext cx="320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dan cekung kebawah pada</a:t>
            </a:r>
          </a:p>
        </p:txBody>
      </p:sp>
      <p:sp>
        <p:nvSpPr>
          <p:cNvPr id="123930" name="Text Box 26">
            <a:extLst>
              <a:ext uri="{FF2B5EF4-FFF2-40B4-BE49-F238E27FC236}">
                <a16:creationId xmlns:a16="http://schemas.microsoft.com/office/drawing/2014/main" xmlns="" id="{DD24D9FB-AEBC-4B8A-AB04-CE25F11D8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5085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selang </a:t>
            </a:r>
          </a:p>
        </p:txBody>
      </p:sp>
      <p:graphicFrame>
        <p:nvGraphicFramePr>
          <p:cNvPr id="123931" name="Object 27">
            <a:extLst>
              <a:ext uri="{FF2B5EF4-FFF2-40B4-BE49-F238E27FC236}">
                <a16:creationId xmlns:a16="http://schemas.microsoft.com/office/drawing/2014/main" xmlns="" id="{BD8CC7C9-5A6C-46BE-9595-2750DFBBE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4595813"/>
          <a:ext cx="863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3" imgW="457002" imgH="203112" progId="Equation.3">
                  <p:embed/>
                </p:oleObj>
              </mc:Choice>
              <mc:Fallback>
                <p:oleObj name="Equation" r:id="rId13" imgW="457002" imgH="203112" progId="Equation.3">
                  <p:embed/>
                  <p:pic>
                    <p:nvPicPr>
                      <p:cNvPr id="123931" name="Object 27">
                        <a:extLst>
                          <a:ext uri="{FF2B5EF4-FFF2-40B4-BE49-F238E27FC236}">
                            <a16:creationId xmlns:a16="http://schemas.microsoft.com/office/drawing/2014/main" xmlns="" id="{BD8CC7C9-5A6C-46BE-9595-2750DFBBE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4595813"/>
                        <a:ext cx="863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2" name="Text Box 28">
            <a:extLst>
              <a:ext uri="{FF2B5EF4-FFF2-40B4-BE49-F238E27FC236}">
                <a16:creationId xmlns:a16="http://schemas.microsoft.com/office/drawing/2014/main" xmlns="" id="{5B61B74F-444B-47AC-9DF8-704FCFCE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4570413"/>
            <a:ext cx="256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, tidak ada titik belok</a:t>
            </a:r>
          </a:p>
        </p:txBody>
      </p:sp>
      <p:sp>
        <p:nvSpPr>
          <p:cNvPr id="123933" name="Text Box 29">
            <a:extLst>
              <a:ext uri="{FF2B5EF4-FFF2-40B4-BE49-F238E27FC236}">
                <a16:creationId xmlns:a16="http://schemas.microsoft.com/office/drawing/2014/main" xmlns="" id="{F22F64E7-04D8-44F6-BD6B-FA217D81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075238"/>
            <a:ext cx="728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c. Asimtot tegak x = 2, asimtot miring y = x, tidak ada asimtot</a:t>
            </a:r>
          </a:p>
          <a:p>
            <a:pPr algn="l"/>
            <a:r>
              <a:rPr lang="en-US" altLang="en-US"/>
              <a:t>   datar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6" grpId="0"/>
      <p:bldP spid="123917" grpId="0"/>
      <p:bldP spid="123918" grpId="0"/>
      <p:bldP spid="123921" grpId="0"/>
      <p:bldP spid="123922" grpId="0"/>
      <p:bldP spid="123925" grpId="0"/>
      <p:bldP spid="123926" grpId="0"/>
      <p:bldP spid="123927" grpId="0"/>
      <p:bldP spid="123929" grpId="0"/>
      <p:bldP spid="123930" grpId="0"/>
      <p:bldP spid="123932" grpId="0"/>
      <p:bldP spid="1239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33" name="Object 29">
            <a:extLst>
              <a:ext uri="{FF2B5EF4-FFF2-40B4-BE49-F238E27FC236}">
                <a16:creationId xmlns:a16="http://schemas.microsoft.com/office/drawing/2014/main" xmlns="" id="{D85501BF-A789-446B-B526-92164A675A3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7454900" y="1484313"/>
          <a:ext cx="377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215713" imgH="203024" progId="Equation.3">
                  <p:embed/>
                </p:oleObj>
              </mc:Choice>
              <mc:Fallback>
                <p:oleObj name="Equation" r:id="rId3" imgW="215713" imgH="203024" progId="Equation.3">
                  <p:embed/>
                  <p:pic>
                    <p:nvPicPr>
                      <p:cNvPr id="303133" name="Object 29">
                        <a:extLst>
                          <a:ext uri="{FF2B5EF4-FFF2-40B4-BE49-F238E27FC236}">
                            <a16:creationId xmlns:a16="http://schemas.microsoft.com/office/drawing/2014/main" xmlns="" id="{D85501BF-A789-446B-B526-92164A675A3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1484313"/>
                        <a:ext cx="377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xmlns="" id="{EB559222-024C-4554-825B-14B4D88E7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17E46B-0378-4931-9925-B9A239EBE9F3}" type="slidenum">
              <a:rPr lang="en-US" altLang="en-US" sz="1200">
                <a:latin typeface="Arial Black" panose="020B0A04020102020204" pitchFamily="34" charset="0"/>
              </a:rPr>
              <a:pPr/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xmlns="" id="{0CAEA16F-5FDF-4AD7-8988-2C83B59C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76250"/>
            <a:ext cx="163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d. Grafik f(x)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E953669F-0804-4CEE-9D7B-0D031AA6FD24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2205038"/>
            <a:ext cx="5761038" cy="3311525"/>
            <a:chOff x="1124" y="890"/>
            <a:chExt cx="3629" cy="2086"/>
          </a:xfrm>
        </p:grpSpPr>
        <p:sp>
          <p:nvSpPr>
            <p:cNvPr id="45096" name="Line 5">
              <a:extLst>
                <a:ext uri="{FF2B5EF4-FFF2-40B4-BE49-F238E27FC236}">
                  <a16:creationId xmlns:a16="http://schemas.microsoft.com/office/drawing/2014/main" xmlns="" id="{6B553F88-3E27-4529-A95E-BE278FCBC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89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6">
              <a:extLst>
                <a:ext uri="{FF2B5EF4-FFF2-40B4-BE49-F238E27FC236}">
                  <a16:creationId xmlns:a16="http://schemas.microsoft.com/office/drawing/2014/main" xmlns="" id="{45FA3D4E-99A9-4F75-9C6D-E20FF1C6D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2160"/>
              <a:ext cx="36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3113" name="Line 9">
            <a:extLst>
              <a:ext uri="{FF2B5EF4-FFF2-40B4-BE49-F238E27FC236}">
                <a16:creationId xmlns:a16="http://schemas.microsoft.com/office/drawing/2014/main" xmlns="" id="{6A47050B-707E-4FEE-AA47-FEDB548E0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1989138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14" name="Text Box 10">
            <a:extLst>
              <a:ext uri="{FF2B5EF4-FFF2-40B4-BE49-F238E27FC236}">
                <a16:creationId xmlns:a16="http://schemas.microsoft.com/office/drawing/2014/main" xmlns="" id="{22AF6520-C493-400D-802B-4C1BAC4D9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418465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2</a:t>
            </a:r>
          </a:p>
        </p:txBody>
      </p:sp>
      <p:sp>
        <p:nvSpPr>
          <p:cNvPr id="303115" name="Line 11">
            <a:extLst>
              <a:ext uri="{FF2B5EF4-FFF2-40B4-BE49-F238E27FC236}">
                <a16:creationId xmlns:a16="http://schemas.microsoft.com/office/drawing/2014/main" xmlns="" id="{00F1CD0E-E001-435D-9CD0-85ED33218F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0975" y="2276475"/>
            <a:ext cx="4464050" cy="3024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16" name="Text Box 12">
            <a:extLst>
              <a:ext uri="{FF2B5EF4-FFF2-40B4-BE49-F238E27FC236}">
                <a16:creationId xmlns:a16="http://schemas.microsoft.com/office/drawing/2014/main" xmlns="" id="{AB650652-66F1-4520-8413-D254138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4797425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y=x</a:t>
            </a:r>
          </a:p>
        </p:txBody>
      </p:sp>
      <p:sp>
        <p:nvSpPr>
          <p:cNvPr id="303118" name="Line 14">
            <a:extLst>
              <a:ext uri="{FF2B5EF4-FFF2-40B4-BE49-F238E27FC236}">
                <a16:creationId xmlns:a16="http://schemas.microsoft.com/office/drawing/2014/main" xmlns="" id="{7D7B2D97-A9CA-41A5-9327-8615B1E91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8813" y="112553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19" name="Text Box 15">
            <a:extLst>
              <a:ext uri="{FF2B5EF4-FFF2-40B4-BE49-F238E27FC236}">
                <a16:creationId xmlns:a16="http://schemas.microsoft.com/office/drawing/2014/main" xmlns="" id="{938F7544-DDB1-49A7-9895-669EAA08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01600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0</a:t>
            </a:r>
          </a:p>
        </p:txBody>
      </p:sp>
      <p:sp>
        <p:nvSpPr>
          <p:cNvPr id="303120" name="Text Box 16">
            <a:extLst>
              <a:ext uri="{FF2B5EF4-FFF2-40B4-BE49-F238E27FC236}">
                <a16:creationId xmlns:a16="http://schemas.microsoft.com/office/drawing/2014/main" xmlns="" id="{3483070F-17FE-4020-8D56-06043ABF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01600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2</a:t>
            </a:r>
          </a:p>
        </p:txBody>
      </p:sp>
      <p:sp>
        <p:nvSpPr>
          <p:cNvPr id="303121" name="Text Box 17">
            <a:extLst>
              <a:ext uri="{FF2B5EF4-FFF2-40B4-BE49-F238E27FC236}">
                <a16:creationId xmlns:a16="http://schemas.microsoft.com/office/drawing/2014/main" xmlns="" id="{058FB7AF-038C-42FD-BF84-EDCBF153E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101600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4</a:t>
            </a:r>
          </a:p>
        </p:txBody>
      </p:sp>
      <p:sp>
        <p:nvSpPr>
          <p:cNvPr id="303122" name="Text Box 18">
            <a:extLst>
              <a:ext uri="{FF2B5EF4-FFF2-40B4-BE49-F238E27FC236}">
                <a16:creationId xmlns:a16="http://schemas.microsoft.com/office/drawing/2014/main" xmlns="" id="{60B4DC01-EE8E-4071-9F09-CC2CD187F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728663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++++++</a:t>
            </a:r>
          </a:p>
        </p:txBody>
      </p:sp>
      <p:sp>
        <p:nvSpPr>
          <p:cNvPr id="303123" name="Text Box 19">
            <a:extLst>
              <a:ext uri="{FF2B5EF4-FFF2-40B4-BE49-F238E27FC236}">
                <a16:creationId xmlns:a16="http://schemas.microsoft.com/office/drawing/2014/main" xmlns="" id="{1E4CBCD1-5729-41B8-9AEC-E70FD5D05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735013"/>
            <a:ext cx="649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-----</a:t>
            </a:r>
          </a:p>
        </p:txBody>
      </p:sp>
      <p:sp>
        <p:nvSpPr>
          <p:cNvPr id="303124" name="Text Box 20">
            <a:extLst>
              <a:ext uri="{FF2B5EF4-FFF2-40B4-BE49-F238E27FC236}">
                <a16:creationId xmlns:a16="http://schemas.microsoft.com/office/drawing/2014/main" xmlns="" id="{3229966C-436D-46A8-A2FA-53A673F2A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703263"/>
            <a:ext cx="649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-----</a:t>
            </a:r>
          </a:p>
        </p:txBody>
      </p:sp>
      <p:sp>
        <p:nvSpPr>
          <p:cNvPr id="303125" name="Text Box 21">
            <a:extLst>
              <a:ext uri="{FF2B5EF4-FFF2-40B4-BE49-F238E27FC236}">
                <a16:creationId xmlns:a16="http://schemas.microsoft.com/office/drawing/2014/main" xmlns="" id="{2ED6742B-7644-4E5B-8CE0-794B03392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728663"/>
            <a:ext cx="130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++++++</a:t>
            </a:r>
          </a:p>
        </p:txBody>
      </p:sp>
      <p:sp>
        <p:nvSpPr>
          <p:cNvPr id="45074" name="Rectangle 24">
            <a:extLst>
              <a:ext uri="{FF2B5EF4-FFF2-40B4-BE49-F238E27FC236}">
                <a16:creationId xmlns:a16="http://schemas.microsoft.com/office/drawing/2014/main" xmlns="" id="{70FE9D7D-E65D-4322-8803-F9133428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3127" name="Object 23">
            <a:extLst>
              <a:ext uri="{FF2B5EF4-FFF2-40B4-BE49-F238E27FC236}">
                <a16:creationId xmlns:a16="http://schemas.microsoft.com/office/drawing/2014/main" xmlns="" id="{FC2B10C4-AFBD-49F5-8D65-E16466589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3950" y="765175"/>
          <a:ext cx="376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5" imgW="177569" imgH="202936" progId="Equation.3">
                  <p:embed/>
                </p:oleObj>
              </mc:Choice>
              <mc:Fallback>
                <p:oleObj name="Equation" r:id="rId5" imgW="177569" imgH="202936" progId="Equation.3">
                  <p:embed/>
                  <p:pic>
                    <p:nvPicPr>
                      <p:cNvPr id="303127" name="Object 23">
                        <a:extLst>
                          <a:ext uri="{FF2B5EF4-FFF2-40B4-BE49-F238E27FC236}">
                            <a16:creationId xmlns:a16="http://schemas.microsoft.com/office/drawing/2014/main" xmlns="" id="{FC2B10C4-AFBD-49F5-8D65-E16466589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765175"/>
                        <a:ext cx="3762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9" name="Line 25">
            <a:extLst>
              <a:ext uri="{FF2B5EF4-FFF2-40B4-BE49-F238E27FC236}">
                <a16:creationId xmlns:a16="http://schemas.microsoft.com/office/drawing/2014/main" xmlns="" id="{512D2C0A-CC47-4B0D-AEC2-B8AE7F08F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1846263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30" name="Text Box 26">
            <a:extLst>
              <a:ext uri="{FF2B5EF4-FFF2-40B4-BE49-F238E27FC236}">
                <a16:creationId xmlns:a16="http://schemas.microsoft.com/office/drawing/2014/main" xmlns="" id="{3572293F-AA2A-4050-B521-512AE02E8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73672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2</a:t>
            </a:r>
          </a:p>
        </p:txBody>
      </p:sp>
      <p:sp>
        <p:nvSpPr>
          <p:cNvPr id="303131" name="Text Box 27">
            <a:extLst>
              <a:ext uri="{FF2B5EF4-FFF2-40B4-BE49-F238E27FC236}">
                <a16:creationId xmlns:a16="http://schemas.microsoft.com/office/drawing/2014/main" xmlns="" id="{CEE3AB44-E921-4464-965D-C9F1E8804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1485900"/>
            <a:ext cx="213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---------------------</a:t>
            </a:r>
          </a:p>
        </p:txBody>
      </p:sp>
      <p:sp>
        <p:nvSpPr>
          <p:cNvPr id="303132" name="Text Box 28">
            <a:extLst>
              <a:ext uri="{FF2B5EF4-FFF2-40B4-BE49-F238E27FC236}">
                <a16:creationId xmlns:a16="http://schemas.microsoft.com/office/drawing/2014/main" xmlns="" id="{4511CF23-2097-4726-84BE-6B886417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1485900"/>
            <a:ext cx="223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+++++++++++</a:t>
            </a:r>
          </a:p>
        </p:txBody>
      </p:sp>
      <p:sp>
        <p:nvSpPr>
          <p:cNvPr id="303135" name="Text Box 31">
            <a:extLst>
              <a:ext uri="{FF2B5EF4-FFF2-40B4-BE49-F238E27FC236}">
                <a16:creationId xmlns:a16="http://schemas.microsoft.com/office/drawing/2014/main" xmlns="" id="{428043D0-AC27-4AB6-B42C-1668C7DF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4354513"/>
            <a:ext cx="417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-2</a:t>
            </a:r>
          </a:p>
        </p:txBody>
      </p:sp>
      <p:sp>
        <p:nvSpPr>
          <p:cNvPr id="303136" name="Text Box 32">
            <a:extLst>
              <a:ext uri="{FF2B5EF4-FFF2-40B4-BE49-F238E27FC236}">
                <a16:creationId xmlns:a16="http://schemas.microsoft.com/office/drawing/2014/main" xmlns="" id="{B58A7479-5668-4D23-8169-BD7FED90B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413861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4</a:t>
            </a:r>
          </a:p>
        </p:txBody>
      </p:sp>
      <p:sp>
        <p:nvSpPr>
          <p:cNvPr id="303137" name="Text Box 33">
            <a:extLst>
              <a:ext uri="{FF2B5EF4-FFF2-40B4-BE49-F238E27FC236}">
                <a16:creationId xmlns:a16="http://schemas.microsoft.com/office/drawing/2014/main" xmlns="" id="{D8E52454-D54D-42DA-9B8D-BE0A2B34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2671763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6</a:t>
            </a:r>
          </a:p>
        </p:txBody>
      </p:sp>
      <p:sp>
        <p:nvSpPr>
          <p:cNvPr id="303138" name="Line 34">
            <a:extLst>
              <a:ext uri="{FF2B5EF4-FFF2-40B4-BE49-F238E27FC236}">
                <a16:creationId xmlns:a16="http://schemas.microsoft.com/office/drawing/2014/main" xmlns="" id="{3EB60584-BD7F-4C2E-87D3-BDFDE6A36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5" y="29241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39" name="Line 35">
            <a:extLst>
              <a:ext uri="{FF2B5EF4-FFF2-40B4-BE49-F238E27FC236}">
                <a16:creationId xmlns:a16="http://schemas.microsoft.com/office/drawing/2014/main" xmlns="" id="{26699ED9-080A-4A81-9643-532D43AED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5300" y="28527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44" name="Freeform 40">
            <a:extLst>
              <a:ext uri="{FF2B5EF4-FFF2-40B4-BE49-F238E27FC236}">
                <a16:creationId xmlns:a16="http://schemas.microsoft.com/office/drawing/2014/main" xmlns="" id="{3B6A9D00-F777-40D3-8F1D-DCC6E25A654E}"/>
              </a:ext>
            </a:extLst>
          </p:cNvPr>
          <p:cNvSpPr>
            <a:spLocks/>
          </p:cNvSpPr>
          <p:nvPr/>
        </p:nvSpPr>
        <p:spPr bwMode="auto">
          <a:xfrm>
            <a:off x="2865438" y="4508500"/>
            <a:ext cx="1966912" cy="1225550"/>
          </a:xfrm>
          <a:custGeom>
            <a:avLst/>
            <a:gdLst>
              <a:gd name="T0" fmla="*/ 0 w 1239"/>
              <a:gd name="T1" fmla="*/ 2147483647 h 772"/>
              <a:gd name="T2" fmla="*/ 2147483647 w 1239"/>
              <a:gd name="T3" fmla="*/ 2147483647 h 772"/>
              <a:gd name="T4" fmla="*/ 2147483647 w 1239"/>
              <a:gd name="T5" fmla="*/ 0 h 772"/>
              <a:gd name="T6" fmla="*/ 2147483647 w 1239"/>
              <a:gd name="T7" fmla="*/ 2147483647 h 772"/>
              <a:gd name="T8" fmla="*/ 2147483647 w 1239"/>
              <a:gd name="T9" fmla="*/ 2147483647 h 772"/>
              <a:gd name="T10" fmla="*/ 2147483647 w 1239"/>
              <a:gd name="T11" fmla="*/ 2147483647 h 7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39"/>
              <a:gd name="T19" fmla="*/ 0 h 772"/>
              <a:gd name="T20" fmla="*/ 1239 w 1239"/>
              <a:gd name="T21" fmla="*/ 772 h 7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39" h="772">
                <a:moveTo>
                  <a:pt x="0" y="499"/>
                </a:moveTo>
                <a:cubicBezTo>
                  <a:pt x="219" y="336"/>
                  <a:pt x="438" y="174"/>
                  <a:pt x="589" y="91"/>
                </a:cubicBezTo>
                <a:cubicBezTo>
                  <a:pt x="740" y="8"/>
                  <a:pt x="816" y="0"/>
                  <a:pt x="907" y="0"/>
                </a:cubicBezTo>
                <a:cubicBezTo>
                  <a:pt x="998" y="0"/>
                  <a:pt x="1081" y="30"/>
                  <a:pt x="1134" y="91"/>
                </a:cubicBezTo>
                <a:cubicBezTo>
                  <a:pt x="1187" y="152"/>
                  <a:pt x="1209" y="250"/>
                  <a:pt x="1224" y="363"/>
                </a:cubicBezTo>
                <a:cubicBezTo>
                  <a:pt x="1239" y="476"/>
                  <a:pt x="1231" y="624"/>
                  <a:pt x="1224" y="7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150" name="Freeform 46">
            <a:extLst>
              <a:ext uri="{FF2B5EF4-FFF2-40B4-BE49-F238E27FC236}">
                <a16:creationId xmlns:a16="http://schemas.microsoft.com/office/drawing/2014/main" xmlns="" id="{291C5CE5-D04A-4ADF-B1B6-C72602B284D5}"/>
              </a:ext>
            </a:extLst>
          </p:cNvPr>
          <p:cNvSpPr>
            <a:spLocks/>
          </p:cNvSpPr>
          <p:nvPr/>
        </p:nvSpPr>
        <p:spPr bwMode="auto">
          <a:xfrm>
            <a:off x="4953000" y="2060575"/>
            <a:ext cx="2087563" cy="792163"/>
          </a:xfrm>
          <a:custGeom>
            <a:avLst/>
            <a:gdLst>
              <a:gd name="T0" fmla="*/ 0 w 1315"/>
              <a:gd name="T1" fmla="*/ 0 h 499"/>
              <a:gd name="T2" fmla="*/ 2147483647 w 1315"/>
              <a:gd name="T3" fmla="*/ 2147483647 h 499"/>
              <a:gd name="T4" fmla="*/ 2147483647 w 1315"/>
              <a:gd name="T5" fmla="*/ 2147483647 h 499"/>
              <a:gd name="T6" fmla="*/ 2147483647 w 1315"/>
              <a:gd name="T7" fmla="*/ 2147483647 h 499"/>
              <a:gd name="T8" fmla="*/ 2147483647 w 1315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5"/>
              <a:gd name="T16" fmla="*/ 0 h 499"/>
              <a:gd name="T17" fmla="*/ 1315 w 1315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5" h="499">
                <a:moveTo>
                  <a:pt x="0" y="0"/>
                </a:moveTo>
                <a:cubicBezTo>
                  <a:pt x="60" y="162"/>
                  <a:pt x="121" y="325"/>
                  <a:pt x="181" y="408"/>
                </a:cubicBezTo>
                <a:cubicBezTo>
                  <a:pt x="241" y="491"/>
                  <a:pt x="257" y="499"/>
                  <a:pt x="363" y="499"/>
                </a:cubicBezTo>
                <a:cubicBezTo>
                  <a:pt x="469" y="499"/>
                  <a:pt x="657" y="468"/>
                  <a:pt x="816" y="408"/>
                </a:cubicBezTo>
                <a:cubicBezTo>
                  <a:pt x="975" y="348"/>
                  <a:pt x="1145" y="242"/>
                  <a:pt x="1315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7" name="Text Box 47">
            <a:extLst>
              <a:ext uri="{FF2B5EF4-FFF2-40B4-BE49-F238E27FC236}">
                <a16:creationId xmlns:a16="http://schemas.microsoft.com/office/drawing/2014/main" xmlns="" id="{DEB3EB1B-C65B-4E66-AA0B-413DD5D18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620713"/>
            <a:ext cx="215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45088" name="Text Box 48">
            <a:extLst>
              <a:ext uri="{FF2B5EF4-FFF2-40B4-BE49-F238E27FC236}">
                <a16:creationId xmlns:a16="http://schemas.microsoft.com/office/drawing/2014/main" xmlns="" id="{52EE7088-549C-4B94-9691-F5442DE4C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69215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45089" name="Text Box 49">
            <a:extLst>
              <a:ext uri="{FF2B5EF4-FFF2-40B4-BE49-F238E27FC236}">
                <a16:creationId xmlns:a16="http://schemas.microsoft.com/office/drawing/2014/main" xmlns="" id="{D4C12939-7499-42FC-B170-8F7D706ED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76250"/>
            <a:ext cx="792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Tidak ada</a:t>
            </a:r>
          </a:p>
        </p:txBody>
      </p:sp>
      <p:sp>
        <p:nvSpPr>
          <p:cNvPr id="45090" name="Text Box 50">
            <a:extLst>
              <a:ext uri="{FF2B5EF4-FFF2-40B4-BE49-F238E27FC236}">
                <a16:creationId xmlns:a16="http://schemas.microsoft.com/office/drawing/2014/main" xmlns="" id="{F8E4596C-6DEA-4E0C-96FB-D8003562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1214438"/>
            <a:ext cx="1152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Tidak ada</a:t>
            </a:r>
          </a:p>
        </p:txBody>
      </p:sp>
      <p:sp>
        <p:nvSpPr>
          <p:cNvPr id="45091" name="Text Box 51">
            <a:extLst>
              <a:ext uri="{FF2B5EF4-FFF2-40B4-BE49-F238E27FC236}">
                <a16:creationId xmlns:a16="http://schemas.microsoft.com/office/drawing/2014/main" xmlns="" id="{66B57E84-493F-4DEB-B793-984476952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1125538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5092" name="Text Box 52">
            <a:extLst>
              <a:ext uri="{FF2B5EF4-FFF2-40B4-BE49-F238E27FC236}">
                <a16:creationId xmlns:a16="http://schemas.microsoft.com/office/drawing/2014/main" xmlns="" id="{08A1C5E5-6883-4204-93B0-4F46C5C5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177323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45093" name="Text Box 53">
            <a:extLst>
              <a:ext uri="{FF2B5EF4-FFF2-40B4-BE49-F238E27FC236}">
                <a16:creationId xmlns:a16="http://schemas.microsoft.com/office/drawing/2014/main" xmlns="" id="{99D97B90-F7F9-420E-A0BE-13D0F19D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24558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(4,6)</a:t>
            </a:r>
          </a:p>
        </p:txBody>
      </p:sp>
      <p:sp>
        <p:nvSpPr>
          <p:cNvPr id="45094" name="Text Box 54">
            <a:extLst>
              <a:ext uri="{FF2B5EF4-FFF2-40B4-BE49-F238E27FC236}">
                <a16:creationId xmlns:a16="http://schemas.microsoft.com/office/drawing/2014/main" xmlns="" id="{30BF3E40-B4F7-4D29-871A-F54861690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4149725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(0,-2)</a:t>
            </a:r>
          </a:p>
        </p:txBody>
      </p:sp>
      <p:sp>
        <p:nvSpPr>
          <p:cNvPr id="45095" name="Text Box 55">
            <a:extLst>
              <a:ext uri="{FF2B5EF4-FFF2-40B4-BE49-F238E27FC236}">
                <a16:creationId xmlns:a16="http://schemas.microsoft.com/office/drawing/2014/main" xmlns="" id="{7C029289-DC76-47AA-871D-CD15C104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1416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0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30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0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0"/>
                                        <p:tgtEl>
                                          <p:spTgt spid="3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30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3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30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0"/>
                                        <p:tgtEl>
                                          <p:spTgt spid="30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4" grpId="0"/>
      <p:bldP spid="303116" grpId="0"/>
      <p:bldP spid="303119" grpId="0"/>
      <p:bldP spid="303120" grpId="0"/>
      <p:bldP spid="303121" grpId="0"/>
      <p:bldP spid="303122" grpId="0"/>
      <p:bldP spid="303123" grpId="0"/>
      <p:bldP spid="303124" grpId="0"/>
      <p:bldP spid="303125" grpId="0"/>
      <p:bldP spid="303130" grpId="0"/>
      <p:bldP spid="303131" grpId="0"/>
      <p:bldP spid="303132" grpId="0"/>
      <p:bldP spid="303135" grpId="0"/>
      <p:bldP spid="303136" grpId="0"/>
      <p:bldP spid="3031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xmlns="" id="{99E1726F-913F-4A0E-8623-49E3F7A44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446C7D6-2CC8-47F6-B6F3-6A918FD88CE5}" type="slidenum">
              <a:rPr lang="en-US" altLang="en-US" sz="1200">
                <a:latin typeface="Arial Black" panose="020B0A04020102020204" pitchFamily="34" charset="0"/>
              </a:rPr>
              <a:pPr/>
              <a:t>28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25640" name="Object 8">
            <a:extLst>
              <a:ext uri="{FF2B5EF4-FFF2-40B4-BE49-F238E27FC236}">
                <a16:creationId xmlns:a16="http://schemas.microsoft.com/office/drawing/2014/main" xmlns="" id="{8AA5D666-6D60-4792-B31A-ECB445D94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2060575"/>
          <a:ext cx="1511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" imgW="863225" imgH="393529" progId="Equation.3">
                  <p:embed/>
                </p:oleObj>
              </mc:Choice>
              <mc:Fallback>
                <p:oleObj name="Equation" r:id="rId3" imgW="863225" imgH="393529" progId="Equation.3">
                  <p:embed/>
                  <p:pic>
                    <p:nvPicPr>
                      <p:cNvPr id="325640" name="Object 8">
                        <a:extLst>
                          <a:ext uri="{FF2B5EF4-FFF2-40B4-BE49-F238E27FC236}">
                            <a16:creationId xmlns:a16="http://schemas.microsoft.com/office/drawing/2014/main" xmlns="" id="{8AA5D666-6D60-4792-B31A-ECB445D94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060575"/>
                        <a:ext cx="15113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9" name="Object 7">
            <a:extLst>
              <a:ext uri="{FF2B5EF4-FFF2-40B4-BE49-F238E27FC236}">
                <a16:creationId xmlns:a16="http://schemas.microsoft.com/office/drawing/2014/main" xmlns="" id="{89C8EDB2-C956-4834-9663-1428A8E06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2924175"/>
          <a:ext cx="13684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5" imgW="837836" imgH="393529" progId="Equation.3">
                  <p:embed/>
                </p:oleObj>
              </mc:Choice>
              <mc:Fallback>
                <p:oleObj name="Equation" r:id="rId5" imgW="837836" imgH="393529" progId="Equation.3">
                  <p:embed/>
                  <p:pic>
                    <p:nvPicPr>
                      <p:cNvPr id="325639" name="Object 7">
                        <a:extLst>
                          <a:ext uri="{FF2B5EF4-FFF2-40B4-BE49-F238E27FC236}">
                            <a16:creationId xmlns:a16="http://schemas.microsoft.com/office/drawing/2014/main" xmlns="" id="{89C8EDB2-C956-4834-9663-1428A8E06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924175"/>
                        <a:ext cx="13684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8" name="Object 6">
            <a:extLst>
              <a:ext uri="{FF2B5EF4-FFF2-40B4-BE49-F238E27FC236}">
                <a16:creationId xmlns:a16="http://schemas.microsoft.com/office/drawing/2014/main" xmlns="" id="{FC2C77C2-7BBE-4C2E-A816-8FB1FA7DA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2763" y="3722688"/>
          <a:ext cx="23780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7" imgW="1460500" imgH="419100" progId="Equation.3">
                  <p:embed/>
                </p:oleObj>
              </mc:Choice>
              <mc:Fallback>
                <p:oleObj name="Equation" r:id="rId7" imgW="1460500" imgH="419100" progId="Equation.3">
                  <p:embed/>
                  <p:pic>
                    <p:nvPicPr>
                      <p:cNvPr id="325638" name="Object 6">
                        <a:extLst>
                          <a:ext uri="{FF2B5EF4-FFF2-40B4-BE49-F238E27FC236}">
                            <a16:creationId xmlns:a16="http://schemas.microsoft.com/office/drawing/2014/main" xmlns="" id="{FC2C77C2-7BBE-4C2E-A816-8FB1FA7DA4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722688"/>
                        <a:ext cx="23780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7" name="Object 5">
            <a:extLst>
              <a:ext uri="{FF2B5EF4-FFF2-40B4-BE49-F238E27FC236}">
                <a16:creationId xmlns:a16="http://schemas.microsoft.com/office/drawing/2014/main" xmlns="" id="{278CC46A-DA95-4B3B-95AD-E26242CEE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4581525"/>
          <a:ext cx="13684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9" imgW="799753" imgH="393529" progId="Equation.3">
                  <p:embed/>
                </p:oleObj>
              </mc:Choice>
              <mc:Fallback>
                <p:oleObj name="Equation" r:id="rId9" imgW="799753" imgH="393529" progId="Equation.3">
                  <p:embed/>
                  <p:pic>
                    <p:nvPicPr>
                      <p:cNvPr id="325637" name="Object 5">
                        <a:extLst>
                          <a:ext uri="{FF2B5EF4-FFF2-40B4-BE49-F238E27FC236}">
                            <a16:creationId xmlns:a16="http://schemas.microsoft.com/office/drawing/2014/main" xmlns="" id="{278CC46A-DA95-4B3B-95AD-E26242CEE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581525"/>
                        <a:ext cx="13684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6" name="Object 4">
            <a:extLst>
              <a:ext uri="{FF2B5EF4-FFF2-40B4-BE49-F238E27FC236}">
                <a16:creationId xmlns:a16="http://schemas.microsoft.com/office/drawing/2014/main" xmlns="" id="{C231A889-ED4B-4625-A618-14D194D54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5445125"/>
          <a:ext cx="15113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11" imgW="901309" imgH="418918" progId="Equation.3">
                  <p:embed/>
                </p:oleObj>
              </mc:Choice>
              <mc:Fallback>
                <p:oleObj name="Equation" r:id="rId11" imgW="901309" imgH="418918" progId="Equation.3">
                  <p:embed/>
                  <p:pic>
                    <p:nvPicPr>
                      <p:cNvPr id="325636" name="Object 4">
                        <a:extLst>
                          <a:ext uri="{FF2B5EF4-FFF2-40B4-BE49-F238E27FC236}">
                            <a16:creationId xmlns:a16="http://schemas.microsoft.com/office/drawing/2014/main" xmlns="" id="{C231A889-ED4B-4625-A618-14D194D54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5445125"/>
                        <a:ext cx="15113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1" name="Rectangle 9">
            <a:extLst>
              <a:ext uri="{FF2B5EF4-FFF2-40B4-BE49-F238E27FC236}">
                <a16:creationId xmlns:a16="http://schemas.microsoft.com/office/drawing/2014/main" xmlns="" id="{51EE42BC-8451-400E-9CAF-24F8707D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925513"/>
            <a:ext cx="779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A. Gambarkan grafik fungsi berikut dengan mencari terlebih dahulu</a:t>
            </a:r>
          </a:p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   selang kemonotonan,ekstrim fungsi, kecekungan, titik belok, </a:t>
            </a:r>
          </a:p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    dan asimtot</a:t>
            </a:r>
            <a:endParaRPr lang="en-US" altLang="en-US"/>
          </a:p>
        </p:txBody>
      </p:sp>
      <p:sp>
        <p:nvSpPr>
          <p:cNvPr id="325646" name="Text Box 14">
            <a:extLst>
              <a:ext uri="{FF2B5EF4-FFF2-40B4-BE49-F238E27FC236}">
                <a16:creationId xmlns:a16="http://schemas.microsoft.com/office/drawing/2014/main" xmlns="" id="{F3F8C88D-A884-4BCE-906A-FF12F93B4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76250"/>
            <a:ext cx="157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Soal Latihan</a:t>
            </a:r>
          </a:p>
        </p:txBody>
      </p:sp>
      <p:sp>
        <p:nvSpPr>
          <p:cNvPr id="325647" name="Text Box 15">
            <a:extLst>
              <a:ext uri="{FF2B5EF4-FFF2-40B4-BE49-F238E27FC236}">
                <a16:creationId xmlns:a16="http://schemas.microsoft.com/office/drawing/2014/main" xmlns="" id="{19A52EA9-206D-4C26-882D-8C3F71DD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2176463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325648" name="Text Box 16">
            <a:extLst>
              <a:ext uri="{FF2B5EF4-FFF2-40B4-BE49-F238E27FC236}">
                <a16:creationId xmlns:a16="http://schemas.microsoft.com/office/drawing/2014/main" xmlns="" id="{CA0F9959-58EC-467E-B6AD-BA20F4B4E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3059113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325649" name="Text Box 17">
            <a:extLst>
              <a:ext uri="{FF2B5EF4-FFF2-40B4-BE49-F238E27FC236}">
                <a16:creationId xmlns:a16="http://schemas.microsoft.com/office/drawing/2014/main" xmlns="" id="{CA24063D-9159-4F39-81ED-1128321B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386080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325650" name="Text Box 18">
            <a:extLst>
              <a:ext uri="{FF2B5EF4-FFF2-40B4-BE49-F238E27FC236}">
                <a16:creationId xmlns:a16="http://schemas.microsoft.com/office/drawing/2014/main" xmlns="" id="{E5F0990C-40D2-4934-A939-39AE30A9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472440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  <p:sp>
        <p:nvSpPr>
          <p:cNvPr id="325651" name="Text Box 19">
            <a:extLst>
              <a:ext uri="{FF2B5EF4-FFF2-40B4-BE49-F238E27FC236}">
                <a16:creationId xmlns:a16="http://schemas.microsoft.com/office/drawing/2014/main" xmlns="" id="{C099155B-0CBD-49E7-A433-966DE555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5589588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3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1" grpId="0"/>
      <p:bldP spid="325646" grpId="0"/>
      <p:bldP spid="325647" grpId="0"/>
      <p:bldP spid="325648" grpId="0"/>
      <p:bldP spid="325649" grpId="0"/>
      <p:bldP spid="325650" grpId="0"/>
      <p:bldP spid="3256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xmlns="" id="{8526C0AF-76D9-4C02-9F14-E28187390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B04163-D21E-47F3-B956-8D39A3993745}" type="slidenum">
              <a:rPr lang="en-US" altLang="en-US" sz="1200">
                <a:latin typeface="Arial Black" panose="020B0A04020102020204" pitchFamily="34" charset="0"/>
              </a:rPr>
              <a:pPr/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32805" name="Object 5">
            <a:extLst>
              <a:ext uri="{FF2B5EF4-FFF2-40B4-BE49-F238E27FC236}">
                <a16:creationId xmlns:a16="http://schemas.microsoft.com/office/drawing/2014/main" xmlns="" id="{3D579DF5-20A5-4101-A688-44DCE43B3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1338263"/>
          <a:ext cx="11525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634725" imgH="203112" progId="Equation.3">
                  <p:embed/>
                </p:oleObj>
              </mc:Choice>
              <mc:Fallback>
                <p:oleObj name="Equation" r:id="rId3" imgW="634725" imgH="203112" progId="Equation.3">
                  <p:embed/>
                  <p:pic>
                    <p:nvPicPr>
                      <p:cNvPr id="332805" name="Object 5">
                        <a:extLst>
                          <a:ext uri="{FF2B5EF4-FFF2-40B4-BE49-F238E27FC236}">
                            <a16:creationId xmlns:a16="http://schemas.microsoft.com/office/drawing/2014/main" xmlns="" id="{3D579DF5-20A5-4101-A688-44DCE43B3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338263"/>
                        <a:ext cx="11525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2804" name="Picture 4" descr="soal-lat-5(i)">
            <a:extLst>
              <a:ext uri="{FF2B5EF4-FFF2-40B4-BE49-F238E27FC236}">
                <a16:creationId xmlns:a16="http://schemas.microsoft.com/office/drawing/2014/main" xmlns="" id="{59EABA1B-91B5-4CD8-9374-46A3CB47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20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035" y="1647825"/>
            <a:ext cx="4114800" cy="27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2806" name="Rectangle 6">
            <a:extLst>
              <a:ext uri="{FF2B5EF4-FFF2-40B4-BE49-F238E27FC236}">
                <a16:creationId xmlns:a16="http://schemas.microsoft.com/office/drawing/2014/main" xmlns="" id="{E15C707D-80B4-4A82-A3B5-DF0FCBA14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709613"/>
            <a:ext cx="6954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B. Misalkan </a:t>
            </a:r>
            <a:r>
              <a:rPr lang="sv-SE" altLang="en-US" i="1">
                <a:cs typeface="Times New Roman" panose="02020603050405020304" pitchFamily="18" charset="0"/>
              </a:rPr>
              <a:t>f</a:t>
            </a:r>
            <a:r>
              <a:rPr lang="sv-SE" altLang="en-US">
                <a:cs typeface="Times New Roman" panose="02020603050405020304" pitchFamily="18" charset="0"/>
              </a:rPr>
              <a:t> suatu fungsi kontinu dan f(-3)=f(0)=2, serta </a:t>
            </a:r>
          </a:p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nilai fungsi yg lain dibutuhkan, silakan didefinisikan sendiri. </a:t>
            </a:r>
          </a:p>
          <a:p>
            <a:pPr algn="l" eaLnBrk="1" hangingPunct="1"/>
            <a:r>
              <a:rPr lang="sv-SE" altLang="en-US">
                <a:cs typeface="Times New Roman" panose="02020603050405020304" pitchFamily="18" charset="0"/>
              </a:rPr>
              <a:t>Jika grafik </a:t>
            </a:r>
            <a:endParaRPr lang="sv-SE" altLang="en-US"/>
          </a:p>
        </p:txBody>
      </p:sp>
      <p:sp>
        <p:nvSpPr>
          <p:cNvPr id="332807" name="Rectangle 7">
            <a:extLst>
              <a:ext uri="{FF2B5EF4-FFF2-40B4-BE49-F238E27FC236}">
                <a16:creationId xmlns:a16="http://schemas.microsoft.com/office/drawing/2014/main" xmlns="" id="{D0F9ED72-0AFE-44D2-B789-D0AD71418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1339850"/>
            <a:ext cx="2782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sv-SE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sv-SE" altLang="en-US">
                <a:cs typeface="Times New Roman" panose="02020603050405020304" pitchFamily="18" charset="0"/>
              </a:rPr>
              <a:t>seperti gambar berikut :</a:t>
            </a:r>
            <a:endParaRPr lang="sv-SE" altLang="en-US"/>
          </a:p>
        </p:txBody>
      </p:sp>
      <p:sp>
        <p:nvSpPr>
          <p:cNvPr id="332808" name="Rectangle 8">
            <a:extLst>
              <a:ext uri="{FF2B5EF4-FFF2-40B4-BE49-F238E27FC236}">
                <a16:creationId xmlns:a16="http://schemas.microsoft.com/office/drawing/2014/main" xmlns="" id="{5F5CDBC4-8689-466C-A36D-6991AC71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359275"/>
            <a:ext cx="544036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 eaLnBrk="1" hangingPunct="1">
              <a:buFontTx/>
              <a:buAutoNum type="alphaLcPeriod"/>
            </a:pPr>
            <a:r>
              <a:rPr lang="en-US" altLang="en-US">
                <a:cs typeface="Times New Roman" panose="02020603050405020304" pitchFamily="18" charset="0"/>
              </a:rPr>
              <a:t> Tentukan selang kemonotonan fungsi </a:t>
            </a:r>
            <a:r>
              <a:rPr lang="en-US" altLang="en-US" i="1">
                <a:cs typeface="Times New Roman" panose="02020603050405020304" pitchFamily="18" charset="0"/>
              </a:rPr>
              <a:t>f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l">
              <a:buFontTx/>
              <a:buAutoNum type="alphaLcPeriod"/>
            </a:pPr>
            <a:r>
              <a:rPr lang="en-US" altLang="en-US">
                <a:cs typeface="Times New Roman" panose="02020603050405020304" pitchFamily="18" charset="0"/>
              </a:rPr>
              <a:t> Tentukan selang kecekungan fungsi </a:t>
            </a:r>
            <a:r>
              <a:rPr lang="en-US" altLang="en-US" i="1">
                <a:cs typeface="Times New Roman" panose="02020603050405020304" pitchFamily="18" charset="0"/>
              </a:rPr>
              <a:t>f</a:t>
            </a:r>
            <a:endParaRPr lang="en-US" altLang="en-US">
              <a:cs typeface="Times New Roman" panose="02020603050405020304" pitchFamily="18" charset="0"/>
            </a:endParaRPr>
          </a:p>
          <a:p>
            <a:pPr lvl="1" algn="l">
              <a:buFontTx/>
              <a:buAutoNum type="alphaLcPeriod"/>
            </a:pPr>
            <a:r>
              <a:rPr lang="sv-SE" altLang="en-US">
                <a:cs typeface="Times New Roman" panose="02020603050405020304" pitchFamily="18" charset="0"/>
              </a:rPr>
              <a:t>  Sketsa grafik fungsi </a:t>
            </a:r>
            <a:r>
              <a:rPr lang="sv-SE" altLang="en-US" i="1">
                <a:cs typeface="Times New Roman" panose="02020603050405020304" pitchFamily="18" charset="0"/>
              </a:rPr>
              <a:t>f</a:t>
            </a:r>
            <a:r>
              <a:rPr lang="sv-SE" altLang="en-US">
                <a:cs typeface="Times New Roman" panose="02020603050405020304" pitchFamily="18" charset="0"/>
              </a:rPr>
              <a:t>(</a:t>
            </a:r>
            <a:r>
              <a:rPr lang="sv-SE" altLang="en-US" i="1">
                <a:cs typeface="Times New Roman" panose="02020603050405020304" pitchFamily="18" charset="0"/>
              </a:rPr>
              <a:t>x).</a:t>
            </a:r>
            <a:endParaRPr lang="en-US" altLang="en-US"/>
          </a:p>
          <a:p>
            <a:pPr algn="l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6" grpId="0"/>
      <p:bldP spid="332807" grpId="0"/>
      <p:bldP spid="3328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xmlns="" id="{046F955A-77A6-4E4F-80B2-D06BCA383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752FAE-44A4-4C06-8808-1B585C6A3F0C}" type="slidenum">
              <a:rPr lang="en-US" altLang="en-US" sz="1200">
                <a:latin typeface="Arial Black" panose="020B0A04020102020204" pitchFamily="34" charset="0"/>
              </a:rPr>
              <a:pPr/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76490" name="Text Box 10">
            <a:extLst>
              <a:ext uri="{FF2B5EF4-FFF2-40B4-BE49-F238E27FC236}">
                <a16:creationId xmlns:a16="http://schemas.microsoft.com/office/drawing/2014/main" xmlns="" id="{6C9FC020-BC61-4D90-ADDA-9E1D06EFE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3429000"/>
            <a:ext cx="225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x=a asimtot tegak</a:t>
            </a:r>
          </a:p>
        </p:txBody>
      </p:sp>
      <p:sp>
        <p:nvSpPr>
          <p:cNvPr id="276484" name="Line 4">
            <a:extLst>
              <a:ext uri="{FF2B5EF4-FFF2-40B4-BE49-F238E27FC236}">
                <a16:creationId xmlns:a16="http://schemas.microsoft.com/office/drawing/2014/main" xmlns="" id="{F84E83E1-FFB9-468C-93B0-AF101C67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2913" y="1052513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5" name="Line 5">
            <a:extLst>
              <a:ext uri="{FF2B5EF4-FFF2-40B4-BE49-F238E27FC236}">
                <a16:creationId xmlns:a16="http://schemas.microsoft.com/office/drawing/2014/main" xmlns="" id="{C7D5889C-EBAB-4A31-A377-B2CF8D283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413" y="22050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6" name="Line 6">
            <a:extLst>
              <a:ext uri="{FF2B5EF4-FFF2-40B4-BE49-F238E27FC236}">
                <a16:creationId xmlns:a16="http://schemas.microsoft.com/office/drawing/2014/main" xmlns="" id="{4E71239E-E270-442C-AB59-A1BFF7EA0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26841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7" name="Freeform 7">
            <a:extLst>
              <a:ext uri="{FF2B5EF4-FFF2-40B4-BE49-F238E27FC236}">
                <a16:creationId xmlns:a16="http://schemas.microsoft.com/office/drawing/2014/main" xmlns="" id="{8EC5332B-D0EE-4C4A-B547-819ABB4E4AD2}"/>
              </a:ext>
            </a:extLst>
          </p:cNvPr>
          <p:cNvSpPr>
            <a:spLocks/>
          </p:cNvSpPr>
          <p:nvPr/>
        </p:nvSpPr>
        <p:spPr bwMode="auto">
          <a:xfrm>
            <a:off x="1423988" y="1412875"/>
            <a:ext cx="1154112" cy="1223963"/>
          </a:xfrm>
          <a:custGeom>
            <a:avLst/>
            <a:gdLst>
              <a:gd name="T0" fmla="*/ 0 w 454"/>
              <a:gd name="T1" fmla="*/ 2147483647 h 453"/>
              <a:gd name="T2" fmla="*/ 2147483647 w 454"/>
              <a:gd name="T3" fmla="*/ 2147483647 h 453"/>
              <a:gd name="T4" fmla="*/ 2147483647 w 454"/>
              <a:gd name="T5" fmla="*/ 0 h 453"/>
              <a:gd name="T6" fmla="*/ 0 60000 65536"/>
              <a:gd name="T7" fmla="*/ 0 60000 65536"/>
              <a:gd name="T8" fmla="*/ 0 60000 65536"/>
              <a:gd name="T9" fmla="*/ 0 w 454"/>
              <a:gd name="T10" fmla="*/ 0 h 453"/>
              <a:gd name="T11" fmla="*/ 454 w 454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453">
                <a:moveTo>
                  <a:pt x="0" y="453"/>
                </a:moveTo>
                <a:cubicBezTo>
                  <a:pt x="143" y="445"/>
                  <a:pt x="287" y="438"/>
                  <a:pt x="363" y="363"/>
                </a:cubicBezTo>
                <a:cubicBezTo>
                  <a:pt x="439" y="288"/>
                  <a:pt x="446" y="144"/>
                  <a:pt x="45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89" name="Freeform 9">
            <a:extLst>
              <a:ext uri="{FF2B5EF4-FFF2-40B4-BE49-F238E27FC236}">
                <a16:creationId xmlns:a16="http://schemas.microsoft.com/office/drawing/2014/main" xmlns="" id="{A3E81197-3282-4957-9E20-0EB87B68E3D0}"/>
              </a:ext>
            </a:extLst>
          </p:cNvPr>
          <p:cNvSpPr>
            <a:spLocks/>
          </p:cNvSpPr>
          <p:nvPr/>
        </p:nvSpPr>
        <p:spPr bwMode="auto">
          <a:xfrm>
            <a:off x="2698750" y="1412875"/>
            <a:ext cx="741363" cy="1871663"/>
          </a:xfrm>
          <a:custGeom>
            <a:avLst/>
            <a:gdLst>
              <a:gd name="T0" fmla="*/ 2147483647 w 377"/>
              <a:gd name="T1" fmla="*/ 2147483647 h 453"/>
              <a:gd name="T2" fmla="*/ 2147483647 w 377"/>
              <a:gd name="T3" fmla="*/ 2147483647 h 453"/>
              <a:gd name="T4" fmla="*/ 2147483647 w 377"/>
              <a:gd name="T5" fmla="*/ 0 h 453"/>
              <a:gd name="T6" fmla="*/ 0 60000 65536"/>
              <a:gd name="T7" fmla="*/ 0 60000 65536"/>
              <a:gd name="T8" fmla="*/ 0 60000 65536"/>
              <a:gd name="T9" fmla="*/ 0 w 377"/>
              <a:gd name="T10" fmla="*/ 0 h 453"/>
              <a:gd name="T11" fmla="*/ 377 w 377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7" h="453">
                <a:moveTo>
                  <a:pt x="377" y="453"/>
                </a:moveTo>
                <a:cubicBezTo>
                  <a:pt x="248" y="445"/>
                  <a:pt x="120" y="438"/>
                  <a:pt x="60" y="363"/>
                </a:cubicBezTo>
                <a:cubicBezTo>
                  <a:pt x="0" y="288"/>
                  <a:pt x="22" y="68"/>
                  <a:pt x="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491" name="Text Box 11">
            <a:extLst>
              <a:ext uri="{FF2B5EF4-FFF2-40B4-BE49-F238E27FC236}">
                <a16:creationId xmlns:a16="http://schemas.microsoft.com/office/drawing/2014/main" xmlns="" id="{998AA074-D23F-4901-85F3-C5BAF14B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95500"/>
            <a:ext cx="319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a</a:t>
            </a:r>
          </a:p>
        </p:txBody>
      </p:sp>
      <p:sp>
        <p:nvSpPr>
          <p:cNvPr id="20490" name="Rectangle 14">
            <a:extLst>
              <a:ext uri="{FF2B5EF4-FFF2-40B4-BE49-F238E27FC236}">
                <a16:creationId xmlns:a16="http://schemas.microsoft.com/office/drawing/2014/main" xmlns="" id="{08C88092-3640-4666-8158-1C6F883E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493" name="Object 13">
            <a:extLst>
              <a:ext uri="{FF2B5EF4-FFF2-40B4-BE49-F238E27FC236}">
                <a16:creationId xmlns:a16="http://schemas.microsoft.com/office/drawing/2014/main" xmlns="" id="{6F577B00-F1C0-4153-A130-16A3D1CD9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4519613"/>
          <a:ext cx="22320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876300" imgH="279400" progId="Equation.3">
                  <p:embed/>
                </p:oleObj>
              </mc:Choice>
              <mc:Fallback>
                <p:oleObj name="Equation" r:id="rId3" imgW="876300" imgH="279400" progId="Equation.3">
                  <p:embed/>
                  <p:pic>
                    <p:nvPicPr>
                      <p:cNvPr id="276493" name="Object 13">
                        <a:extLst>
                          <a:ext uri="{FF2B5EF4-FFF2-40B4-BE49-F238E27FC236}">
                            <a16:creationId xmlns:a16="http://schemas.microsoft.com/office/drawing/2014/main" xmlns="" id="{6F577B00-F1C0-4153-A130-16A3D1CD97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519613"/>
                        <a:ext cx="22320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6">
            <a:extLst>
              <a:ext uri="{FF2B5EF4-FFF2-40B4-BE49-F238E27FC236}">
                <a16:creationId xmlns:a16="http://schemas.microsoft.com/office/drawing/2014/main" xmlns="" id="{703A42E8-E981-4620-B6EB-9ECDA7A8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495" name="Object 15">
            <a:extLst>
              <a:ext uri="{FF2B5EF4-FFF2-40B4-BE49-F238E27FC236}">
                <a16:creationId xmlns:a16="http://schemas.microsoft.com/office/drawing/2014/main" xmlns="" id="{B5CCD72F-BCEE-4D53-B48A-18F24C133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5516563"/>
          <a:ext cx="2232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876300" imgH="279400" progId="Equation.3">
                  <p:embed/>
                </p:oleObj>
              </mc:Choice>
              <mc:Fallback>
                <p:oleObj name="Equation" r:id="rId5" imgW="876300" imgH="279400" progId="Equation.3">
                  <p:embed/>
                  <p:pic>
                    <p:nvPicPr>
                      <p:cNvPr id="276495" name="Object 15">
                        <a:extLst>
                          <a:ext uri="{FF2B5EF4-FFF2-40B4-BE49-F238E27FC236}">
                            <a16:creationId xmlns:a16="http://schemas.microsoft.com/office/drawing/2014/main" xmlns="" id="{B5CCD72F-BCEE-4D53-B48A-18F24C133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516563"/>
                        <a:ext cx="22320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7" name="Text Box 17">
            <a:extLst>
              <a:ext uri="{FF2B5EF4-FFF2-40B4-BE49-F238E27FC236}">
                <a16:creationId xmlns:a16="http://schemas.microsoft.com/office/drawing/2014/main" xmlns="" id="{D71C8D3D-1809-4B0B-B260-9333BEC53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22713"/>
            <a:ext cx="161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Dalam kasus</a:t>
            </a:r>
          </a:p>
        </p:txBody>
      </p:sp>
      <p:sp>
        <p:nvSpPr>
          <p:cNvPr id="276498" name="Text Box 18">
            <a:extLst>
              <a:ext uri="{FF2B5EF4-FFF2-40B4-BE49-F238E27FC236}">
                <a16:creationId xmlns:a16="http://schemas.microsoft.com/office/drawing/2014/main" xmlns="" id="{47DB0D96-B5AA-4558-89FD-EB2B3DFB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119688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dan</a:t>
            </a:r>
          </a:p>
        </p:txBody>
      </p:sp>
      <p:sp>
        <p:nvSpPr>
          <p:cNvPr id="276504" name="Text Box 24">
            <a:extLst>
              <a:ext uri="{FF2B5EF4-FFF2-40B4-BE49-F238E27FC236}">
                <a16:creationId xmlns:a16="http://schemas.microsoft.com/office/drawing/2014/main" xmlns="" id="{F0C3EFC0-8A8C-44FF-93A7-6465A69EF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392488"/>
            <a:ext cx="225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x=a asimtot tegak</a:t>
            </a:r>
          </a:p>
        </p:txBody>
      </p:sp>
      <p:sp>
        <p:nvSpPr>
          <p:cNvPr id="276505" name="Text Box 25">
            <a:extLst>
              <a:ext uri="{FF2B5EF4-FFF2-40B4-BE49-F238E27FC236}">
                <a16:creationId xmlns:a16="http://schemas.microsoft.com/office/drawing/2014/main" xmlns="" id="{8E5EC41F-EF5F-4CD2-81ED-B6926A83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8" y="3968750"/>
            <a:ext cx="161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Dalam kasus</a:t>
            </a:r>
          </a:p>
        </p:txBody>
      </p:sp>
      <p:sp>
        <p:nvSpPr>
          <p:cNvPr id="20498" name="Rectangle 27">
            <a:extLst>
              <a:ext uri="{FF2B5EF4-FFF2-40B4-BE49-F238E27FC236}">
                <a16:creationId xmlns:a16="http://schemas.microsoft.com/office/drawing/2014/main" xmlns="" id="{DCFD72B9-5828-41DE-AA70-774E267F3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06" name="Object 26">
            <a:extLst>
              <a:ext uri="{FF2B5EF4-FFF2-40B4-BE49-F238E27FC236}">
                <a16:creationId xmlns:a16="http://schemas.microsoft.com/office/drawing/2014/main" xmlns="" id="{7E5FD529-00A6-414F-8360-8BC8944BE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4540250"/>
          <a:ext cx="2232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952087" imgH="279279" progId="Equation.3">
                  <p:embed/>
                </p:oleObj>
              </mc:Choice>
              <mc:Fallback>
                <p:oleObj name="Equation" r:id="rId7" imgW="952087" imgH="279279" progId="Equation.3">
                  <p:embed/>
                  <p:pic>
                    <p:nvPicPr>
                      <p:cNvPr id="276506" name="Object 26">
                        <a:extLst>
                          <a:ext uri="{FF2B5EF4-FFF2-40B4-BE49-F238E27FC236}">
                            <a16:creationId xmlns:a16="http://schemas.microsoft.com/office/drawing/2014/main" xmlns="" id="{7E5FD529-00A6-414F-8360-8BC8944BE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540250"/>
                        <a:ext cx="22320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Rectangle 29">
            <a:extLst>
              <a:ext uri="{FF2B5EF4-FFF2-40B4-BE49-F238E27FC236}">
                <a16:creationId xmlns:a16="http://schemas.microsoft.com/office/drawing/2014/main" xmlns="" id="{000E3056-0F23-488B-8F5B-B37677F9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08" name="Object 28">
            <a:extLst>
              <a:ext uri="{FF2B5EF4-FFF2-40B4-BE49-F238E27FC236}">
                <a16:creationId xmlns:a16="http://schemas.microsoft.com/office/drawing/2014/main" xmlns="" id="{52C70FF3-5EC9-4CC4-A2A5-D17B97F33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5516563"/>
          <a:ext cx="22320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876300" imgH="279400" progId="Equation.3">
                  <p:embed/>
                </p:oleObj>
              </mc:Choice>
              <mc:Fallback>
                <p:oleObj name="Equation" r:id="rId9" imgW="876300" imgH="279400" progId="Equation.3">
                  <p:embed/>
                  <p:pic>
                    <p:nvPicPr>
                      <p:cNvPr id="276508" name="Object 28">
                        <a:extLst>
                          <a:ext uri="{FF2B5EF4-FFF2-40B4-BE49-F238E27FC236}">
                            <a16:creationId xmlns:a16="http://schemas.microsoft.com/office/drawing/2014/main" xmlns="" id="{52C70FF3-5EC9-4CC4-A2A5-D17B97F33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516563"/>
                        <a:ext cx="22320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0" name="Text Box 30">
            <a:extLst>
              <a:ext uri="{FF2B5EF4-FFF2-40B4-BE49-F238E27FC236}">
                <a16:creationId xmlns:a16="http://schemas.microsoft.com/office/drawing/2014/main" xmlns="" id="{AB6867E5-1418-4132-9C04-F537A65D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5192713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dan</a:t>
            </a:r>
          </a:p>
        </p:txBody>
      </p:sp>
      <p:sp>
        <p:nvSpPr>
          <p:cNvPr id="276499" name="Line 19">
            <a:extLst>
              <a:ext uri="{FF2B5EF4-FFF2-40B4-BE49-F238E27FC236}">
                <a16:creationId xmlns:a16="http://schemas.microsoft.com/office/drawing/2014/main" xmlns="" id="{8A5405C7-538D-46D5-B8AE-D83D5F7E5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1196975"/>
            <a:ext cx="0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0" name="Line 20">
            <a:extLst>
              <a:ext uri="{FF2B5EF4-FFF2-40B4-BE49-F238E27FC236}">
                <a16:creationId xmlns:a16="http://schemas.microsoft.com/office/drawing/2014/main" xmlns="" id="{61401DAE-AE95-40F8-92D7-35365C95E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7100" y="2205038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1" name="Line 21">
            <a:extLst>
              <a:ext uri="{FF2B5EF4-FFF2-40B4-BE49-F238E27FC236}">
                <a16:creationId xmlns:a16="http://schemas.microsoft.com/office/drawing/2014/main" xmlns="" id="{9D501020-B009-4828-96C7-822FCEDC2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225" y="105251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2" name="Freeform 22">
            <a:extLst>
              <a:ext uri="{FF2B5EF4-FFF2-40B4-BE49-F238E27FC236}">
                <a16:creationId xmlns:a16="http://schemas.microsoft.com/office/drawing/2014/main" xmlns="" id="{8A4ABE9D-6475-4E5F-B5F6-8A7FA411D259}"/>
              </a:ext>
            </a:extLst>
          </p:cNvPr>
          <p:cNvSpPr>
            <a:spLocks/>
          </p:cNvSpPr>
          <p:nvPr/>
        </p:nvSpPr>
        <p:spPr bwMode="auto">
          <a:xfrm>
            <a:off x="5024438" y="1196975"/>
            <a:ext cx="1681162" cy="1584325"/>
          </a:xfrm>
          <a:custGeom>
            <a:avLst/>
            <a:gdLst>
              <a:gd name="T0" fmla="*/ 0 w 378"/>
              <a:gd name="T1" fmla="*/ 2147483647 h 325"/>
              <a:gd name="T2" fmla="*/ 2147483647 w 378"/>
              <a:gd name="T3" fmla="*/ 2147483647 h 325"/>
              <a:gd name="T4" fmla="*/ 2147483647 w 378"/>
              <a:gd name="T5" fmla="*/ 2147483647 h 325"/>
              <a:gd name="T6" fmla="*/ 0 60000 65536"/>
              <a:gd name="T7" fmla="*/ 0 60000 65536"/>
              <a:gd name="T8" fmla="*/ 0 60000 65536"/>
              <a:gd name="T9" fmla="*/ 0 w 378"/>
              <a:gd name="T10" fmla="*/ 0 h 325"/>
              <a:gd name="T11" fmla="*/ 378 w 378"/>
              <a:gd name="T12" fmla="*/ 325 h 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" h="325">
                <a:moveTo>
                  <a:pt x="0" y="7"/>
                </a:moveTo>
                <a:cubicBezTo>
                  <a:pt x="129" y="3"/>
                  <a:pt x="258" y="0"/>
                  <a:pt x="318" y="53"/>
                </a:cubicBezTo>
                <a:cubicBezTo>
                  <a:pt x="378" y="106"/>
                  <a:pt x="370" y="215"/>
                  <a:pt x="363" y="3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03" name="Freeform 23">
            <a:extLst>
              <a:ext uri="{FF2B5EF4-FFF2-40B4-BE49-F238E27FC236}">
                <a16:creationId xmlns:a16="http://schemas.microsoft.com/office/drawing/2014/main" xmlns="" id="{5CA56AA5-9CC6-42A5-872C-DF39F1AC5689}"/>
              </a:ext>
            </a:extLst>
          </p:cNvPr>
          <p:cNvSpPr>
            <a:spLocks/>
          </p:cNvSpPr>
          <p:nvPr/>
        </p:nvSpPr>
        <p:spPr bwMode="auto">
          <a:xfrm>
            <a:off x="6826250" y="908050"/>
            <a:ext cx="1150938" cy="1944688"/>
          </a:xfrm>
          <a:custGeom>
            <a:avLst/>
            <a:gdLst>
              <a:gd name="T0" fmla="*/ 2147483647 w 408"/>
              <a:gd name="T1" fmla="*/ 2147483647 h 409"/>
              <a:gd name="T2" fmla="*/ 2147483647 w 408"/>
              <a:gd name="T3" fmla="*/ 2147483647 h 409"/>
              <a:gd name="T4" fmla="*/ 0 w 408"/>
              <a:gd name="T5" fmla="*/ 0 h 409"/>
              <a:gd name="T6" fmla="*/ 0 60000 65536"/>
              <a:gd name="T7" fmla="*/ 0 60000 65536"/>
              <a:gd name="T8" fmla="*/ 0 60000 65536"/>
              <a:gd name="T9" fmla="*/ 0 w 408"/>
              <a:gd name="T10" fmla="*/ 0 h 409"/>
              <a:gd name="T11" fmla="*/ 408 w 408"/>
              <a:gd name="T12" fmla="*/ 409 h 4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409">
                <a:moveTo>
                  <a:pt x="408" y="409"/>
                </a:moveTo>
                <a:cubicBezTo>
                  <a:pt x="283" y="397"/>
                  <a:pt x="159" y="386"/>
                  <a:pt x="91" y="318"/>
                </a:cubicBezTo>
                <a:cubicBezTo>
                  <a:pt x="23" y="250"/>
                  <a:pt x="11" y="125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1" name="Text Box 31">
            <a:extLst>
              <a:ext uri="{FF2B5EF4-FFF2-40B4-BE49-F238E27FC236}">
                <a16:creationId xmlns:a16="http://schemas.microsoft.com/office/drawing/2014/main" xmlns="" id="{3DD65536-F28B-40CE-98C8-3323BCB3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3" y="2060575"/>
            <a:ext cx="319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a</a:t>
            </a:r>
          </a:p>
        </p:txBody>
      </p:sp>
      <p:sp>
        <p:nvSpPr>
          <p:cNvPr id="276513" name="Text Box 33">
            <a:extLst>
              <a:ext uri="{FF2B5EF4-FFF2-40B4-BE49-F238E27FC236}">
                <a16:creationId xmlns:a16="http://schemas.microsoft.com/office/drawing/2014/main" xmlns="" id="{118FD474-BE74-4590-9157-28724A2D7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66725"/>
            <a:ext cx="1744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Asimtot tegak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3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7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7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7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7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7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27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3000"/>
                                        <p:tgtEl>
                                          <p:spTgt spid="27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30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27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27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27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/>
      <p:bldP spid="276491" grpId="0"/>
      <p:bldP spid="276497" grpId="0"/>
      <p:bldP spid="276498" grpId="0"/>
      <p:bldP spid="276504" grpId="0"/>
      <p:bldP spid="276505" grpId="0"/>
      <p:bldP spid="276510" grpId="0"/>
      <p:bldP spid="276511" grpId="0"/>
      <p:bldP spid="2765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92A24DE8-DCD6-4DF0-BC66-067234CBD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838" y="549275"/>
            <a:ext cx="8745537" cy="58801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id-ID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800" b="1">
                <a:solidFill>
                  <a:srgbClr val="3333FF"/>
                </a:solidFill>
              </a:rPr>
              <a:t>5.2 Menghitung limit fungsi dengan Aturan L’Hôpital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/>
              <a:t>Bentuk tak tentu dalam limit :</a:t>
            </a:r>
            <a:r>
              <a:rPr lang="id-ID" altLang="en-US" sz="2000" b="1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1. </a:t>
            </a:r>
            <a:r>
              <a:rPr lang="id-ID" altLang="en-US" sz="2000" b="1"/>
              <a:t>Aturan L’Hôpital untuk</a:t>
            </a:r>
            <a:r>
              <a:rPr lang="en-US" altLang="en-US" sz="2000" b="1"/>
              <a:t> bentuk</a:t>
            </a:r>
            <a:r>
              <a:rPr lang="id-ID" altLang="en-US" sz="2000" b="1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    Andaikan  lim </a:t>
            </a:r>
            <a:r>
              <a:rPr lang="id-ID" altLang="en-US" sz="2000" i="1"/>
              <a:t>f</a:t>
            </a:r>
            <a:r>
              <a:rPr lang="id-ID" altLang="en-US" sz="2000"/>
              <a:t>(</a:t>
            </a:r>
            <a:r>
              <a:rPr lang="id-ID" altLang="en-US" sz="2000" i="1"/>
              <a:t>x</a:t>
            </a:r>
            <a:r>
              <a:rPr lang="id-ID" altLang="en-US" sz="2000"/>
              <a:t>) = lim </a:t>
            </a:r>
            <a:r>
              <a:rPr lang="id-ID" altLang="en-US" sz="2000" i="1"/>
              <a:t>g</a:t>
            </a:r>
            <a:r>
              <a:rPr lang="id-ID" altLang="en-US" sz="2000"/>
              <a:t>(</a:t>
            </a:r>
            <a:r>
              <a:rPr lang="id-ID" altLang="en-US" sz="2000" i="1"/>
              <a:t>x</a:t>
            </a:r>
            <a:r>
              <a:rPr lang="id-ID" altLang="en-US" sz="2000"/>
              <a:t>) = 0. Jika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    </a:t>
            </a:r>
            <a:r>
              <a:rPr lang="en-US" altLang="en-US" sz="2000"/>
              <a:t>                     </a:t>
            </a:r>
            <a:r>
              <a:rPr lang="id-ID" altLang="en-US" sz="2000"/>
              <a:t>Maka  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000"/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xmlns="" id="{5ED3AD97-72E6-47B8-AB3E-35057C3924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42953A-5606-45D0-9A30-B6D6C00A0842}" type="slidenum">
              <a:rPr lang="en-US" altLang="en-US" sz="1200">
                <a:latin typeface="Arial Black" panose="020B0A04020102020204" pitchFamily="34" charset="0"/>
              </a:rPr>
              <a:pPr/>
              <a:t>30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xmlns="" id="{E03942B7-F9A9-4B25-BFE6-9E7C8980B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2078038"/>
          <a:ext cx="24352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3" imgW="1129810" imgH="393529" progId="Equation.3">
                  <p:embed/>
                </p:oleObj>
              </mc:Choice>
              <mc:Fallback>
                <p:oleObj name="Equation" r:id="rId3" imgW="1129810" imgH="393529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xmlns="" id="{E03942B7-F9A9-4B25-BFE6-9E7C8980B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078038"/>
                        <a:ext cx="243522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8">
            <a:extLst>
              <a:ext uri="{FF2B5EF4-FFF2-40B4-BE49-F238E27FC236}">
                <a16:creationId xmlns:a16="http://schemas.microsoft.com/office/drawing/2014/main" xmlns="" id="{5F5457DD-65A7-40B5-AC41-4D2D1221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xmlns="" id="{132D3496-8EE4-4B8D-89D2-79C47DC97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2852738"/>
          <a:ext cx="3492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5" imgW="190417" imgH="393529" progId="Equation.3">
                  <p:embed/>
                </p:oleObj>
              </mc:Choice>
              <mc:Fallback>
                <p:oleObj name="Equation" r:id="rId5" imgW="190417" imgH="393529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xmlns="" id="{132D3496-8EE4-4B8D-89D2-79C47DC97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852738"/>
                        <a:ext cx="3492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9">
            <a:extLst>
              <a:ext uri="{FF2B5EF4-FFF2-40B4-BE49-F238E27FC236}">
                <a16:creationId xmlns:a16="http://schemas.microsoft.com/office/drawing/2014/main" xmlns="" id="{227FF900-501C-4C9A-91EB-FA18C8DD8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938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48136" name="Rectangle 11">
            <a:extLst>
              <a:ext uri="{FF2B5EF4-FFF2-40B4-BE49-F238E27FC236}">
                <a16:creationId xmlns:a16="http://schemas.microsoft.com/office/drawing/2014/main" xmlns="" id="{05500FDD-63EA-48D3-882D-3D0CB302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622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xmlns="" id="{31A2DB2E-E570-47D3-9DC7-97C381ABC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602038"/>
          <a:ext cx="35099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7" imgW="1727200" imgH="431800" progId="Equation.3">
                  <p:embed/>
                </p:oleObj>
              </mc:Choice>
              <mc:Fallback>
                <p:oleObj name="Equation" r:id="rId7" imgW="1727200" imgH="431800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xmlns="" id="{31A2DB2E-E570-47D3-9DC7-97C381ABC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02038"/>
                        <a:ext cx="35099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4">
            <a:extLst>
              <a:ext uri="{FF2B5EF4-FFF2-40B4-BE49-F238E27FC236}">
                <a16:creationId xmlns:a16="http://schemas.microsoft.com/office/drawing/2014/main" xmlns="" id="{8F501D76-332D-4367-B5E5-DA7FE4E9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622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xmlns="" id="{9C7248FF-CA02-4E1E-9149-40DF548814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7238" y="4797425"/>
          <a:ext cx="2727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9" imgW="1371600" imgH="431800" progId="Equation.3">
                  <p:embed/>
                </p:oleObj>
              </mc:Choice>
              <mc:Fallback>
                <p:oleObj name="Equation" r:id="rId9" imgW="1371600" imgH="431800" progId="Equation.3">
                  <p:embed/>
                  <p:pic>
                    <p:nvPicPr>
                      <p:cNvPr id="24589" name="Object 13">
                        <a:extLst>
                          <a:ext uri="{FF2B5EF4-FFF2-40B4-BE49-F238E27FC236}">
                            <a16:creationId xmlns:a16="http://schemas.microsoft.com/office/drawing/2014/main" xmlns="" id="{9C7248FF-CA02-4E1E-9149-40DF54881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4797425"/>
                        <a:ext cx="27273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6" name="Object 4">
            <a:extLst>
              <a:ext uri="{FF2B5EF4-FFF2-40B4-BE49-F238E27FC236}">
                <a16:creationId xmlns:a16="http://schemas.microsoft.com/office/drawing/2014/main" xmlns="" id="{2E70DF42-0420-4CFC-8682-20CAB8604BF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95650" y="692150"/>
          <a:ext cx="17287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" imgW="812447" imgH="393529" progId="Equation.3">
                  <p:embed/>
                </p:oleObj>
              </mc:Choice>
              <mc:Fallback>
                <p:oleObj name="Equation" r:id="rId3" imgW="812447" imgH="393529" progId="Equation.3">
                  <p:embed/>
                  <p:pic>
                    <p:nvPicPr>
                      <p:cNvPr id="305156" name="Object 4">
                        <a:extLst>
                          <a:ext uri="{FF2B5EF4-FFF2-40B4-BE49-F238E27FC236}">
                            <a16:creationId xmlns:a16="http://schemas.microsoft.com/office/drawing/2014/main" xmlns="" id="{2E70DF42-0420-4CFC-8682-20CAB8604BF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692150"/>
                        <a:ext cx="172878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>
            <a:extLst>
              <a:ext uri="{FF2B5EF4-FFF2-40B4-BE49-F238E27FC236}">
                <a16:creationId xmlns:a16="http://schemas.microsoft.com/office/drawing/2014/main" xmlns="" id="{80077148-7795-44C0-96DB-32CD701B9A8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89050" y="1984375"/>
          <a:ext cx="69691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5" imgW="3175000" imgH="431800" progId="Equation.3">
                  <p:embed/>
                </p:oleObj>
              </mc:Choice>
              <mc:Fallback>
                <p:oleObj name="Equation" r:id="rId5" imgW="3175000" imgH="431800" progId="Equation.3">
                  <p:embed/>
                  <p:pic>
                    <p:nvPicPr>
                      <p:cNvPr id="305158" name="Object 6">
                        <a:extLst>
                          <a:ext uri="{FF2B5EF4-FFF2-40B4-BE49-F238E27FC236}">
                            <a16:creationId xmlns:a16="http://schemas.microsoft.com/office/drawing/2014/main" xmlns="" id="{80077148-7795-44C0-96DB-32CD701B9A8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984375"/>
                        <a:ext cx="69691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6" name="Object 14">
            <a:extLst>
              <a:ext uri="{FF2B5EF4-FFF2-40B4-BE49-F238E27FC236}">
                <a16:creationId xmlns:a16="http://schemas.microsoft.com/office/drawing/2014/main" xmlns="" id="{2CE28A97-67BF-467C-843B-EA3C2977AB8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32500" y="3898900"/>
          <a:ext cx="4127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7" imgW="215713" imgH="393359" progId="Equation.3">
                  <p:embed/>
                </p:oleObj>
              </mc:Choice>
              <mc:Fallback>
                <p:oleObj name="Equation" r:id="rId7" imgW="215713" imgH="393359" progId="Equation.3">
                  <p:embed/>
                  <p:pic>
                    <p:nvPicPr>
                      <p:cNvPr id="305166" name="Object 14">
                        <a:extLst>
                          <a:ext uri="{FF2B5EF4-FFF2-40B4-BE49-F238E27FC236}">
                            <a16:creationId xmlns:a16="http://schemas.microsoft.com/office/drawing/2014/main" xmlns="" id="{2CE28A97-67BF-467C-843B-EA3C2977AB8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3898900"/>
                        <a:ext cx="4127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71" name="Object 19">
            <a:extLst>
              <a:ext uri="{FF2B5EF4-FFF2-40B4-BE49-F238E27FC236}">
                <a16:creationId xmlns:a16="http://schemas.microsoft.com/office/drawing/2014/main" xmlns="" id="{DE44E6CD-2A6B-4800-BCC8-63226777A52C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16557083"/>
              </p:ext>
            </p:extLst>
          </p:nvPr>
        </p:nvGraphicFramePr>
        <p:xfrm>
          <a:off x="5817096" y="4808538"/>
          <a:ext cx="3312368" cy="85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9" imgW="1752600" imgH="431800" progId="Equation.3">
                  <p:embed/>
                </p:oleObj>
              </mc:Choice>
              <mc:Fallback>
                <p:oleObj name="Equation" r:id="rId9" imgW="1752600" imgH="431800" progId="Equation.3">
                  <p:embed/>
                  <p:pic>
                    <p:nvPicPr>
                      <p:cNvPr id="305171" name="Object 19">
                        <a:extLst>
                          <a:ext uri="{FF2B5EF4-FFF2-40B4-BE49-F238E27FC236}">
                            <a16:creationId xmlns:a16="http://schemas.microsoft.com/office/drawing/2014/main" xmlns="" id="{DE44E6CD-2A6B-4800-BCC8-63226777A52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096" y="4808538"/>
                        <a:ext cx="3312368" cy="85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Slide Number Placeholder 7">
            <a:extLst>
              <a:ext uri="{FF2B5EF4-FFF2-40B4-BE49-F238E27FC236}">
                <a16:creationId xmlns:a16="http://schemas.microsoft.com/office/drawing/2014/main" xmlns="" id="{B2F38EF2-45EC-4E05-8BB6-377F9B80D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4EF3B2-7F4E-4717-90D5-0C1AFB0520DA}" type="slidenum">
              <a:rPr lang="en-US" altLang="en-US" sz="1200">
                <a:latin typeface="Arial Black" panose="020B0A04020102020204" pitchFamily="34" charset="0"/>
              </a:rPr>
              <a:pPr/>
              <a:t>31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05161" name="Text Box 9">
            <a:extLst>
              <a:ext uri="{FF2B5EF4-FFF2-40B4-BE49-F238E27FC236}">
                <a16:creationId xmlns:a16="http://schemas.microsoft.com/office/drawing/2014/main" xmlns="" id="{F5D83AE7-C666-4F91-9D38-6D1F99C01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811213"/>
            <a:ext cx="223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FF3399"/>
                </a:solidFill>
              </a:rPr>
              <a:t>Contoh</a:t>
            </a:r>
            <a:r>
              <a:rPr lang="en-US" altLang="en-US" sz="2400"/>
              <a:t> Hitung </a:t>
            </a:r>
          </a:p>
        </p:txBody>
      </p:sp>
      <p:sp>
        <p:nvSpPr>
          <p:cNvPr id="305162" name="Text Box 10">
            <a:extLst>
              <a:ext uri="{FF2B5EF4-FFF2-40B4-BE49-F238E27FC236}">
                <a16:creationId xmlns:a16="http://schemas.microsoft.com/office/drawing/2014/main" xmlns="" id="{5F969580-37D1-4955-8F04-1F46B91D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568450"/>
            <a:ext cx="103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FF3399"/>
                </a:solidFill>
              </a:rPr>
              <a:t>Jawab</a:t>
            </a:r>
          </a:p>
        </p:txBody>
      </p:sp>
      <p:sp>
        <p:nvSpPr>
          <p:cNvPr id="305163" name="Text Box 11">
            <a:extLst>
              <a:ext uri="{FF2B5EF4-FFF2-40B4-BE49-F238E27FC236}">
                <a16:creationId xmlns:a16="http://schemas.microsoft.com/office/drawing/2014/main" xmlns="" id="{997D5C18-D24B-4D9E-B272-5DBA38AB2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836613"/>
            <a:ext cx="161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bentuk (0/0)</a:t>
            </a:r>
          </a:p>
        </p:txBody>
      </p:sp>
      <p:sp>
        <p:nvSpPr>
          <p:cNvPr id="305164" name="Text Box 12">
            <a:extLst>
              <a:ext uri="{FF2B5EF4-FFF2-40B4-BE49-F238E27FC236}">
                <a16:creationId xmlns:a16="http://schemas.microsoft.com/office/drawing/2014/main" xmlns="" id="{50B348DA-DA1E-4AA9-A3C7-4C9591AC6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3141663"/>
            <a:ext cx="6800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Ctt : aturan L’hopital bisa digunakan beberapa kali asalkan</a:t>
            </a:r>
          </a:p>
          <a:p>
            <a:pPr algn="l"/>
            <a:r>
              <a:rPr lang="en-US" altLang="en-US"/>
              <a:t>       syaratnya dipenuhi</a:t>
            </a:r>
          </a:p>
        </p:txBody>
      </p:sp>
      <p:sp>
        <p:nvSpPr>
          <p:cNvPr id="305165" name="Text Box 13">
            <a:extLst>
              <a:ext uri="{FF2B5EF4-FFF2-40B4-BE49-F238E27FC236}">
                <a16:creationId xmlns:a16="http://schemas.microsoft.com/office/drawing/2014/main" xmlns="" id="{F33ED667-F466-4714-B70D-0E93AF815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076700"/>
            <a:ext cx="5308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/>
              <a:t>2. </a:t>
            </a:r>
            <a:r>
              <a:rPr lang="id-ID" altLang="en-US" sz="2400" b="1"/>
              <a:t>Aturan L’Hôpital untuk bentuk</a:t>
            </a:r>
            <a:r>
              <a:rPr lang="id-ID" altLang="en-US" b="1"/>
              <a:t> </a:t>
            </a:r>
          </a:p>
          <a:p>
            <a:pPr algn="l"/>
            <a:endParaRPr lang="en-US" altLang="en-US"/>
          </a:p>
        </p:txBody>
      </p:sp>
      <p:sp>
        <p:nvSpPr>
          <p:cNvPr id="49164" name="Text Box 17">
            <a:extLst>
              <a:ext uri="{FF2B5EF4-FFF2-40B4-BE49-F238E27FC236}">
                <a16:creationId xmlns:a16="http://schemas.microsoft.com/office/drawing/2014/main" xmlns="" id="{9DEF192E-6373-4EDB-B382-D70C3221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47148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/>
          </a:p>
        </p:txBody>
      </p:sp>
      <p:sp>
        <p:nvSpPr>
          <p:cNvPr id="305170" name="Text Box 18">
            <a:extLst>
              <a:ext uri="{FF2B5EF4-FFF2-40B4-BE49-F238E27FC236}">
                <a16:creationId xmlns:a16="http://schemas.microsoft.com/office/drawing/2014/main" xmlns="" id="{D723AFEF-0385-4C86-8F9F-BB75553E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933950"/>
            <a:ext cx="4459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id-ID" altLang="en-US"/>
              <a:t>Andaikan lim </a:t>
            </a:r>
            <a:r>
              <a:rPr lang="id-ID" altLang="en-US" i="1"/>
              <a:t>f</a:t>
            </a:r>
            <a:r>
              <a:rPr lang="id-ID" altLang="en-US"/>
              <a:t>(</a:t>
            </a:r>
            <a:r>
              <a:rPr lang="id-ID" altLang="en-US" i="1"/>
              <a:t>x</a:t>
            </a:r>
            <a:r>
              <a:rPr lang="id-ID" altLang="en-US"/>
              <a:t>) = lim </a:t>
            </a:r>
            <a:r>
              <a:rPr lang="id-ID" altLang="en-US" i="1"/>
              <a:t>g</a:t>
            </a:r>
            <a:r>
              <a:rPr lang="id-ID" altLang="en-US"/>
              <a:t>(</a:t>
            </a:r>
            <a:r>
              <a:rPr lang="id-ID" altLang="en-US" i="1"/>
              <a:t>x</a:t>
            </a:r>
            <a:r>
              <a:rPr lang="id-ID" altLang="en-US"/>
              <a:t>) = </a:t>
            </a:r>
            <a:r>
              <a:rPr lang="id-ID" altLang="en-US">
                <a:sym typeface="Symbol" panose="05050102010706020507" pitchFamily="18" charset="2"/>
              </a:rPr>
              <a:t></a:t>
            </a:r>
            <a:r>
              <a:rPr lang="id-ID" altLang="en-US"/>
              <a:t>. Jika</a:t>
            </a:r>
            <a:endParaRPr lang="en-US" altLang="en-US"/>
          </a:p>
        </p:txBody>
      </p:sp>
      <p:graphicFrame>
        <p:nvGraphicFramePr>
          <p:cNvPr id="305174" name="Object 22">
            <a:extLst>
              <a:ext uri="{FF2B5EF4-FFF2-40B4-BE49-F238E27FC236}">
                <a16:creationId xmlns:a16="http://schemas.microsoft.com/office/drawing/2014/main" xmlns="" id="{1BFCF1A4-5128-4E91-8405-D14A2B225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5481638"/>
          <a:ext cx="2565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11" imgW="1307532" imgH="431613" progId="Equation.3">
                  <p:embed/>
                </p:oleObj>
              </mc:Choice>
              <mc:Fallback>
                <p:oleObj name="Equation" r:id="rId11" imgW="1307532" imgH="431613" progId="Equation.3">
                  <p:embed/>
                  <p:pic>
                    <p:nvPicPr>
                      <p:cNvPr id="305174" name="Object 22">
                        <a:extLst>
                          <a:ext uri="{FF2B5EF4-FFF2-40B4-BE49-F238E27FC236}">
                            <a16:creationId xmlns:a16="http://schemas.microsoft.com/office/drawing/2014/main" xmlns="" id="{1BFCF1A4-5128-4E91-8405-D14A2B225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5481638"/>
                        <a:ext cx="25654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75" name="Text Box 23">
            <a:extLst>
              <a:ext uri="{FF2B5EF4-FFF2-40B4-BE49-F238E27FC236}">
                <a16:creationId xmlns:a16="http://schemas.microsoft.com/office/drawing/2014/main" xmlns="" id="{B422B8E5-6EF9-45FE-B42A-DF75C900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5610225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maka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1" grpId="0"/>
      <p:bldP spid="305162" grpId="0"/>
      <p:bldP spid="305163" grpId="0"/>
      <p:bldP spid="305164" grpId="0"/>
      <p:bldP spid="305165" grpId="0"/>
      <p:bldP spid="305170" grpId="0"/>
      <p:bldP spid="3051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84" name="Object 12">
            <a:extLst>
              <a:ext uri="{FF2B5EF4-FFF2-40B4-BE49-F238E27FC236}">
                <a16:creationId xmlns:a16="http://schemas.microsoft.com/office/drawing/2014/main" xmlns="" id="{8AE0A8B9-3658-4BEF-94F2-7EE3A7C6A12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32500" y="660400"/>
          <a:ext cx="2936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6" name="Equation" r:id="rId3" imgW="215713" imgH="393359" progId="Equation.3">
                  <p:embed/>
                </p:oleObj>
              </mc:Choice>
              <mc:Fallback>
                <p:oleObj name="Equation" r:id="rId3" imgW="215713" imgH="393359" progId="Equation.3">
                  <p:embed/>
                  <p:pic>
                    <p:nvPicPr>
                      <p:cNvPr id="310284" name="Object 12">
                        <a:extLst>
                          <a:ext uri="{FF2B5EF4-FFF2-40B4-BE49-F238E27FC236}">
                            <a16:creationId xmlns:a16="http://schemas.microsoft.com/office/drawing/2014/main" xmlns="" id="{8AE0A8B9-3658-4BEF-94F2-7EE3A7C6A12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660400"/>
                        <a:ext cx="2936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8" name="Object 16">
            <a:extLst>
              <a:ext uri="{FF2B5EF4-FFF2-40B4-BE49-F238E27FC236}">
                <a16:creationId xmlns:a16="http://schemas.microsoft.com/office/drawing/2014/main" xmlns="" id="{84E09733-150D-4C3F-A281-7624593D8F9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39888" y="1557338"/>
          <a:ext cx="18002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name="Equation" r:id="rId5" imgW="965200" imgH="419100" progId="Equation.3">
                  <p:embed/>
                </p:oleObj>
              </mc:Choice>
              <mc:Fallback>
                <p:oleObj name="Equation" r:id="rId5" imgW="965200" imgH="419100" progId="Equation.3">
                  <p:embed/>
                  <p:pic>
                    <p:nvPicPr>
                      <p:cNvPr id="310288" name="Object 16">
                        <a:extLst>
                          <a:ext uri="{FF2B5EF4-FFF2-40B4-BE49-F238E27FC236}">
                            <a16:creationId xmlns:a16="http://schemas.microsoft.com/office/drawing/2014/main" xmlns="" id="{84E09733-150D-4C3F-A281-7624593D8F9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557338"/>
                        <a:ext cx="18002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02" name="Object 30">
            <a:extLst>
              <a:ext uri="{FF2B5EF4-FFF2-40B4-BE49-F238E27FC236}">
                <a16:creationId xmlns:a16="http://schemas.microsoft.com/office/drawing/2014/main" xmlns="" id="{96C14F89-B751-47D4-90E9-AE9BF604C70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08088" y="4462463"/>
          <a:ext cx="20891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name="Equation" r:id="rId7" imgW="1079032" imgH="444307" progId="Equation.3">
                  <p:embed/>
                </p:oleObj>
              </mc:Choice>
              <mc:Fallback>
                <p:oleObj name="Equation" r:id="rId7" imgW="1079032" imgH="444307" progId="Equation.3">
                  <p:embed/>
                  <p:pic>
                    <p:nvPicPr>
                      <p:cNvPr id="310302" name="Object 30">
                        <a:extLst>
                          <a:ext uri="{FF2B5EF4-FFF2-40B4-BE49-F238E27FC236}">
                            <a16:creationId xmlns:a16="http://schemas.microsoft.com/office/drawing/2014/main" xmlns="" id="{96C14F89-B751-47D4-90E9-AE9BF604C70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462463"/>
                        <a:ext cx="20891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05" name="Object 33">
            <a:extLst>
              <a:ext uri="{FF2B5EF4-FFF2-40B4-BE49-F238E27FC236}">
                <a16:creationId xmlns:a16="http://schemas.microsoft.com/office/drawing/2014/main" xmlns="" id="{ABAAB799-3CB8-44B4-B114-D9CE3A3F36B2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629400" y="4718050"/>
          <a:ext cx="118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9" imgW="1180588" imgH="431613" progId="Equation.3">
                  <p:embed/>
                </p:oleObj>
              </mc:Choice>
              <mc:Fallback>
                <p:oleObj name="Equation" r:id="rId9" imgW="1180588" imgH="431613" progId="Equation.3">
                  <p:embed/>
                  <p:pic>
                    <p:nvPicPr>
                      <p:cNvPr id="310305" name="Object 33">
                        <a:extLst>
                          <a:ext uri="{FF2B5EF4-FFF2-40B4-BE49-F238E27FC236}">
                            <a16:creationId xmlns:a16="http://schemas.microsoft.com/office/drawing/2014/main" xmlns="" id="{ABAAB799-3CB8-44B4-B114-D9CE3A3F36B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718050"/>
                        <a:ext cx="118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Slide Number Placeholder 7">
            <a:extLst>
              <a:ext uri="{FF2B5EF4-FFF2-40B4-BE49-F238E27FC236}">
                <a16:creationId xmlns:a16="http://schemas.microsoft.com/office/drawing/2014/main" xmlns="" id="{A12C7E5F-AF4F-4607-BCE6-51953361AA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21843A7-8B51-4DBC-827A-48F8FE4FF3AB}" type="slidenum">
              <a:rPr lang="en-US" altLang="en-US" sz="1200">
                <a:latin typeface="Arial Black" panose="020B0A04020102020204" pitchFamily="34" charset="0"/>
              </a:rPr>
              <a:pPr/>
              <a:t>32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0276" name="Text Box 4">
            <a:extLst>
              <a:ext uri="{FF2B5EF4-FFF2-40B4-BE49-F238E27FC236}">
                <a16:creationId xmlns:a16="http://schemas.microsoft.com/office/drawing/2014/main" xmlns="" id="{AA9550CE-1DE2-474F-9CC2-AEEF5473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704850"/>
            <a:ext cx="213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FF3399"/>
                </a:solidFill>
              </a:rPr>
              <a:t>Contoh</a:t>
            </a:r>
            <a:r>
              <a:rPr lang="en-US" altLang="en-US" sz="2400"/>
              <a:t> Hitung</a:t>
            </a:r>
          </a:p>
        </p:txBody>
      </p:sp>
      <p:graphicFrame>
        <p:nvGraphicFramePr>
          <p:cNvPr id="310279" name="Object 7">
            <a:extLst>
              <a:ext uri="{FF2B5EF4-FFF2-40B4-BE49-F238E27FC236}">
                <a16:creationId xmlns:a16="http://schemas.microsoft.com/office/drawing/2014/main" xmlns="" id="{7D5740EC-1F24-45A3-A16C-98B3FB760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313" y="476250"/>
          <a:ext cx="19446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11" imgW="965200" imgH="419100" progId="Equation.3">
                  <p:embed/>
                </p:oleObj>
              </mc:Choice>
              <mc:Fallback>
                <p:oleObj name="Equation" r:id="rId11" imgW="965200" imgH="419100" progId="Equation.3">
                  <p:embed/>
                  <p:pic>
                    <p:nvPicPr>
                      <p:cNvPr id="310279" name="Object 7">
                        <a:extLst>
                          <a:ext uri="{FF2B5EF4-FFF2-40B4-BE49-F238E27FC236}">
                            <a16:creationId xmlns:a16="http://schemas.microsoft.com/office/drawing/2014/main" xmlns="" id="{7D5740EC-1F24-45A3-A16C-98B3FB760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76250"/>
                        <a:ext cx="19446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8" name="Object 6">
            <a:extLst>
              <a:ext uri="{FF2B5EF4-FFF2-40B4-BE49-F238E27FC236}">
                <a16:creationId xmlns:a16="http://schemas.microsoft.com/office/drawing/2014/main" xmlns="" id="{D0C5A574-AAAC-45F0-AF83-45ED27018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4575" y="1625600"/>
          <a:ext cx="15843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Equation" r:id="rId12" imgW="774364" imgH="393529" progId="Equation.3">
                  <p:embed/>
                </p:oleObj>
              </mc:Choice>
              <mc:Fallback>
                <p:oleObj name="Equation" r:id="rId12" imgW="774364" imgH="393529" progId="Equation.3">
                  <p:embed/>
                  <p:pic>
                    <p:nvPicPr>
                      <p:cNvPr id="310278" name="Object 6">
                        <a:extLst>
                          <a:ext uri="{FF2B5EF4-FFF2-40B4-BE49-F238E27FC236}">
                            <a16:creationId xmlns:a16="http://schemas.microsoft.com/office/drawing/2014/main" xmlns="" id="{D0C5A574-AAAC-45F0-AF83-45ED27018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625600"/>
                        <a:ext cx="15843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>
            <a:extLst>
              <a:ext uri="{FF2B5EF4-FFF2-40B4-BE49-F238E27FC236}">
                <a16:creationId xmlns:a16="http://schemas.microsoft.com/office/drawing/2014/main" xmlns="" id="{92DCD598-972B-4915-AD56-2AC12000E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7488" y="1573213"/>
          <a:ext cx="13843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14" imgW="698197" imgH="393529" progId="Equation.3">
                  <p:embed/>
                </p:oleObj>
              </mc:Choice>
              <mc:Fallback>
                <p:oleObj name="Equation" r:id="rId14" imgW="698197" imgH="393529" progId="Equation.3">
                  <p:embed/>
                  <p:pic>
                    <p:nvPicPr>
                      <p:cNvPr id="310277" name="Object 5">
                        <a:extLst>
                          <a:ext uri="{FF2B5EF4-FFF2-40B4-BE49-F238E27FC236}">
                            <a16:creationId xmlns:a16="http://schemas.microsoft.com/office/drawing/2014/main" xmlns="" id="{92DCD598-972B-4915-AD56-2AC12000E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1573213"/>
                        <a:ext cx="13843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8">
            <a:extLst>
              <a:ext uri="{FF2B5EF4-FFF2-40B4-BE49-F238E27FC236}">
                <a16:creationId xmlns:a16="http://schemas.microsoft.com/office/drawing/2014/main" xmlns="" id="{04DA8543-9101-49DC-B794-0C20BADB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6289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188" name="Rectangle 10">
            <a:extLst>
              <a:ext uri="{FF2B5EF4-FFF2-40B4-BE49-F238E27FC236}">
                <a16:creationId xmlns:a16="http://schemas.microsoft.com/office/drawing/2014/main" xmlns="" id="{C5823CF7-A84A-4E10-9A2B-CE669D22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4385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0283" name="Text Box 11">
            <a:extLst>
              <a:ext uri="{FF2B5EF4-FFF2-40B4-BE49-F238E27FC236}">
                <a16:creationId xmlns:a16="http://schemas.microsoft.com/office/drawing/2014/main" xmlns="" id="{68380E4F-FDC8-49FF-ADA3-0F7A9E0AC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668338"/>
            <a:ext cx="1058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(bentuk</a:t>
            </a:r>
          </a:p>
        </p:txBody>
      </p:sp>
      <p:sp>
        <p:nvSpPr>
          <p:cNvPr id="310286" name="Text Box 14">
            <a:extLst>
              <a:ext uri="{FF2B5EF4-FFF2-40B4-BE49-F238E27FC236}">
                <a16:creationId xmlns:a16="http://schemas.microsoft.com/office/drawing/2014/main" xmlns="" id="{ED58FCC1-5303-4252-AC24-763C38B57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655638"/>
            <a:ext cx="282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)</a:t>
            </a:r>
          </a:p>
        </p:txBody>
      </p:sp>
      <p:sp>
        <p:nvSpPr>
          <p:cNvPr id="310287" name="Text Box 15">
            <a:extLst>
              <a:ext uri="{FF2B5EF4-FFF2-40B4-BE49-F238E27FC236}">
                <a16:creationId xmlns:a16="http://schemas.microsoft.com/office/drawing/2014/main" xmlns="" id="{5F407E42-E923-4BCB-B5AF-E49522A1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125538"/>
            <a:ext cx="103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FF3399"/>
                </a:solidFill>
              </a:rPr>
              <a:t>Jawab</a:t>
            </a:r>
          </a:p>
        </p:txBody>
      </p:sp>
      <p:sp>
        <p:nvSpPr>
          <p:cNvPr id="310292" name="Text Box 20">
            <a:extLst>
              <a:ext uri="{FF2B5EF4-FFF2-40B4-BE49-F238E27FC236}">
                <a16:creationId xmlns:a16="http://schemas.microsoft.com/office/drawing/2014/main" xmlns="" id="{22FAB149-F74E-43F9-8977-52F4C1D3A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462213"/>
            <a:ext cx="7705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Ctt: walaupun syarat di penuhi, belum tentu limit dapat</a:t>
            </a:r>
          </a:p>
          <a:p>
            <a:pPr algn="l"/>
            <a:r>
              <a:rPr lang="en-US" altLang="en-US" sz="2400"/>
              <a:t>      dihitung dengan menggunakan dalil L’Hopital</a:t>
            </a:r>
          </a:p>
        </p:txBody>
      </p:sp>
      <p:sp>
        <p:nvSpPr>
          <p:cNvPr id="310293" name="Text Box 21">
            <a:extLst>
              <a:ext uri="{FF2B5EF4-FFF2-40B4-BE49-F238E27FC236}">
                <a16:creationId xmlns:a16="http://schemas.microsoft.com/office/drawing/2014/main" xmlns="" id="{80646D46-FF52-43A4-91BF-C070EA908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476625"/>
            <a:ext cx="213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FF3399"/>
                </a:solidFill>
              </a:rPr>
              <a:t>Contoh</a:t>
            </a:r>
            <a:r>
              <a:rPr lang="en-US" altLang="en-US" sz="2400"/>
              <a:t> Hitung</a:t>
            </a:r>
          </a:p>
        </p:txBody>
      </p:sp>
      <p:sp>
        <p:nvSpPr>
          <p:cNvPr id="50194" name="Rectangle 23">
            <a:extLst>
              <a:ext uri="{FF2B5EF4-FFF2-40B4-BE49-F238E27FC236}">
                <a16:creationId xmlns:a16="http://schemas.microsoft.com/office/drawing/2014/main" xmlns="" id="{69778A70-6CE9-4525-9D40-1C597ECB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051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0294" name="Object 22">
            <a:extLst>
              <a:ext uri="{FF2B5EF4-FFF2-40B4-BE49-F238E27FC236}">
                <a16:creationId xmlns:a16="http://schemas.microsoft.com/office/drawing/2014/main" xmlns="" id="{2D24CDD6-F464-4499-96D0-CF1F337C7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313" y="3357563"/>
          <a:ext cx="2016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16" imgW="1079032" imgH="444307" progId="Equation.3">
                  <p:embed/>
                </p:oleObj>
              </mc:Choice>
              <mc:Fallback>
                <p:oleObj name="Equation" r:id="rId16" imgW="1079032" imgH="444307" progId="Equation.3">
                  <p:embed/>
                  <p:pic>
                    <p:nvPicPr>
                      <p:cNvPr id="310294" name="Object 22">
                        <a:extLst>
                          <a:ext uri="{FF2B5EF4-FFF2-40B4-BE49-F238E27FC236}">
                            <a16:creationId xmlns:a16="http://schemas.microsoft.com/office/drawing/2014/main" xmlns="" id="{2D24CDD6-F464-4499-96D0-CF1F337C7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3357563"/>
                        <a:ext cx="20161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Rectangle 25">
            <a:extLst>
              <a:ext uri="{FF2B5EF4-FFF2-40B4-BE49-F238E27FC236}">
                <a16:creationId xmlns:a16="http://schemas.microsoft.com/office/drawing/2014/main" xmlns="" id="{3B02A22E-289B-4ED7-B3CA-D9919DBE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9956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0296" name="Object 24">
            <a:extLst>
              <a:ext uri="{FF2B5EF4-FFF2-40B4-BE49-F238E27FC236}">
                <a16:creationId xmlns:a16="http://schemas.microsoft.com/office/drawing/2014/main" xmlns="" id="{C6A305E8-33F0-4D5A-87E3-49AC4CF32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4475163"/>
          <a:ext cx="36718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17" imgW="1905000" imgH="469900" progId="Equation.3">
                  <p:embed/>
                </p:oleObj>
              </mc:Choice>
              <mc:Fallback>
                <p:oleObj name="Equation" r:id="rId17" imgW="1905000" imgH="469900" progId="Equation.3">
                  <p:embed/>
                  <p:pic>
                    <p:nvPicPr>
                      <p:cNvPr id="310296" name="Object 24">
                        <a:extLst>
                          <a:ext uri="{FF2B5EF4-FFF2-40B4-BE49-F238E27FC236}">
                            <a16:creationId xmlns:a16="http://schemas.microsoft.com/office/drawing/2014/main" xmlns="" id="{C6A305E8-33F0-4D5A-87E3-49AC4CF32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475163"/>
                        <a:ext cx="36718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Rectangle 27">
            <a:extLst>
              <a:ext uri="{FF2B5EF4-FFF2-40B4-BE49-F238E27FC236}">
                <a16:creationId xmlns:a16="http://schemas.microsoft.com/office/drawing/2014/main" xmlns="" id="{296B9223-9832-48F4-A2C1-DEF46BF0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051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0298" name="Object 26">
            <a:extLst>
              <a:ext uri="{FF2B5EF4-FFF2-40B4-BE49-F238E27FC236}">
                <a16:creationId xmlns:a16="http://schemas.microsoft.com/office/drawing/2014/main" xmlns="" id="{1DC89475-0B84-4237-8330-C6B6F4E20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5025" y="4437063"/>
          <a:ext cx="21605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19" imgW="1205977" imgH="444307" progId="Equation.3">
                  <p:embed/>
                </p:oleObj>
              </mc:Choice>
              <mc:Fallback>
                <p:oleObj name="Equation" r:id="rId19" imgW="1205977" imgH="444307" progId="Equation.3">
                  <p:embed/>
                  <p:pic>
                    <p:nvPicPr>
                      <p:cNvPr id="310298" name="Object 26">
                        <a:extLst>
                          <a:ext uri="{FF2B5EF4-FFF2-40B4-BE49-F238E27FC236}">
                            <a16:creationId xmlns:a16="http://schemas.microsoft.com/office/drawing/2014/main" xmlns="" id="{1DC89475-0B84-4237-8330-C6B6F4E20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4437063"/>
                        <a:ext cx="21605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Rectangle 29">
            <a:extLst>
              <a:ext uri="{FF2B5EF4-FFF2-40B4-BE49-F238E27FC236}">
                <a16:creationId xmlns:a16="http://schemas.microsoft.com/office/drawing/2014/main" xmlns="" id="{46B06006-405D-4B7A-81DC-5C1843B26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00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0300" name="Object 28">
            <a:extLst>
              <a:ext uri="{FF2B5EF4-FFF2-40B4-BE49-F238E27FC236}">
                <a16:creationId xmlns:a16="http://schemas.microsoft.com/office/drawing/2014/main" xmlns="" id="{71233A59-98DB-483F-8854-752D18EA1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113" y="5373688"/>
          <a:ext cx="36734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21" imgW="1905000" imgH="457200" progId="Equation.3">
                  <p:embed/>
                </p:oleObj>
              </mc:Choice>
              <mc:Fallback>
                <p:oleObj name="Equation" r:id="rId21" imgW="1905000" imgH="457200" progId="Equation.3">
                  <p:embed/>
                  <p:pic>
                    <p:nvPicPr>
                      <p:cNvPr id="310300" name="Object 28">
                        <a:extLst>
                          <a:ext uri="{FF2B5EF4-FFF2-40B4-BE49-F238E27FC236}">
                            <a16:creationId xmlns:a16="http://schemas.microsoft.com/office/drawing/2014/main" xmlns="" id="{71233A59-98DB-483F-8854-752D18EA1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373688"/>
                        <a:ext cx="36734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08" name="Text Box 36">
            <a:extLst>
              <a:ext uri="{FF2B5EF4-FFF2-40B4-BE49-F238E27FC236}">
                <a16:creationId xmlns:a16="http://schemas.microsoft.com/office/drawing/2014/main" xmlns="" id="{AD6F2084-844E-4D4E-9F15-E59078C19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3908425"/>
            <a:ext cx="103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FF3399"/>
                </a:solidFill>
              </a:rPr>
              <a:t>Jawab</a:t>
            </a:r>
          </a:p>
        </p:txBody>
      </p:sp>
      <p:graphicFrame>
        <p:nvGraphicFramePr>
          <p:cNvPr id="310309" name="Object 37">
            <a:extLst>
              <a:ext uri="{FF2B5EF4-FFF2-40B4-BE49-F238E27FC236}">
                <a16:creationId xmlns:a16="http://schemas.microsoft.com/office/drawing/2014/main" xmlns="" id="{00C965E6-AF9A-49AF-B033-FCE80E1AE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3468688"/>
          <a:ext cx="414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23" imgW="304536" imgH="393359" progId="Equation.3">
                  <p:embed/>
                </p:oleObj>
              </mc:Choice>
              <mc:Fallback>
                <p:oleObj name="Equation" r:id="rId23" imgW="304536" imgH="393359" progId="Equation.3">
                  <p:embed/>
                  <p:pic>
                    <p:nvPicPr>
                      <p:cNvPr id="310309" name="Object 37">
                        <a:extLst>
                          <a:ext uri="{FF2B5EF4-FFF2-40B4-BE49-F238E27FC236}">
                            <a16:creationId xmlns:a16="http://schemas.microsoft.com/office/drawing/2014/main" xmlns="" id="{00C965E6-AF9A-49AF-B033-FCE80E1AE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3468688"/>
                        <a:ext cx="4143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3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3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83" grpId="0"/>
      <p:bldP spid="310286" grpId="0"/>
      <p:bldP spid="310287" grpId="0"/>
      <p:bldP spid="310292" grpId="0"/>
      <p:bldP spid="310293" grpId="0"/>
      <p:bldP spid="31030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xmlns="" id="{6272F7DE-9F6C-47CC-BCD5-AAA1E67D4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1FF404-B818-4E2E-867F-B61506D1F159}" type="slidenum">
              <a:rPr lang="en-US" altLang="en-US" sz="1200">
                <a:latin typeface="Arial Black" panose="020B0A04020102020204" pitchFamily="34" charset="0"/>
              </a:rPr>
              <a:pPr/>
              <a:t>33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5396" name="Text Box 4">
            <a:extLst>
              <a:ext uri="{FF2B5EF4-FFF2-40B4-BE49-F238E27FC236}">
                <a16:creationId xmlns:a16="http://schemas.microsoft.com/office/drawing/2014/main" xmlns="" id="{11FC2C91-C994-487C-B398-7FA212942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633413"/>
            <a:ext cx="7423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en-US" altLang="en-US" sz="2400"/>
              <a:t>Soal seperti diatas tidak bisa diselesaikan dengan</a:t>
            </a:r>
          </a:p>
          <a:p>
            <a:pPr algn="just"/>
            <a:r>
              <a:rPr lang="en-US" altLang="en-US" sz="2400"/>
              <a:t>menggunakan aturan L’Hopital, karena setelah </a:t>
            </a:r>
          </a:p>
          <a:p>
            <a:pPr algn="just"/>
            <a:r>
              <a:rPr lang="en-US" altLang="en-US" sz="2400"/>
              <a:t>dilakukan aturan L’Hopital muncul lagi bentuk semula</a:t>
            </a:r>
          </a:p>
        </p:txBody>
      </p:sp>
      <p:sp>
        <p:nvSpPr>
          <p:cNvPr id="315397" name="Text Box 5">
            <a:extLst>
              <a:ext uri="{FF2B5EF4-FFF2-40B4-BE49-F238E27FC236}">
                <a16:creationId xmlns:a16="http://schemas.microsoft.com/office/drawing/2014/main" xmlns="" id="{EF246B56-DAD2-432E-B99F-D064CAE5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073275"/>
            <a:ext cx="673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Soal seperti diatas diselesaikan dengan cara sbb</a:t>
            </a:r>
          </a:p>
        </p:txBody>
      </p:sp>
      <p:graphicFrame>
        <p:nvGraphicFramePr>
          <p:cNvPr id="315401" name="Object 9">
            <a:extLst>
              <a:ext uri="{FF2B5EF4-FFF2-40B4-BE49-F238E27FC236}">
                <a16:creationId xmlns:a16="http://schemas.microsoft.com/office/drawing/2014/main" xmlns="" id="{81B3C8A5-84DD-4B6E-A8AC-98375CA02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8838" y="2708275"/>
          <a:ext cx="28527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3" imgW="1358900" imgH="508000" progId="Equation.3">
                  <p:embed/>
                </p:oleObj>
              </mc:Choice>
              <mc:Fallback>
                <p:oleObj name="Equation" r:id="rId3" imgW="1358900" imgH="508000" progId="Equation.3">
                  <p:embed/>
                  <p:pic>
                    <p:nvPicPr>
                      <p:cNvPr id="315401" name="Object 9">
                        <a:extLst>
                          <a:ext uri="{FF2B5EF4-FFF2-40B4-BE49-F238E27FC236}">
                            <a16:creationId xmlns:a16="http://schemas.microsoft.com/office/drawing/2014/main" xmlns="" id="{81B3C8A5-84DD-4B6E-A8AC-98375CA02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2708275"/>
                        <a:ext cx="28527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0" name="Object 8">
            <a:extLst>
              <a:ext uri="{FF2B5EF4-FFF2-40B4-BE49-F238E27FC236}">
                <a16:creationId xmlns:a16="http://schemas.microsoft.com/office/drawing/2014/main" xmlns="" id="{72F02E0F-9A87-442E-B867-6C206A6C5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3794125"/>
          <a:ext cx="28082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5" imgW="1256755" imgH="495085" progId="Equation.3">
                  <p:embed/>
                </p:oleObj>
              </mc:Choice>
              <mc:Fallback>
                <p:oleObj name="Equation" r:id="rId5" imgW="1256755" imgH="495085" progId="Equation.3">
                  <p:embed/>
                  <p:pic>
                    <p:nvPicPr>
                      <p:cNvPr id="315400" name="Object 8">
                        <a:extLst>
                          <a:ext uri="{FF2B5EF4-FFF2-40B4-BE49-F238E27FC236}">
                            <a16:creationId xmlns:a16="http://schemas.microsoft.com/office/drawing/2014/main" xmlns="" id="{72F02E0F-9A87-442E-B867-6C206A6C5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794125"/>
                        <a:ext cx="28082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>
            <a:extLst>
              <a:ext uri="{FF2B5EF4-FFF2-40B4-BE49-F238E27FC236}">
                <a16:creationId xmlns:a16="http://schemas.microsoft.com/office/drawing/2014/main" xmlns="" id="{E3FBE373-06CF-4A10-A1A9-4E505A746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7425" y="3859213"/>
          <a:ext cx="24526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7" imgW="1129810" imgH="495085" progId="Equation.3">
                  <p:embed/>
                </p:oleObj>
              </mc:Choice>
              <mc:Fallback>
                <p:oleObj name="Equation" r:id="rId7" imgW="1129810" imgH="495085" progId="Equation.3">
                  <p:embed/>
                  <p:pic>
                    <p:nvPicPr>
                      <p:cNvPr id="315399" name="Object 7">
                        <a:extLst>
                          <a:ext uri="{FF2B5EF4-FFF2-40B4-BE49-F238E27FC236}">
                            <a16:creationId xmlns:a16="http://schemas.microsoft.com/office/drawing/2014/main" xmlns="" id="{E3FBE373-06CF-4A10-A1A9-4E505A746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3859213"/>
                        <a:ext cx="24526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8" name="Object 6">
            <a:extLst>
              <a:ext uri="{FF2B5EF4-FFF2-40B4-BE49-F238E27FC236}">
                <a16:creationId xmlns:a16="http://schemas.microsoft.com/office/drawing/2014/main" xmlns="" id="{829A4AF6-2BC2-4257-A8E7-AEE900323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4938713"/>
          <a:ext cx="25765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9" imgW="1282700" imgH="508000" progId="Equation.3">
                  <p:embed/>
                </p:oleObj>
              </mc:Choice>
              <mc:Fallback>
                <p:oleObj name="Equation" r:id="rId9" imgW="1282700" imgH="508000" progId="Equation.3">
                  <p:embed/>
                  <p:pic>
                    <p:nvPicPr>
                      <p:cNvPr id="315398" name="Object 6">
                        <a:extLst>
                          <a:ext uri="{FF2B5EF4-FFF2-40B4-BE49-F238E27FC236}">
                            <a16:creationId xmlns:a16="http://schemas.microsoft.com/office/drawing/2014/main" xmlns="" id="{829A4AF6-2BC2-4257-A8E7-AEE900323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4938713"/>
                        <a:ext cx="257651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1">
            <a:extLst>
              <a:ext uri="{FF2B5EF4-FFF2-40B4-BE49-F238E27FC236}">
                <a16:creationId xmlns:a16="http://schemas.microsoft.com/office/drawing/2014/main" xmlns="" id="{4F828789-7240-49F7-B11B-AAD8E7A78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2735263"/>
          <a:ext cx="20462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11" imgW="1054100" imgH="431800" progId="Equation.3">
                  <p:embed/>
                </p:oleObj>
              </mc:Choice>
              <mc:Fallback>
                <p:oleObj name="Equation" r:id="rId11" imgW="1054100" imgH="431800" progId="Equation.3">
                  <p:embed/>
                  <p:pic>
                    <p:nvPicPr>
                      <p:cNvPr id="315403" name="Object 11">
                        <a:extLst>
                          <a:ext uri="{FF2B5EF4-FFF2-40B4-BE49-F238E27FC236}">
                            <a16:creationId xmlns:a16="http://schemas.microsoft.com/office/drawing/2014/main" xmlns="" id="{4F828789-7240-49F7-B11B-AAD8E7A78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735263"/>
                        <a:ext cx="20462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Object 10">
            <a:extLst>
              <a:ext uri="{FF2B5EF4-FFF2-40B4-BE49-F238E27FC236}">
                <a16:creationId xmlns:a16="http://schemas.microsoft.com/office/drawing/2014/main" xmlns="" id="{F7725D33-8A83-4512-BB2E-829526797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2749550"/>
          <a:ext cx="2520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3" imgW="1333500" imgH="520700" progId="Equation.3">
                  <p:embed/>
                </p:oleObj>
              </mc:Choice>
              <mc:Fallback>
                <p:oleObj name="Equation" r:id="rId13" imgW="1333500" imgH="520700" progId="Equation.3">
                  <p:embed/>
                  <p:pic>
                    <p:nvPicPr>
                      <p:cNvPr id="315402" name="Object 10">
                        <a:extLst>
                          <a:ext uri="{FF2B5EF4-FFF2-40B4-BE49-F238E27FC236}">
                            <a16:creationId xmlns:a16="http://schemas.microsoft.com/office/drawing/2014/main" xmlns="" id="{F7725D33-8A83-4512-BB2E-829526797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749550"/>
                        <a:ext cx="25209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2">
            <a:extLst>
              <a:ext uri="{FF2B5EF4-FFF2-40B4-BE49-F238E27FC236}">
                <a16:creationId xmlns:a16="http://schemas.microsoft.com/office/drawing/2014/main" xmlns="" id="{5A126084-FD22-49B9-9444-4C94410F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147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2" name="Rectangle 13">
            <a:extLst>
              <a:ext uri="{FF2B5EF4-FFF2-40B4-BE49-F238E27FC236}">
                <a16:creationId xmlns:a16="http://schemas.microsoft.com/office/drawing/2014/main" xmlns="" id="{A3198D87-8AC0-4980-BBDA-13C2B7A0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1478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3" name="Rectangle 14">
            <a:extLst>
              <a:ext uri="{FF2B5EF4-FFF2-40B4-BE49-F238E27FC236}">
                <a16:creationId xmlns:a16="http://schemas.microsoft.com/office/drawing/2014/main" xmlns="" id="{3BD55CC6-3138-4497-A814-2B8C5376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6717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4" name="Rectangle 15">
            <a:extLst>
              <a:ext uri="{FF2B5EF4-FFF2-40B4-BE49-F238E27FC236}">
                <a16:creationId xmlns:a16="http://schemas.microsoft.com/office/drawing/2014/main" xmlns="" id="{26BBCD71-6D24-4F43-85E7-CCA94E8DA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5163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15" name="Rectangle 16">
            <a:extLst>
              <a:ext uri="{FF2B5EF4-FFF2-40B4-BE49-F238E27FC236}">
                <a16:creationId xmlns:a16="http://schemas.microsoft.com/office/drawing/2014/main" xmlns="" id="{C08DE0EF-6AB1-4D6D-961A-7C40BE31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8052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/>
      <p:bldP spid="3153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D29EE8FB-FD45-468B-9042-D581439A7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200" y="476250"/>
            <a:ext cx="9321800" cy="6048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000"/>
              <a:t>3.  </a:t>
            </a:r>
            <a:r>
              <a:rPr lang="id-ID" altLang="en-US" sz="2400" b="1"/>
              <a:t>Bentuk 0 . </a:t>
            </a:r>
            <a:r>
              <a:rPr lang="id-ID" altLang="en-US" sz="2400" b="1">
                <a:sym typeface="Symbol" panose="05050102010706020507" pitchFamily="18" charset="2"/>
              </a:rPr>
              <a:t></a:t>
            </a:r>
            <a:endParaRPr lang="id-ID" altLang="en-US" sz="24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id-ID" altLang="en-US" sz="2400"/>
              <a:t>Untuk menyelesaikannya </a:t>
            </a:r>
            <a:r>
              <a:rPr lang="en-US" altLang="en-US" sz="2400"/>
              <a:t>r</a:t>
            </a:r>
            <a:r>
              <a:rPr lang="id-ID" altLang="en-US" sz="2400"/>
              <a:t>ubah </a:t>
            </a:r>
            <a:r>
              <a:rPr lang="en-US" altLang="en-US" sz="2400"/>
              <a:t>kedalam</a:t>
            </a:r>
            <a:r>
              <a:rPr lang="id-ID" altLang="en-US" sz="2400"/>
              <a:t> bentuk </a:t>
            </a:r>
            <a:endParaRPr lang="en-US" altLang="en-US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400"/>
              <a:t> </a:t>
            </a:r>
            <a:r>
              <a:rPr lang="en-US" altLang="en-US" sz="2400"/>
              <a:t>       </a:t>
            </a:r>
            <a:r>
              <a:rPr lang="id-ID" altLang="en-US" sz="2400"/>
              <a:t>atau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altLang="en-US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400">
                <a:solidFill>
                  <a:srgbClr val="FF0066"/>
                </a:solidFill>
              </a:rPr>
              <a:t>Contoh </a:t>
            </a:r>
            <a:r>
              <a:rPr lang="id-ID" altLang="en-US" sz="2400"/>
              <a:t>: Hitung</a:t>
            </a:r>
            <a:r>
              <a:rPr lang="id-ID" altLang="en-US" sz="2000"/>
              <a:t>   </a:t>
            </a:r>
            <a:endParaRPr lang="en-US" altLang="en-US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ahoma" panose="020B0604030504040204" pitchFamily="34" charset="0"/>
              </a:rPr>
              <a:t>Jawab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000"/>
              <a:t>  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xmlns="" id="{A38B3043-6CAE-4CC4-8B08-07E1190C5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B269AC-44F1-49D7-AB22-1B65A2F2015E}" type="slidenum">
              <a:rPr lang="en-US" altLang="en-US" sz="1200">
                <a:latin typeface="Arial Black" panose="020B0A04020102020204" pitchFamily="34" charset="0"/>
              </a:rPr>
              <a:pPr/>
              <a:t>34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xmlns="" id="{74BC10D6-F4DD-448C-AE3B-53992610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813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xmlns="" id="{CAE410BD-64F7-48F2-86D7-0CC6A520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0275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52230" name="Rectangle 9">
            <a:extLst>
              <a:ext uri="{FF2B5EF4-FFF2-40B4-BE49-F238E27FC236}">
                <a16:creationId xmlns:a16="http://schemas.microsoft.com/office/drawing/2014/main" xmlns="" id="{B22DF9AB-F49B-44EA-A187-F89D3C70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3627438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52231" name="Rectangle 11">
            <a:extLst>
              <a:ext uri="{FF2B5EF4-FFF2-40B4-BE49-F238E27FC236}">
                <a16:creationId xmlns:a16="http://schemas.microsoft.com/office/drawing/2014/main" xmlns="" id="{2511C91D-DFCC-4C06-B11A-62A5C2DFF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2" name="Rectangle 12">
            <a:extLst>
              <a:ext uri="{FF2B5EF4-FFF2-40B4-BE49-F238E27FC236}">
                <a16:creationId xmlns:a16="http://schemas.microsoft.com/office/drawing/2014/main" xmlns="" id="{0DD7F59B-1A27-4374-8775-0078C071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675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xmlns="" id="{D9064E54-0AB8-4FCE-B59B-80CB896E8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444625"/>
          <a:ext cx="3143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3" imgW="190417" imgH="393529" progId="Equation.3">
                  <p:embed/>
                </p:oleObj>
              </mc:Choice>
              <mc:Fallback>
                <p:oleObj name="Equation" r:id="rId3" imgW="190417" imgH="393529" progId="Equation.3">
                  <p:embed/>
                  <p:pic>
                    <p:nvPicPr>
                      <p:cNvPr id="25613" name="Object 13">
                        <a:extLst>
                          <a:ext uri="{FF2B5EF4-FFF2-40B4-BE49-F238E27FC236}">
                            <a16:creationId xmlns:a16="http://schemas.microsoft.com/office/drawing/2014/main" xmlns="" id="{D9064E54-0AB8-4FCE-B59B-80CB896E8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444625"/>
                        <a:ext cx="3143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9">
            <a:extLst>
              <a:ext uri="{FF2B5EF4-FFF2-40B4-BE49-F238E27FC236}">
                <a16:creationId xmlns:a16="http://schemas.microsoft.com/office/drawing/2014/main" xmlns="" id="{B01737CA-B074-4D78-964B-51ED8142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838" y="3030538"/>
            <a:ext cx="184151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5" name="Rectangle 20">
            <a:extLst>
              <a:ext uri="{FF2B5EF4-FFF2-40B4-BE49-F238E27FC236}">
                <a16:creationId xmlns:a16="http://schemas.microsoft.com/office/drawing/2014/main" xmlns="" id="{606B6D7D-A7F7-4A45-87E4-BC105C61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34591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6" name="Rectangle 22">
            <a:extLst>
              <a:ext uri="{FF2B5EF4-FFF2-40B4-BE49-F238E27FC236}">
                <a16:creationId xmlns:a16="http://schemas.microsoft.com/office/drawing/2014/main" xmlns="" id="{40561538-9A1B-47EF-8BDF-7849AC80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7" name="Rectangle 23">
            <a:extLst>
              <a:ext uri="{FF2B5EF4-FFF2-40B4-BE49-F238E27FC236}">
                <a16:creationId xmlns:a16="http://schemas.microsoft.com/office/drawing/2014/main" xmlns="" id="{0188BFFD-1037-4970-BB9A-58E46B943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575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52238" name="Rectangle 25">
            <a:extLst>
              <a:ext uri="{FF2B5EF4-FFF2-40B4-BE49-F238E27FC236}">
                <a16:creationId xmlns:a16="http://schemas.microsoft.com/office/drawing/2014/main" xmlns="" id="{63FC5F2F-7089-4950-8E11-28B5A75D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24" name="Object 24">
            <a:extLst>
              <a:ext uri="{FF2B5EF4-FFF2-40B4-BE49-F238E27FC236}">
                <a16:creationId xmlns:a16="http://schemas.microsoft.com/office/drawing/2014/main" xmlns="" id="{9F99F881-02BF-42AD-BD73-997E2262E2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1455738"/>
          <a:ext cx="3413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5" imgW="177646" imgH="393359" progId="Equation.3">
                  <p:embed/>
                </p:oleObj>
              </mc:Choice>
              <mc:Fallback>
                <p:oleObj name="Equation" r:id="rId5" imgW="177646" imgH="393359" progId="Equation.3">
                  <p:embed/>
                  <p:pic>
                    <p:nvPicPr>
                      <p:cNvPr id="25624" name="Object 24">
                        <a:extLst>
                          <a:ext uri="{FF2B5EF4-FFF2-40B4-BE49-F238E27FC236}">
                            <a16:creationId xmlns:a16="http://schemas.microsoft.com/office/drawing/2014/main" xmlns="" id="{9F99F881-02BF-42AD-BD73-997E2262E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455738"/>
                        <a:ext cx="3413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26">
            <a:extLst>
              <a:ext uri="{FF2B5EF4-FFF2-40B4-BE49-F238E27FC236}">
                <a16:creationId xmlns:a16="http://schemas.microsoft.com/office/drawing/2014/main" xmlns="" id="{73CB123F-99DD-4B27-9973-25C7EFCD2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938"/>
            <a:ext cx="320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 b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52241" name="Rectangle 29">
            <a:extLst>
              <a:ext uri="{FF2B5EF4-FFF2-40B4-BE49-F238E27FC236}">
                <a16:creationId xmlns:a16="http://schemas.microsoft.com/office/drawing/2014/main" xmlns="" id="{18111728-309E-454C-970E-61CC670C1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34686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30" name="Object 30">
            <a:extLst>
              <a:ext uri="{FF2B5EF4-FFF2-40B4-BE49-F238E27FC236}">
                <a16:creationId xmlns:a16="http://schemas.microsoft.com/office/drawing/2014/main" xmlns="" id="{3A3E1784-C635-45B1-9487-6A3DF671C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313" y="2341563"/>
          <a:ext cx="1657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7" imgW="876300" imgH="381000" progId="Equation.3">
                  <p:embed/>
                </p:oleObj>
              </mc:Choice>
              <mc:Fallback>
                <p:oleObj name="Equation" r:id="rId7" imgW="876300" imgH="381000" progId="Equation.3">
                  <p:embed/>
                  <p:pic>
                    <p:nvPicPr>
                      <p:cNvPr id="25630" name="Object 30">
                        <a:extLst>
                          <a:ext uri="{FF2B5EF4-FFF2-40B4-BE49-F238E27FC236}">
                            <a16:creationId xmlns:a16="http://schemas.microsoft.com/office/drawing/2014/main" xmlns="" id="{3A3E1784-C635-45B1-9487-6A3DF671C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341563"/>
                        <a:ext cx="16573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Rectangle 32">
            <a:extLst>
              <a:ext uri="{FF2B5EF4-FFF2-40B4-BE49-F238E27FC236}">
                <a16:creationId xmlns:a16="http://schemas.microsoft.com/office/drawing/2014/main" xmlns="" id="{4205BF72-FDAC-4CA7-922E-B54DC6A76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34353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5633" name="Object 33">
            <a:extLst>
              <a:ext uri="{FF2B5EF4-FFF2-40B4-BE49-F238E27FC236}">
                <a16:creationId xmlns:a16="http://schemas.microsoft.com/office/drawing/2014/main" xmlns="" id="{2E3AFD39-46E8-475B-80DF-748F29115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3359150"/>
          <a:ext cx="47593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9" imgW="2184400" imgH="457200" progId="Equation.3">
                  <p:embed/>
                </p:oleObj>
              </mc:Choice>
              <mc:Fallback>
                <p:oleObj name="Equation" r:id="rId9" imgW="2184400" imgH="457200" progId="Equation.3">
                  <p:embed/>
                  <p:pic>
                    <p:nvPicPr>
                      <p:cNvPr id="25633" name="Object 33">
                        <a:extLst>
                          <a:ext uri="{FF2B5EF4-FFF2-40B4-BE49-F238E27FC236}">
                            <a16:creationId xmlns:a16="http://schemas.microsoft.com/office/drawing/2014/main" xmlns="" id="{2E3AFD39-46E8-475B-80DF-748F29115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359150"/>
                        <a:ext cx="47593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4829DD5A-6FFF-4A23-B3E7-D9433FA38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260350"/>
            <a:ext cx="9398000" cy="4681538"/>
          </a:xfrm>
        </p:spPr>
        <p:txBody>
          <a:bodyPr/>
          <a:lstStyle/>
          <a:p>
            <a:r>
              <a:rPr lang="en-US" altLang="en-US" b="1">
                <a:latin typeface="Tahoma" panose="020B0604030504040204" pitchFamily="34" charset="0"/>
              </a:rPr>
              <a:t>4. </a:t>
            </a:r>
            <a:r>
              <a:rPr lang="id-ID" altLang="en-US" b="1">
                <a:latin typeface="Tahoma" panose="020B0604030504040204" pitchFamily="34" charset="0"/>
              </a:rPr>
              <a:t>Bentuk </a:t>
            </a:r>
            <a:r>
              <a:rPr lang="id-ID" altLang="en-US" b="1">
                <a:latin typeface="Tahoma" panose="020B0604030504040204" pitchFamily="34" charset="0"/>
                <a:sym typeface="Symbol" panose="05050102010706020507" pitchFamily="18" charset="2"/>
              </a:rPr>
              <a:t></a:t>
            </a:r>
            <a:r>
              <a:rPr lang="id-ID" altLang="en-US" b="1">
                <a:latin typeface="Tahoma" panose="020B0604030504040204" pitchFamily="34" charset="0"/>
              </a:rPr>
              <a:t> - </a:t>
            </a:r>
            <a:r>
              <a:rPr lang="id-ID" altLang="en-US" b="1">
                <a:latin typeface="Tahoma" panose="020B0604030504040204" pitchFamily="34" charset="0"/>
                <a:sym typeface="Symbol" panose="05050102010706020507" pitchFamily="18" charset="2"/>
              </a:rPr>
              <a:t></a:t>
            </a:r>
            <a:endParaRPr lang="id-ID" altLang="en-US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/>
              <a:t>   </a:t>
            </a:r>
            <a:r>
              <a:rPr lang="id-ID" altLang="en-US" sz="2400">
                <a:latin typeface="Tahoma" panose="020B0604030504040204" pitchFamily="34" charset="0"/>
              </a:rPr>
              <a:t>Misalkan  lim </a:t>
            </a:r>
            <a:r>
              <a:rPr lang="id-ID" altLang="en-US" sz="2400" i="1">
                <a:latin typeface="Tahoma" panose="020B0604030504040204" pitchFamily="34" charset="0"/>
              </a:rPr>
              <a:t>f</a:t>
            </a:r>
            <a:r>
              <a:rPr lang="id-ID" altLang="en-US" sz="2400">
                <a:latin typeface="Tahoma" panose="020B0604030504040204" pitchFamily="34" charset="0"/>
              </a:rPr>
              <a:t>(</a:t>
            </a:r>
            <a:r>
              <a:rPr lang="id-ID" altLang="en-US" sz="2400" i="1">
                <a:latin typeface="Tahoma" panose="020B0604030504040204" pitchFamily="34" charset="0"/>
              </a:rPr>
              <a:t>x</a:t>
            </a:r>
            <a:r>
              <a:rPr lang="id-ID" altLang="en-US" sz="2400">
                <a:latin typeface="Tahoma" panose="020B0604030504040204" pitchFamily="34" charset="0"/>
              </a:rPr>
              <a:t>)=lim </a:t>
            </a:r>
            <a:r>
              <a:rPr lang="id-ID" altLang="en-US" sz="2400" i="1">
                <a:latin typeface="Tahoma" panose="020B0604030504040204" pitchFamily="34" charset="0"/>
              </a:rPr>
              <a:t>g</a:t>
            </a:r>
            <a:r>
              <a:rPr lang="id-ID" altLang="en-US" sz="2400">
                <a:latin typeface="Tahoma" panose="020B0604030504040204" pitchFamily="34" charset="0"/>
              </a:rPr>
              <a:t>(</a:t>
            </a:r>
            <a:r>
              <a:rPr lang="id-ID" altLang="en-US" sz="2400" i="1">
                <a:latin typeface="Tahoma" panose="020B0604030504040204" pitchFamily="34" charset="0"/>
              </a:rPr>
              <a:t>x</a:t>
            </a:r>
            <a:r>
              <a:rPr lang="id-ID" altLang="en-US" sz="2400">
                <a:latin typeface="Tahoma" panose="020B0604030504040204" pitchFamily="34" charset="0"/>
              </a:rPr>
              <a:t>) = </a:t>
            </a:r>
            <a:r>
              <a:rPr lang="id-ID" altLang="en-US" sz="2400">
                <a:latin typeface="Tahoma" panose="020B0604030504040204" pitchFamily="34" charset="0"/>
                <a:sym typeface="Symbol" panose="05050102010706020507" pitchFamily="18" charset="2"/>
              </a:rPr>
              <a:t></a:t>
            </a:r>
            <a:r>
              <a:rPr lang="id-ID" altLang="en-US" sz="2400">
                <a:latin typeface="Tahoma" panose="020B0604030504040204" pitchFamily="34" charset="0"/>
              </a:rPr>
              <a:t>. </a:t>
            </a:r>
            <a:r>
              <a:rPr lang="en-US" altLang="en-US" sz="2400">
                <a:latin typeface="Tahoma" panose="020B0604030504040204" pitchFamily="34" charset="0"/>
              </a:rPr>
              <a:t>U</a:t>
            </a:r>
            <a:r>
              <a:rPr lang="id-ID" altLang="en-US" sz="2400">
                <a:latin typeface="Tahoma" panose="020B0604030504040204" pitchFamily="34" charset="0"/>
              </a:rPr>
              <a:t>ntuk </a:t>
            </a:r>
            <a:r>
              <a:rPr lang="en-US" altLang="en-US" sz="2400">
                <a:latin typeface="Tahoma" panose="020B0604030504040204" pitchFamily="34" charset="0"/>
              </a:rPr>
              <a:t>menghitung</a:t>
            </a:r>
            <a:r>
              <a:rPr lang="id-ID" altLang="en-US" sz="2400">
                <a:latin typeface="Tahoma" panose="020B0604030504040204" pitchFamily="34" charset="0"/>
              </a:rPr>
              <a:t> </a:t>
            </a:r>
            <a:endParaRPr lang="en-US" altLang="en-US" sz="240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ahoma" panose="020B0604030504040204" pitchFamily="34" charset="0"/>
              </a:rPr>
              <a:t>   </a:t>
            </a:r>
            <a:r>
              <a:rPr lang="id-ID" altLang="en-US" sz="2400">
                <a:latin typeface="Tahoma" panose="020B0604030504040204" pitchFamily="34" charset="0"/>
              </a:rPr>
              <a:t>lim [ </a:t>
            </a:r>
            <a:r>
              <a:rPr lang="id-ID" altLang="en-US" sz="2400" i="1">
                <a:latin typeface="Tahoma" panose="020B0604030504040204" pitchFamily="34" charset="0"/>
              </a:rPr>
              <a:t>f</a:t>
            </a:r>
            <a:r>
              <a:rPr lang="id-ID" altLang="en-US" sz="2400">
                <a:latin typeface="Tahoma" panose="020B0604030504040204" pitchFamily="34" charset="0"/>
              </a:rPr>
              <a:t>(</a:t>
            </a:r>
            <a:r>
              <a:rPr lang="id-ID" altLang="en-US" sz="2400" i="1">
                <a:latin typeface="Tahoma" panose="020B0604030504040204" pitchFamily="34" charset="0"/>
              </a:rPr>
              <a:t>x</a:t>
            </a:r>
            <a:r>
              <a:rPr lang="id-ID" altLang="en-US" sz="2400">
                <a:latin typeface="Tahoma" panose="020B0604030504040204" pitchFamily="34" charset="0"/>
              </a:rPr>
              <a:t>) - </a:t>
            </a:r>
            <a:r>
              <a:rPr lang="id-ID" altLang="en-US" sz="2400" i="1">
                <a:latin typeface="Tahoma" panose="020B0604030504040204" pitchFamily="34" charset="0"/>
              </a:rPr>
              <a:t>g</a:t>
            </a:r>
            <a:r>
              <a:rPr lang="id-ID" altLang="en-US" sz="2400">
                <a:latin typeface="Tahoma" panose="020B0604030504040204" pitchFamily="34" charset="0"/>
              </a:rPr>
              <a:t>(</a:t>
            </a:r>
            <a:r>
              <a:rPr lang="id-ID" altLang="en-US" sz="2400" i="1">
                <a:latin typeface="Tahoma" panose="020B0604030504040204" pitchFamily="34" charset="0"/>
              </a:rPr>
              <a:t>x</a:t>
            </a:r>
            <a:r>
              <a:rPr lang="id-ID" altLang="en-US" sz="2400">
                <a:latin typeface="Tahoma" panose="020B0604030504040204" pitchFamily="34" charset="0"/>
              </a:rPr>
              <a:t>) ] dilakukan dengan menyederhanakan </a:t>
            </a:r>
            <a:endParaRPr lang="en-US" altLang="en-US" sz="240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ahoma" panose="020B0604030504040204" pitchFamily="34" charset="0"/>
              </a:rPr>
              <a:t>   </a:t>
            </a:r>
            <a:r>
              <a:rPr lang="id-ID" altLang="en-US" sz="2400">
                <a:latin typeface="Tahoma" panose="020B0604030504040204" pitchFamily="34" charset="0"/>
              </a:rPr>
              <a:t>bentuk [ </a:t>
            </a:r>
            <a:r>
              <a:rPr lang="id-ID" altLang="en-US" sz="2400" i="1">
                <a:latin typeface="Tahoma" panose="020B0604030504040204" pitchFamily="34" charset="0"/>
              </a:rPr>
              <a:t>f</a:t>
            </a:r>
            <a:r>
              <a:rPr lang="id-ID" altLang="en-US" sz="2400">
                <a:latin typeface="Tahoma" panose="020B0604030504040204" pitchFamily="34" charset="0"/>
              </a:rPr>
              <a:t>(</a:t>
            </a:r>
            <a:r>
              <a:rPr lang="id-ID" altLang="en-US" sz="2400" i="1">
                <a:latin typeface="Tahoma" panose="020B0604030504040204" pitchFamily="34" charset="0"/>
              </a:rPr>
              <a:t>x</a:t>
            </a:r>
            <a:r>
              <a:rPr lang="id-ID" altLang="en-US" sz="2400">
                <a:latin typeface="Tahoma" panose="020B0604030504040204" pitchFamily="34" charset="0"/>
              </a:rPr>
              <a:t>)- </a:t>
            </a:r>
            <a:r>
              <a:rPr lang="id-ID" altLang="en-US" sz="2400" i="1">
                <a:latin typeface="Tahoma" panose="020B0604030504040204" pitchFamily="34" charset="0"/>
              </a:rPr>
              <a:t>g</a:t>
            </a:r>
            <a:r>
              <a:rPr lang="id-ID" altLang="en-US" sz="2400">
                <a:latin typeface="Tahoma" panose="020B0604030504040204" pitchFamily="34" charset="0"/>
              </a:rPr>
              <a:t>(</a:t>
            </a:r>
            <a:r>
              <a:rPr lang="id-ID" altLang="en-US" sz="2400" i="1">
                <a:latin typeface="Tahoma" panose="020B0604030504040204" pitchFamily="34" charset="0"/>
              </a:rPr>
              <a:t>x</a:t>
            </a:r>
            <a:r>
              <a:rPr lang="id-ID" altLang="en-US" sz="2400">
                <a:latin typeface="Tahoma" panose="020B0604030504040204" pitchFamily="34" charset="0"/>
              </a:rPr>
              <a:t>) ] sehingga dapat dikerjakan menggunakan </a:t>
            </a:r>
            <a:endParaRPr lang="en-US" altLang="en-US" sz="240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ahoma" panose="020B0604030504040204" pitchFamily="34" charset="0"/>
              </a:rPr>
              <a:t>   </a:t>
            </a:r>
            <a:r>
              <a:rPr lang="id-ID" altLang="en-US" sz="2400">
                <a:latin typeface="Tahoma" panose="020B0604030504040204" pitchFamily="34" charset="0"/>
              </a:rPr>
              <a:t>cara yang telah dikenal sebelumnya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>
                <a:latin typeface="Tahoma" panose="020B0604030504040204" pitchFamily="34" charset="0"/>
              </a:rPr>
              <a:t>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>
                <a:latin typeface="Tahoma" panose="020B0604030504040204" pitchFamily="34" charset="0"/>
              </a:rPr>
              <a:t>    </a:t>
            </a:r>
            <a:r>
              <a:rPr lang="id-ID" altLang="en-US" sz="2400">
                <a:solidFill>
                  <a:srgbClr val="FF0066"/>
                </a:solidFill>
                <a:latin typeface="Tahoma" panose="020B0604030504040204" pitchFamily="34" charset="0"/>
              </a:rPr>
              <a:t>Contoh</a:t>
            </a:r>
            <a:r>
              <a:rPr lang="id-ID" altLang="en-US" sz="2400">
                <a:latin typeface="Tahoma" panose="020B0604030504040204" pitchFamily="34" charset="0"/>
              </a:rPr>
              <a:t> : Hitung </a:t>
            </a:r>
          </a:p>
          <a:p>
            <a:pPr>
              <a:buFont typeface="Wingdings" panose="05000000000000000000" pitchFamily="2" charset="2"/>
              <a:buNone/>
            </a:pPr>
            <a:endParaRPr lang="id-ID" altLang="en-US" sz="240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400">
                <a:latin typeface="Tahoma" panose="020B0604030504040204" pitchFamily="34" charset="0"/>
              </a:rPr>
              <a:t>    Jawab :</a:t>
            </a:r>
            <a:endParaRPr lang="id-ID" altLang="en-US" b="1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id-ID" altLang="en-US" sz="240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id-ID" altLang="en-US" sz="280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xmlns="" id="{24A6FADD-4963-4E27-911F-F15698147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5E3E4E1-0998-457F-B59A-9A8CB332F9F1}" type="slidenum">
              <a:rPr lang="en-US" altLang="en-US" sz="1200">
                <a:latin typeface="Arial Black" panose="020B0A04020102020204" pitchFamily="34" charset="0"/>
              </a:rPr>
              <a:pPr/>
              <a:t>35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3252" name="Rectangle 5">
            <a:extLst>
              <a:ext uri="{FF2B5EF4-FFF2-40B4-BE49-F238E27FC236}">
                <a16:creationId xmlns:a16="http://schemas.microsoft.com/office/drawing/2014/main" xmlns="" id="{91151412-DE87-430F-A1E0-4AD605E1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xmlns="" id="{7E54425A-A2E6-484F-8041-C5BE29A18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2997200"/>
          <a:ext cx="23399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1193800" imgH="368300" progId="Equation.3">
                  <p:embed/>
                </p:oleObj>
              </mc:Choice>
              <mc:Fallback>
                <p:oleObj name="Equation" r:id="rId3" imgW="1193800" imgH="3683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xmlns="" id="{7E54425A-A2E6-484F-8041-C5BE29A18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997200"/>
                        <a:ext cx="23399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>
            <a:extLst>
              <a:ext uri="{FF2B5EF4-FFF2-40B4-BE49-F238E27FC236}">
                <a16:creationId xmlns:a16="http://schemas.microsoft.com/office/drawing/2014/main" xmlns="" id="{3A25F64A-3EDD-46D1-90BD-5AE3C95C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888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55" name="Rectangle 8">
            <a:extLst>
              <a:ext uri="{FF2B5EF4-FFF2-40B4-BE49-F238E27FC236}">
                <a16:creationId xmlns:a16="http://schemas.microsoft.com/office/drawing/2014/main" xmlns="" id="{5511751C-4FE4-4D71-B6A5-3BE12B01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xmlns="" id="{0BD5C628-22A1-4FE5-A096-F80FC1046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4446588"/>
          <a:ext cx="90027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4724400" imgH="482600" progId="Equation.3">
                  <p:embed/>
                </p:oleObj>
              </mc:Choice>
              <mc:Fallback>
                <p:oleObj name="Equation" r:id="rId5" imgW="4724400" imgH="4826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xmlns="" id="{0BD5C628-22A1-4FE5-A096-F80FC1046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446588"/>
                        <a:ext cx="900271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9">
            <a:extLst>
              <a:ext uri="{FF2B5EF4-FFF2-40B4-BE49-F238E27FC236}">
                <a16:creationId xmlns:a16="http://schemas.microsoft.com/office/drawing/2014/main" xmlns="" id="{488AAF54-9BFF-4304-A22B-B81C99F96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56594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58" name="Rectangle 11">
            <a:extLst>
              <a:ext uri="{FF2B5EF4-FFF2-40B4-BE49-F238E27FC236}">
                <a16:creationId xmlns:a16="http://schemas.microsoft.com/office/drawing/2014/main" xmlns="" id="{733ADD83-2051-4927-88E8-6751CE12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9" name="Rectangle 12">
            <a:extLst>
              <a:ext uri="{FF2B5EF4-FFF2-40B4-BE49-F238E27FC236}">
                <a16:creationId xmlns:a16="http://schemas.microsoft.com/office/drawing/2014/main" xmlns="" id="{B66A3129-BB4C-4290-A4B0-FEAB1B88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53260" name="Rectangle 14">
            <a:extLst>
              <a:ext uri="{FF2B5EF4-FFF2-40B4-BE49-F238E27FC236}">
                <a16:creationId xmlns:a16="http://schemas.microsoft.com/office/drawing/2014/main" xmlns="" id="{F2271E45-729B-4C11-BA39-021BFA96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61" name="Rectangle 15">
            <a:extLst>
              <a:ext uri="{FF2B5EF4-FFF2-40B4-BE49-F238E27FC236}">
                <a16:creationId xmlns:a16="http://schemas.microsoft.com/office/drawing/2014/main" xmlns="" id="{A0C21C79-BD30-4CBF-B3FE-BF1D5013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1175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801" name="Object 25">
            <a:extLst>
              <a:ext uri="{FF2B5EF4-FFF2-40B4-BE49-F238E27FC236}">
                <a16:creationId xmlns:a16="http://schemas.microsoft.com/office/drawing/2014/main" xmlns="" id="{8CE11D3B-D31D-4A44-AA0A-7AB73427198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209800" y="3683000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3" imgW="952087" imgH="482391" progId="Equation.3">
                  <p:embed/>
                </p:oleObj>
              </mc:Choice>
              <mc:Fallback>
                <p:oleObj name="Equation" r:id="rId3" imgW="952087" imgH="482391" progId="Equation.3">
                  <p:embed/>
                  <p:pic>
                    <p:nvPicPr>
                      <p:cNvPr id="331801" name="Object 25">
                        <a:extLst>
                          <a:ext uri="{FF2B5EF4-FFF2-40B4-BE49-F238E27FC236}">
                            <a16:creationId xmlns:a16="http://schemas.microsoft.com/office/drawing/2014/main" xmlns="" id="{8CE11D3B-D31D-4A44-AA0A-7AB73427198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83000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07" name="Object 31">
            <a:extLst>
              <a:ext uri="{FF2B5EF4-FFF2-40B4-BE49-F238E27FC236}">
                <a16:creationId xmlns:a16="http://schemas.microsoft.com/office/drawing/2014/main" xmlns="" id="{B65CDCEA-D78A-4CBF-A216-BF329B23AAE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65663" y="2493963"/>
          <a:ext cx="15827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5" imgW="838200" imgH="685800" progId="Equation.3">
                  <p:embed/>
                </p:oleObj>
              </mc:Choice>
              <mc:Fallback>
                <p:oleObj name="Equation" r:id="rId5" imgW="838200" imgH="685800" progId="Equation.3">
                  <p:embed/>
                  <p:pic>
                    <p:nvPicPr>
                      <p:cNvPr id="331807" name="Object 31">
                        <a:extLst>
                          <a:ext uri="{FF2B5EF4-FFF2-40B4-BE49-F238E27FC236}">
                            <a16:creationId xmlns:a16="http://schemas.microsoft.com/office/drawing/2014/main" xmlns="" id="{B65CDCEA-D78A-4CBF-A216-BF329B23AAE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493963"/>
                        <a:ext cx="15827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14" name="Object 38">
            <a:extLst>
              <a:ext uri="{FF2B5EF4-FFF2-40B4-BE49-F238E27FC236}">
                <a16:creationId xmlns:a16="http://schemas.microsoft.com/office/drawing/2014/main" xmlns="" id="{84A9589A-A7B4-4E5A-B76F-9ED6C76630F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37100" y="4926013"/>
          <a:ext cx="15636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7" imgW="812447" imgH="457002" progId="Equation.3">
                  <p:embed/>
                </p:oleObj>
              </mc:Choice>
              <mc:Fallback>
                <p:oleObj name="Equation" r:id="rId7" imgW="812447" imgH="457002" progId="Equation.3">
                  <p:embed/>
                  <p:pic>
                    <p:nvPicPr>
                      <p:cNvPr id="331814" name="Object 38">
                        <a:extLst>
                          <a:ext uri="{FF2B5EF4-FFF2-40B4-BE49-F238E27FC236}">
                            <a16:creationId xmlns:a16="http://schemas.microsoft.com/office/drawing/2014/main" xmlns="" id="{84A9589A-A7B4-4E5A-B76F-9ED6C76630F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926013"/>
                        <a:ext cx="156368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Slide Number Placeholder 6">
            <a:extLst>
              <a:ext uri="{FF2B5EF4-FFF2-40B4-BE49-F238E27FC236}">
                <a16:creationId xmlns:a16="http://schemas.microsoft.com/office/drawing/2014/main" xmlns="" id="{45254744-169D-460D-8CAE-6B0F14623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F19018-4120-454D-BE7C-86ADCF0A16C1}" type="slidenum">
              <a:rPr lang="en-US" altLang="en-US" sz="1200">
                <a:latin typeface="Arial Black" panose="020B0A04020102020204" pitchFamily="34" charset="0"/>
              </a:rPr>
              <a:pPr/>
              <a:t>36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31780" name="Text Box 4">
            <a:extLst>
              <a:ext uri="{FF2B5EF4-FFF2-40B4-BE49-F238E27FC236}">
                <a16:creationId xmlns:a16="http://schemas.microsoft.com/office/drawing/2014/main" xmlns="" id="{8E81F21E-2AE1-440C-B375-2EEB2205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609600"/>
            <a:ext cx="1570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Soal Latihan</a:t>
            </a:r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xmlns="" id="{0A008C6F-98D8-48E4-BDEE-AE20CBA0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1781" name="Object 5">
            <a:extLst>
              <a:ext uri="{FF2B5EF4-FFF2-40B4-BE49-F238E27FC236}">
                <a16:creationId xmlns:a16="http://schemas.microsoft.com/office/drawing/2014/main" xmlns="" id="{17B830BE-26D0-4D6E-98A3-05B089D49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3789363"/>
          <a:ext cx="15113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9" imgW="914400" imgH="431800" progId="Equation.3">
                  <p:embed/>
                </p:oleObj>
              </mc:Choice>
              <mc:Fallback>
                <p:oleObj name="Equation" r:id="rId9" imgW="914400" imgH="431800" progId="Equation.3">
                  <p:embed/>
                  <p:pic>
                    <p:nvPicPr>
                      <p:cNvPr id="331781" name="Object 5">
                        <a:extLst>
                          <a:ext uri="{FF2B5EF4-FFF2-40B4-BE49-F238E27FC236}">
                            <a16:creationId xmlns:a16="http://schemas.microsoft.com/office/drawing/2014/main" xmlns="" id="{17B830BE-26D0-4D6E-98A3-05B089D49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3789363"/>
                        <a:ext cx="15113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8">
            <a:extLst>
              <a:ext uri="{FF2B5EF4-FFF2-40B4-BE49-F238E27FC236}">
                <a16:creationId xmlns:a16="http://schemas.microsoft.com/office/drawing/2014/main" xmlns="" id="{33AB73B9-7EB5-401A-BD7D-85754E61D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718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1783" name="Object 7">
            <a:extLst>
              <a:ext uri="{FF2B5EF4-FFF2-40B4-BE49-F238E27FC236}">
                <a16:creationId xmlns:a16="http://schemas.microsoft.com/office/drawing/2014/main" xmlns="" id="{CB3DA94E-3B40-4302-8137-7DA1695B3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3198813"/>
          <a:ext cx="144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11" imgW="850531" imgH="317362" progId="Equation.3">
                  <p:embed/>
                </p:oleObj>
              </mc:Choice>
              <mc:Fallback>
                <p:oleObj name="Equation" r:id="rId11" imgW="850531" imgH="317362" progId="Equation.3">
                  <p:embed/>
                  <p:pic>
                    <p:nvPicPr>
                      <p:cNvPr id="331783" name="Object 7">
                        <a:extLst>
                          <a:ext uri="{FF2B5EF4-FFF2-40B4-BE49-F238E27FC236}">
                            <a16:creationId xmlns:a16="http://schemas.microsoft.com/office/drawing/2014/main" xmlns="" id="{CB3DA94E-3B40-4302-8137-7DA1695B3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198813"/>
                        <a:ext cx="1441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0">
            <a:extLst>
              <a:ext uri="{FF2B5EF4-FFF2-40B4-BE49-F238E27FC236}">
                <a16:creationId xmlns:a16="http://schemas.microsoft.com/office/drawing/2014/main" xmlns="" id="{396B4C4A-F4AD-4763-A08A-F556D0DA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1785" name="Object 9">
            <a:extLst>
              <a:ext uri="{FF2B5EF4-FFF2-40B4-BE49-F238E27FC236}">
                <a16:creationId xmlns:a16="http://schemas.microsoft.com/office/drawing/2014/main" xmlns="" id="{83147BED-CD55-48F8-A565-3D7F6266FB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2376488"/>
          <a:ext cx="2089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13" imgW="1320227" imgH="431613" progId="Equation.3">
                  <p:embed/>
                </p:oleObj>
              </mc:Choice>
              <mc:Fallback>
                <p:oleObj name="Equation" r:id="rId13" imgW="1320227" imgH="431613" progId="Equation.3">
                  <p:embed/>
                  <p:pic>
                    <p:nvPicPr>
                      <p:cNvPr id="331785" name="Object 9">
                        <a:extLst>
                          <a:ext uri="{FF2B5EF4-FFF2-40B4-BE49-F238E27FC236}">
                            <a16:creationId xmlns:a16="http://schemas.microsoft.com/office/drawing/2014/main" xmlns="" id="{83147BED-CD55-48F8-A565-3D7F6266F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2376488"/>
                        <a:ext cx="20891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Rectangle 12">
            <a:extLst>
              <a:ext uri="{FF2B5EF4-FFF2-40B4-BE49-F238E27FC236}">
                <a16:creationId xmlns:a16="http://schemas.microsoft.com/office/drawing/2014/main" xmlns="" id="{3B758137-7A1C-48B2-93A9-C71B3E56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1787" name="Object 11">
            <a:extLst>
              <a:ext uri="{FF2B5EF4-FFF2-40B4-BE49-F238E27FC236}">
                <a16:creationId xmlns:a16="http://schemas.microsoft.com/office/drawing/2014/main" xmlns="" id="{DA64E99F-66D0-4AAD-BDC4-29CB25AE4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1593850"/>
          <a:ext cx="13684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Equation" r:id="rId15" imgW="876300" imgH="431800" progId="Equation.3">
                  <p:embed/>
                </p:oleObj>
              </mc:Choice>
              <mc:Fallback>
                <p:oleObj name="Equation" r:id="rId15" imgW="876300" imgH="431800" progId="Equation.3">
                  <p:embed/>
                  <p:pic>
                    <p:nvPicPr>
                      <p:cNvPr id="331787" name="Object 11">
                        <a:extLst>
                          <a:ext uri="{FF2B5EF4-FFF2-40B4-BE49-F238E27FC236}">
                            <a16:creationId xmlns:a16="http://schemas.microsoft.com/office/drawing/2014/main" xmlns="" id="{DA64E99F-66D0-4AAD-BDC4-29CB25AE4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593850"/>
                        <a:ext cx="13684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Rectangle 14">
            <a:extLst>
              <a:ext uri="{FF2B5EF4-FFF2-40B4-BE49-F238E27FC236}">
                <a16:creationId xmlns:a16="http://schemas.microsoft.com/office/drawing/2014/main" xmlns="" id="{815FD908-F69F-4B1E-A1D5-A42D3660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432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1789" name="Object 13">
            <a:extLst>
              <a:ext uri="{FF2B5EF4-FFF2-40B4-BE49-F238E27FC236}">
                <a16:creationId xmlns:a16="http://schemas.microsoft.com/office/drawing/2014/main" xmlns="" id="{90E3946D-0F42-4190-9937-5BE92ED8A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4672013"/>
          <a:ext cx="25209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1" name="Equation" r:id="rId17" imgW="1485900" imgH="368300" progId="Equation.3">
                  <p:embed/>
                </p:oleObj>
              </mc:Choice>
              <mc:Fallback>
                <p:oleObj name="Equation" r:id="rId17" imgW="1485900" imgH="368300" progId="Equation.3">
                  <p:embed/>
                  <p:pic>
                    <p:nvPicPr>
                      <p:cNvPr id="331789" name="Object 13">
                        <a:extLst>
                          <a:ext uri="{FF2B5EF4-FFF2-40B4-BE49-F238E27FC236}">
                            <a16:creationId xmlns:a16="http://schemas.microsoft.com/office/drawing/2014/main" xmlns="" id="{90E3946D-0F42-4190-9937-5BE92ED8A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4672013"/>
                        <a:ext cx="25209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16">
            <a:extLst>
              <a:ext uri="{FF2B5EF4-FFF2-40B4-BE49-F238E27FC236}">
                <a16:creationId xmlns:a16="http://schemas.microsoft.com/office/drawing/2014/main" xmlns="" id="{F319D861-9C40-4373-A1A7-FB941A30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46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1791" name="Object 15">
            <a:extLst>
              <a:ext uri="{FF2B5EF4-FFF2-40B4-BE49-F238E27FC236}">
                <a16:creationId xmlns:a16="http://schemas.microsoft.com/office/drawing/2014/main" xmlns="" id="{FCF833F8-3C15-466A-AB49-BFE76658B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663" y="1628775"/>
          <a:ext cx="30241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2" name="Equation" r:id="rId19" imgW="1841500" imgH="431800" progId="Equation.3">
                  <p:embed/>
                </p:oleObj>
              </mc:Choice>
              <mc:Fallback>
                <p:oleObj name="Equation" r:id="rId19" imgW="1841500" imgH="431800" progId="Equation.3">
                  <p:embed/>
                  <p:pic>
                    <p:nvPicPr>
                      <p:cNvPr id="331791" name="Object 15">
                        <a:extLst>
                          <a:ext uri="{FF2B5EF4-FFF2-40B4-BE49-F238E27FC236}">
                            <a16:creationId xmlns:a16="http://schemas.microsoft.com/office/drawing/2014/main" xmlns="" id="{FCF833F8-3C15-466A-AB49-BFE76658B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1628775"/>
                        <a:ext cx="30241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93" name="Rectangle 17">
            <a:extLst>
              <a:ext uri="{FF2B5EF4-FFF2-40B4-BE49-F238E27FC236}">
                <a16:creationId xmlns:a16="http://schemas.microsoft.com/office/drawing/2014/main" xmlns="" id="{A9A1C5E1-447D-4B9B-AAF8-506417727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050925"/>
            <a:ext cx="367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sv-SE" altLang="en-US"/>
              <a:t>Hitung limit berikut ( bila ada )</a:t>
            </a:r>
          </a:p>
        </p:txBody>
      </p:sp>
      <p:sp>
        <p:nvSpPr>
          <p:cNvPr id="331794" name="Text Box 18">
            <a:extLst>
              <a:ext uri="{FF2B5EF4-FFF2-40B4-BE49-F238E27FC236}">
                <a16:creationId xmlns:a16="http://schemas.microsoft.com/office/drawing/2014/main" xmlns="" id="{7585040D-1A26-4D96-8452-2E158F9F6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1762125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331795" name="Text Box 19">
            <a:extLst>
              <a:ext uri="{FF2B5EF4-FFF2-40B4-BE49-F238E27FC236}">
                <a16:creationId xmlns:a16="http://schemas.microsoft.com/office/drawing/2014/main" xmlns="" id="{DD995542-97A4-423D-9182-AC75CE495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554288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331796" name="Text Box 20">
            <a:extLst>
              <a:ext uri="{FF2B5EF4-FFF2-40B4-BE49-F238E27FC236}">
                <a16:creationId xmlns:a16="http://schemas.microsoft.com/office/drawing/2014/main" xmlns="" id="{0E603872-E03E-4779-A685-5430D916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01988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331797" name="Text Box 21">
            <a:extLst>
              <a:ext uri="{FF2B5EF4-FFF2-40B4-BE49-F238E27FC236}">
                <a16:creationId xmlns:a16="http://schemas.microsoft.com/office/drawing/2014/main" xmlns="" id="{CE7CE60F-3CC4-4855-B21A-E78333E49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400526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  <p:sp>
        <p:nvSpPr>
          <p:cNvPr id="331798" name="Text Box 22">
            <a:extLst>
              <a:ext uri="{FF2B5EF4-FFF2-40B4-BE49-F238E27FC236}">
                <a16:creationId xmlns:a16="http://schemas.microsoft.com/office/drawing/2014/main" xmlns="" id="{844C21A4-5FA6-4F6F-A116-DA1B9102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4786313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5.</a:t>
            </a:r>
          </a:p>
        </p:txBody>
      </p:sp>
      <p:sp>
        <p:nvSpPr>
          <p:cNvPr id="331799" name="Text Box 23">
            <a:extLst>
              <a:ext uri="{FF2B5EF4-FFF2-40B4-BE49-F238E27FC236}">
                <a16:creationId xmlns:a16="http://schemas.microsoft.com/office/drawing/2014/main" xmlns="" id="{1E7A50C1-9438-46C2-945E-9274DF73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18351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6.</a:t>
            </a:r>
          </a:p>
        </p:txBody>
      </p:sp>
      <p:sp>
        <p:nvSpPr>
          <p:cNvPr id="331800" name="Text Box 24">
            <a:extLst>
              <a:ext uri="{FF2B5EF4-FFF2-40B4-BE49-F238E27FC236}">
                <a16:creationId xmlns:a16="http://schemas.microsoft.com/office/drawing/2014/main" xmlns="" id="{FB2AE123-9760-4298-944F-CACCA836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38" y="3176588"/>
            <a:ext cx="38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7.</a:t>
            </a:r>
          </a:p>
        </p:txBody>
      </p:sp>
      <p:sp>
        <p:nvSpPr>
          <p:cNvPr id="331803" name="Text Box 27">
            <a:extLst>
              <a:ext uri="{FF2B5EF4-FFF2-40B4-BE49-F238E27FC236}">
                <a16:creationId xmlns:a16="http://schemas.microsoft.com/office/drawing/2014/main" xmlns="" id="{CE6365BD-2325-4A0D-9E32-699BA3580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4149725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8.</a:t>
            </a:r>
          </a:p>
        </p:txBody>
      </p:sp>
      <p:sp>
        <p:nvSpPr>
          <p:cNvPr id="331813" name="Text Box 37">
            <a:extLst>
              <a:ext uri="{FF2B5EF4-FFF2-40B4-BE49-F238E27FC236}">
                <a16:creationId xmlns:a16="http://schemas.microsoft.com/office/drawing/2014/main" xmlns="" id="{E00F3A96-D608-43B1-9F24-F6034A0EA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504825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3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3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3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3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3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93" grpId="0"/>
      <p:bldP spid="331794" grpId="0"/>
      <p:bldP spid="331795" grpId="0"/>
      <p:bldP spid="331796" grpId="0"/>
      <p:bldP spid="331797" grpId="0"/>
      <p:bldP spid="331798" grpId="0"/>
      <p:bldP spid="331799" grpId="0"/>
      <p:bldP spid="331800" grpId="0"/>
      <p:bldP spid="331803" grpId="0"/>
      <p:bldP spid="3318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AB0DEC71-B376-46E2-AC80-7B1D8E24B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620713"/>
            <a:ext cx="9398000" cy="6308725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 b="1"/>
              <a:t>5.4 </a:t>
            </a:r>
            <a:r>
              <a:rPr lang="id-ID" altLang="en-US" sz="3400" b="1"/>
              <a:t>Teorema Nilai Rata-rata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800" b="1">
                <a:latin typeface="Tahoma" panose="020B0604030504040204" pitchFamily="34" charset="0"/>
              </a:rPr>
              <a:t>Teorema 5.8 </a:t>
            </a:r>
            <a:r>
              <a:rPr lang="id-ID" altLang="en-US" sz="2800">
                <a:latin typeface="Tahoma" panose="020B0604030504040204" pitchFamily="34" charset="0"/>
              </a:rPr>
              <a:t> Misalkan </a:t>
            </a:r>
            <a:r>
              <a:rPr lang="id-ID" altLang="en-US" sz="2800" i="1">
                <a:latin typeface="Tahoma" panose="020B0604030504040204" pitchFamily="34" charset="0"/>
              </a:rPr>
              <a:t>f</a:t>
            </a:r>
            <a:r>
              <a:rPr lang="id-ID" altLang="en-US" sz="2800">
                <a:latin typeface="Tahoma" panose="020B0604030504040204" pitchFamily="34" charset="0"/>
              </a:rPr>
              <a:t> kontinu pada [</a:t>
            </a:r>
            <a:r>
              <a:rPr lang="id-ID" altLang="en-US" sz="2800" i="1">
                <a:latin typeface="Tahoma" panose="020B0604030504040204" pitchFamily="34" charset="0"/>
              </a:rPr>
              <a:t>a,b</a:t>
            </a:r>
            <a:r>
              <a:rPr lang="id-ID" altLang="en-US" sz="2800">
                <a:latin typeface="Tahoma" panose="020B0604030504040204" pitchFamily="34" charset="0"/>
              </a:rPr>
              <a:t>] dan </a:t>
            </a:r>
            <a:endParaRPr lang="en-US" altLang="en-US" sz="2800">
              <a:latin typeface="Tahoma" panose="020B0604030504040204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800">
                <a:latin typeface="Tahoma" panose="020B0604030504040204" pitchFamily="34" charset="0"/>
              </a:rPr>
              <a:t>diferensiabel pada (</a:t>
            </a:r>
            <a:r>
              <a:rPr lang="id-ID" altLang="en-US" sz="2800" i="1">
                <a:latin typeface="Tahoma" panose="020B0604030504040204" pitchFamily="34" charset="0"/>
              </a:rPr>
              <a:t>a,b</a:t>
            </a:r>
            <a:r>
              <a:rPr lang="id-ID" altLang="en-US" sz="2800">
                <a:latin typeface="Tahoma" panose="020B0604030504040204" pitchFamily="34" charset="0"/>
              </a:rPr>
              <a:t>), maka terdapat paling sedikit </a:t>
            </a:r>
            <a:endParaRPr lang="en-US" altLang="en-US" sz="2800">
              <a:latin typeface="Tahoma" panose="020B0604030504040204" pitchFamily="34" charset="0"/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d-ID" altLang="en-US" sz="2800">
                <a:latin typeface="Tahoma" panose="020B0604030504040204" pitchFamily="34" charset="0"/>
              </a:rPr>
              <a:t>satu </a:t>
            </a:r>
          </a:p>
          <a:p>
            <a:pPr marL="609600" indent="-60960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a</a:t>
            </a:r>
            <a:r>
              <a:rPr lang="id-ID" altLang="en-US" sz="2800">
                <a:latin typeface="Tahoma" panose="020B0604030504040204" pitchFamily="34" charset="0"/>
              </a:rPr>
              <a:t>tau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3333FF"/>
                </a:solidFill>
              </a:rPr>
              <a:t>    </a:t>
            </a:r>
            <a:r>
              <a:rPr lang="id-ID" altLang="en-US" b="1"/>
              <a:t>5.5 Masalah maksimum minimum lainnya</a:t>
            </a:r>
            <a:endParaRPr lang="id-ID" altLang="en-US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400"/>
              <a:t>Turunan dapat juga dipergunakan dalam menyelesaikan masala</a:t>
            </a:r>
            <a:r>
              <a:rPr lang="en-US" altLang="en-US" sz="2400"/>
              <a:t>h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altLang="en-US" sz="2400"/>
              <a:t>sehari-hari</a:t>
            </a:r>
            <a:r>
              <a:rPr lang="en-US" altLang="en-US" sz="2400"/>
              <a:t> yang berkaitan dengan masalah memaksimumkan/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meminimumkan fungsi. Langkah pertama yang harus dilakukan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adalah memodelkan masalah tersebut menjadi fungsi satu peubah. </a:t>
            </a:r>
            <a:endParaRPr lang="id-ID" altLang="en-US" sz="2400" b="1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Setelah itu gunakan aturan-aturan turunan untuk menentukan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nilai maksimum atau nilai minimum</a:t>
            </a:r>
            <a:endParaRPr lang="id-ID" altLang="en-US" sz="2400" b="1"/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xmlns="" id="{844971C5-B555-4EF9-B5F4-20B4B39F9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80C447-60E1-48A1-9C07-91C1B7527497}" type="slidenum">
              <a:rPr lang="en-US" altLang="en-US" sz="1200">
                <a:latin typeface="Arial Black" panose="020B0A04020102020204" pitchFamily="34" charset="0"/>
              </a:rPr>
              <a:pPr/>
              <a:t>37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xmlns="" id="{F57DD20F-EEE6-48C2-A15D-BAF45BBF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xmlns="" id="{8A1F6353-50DB-4022-811F-A25ABC1B6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2035175"/>
          <a:ext cx="43926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1930400" imgH="393700" progId="Equation.3">
                  <p:embed/>
                </p:oleObj>
              </mc:Choice>
              <mc:Fallback>
                <p:oleObj name="Equation" r:id="rId3" imgW="1930400" imgH="39370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xmlns="" id="{8A1F6353-50DB-4022-811F-A25ABC1B6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035175"/>
                        <a:ext cx="4392612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6">
            <a:extLst>
              <a:ext uri="{FF2B5EF4-FFF2-40B4-BE49-F238E27FC236}">
                <a16:creationId xmlns:a16="http://schemas.microsoft.com/office/drawing/2014/main" xmlns="" id="{D602FE7A-8ED3-4881-A6AF-089A354F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575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id-ID" altLang="en-US" sz="14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xmlns="" id="{91CD2750-A81B-427E-A59A-44575018D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2963863"/>
          <a:ext cx="41767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5" imgW="1663700" imgH="203200" progId="Equation.3">
                  <p:embed/>
                </p:oleObj>
              </mc:Choice>
              <mc:Fallback>
                <p:oleObj name="Equation" r:id="rId5" imgW="1663700" imgH="203200" progId="Equation.3">
                  <p:embed/>
                  <p:pic>
                    <p:nvPicPr>
                      <p:cNvPr id="27655" name="Object 7">
                        <a:extLst>
                          <a:ext uri="{FF2B5EF4-FFF2-40B4-BE49-F238E27FC236}">
                            <a16:creationId xmlns:a16="http://schemas.microsoft.com/office/drawing/2014/main" xmlns="" id="{91CD2750-A81B-427E-A59A-44575018D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963863"/>
                        <a:ext cx="41767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11">
            <a:extLst>
              <a:ext uri="{FF2B5EF4-FFF2-40B4-BE49-F238E27FC236}">
                <a16:creationId xmlns:a16="http://schemas.microsoft.com/office/drawing/2014/main" xmlns="" id="{BC8768A0-98E3-430B-8B44-EC253E2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12">
            <a:extLst>
              <a:ext uri="{FF2B5EF4-FFF2-40B4-BE49-F238E27FC236}">
                <a16:creationId xmlns:a16="http://schemas.microsoft.com/office/drawing/2014/main" xmlns="" id="{4DEDF3AD-B076-45A2-8FF8-8A394998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5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23">
            <a:extLst>
              <a:ext uri="{FF2B5EF4-FFF2-40B4-BE49-F238E27FC236}">
                <a16:creationId xmlns:a16="http://schemas.microsoft.com/office/drawing/2014/main" xmlns="" id="{48BA8110-0A18-4EC4-A33B-CA07F5F8F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xmlns="" id="{3BE94A31-509F-4474-990A-C6E87E3B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FD3F67D-62C4-42AB-A3AE-6780A35F1E7B}" type="slidenum">
              <a:rPr lang="en-US" altLang="en-US" sz="1200">
                <a:latin typeface="Arial Black" panose="020B0A04020102020204" pitchFamily="34" charset="0"/>
              </a:rPr>
              <a:pPr/>
              <a:t>38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6421" name="Text Box 5">
            <a:extLst>
              <a:ext uri="{FF2B5EF4-FFF2-40B4-BE49-F238E27FC236}">
                <a16:creationId xmlns:a16="http://schemas.microsoft.com/office/drawing/2014/main" xmlns="" id="{64B71295-01DF-46C2-8D0F-A1F06587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33413"/>
            <a:ext cx="125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Contoh:</a:t>
            </a:r>
          </a:p>
        </p:txBody>
      </p:sp>
      <p:sp>
        <p:nvSpPr>
          <p:cNvPr id="316422" name="Text Box 6">
            <a:extLst>
              <a:ext uri="{FF2B5EF4-FFF2-40B4-BE49-F238E27FC236}">
                <a16:creationId xmlns:a16="http://schemas.microsoft.com/office/drawing/2014/main" xmlns="" id="{C85F5D5C-AD00-4F58-87EE-8F4109DB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36650"/>
            <a:ext cx="8108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 sz="2400"/>
              <a:t>Tentukan ukuran persegi panjang yang dapat dibuat </a:t>
            </a:r>
          </a:p>
          <a:p>
            <a:pPr algn="l"/>
            <a:r>
              <a:rPr lang="en-US" altLang="en-US" sz="2400"/>
              <a:t>	dari kawat sepanjang 100 cm agar luasnya maksimum  </a:t>
            </a:r>
          </a:p>
        </p:txBody>
      </p:sp>
      <p:sp>
        <p:nvSpPr>
          <p:cNvPr id="316423" name="Rectangle 7">
            <a:extLst>
              <a:ext uri="{FF2B5EF4-FFF2-40B4-BE49-F238E27FC236}">
                <a16:creationId xmlns:a16="http://schemas.microsoft.com/office/drawing/2014/main" xmlns="" id="{DD6D9275-0562-482B-9F51-34CB4312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775" y="2924175"/>
            <a:ext cx="309562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6424" name="Text Box 8">
            <a:extLst>
              <a:ext uri="{FF2B5EF4-FFF2-40B4-BE49-F238E27FC236}">
                <a16:creationId xmlns:a16="http://schemas.microsoft.com/office/drawing/2014/main" xmlns="" id="{4E023173-CED2-4009-9CE5-48A5CFFB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916113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>
                <a:solidFill>
                  <a:srgbClr val="FF0066"/>
                </a:solidFill>
              </a:rPr>
              <a:t>jawab</a:t>
            </a:r>
          </a:p>
        </p:txBody>
      </p:sp>
      <p:sp>
        <p:nvSpPr>
          <p:cNvPr id="316425" name="Text Box 9">
            <a:extLst>
              <a:ext uri="{FF2B5EF4-FFF2-40B4-BE49-F238E27FC236}">
                <a16:creationId xmlns:a16="http://schemas.microsoft.com/office/drawing/2014/main" xmlns="" id="{5B271494-C04C-4375-A226-4245E520A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2338388"/>
            <a:ext cx="284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Misal panjang y, lebar x</a:t>
            </a:r>
          </a:p>
        </p:txBody>
      </p:sp>
      <p:sp>
        <p:nvSpPr>
          <p:cNvPr id="316426" name="Text Box 10">
            <a:extLst>
              <a:ext uri="{FF2B5EF4-FFF2-40B4-BE49-F238E27FC236}">
                <a16:creationId xmlns:a16="http://schemas.microsoft.com/office/drawing/2014/main" xmlns="" id="{08B0C5AF-2121-47AD-8C0E-B43D238F7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49237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y</a:t>
            </a:r>
          </a:p>
        </p:txBody>
      </p:sp>
      <p:sp>
        <p:nvSpPr>
          <p:cNvPr id="316427" name="Text Box 11">
            <a:extLst>
              <a:ext uri="{FF2B5EF4-FFF2-40B4-BE49-F238E27FC236}">
                <a16:creationId xmlns:a16="http://schemas.microsoft.com/office/drawing/2014/main" xmlns="" id="{1F8C6329-5219-42D8-84DD-D01BAE3F6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068638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6428" name="Text Box 12">
            <a:extLst>
              <a:ext uri="{FF2B5EF4-FFF2-40B4-BE49-F238E27FC236}">
                <a16:creationId xmlns:a16="http://schemas.microsoft.com/office/drawing/2014/main" xmlns="" id="{FD72E7E2-E4A8-49CE-BE1C-82CE6D5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3992563"/>
            <a:ext cx="1833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Luas= L = x y,</a:t>
            </a:r>
          </a:p>
        </p:txBody>
      </p:sp>
      <p:sp>
        <p:nvSpPr>
          <p:cNvPr id="56331" name="Text Box 13">
            <a:extLst>
              <a:ext uri="{FF2B5EF4-FFF2-40B4-BE49-F238E27FC236}">
                <a16:creationId xmlns:a16="http://schemas.microsoft.com/office/drawing/2014/main" xmlns="" id="{E7E86C1E-B2B1-447A-8F34-9BCE85854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9941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/>
          </a:p>
        </p:txBody>
      </p:sp>
      <p:sp>
        <p:nvSpPr>
          <p:cNvPr id="316430" name="Text Box 14">
            <a:extLst>
              <a:ext uri="{FF2B5EF4-FFF2-40B4-BE49-F238E27FC236}">
                <a16:creationId xmlns:a16="http://schemas.microsoft.com/office/drawing/2014/main" xmlns="" id="{D35F2BCE-C39C-49E6-BD27-C5A3E2D8A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4017963"/>
            <a:ext cx="422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karena 2x + 2y = 100 </a:t>
            </a:r>
            <a:r>
              <a:rPr lang="en-US" altLang="en-US">
                <a:sym typeface="Wingdings" panose="05000000000000000000" pitchFamily="2" charset="2"/>
              </a:rPr>
              <a:t> y = 50 - x</a:t>
            </a:r>
            <a:endParaRPr lang="en-US" altLang="en-US"/>
          </a:p>
        </p:txBody>
      </p:sp>
      <p:sp>
        <p:nvSpPr>
          <p:cNvPr id="316431" name="Text Box 15">
            <a:extLst>
              <a:ext uri="{FF2B5EF4-FFF2-40B4-BE49-F238E27FC236}">
                <a16:creationId xmlns:a16="http://schemas.microsoft.com/office/drawing/2014/main" xmlns="" id="{B1335545-81EC-4926-9EC9-344EE717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00550"/>
            <a:ext cx="386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Sehingga Luas = L(x) = x(50-x) </a:t>
            </a:r>
          </a:p>
        </p:txBody>
      </p:sp>
      <p:sp>
        <p:nvSpPr>
          <p:cNvPr id="56334" name="Rectangle 23">
            <a:extLst>
              <a:ext uri="{FF2B5EF4-FFF2-40B4-BE49-F238E27FC236}">
                <a16:creationId xmlns:a16="http://schemas.microsoft.com/office/drawing/2014/main" xmlns="" id="{3AFBB7BF-AC09-4ADD-9C42-4FC0475C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6438" name="Object 22">
            <a:extLst>
              <a:ext uri="{FF2B5EF4-FFF2-40B4-BE49-F238E27FC236}">
                <a16:creationId xmlns:a16="http://schemas.microsoft.com/office/drawing/2014/main" xmlns="" id="{3A71900B-46E8-4C5C-B3D5-50DAC5309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2175" y="4365625"/>
          <a:ext cx="14493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3" imgW="711200" imgH="228600" progId="Equation.3">
                  <p:embed/>
                </p:oleObj>
              </mc:Choice>
              <mc:Fallback>
                <p:oleObj name="Equation" r:id="rId3" imgW="711200" imgH="228600" progId="Equation.3">
                  <p:embed/>
                  <p:pic>
                    <p:nvPicPr>
                      <p:cNvPr id="316438" name="Object 22">
                        <a:extLst>
                          <a:ext uri="{FF2B5EF4-FFF2-40B4-BE49-F238E27FC236}">
                            <a16:creationId xmlns:a16="http://schemas.microsoft.com/office/drawing/2014/main" xmlns="" id="{3A71900B-46E8-4C5C-B3D5-50DAC5309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365625"/>
                        <a:ext cx="14493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Rectangle 25">
            <a:extLst>
              <a:ext uri="{FF2B5EF4-FFF2-40B4-BE49-F238E27FC236}">
                <a16:creationId xmlns:a16="http://schemas.microsoft.com/office/drawing/2014/main" xmlns="" id="{CC68194B-693C-4850-85DC-72AF0EDA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6440" name="Object 24">
            <a:extLst>
              <a:ext uri="{FF2B5EF4-FFF2-40B4-BE49-F238E27FC236}">
                <a16:creationId xmlns:a16="http://schemas.microsoft.com/office/drawing/2014/main" xmlns="" id="{FD92D8F6-E44F-4F25-B8FD-7745A75BA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6963" y="4448175"/>
          <a:ext cx="12239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5" imgW="660113" imgH="177723" progId="Equation.3">
                  <p:embed/>
                </p:oleObj>
              </mc:Choice>
              <mc:Fallback>
                <p:oleObj name="Equation" r:id="rId5" imgW="660113" imgH="177723" progId="Equation.3">
                  <p:embed/>
                  <p:pic>
                    <p:nvPicPr>
                      <p:cNvPr id="316440" name="Object 24">
                        <a:extLst>
                          <a:ext uri="{FF2B5EF4-FFF2-40B4-BE49-F238E27FC236}">
                            <a16:creationId xmlns:a16="http://schemas.microsoft.com/office/drawing/2014/main" xmlns="" id="{FD92D8F6-E44F-4F25-B8FD-7745A75BA4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4448175"/>
                        <a:ext cx="122396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27">
            <a:extLst>
              <a:ext uri="{FF2B5EF4-FFF2-40B4-BE49-F238E27FC236}">
                <a16:creationId xmlns:a16="http://schemas.microsoft.com/office/drawing/2014/main" xmlns="" id="{59ABDF79-7A52-43B4-BEA3-1AD0782B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6442" name="Object 26">
            <a:extLst>
              <a:ext uri="{FF2B5EF4-FFF2-40B4-BE49-F238E27FC236}">
                <a16:creationId xmlns:a16="http://schemas.microsoft.com/office/drawing/2014/main" xmlns="" id="{56DC7A81-5CA4-4C36-AC15-789F54996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4797425"/>
          <a:ext cx="1728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7" imgW="977476" imgH="203112" progId="Equation.3">
                  <p:embed/>
                </p:oleObj>
              </mc:Choice>
              <mc:Fallback>
                <p:oleObj name="Equation" r:id="rId7" imgW="977476" imgH="203112" progId="Equation.3">
                  <p:embed/>
                  <p:pic>
                    <p:nvPicPr>
                      <p:cNvPr id="316442" name="Object 26">
                        <a:extLst>
                          <a:ext uri="{FF2B5EF4-FFF2-40B4-BE49-F238E27FC236}">
                            <a16:creationId xmlns:a16="http://schemas.microsoft.com/office/drawing/2014/main" xmlns="" id="{56DC7A81-5CA4-4C36-AC15-789F54996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797425"/>
                        <a:ext cx="17287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44" name="Text Box 28">
            <a:extLst>
              <a:ext uri="{FF2B5EF4-FFF2-40B4-BE49-F238E27FC236}">
                <a16:creationId xmlns:a16="http://schemas.microsoft.com/office/drawing/2014/main" xmlns="" id="{9649EE8F-DFF3-42DB-8EAC-F3E0A364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4760913"/>
            <a:ext cx="436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>
                <a:sym typeface="Wingdings" panose="05000000000000000000" pitchFamily="2" charset="2"/>
              </a:rPr>
              <a:t></a:t>
            </a:r>
            <a:endParaRPr lang="en-US" altLang="en-US"/>
          </a:p>
        </p:txBody>
      </p:sp>
      <p:sp>
        <p:nvSpPr>
          <p:cNvPr id="316445" name="Text Box 29">
            <a:extLst>
              <a:ext uri="{FF2B5EF4-FFF2-40B4-BE49-F238E27FC236}">
                <a16:creationId xmlns:a16="http://schemas.microsoft.com/office/drawing/2014/main" xmlns="" id="{D731678B-454D-4462-BE53-138FB1BD1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472440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 = 25</a:t>
            </a:r>
          </a:p>
        </p:txBody>
      </p:sp>
      <p:sp>
        <p:nvSpPr>
          <p:cNvPr id="56342" name="Rectangle 32">
            <a:extLst>
              <a:ext uri="{FF2B5EF4-FFF2-40B4-BE49-F238E27FC236}">
                <a16:creationId xmlns:a16="http://schemas.microsoft.com/office/drawing/2014/main" xmlns="" id="{12298A8E-5F9C-4A64-818D-F29E2333E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6447" name="Object 31">
            <a:extLst>
              <a:ext uri="{FF2B5EF4-FFF2-40B4-BE49-F238E27FC236}">
                <a16:creationId xmlns:a16="http://schemas.microsoft.com/office/drawing/2014/main" xmlns="" id="{EA643FB6-D374-4B23-8069-F6118D35C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75" y="5133975"/>
          <a:ext cx="20161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9" imgW="1016000" imgH="203200" progId="Equation.3">
                  <p:embed/>
                </p:oleObj>
              </mc:Choice>
              <mc:Fallback>
                <p:oleObj name="Equation" r:id="rId9" imgW="1016000" imgH="203200" progId="Equation.3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:a16="http://schemas.microsoft.com/office/drawing/2014/main" xmlns="" id="{EA643FB6-D374-4B23-8069-F6118D35C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5133975"/>
                        <a:ext cx="20161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49" name="Text Box 33">
            <a:extLst>
              <a:ext uri="{FF2B5EF4-FFF2-40B4-BE49-F238E27FC236}">
                <a16:creationId xmlns:a16="http://schemas.microsoft.com/office/drawing/2014/main" xmlns="" id="{2DE59489-231C-40C1-A383-114271214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5084763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Karena </a:t>
            </a:r>
          </a:p>
        </p:txBody>
      </p:sp>
      <p:sp>
        <p:nvSpPr>
          <p:cNvPr id="316450" name="Text Box 34">
            <a:extLst>
              <a:ext uri="{FF2B5EF4-FFF2-40B4-BE49-F238E27FC236}">
                <a16:creationId xmlns:a16="http://schemas.microsoft.com/office/drawing/2014/main" xmlns="" id="{E532D2FF-81A6-495B-A37F-F8DF3A7C1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84763"/>
            <a:ext cx="4060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maka di x = 25 terjadi maks lokal.</a:t>
            </a:r>
          </a:p>
        </p:txBody>
      </p:sp>
      <p:sp>
        <p:nvSpPr>
          <p:cNvPr id="316452" name="Text Box 36">
            <a:extLst>
              <a:ext uri="{FF2B5EF4-FFF2-40B4-BE49-F238E27FC236}">
                <a16:creationId xmlns:a16="http://schemas.microsoft.com/office/drawing/2014/main" xmlns="" id="{AD465D18-7714-4808-B90D-C5320623A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5481638"/>
            <a:ext cx="7927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Karena L(0) = 0, L(25) = 625, L(50) = 0 </a:t>
            </a:r>
            <a:r>
              <a:rPr lang="en-US" altLang="en-US">
                <a:sym typeface="Wingdings" panose="05000000000000000000" pitchFamily="2" charset="2"/>
              </a:rPr>
              <a:t> agar luas maks haruslah</a:t>
            </a:r>
          </a:p>
          <a:p>
            <a:pPr algn="l"/>
            <a:r>
              <a:rPr lang="en-US" altLang="en-US">
                <a:sym typeface="Wingdings" panose="05000000000000000000" pitchFamily="2" charset="2"/>
              </a:rPr>
              <a:t>x = 25 dan y = 25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3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3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3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3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1" grpId="0"/>
      <p:bldP spid="316422" grpId="0"/>
      <p:bldP spid="316423" grpId="0" animBg="1"/>
      <p:bldP spid="316424" grpId="0"/>
      <p:bldP spid="316425" grpId="0"/>
      <p:bldP spid="316426" grpId="0"/>
      <p:bldP spid="316427" grpId="0"/>
      <p:bldP spid="316428" grpId="0"/>
      <p:bldP spid="316430" grpId="0"/>
      <p:bldP spid="316431" grpId="0"/>
      <p:bldP spid="316444" grpId="0"/>
      <p:bldP spid="316445" grpId="0"/>
      <p:bldP spid="316449" grpId="0"/>
      <p:bldP spid="316450" grpId="0"/>
      <p:bldP spid="3164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8" name="Rectangle 4">
            <a:extLst>
              <a:ext uri="{FF2B5EF4-FFF2-40B4-BE49-F238E27FC236}">
                <a16:creationId xmlns:a16="http://schemas.microsoft.com/office/drawing/2014/main" xmlns="" id="{F788260A-75C1-4190-9893-A55811487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3050" y="620713"/>
            <a:ext cx="7986713" cy="14398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Tahoma" panose="020B0604030504040204" pitchFamily="34" charset="0"/>
              </a:rPr>
              <a:t>2. </a:t>
            </a:r>
            <a:r>
              <a:rPr lang="id-ID" altLang="en-US" sz="1800">
                <a:latin typeface="Tahoma" panose="020B0604030504040204" pitchFamily="34" charset="0"/>
              </a:rPr>
              <a:t> </a:t>
            </a:r>
            <a:r>
              <a:rPr lang="id-ID" altLang="en-US" sz="2000">
                <a:latin typeface="Tahoma" panose="020B0604030504040204" pitchFamily="34" charset="0"/>
              </a:rPr>
              <a:t>Sehelai karton berbentuk persegipanjang dengan ukuran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45 x 24 cm. Karton ini akan dibuat kotak tanpa tutup dengan cara </a:t>
            </a: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memotong keempat</a:t>
            </a:r>
            <a:r>
              <a:rPr lang="en-US" altLang="en-US" sz="2000">
                <a:latin typeface="Tahoma" panose="020B0604030504040204" pitchFamily="34" charset="0"/>
              </a:rPr>
              <a:t> pojoknya berupa</a:t>
            </a:r>
            <a:r>
              <a:rPr lang="id-ID" altLang="en-US" sz="2000">
                <a:latin typeface="Tahoma" panose="020B0604030504040204" pitchFamily="34" charset="0"/>
              </a:rPr>
              <a:t> bujur sangkar dan melipatnya.</a:t>
            </a: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Tentukan ukuran kotak agar volume kotak maksimum.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xmlns="" id="{C3844CE6-B095-4608-B8AB-C857BD72C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0419DA-4778-48D7-ACF7-F5F727F814BE}" type="slidenum">
              <a:rPr lang="en-US" altLang="en-US" sz="1200">
                <a:latin typeface="Arial Black" panose="020B0A04020102020204" pitchFamily="34" charset="0"/>
              </a:rPr>
              <a:pPr/>
              <a:t>39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8469" name="Rectangle 5">
            <a:extLst>
              <a:ext uri="{FF2B5EF4-FFF2-40B4-BE49-F238E27FC236}">
                <a16:creationId xmlns:a16="http://schemas.microsoft.com/office/drawing/2014/main" xmlns="" id="{44D5E8C7-5D28-4D26-A67B-AB4055F8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20938"/>
            <a:ext cx="288131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xmlns="" id="{505C0FE4-E0C1-48E7-A33C-7D74BA0F5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2432050"/>
            <a:ext cx="504825" cy="4238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471" name="Rectangle 7">
            <a:extLst>
              <a:ext uri="{FF2B5EF4-FFF2-40B4-BE49-F238E27FC236}">
                <a16:creationId xmlns:a16="http://schemas.microsoft.com/office/drawing/2014/main" xmlns="" id="{D7F3247C-723E-489C-B863-82994B40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292475"/>
            <a:ext cx="504825" cy="4238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472" name="Rectangle 8">
            <a:extLst>
              <a:ext uri="{FF2B5EF4-FFF2-40B4-BE49-F238E27FC236}">
                <a16:creationId xmlns:a16="http://schemas.microsoft.com/office/drawing/2014/main" xmlns="" id="{765F2D95-16DA-4811-A8D9-B0268F7E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20938"/>
            <a:ext cx="504825" cy="4238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473" name="Rectangle 9">
            <a:extLst>
              <a:ext uri="{FF2B5EF4-FFF2-40B4-BE49-F238E27FC236}">
                <a16:creationId xmlns:a16="http://schemas.microsoft.com/office/drawing/2014/main" xmlns="" id="{99C483B7-A0F1-4C82-8753-1E7A17266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292475"/>
            <a:ext cx="504825" cy="4238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474" name="Text Box 10">
            <a:extLst>
              <a:ext uri="{FF2B5EF4-FFF2-40B4-BE49-F238E27FC236}">
                <a16:creationId xmlns:a16="http://schemas.microsoft.com/office/drawing/2014/main" xmlns="" id="{01C69C45-D30B-4E3C-9A27-C0CAB34E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1978025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8475" name="Text Box 11">
            <a:extLst>
              <a:ext uri="{FF2B5EF4-FFF2-40B4-BE49-F238E27FC236}">
                <a16:creationId xmlns:a16="http://schemas.microsoft.com/office/drawing/2014/main" xmlns="" id="{793892D2-ED66-412D-B0AC-58AD9851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2338388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8476" name="Text Box 12">
            <a:extLst>
              <a:ext uri="{FF2B5EF4-FFF2-40B4-BE49-F238E27FC236}">
                <a16:creationId xmlns:a16="http://schemas.microsoft.com/office/drawing/2014/main" xmlns="" id="{EBF6499F-B611-4207-998F-F404AA39B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201988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8477" name="Text Box 13">
            <a:extLst>
              <a:ext uri="{FF2B5EF4-FFF2-40B4-BE49-F238E27FC236}">
                <a16:creationId xmlns:a16="http://schemas.microsoft.com/office/drawing/2014/main" xmlns="" id="{96C52154-4BD1-4AF7-8CB9-82960E047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635375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8478" name="Text Box 14">
            <a:extLst>
              <a:ext uri="{FF2B5EF4-FFF2-40B4-BE49-F238E27FC236}">
                <a16:creationId xmlns:a16="http://schemas.microsoft.com/office/drawing/2014/main" xmlns="" id="{938DECBE-9DC2-4D07-B93E-7ACF044F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2051050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45-2x</a:t>
            </a:r>
          </a:p>
        </p:txBody>
      </p:sp>
      <p:sp>
        <p:nvSpPr>
          <p:cNvPr id="318479" name="Text Box 15">
            <a:extLst>
              <a:ext uri="{FF2B5EF4-FFF2-40B4-BE49-F238E27FC236}">
                <a16:creationId xmlns:a16="http://schemas.microsoft.com/office/drawing/2014/main" xmlns="" id="{486DA4C7-E70E-4BC9-B662-293A5517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786063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24-2x</a:t>
            </a:r>
          </a:p>
        </p:txBody>
      </p:sp>
      <p:sp>
        <p:nvSpPr>
          <p:cNvPr id="318480" name="Text Box 16">
            <a:extLst>
              <a:ext uri="{FF2B5EF4-FFF2-40B4-BE49-F238E27FC236}">
                <a16:creationId xmlns:a16="http://schemas.microsoft.com/office/drawing/2014/main" xmlns="" id="{478BF4A0-EDA4-4F63-BE55-6C8AC6F56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312988"/>
            <a:ext cx="4449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Misal, panjang sisi potongan di pojok </a:t>
            </a:r>
          </a:p>
          <a:p>
            <a:pPr algn="l"/>
            <a:r>
              <a:rPr lang="en-US" altLang="en-US"/>
              <a:t>persegi panjang x, sehingga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xmlns="" id="{0D133AEA-33E0-4AAC-A5D4-4147FA3831C6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4652963"/>
            <a:ext cx="2952750" cy="1655762"/>
            <a:chOff x="625" y="2795"/>
            <a:chExt cx="1860" cy="1043"/>
          </a:xfrm>
        </p:grpSpPr>
        <p:sp>
          <p:nvSpPr>
            <p:cNvPr id="57377" name="AutoShape 17">
              <a:extLst>
                <a:ext uri="{FF2B5EF4-FFF2-40B4-BE49-F238E27FC236}">
                  <a16:creationId xmlns:a16="http://schemas.microsoft.com/office/drawing/2014/main" xmlns="" id="{DFD8ABA5-C8A5-48CF-966A-3D94FF62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795"/>
              <a:ext cx="1859" cy="1043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78" name="Line 18">
              <a:extLst>
                <a:ext uri="{FF2B5EF4-FFF2-40B4-BE49-F238E27FC236}">
                  <a16:creationId xmlns:a16="http://schemas.microsoft.com/office/drawing/2014/main" xmlns="" id="{B3C6D1F5-0718-46A6-9F96-97F585631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5" y="356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19">
              <a:extLst>
                <a:ext uri="{FF2B5EF4-FFF2-40B4-BE49-F238E27FC236}">
                  <a16:creationId xmlns:a16="http://schemas.microsoft.com/office/drawing/2014/main" xmlns="" id="{B8F37379-007E-4205-BEAF-52444F6FF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2795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20">
              <a:extLst>
                <a:ext uri="{FF2B5EF4-FFF2-40B4-BE49-F238E27FC236}">
                  <a16:creationId xmlns:a16="http://schemas.microsoft.com/office/drawing/2014/main" xmlns="" id="{95BCCB8D-93EA-4C7B-8C6A-8D99FE2AE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" y="3566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8485" name="AutoShape 21">
            <a:extLst>
              <a:ext uri="{FF2B5EF4-FFF2-40B4-BE49-F238E27FC236}">
                <a16:creationId xmlns:a16="http://schemas.microsoft.com/office/drawing/2014/main" xmlns="" id="{8FD25AA1-880A-47B2-8A60-AF9CE0BE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3933825"/>
            <a:ext cx="485775" cy="4333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487" name="Text Box 23">
            <a:extLst>
              <a:ext uri="{FF2B5EF4-FFF2-40B4-BE49-F238E27FC236}">
                <a16:creationId xmlns:a16="http://schemas.microsoft.com/office/drawing/2014/main" xmlns="" id="{77EE1515-0764-4820-901B-77A0403E4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6226175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45-2x</a:t>
            </a:r>
          </a:p>
        </p:txBody>
      </p:sp>
      <p:sp>
        <p:nvSpPr>
          <p:cNvPr id="318488" name="Text Box 24">
            <a:extLst>
              <a:ext uri="{FF2B5EF4-FFF2-40B4-BE49-F238E27FC236}">
                <a16:creationId xmlns:a16="http://schemas.microsoft.com/office/drawing/2014/main" xmlns="" id="{25646911-B5E0-4696-8F71-0D290E19D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5867400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24-2x</a:t>
            </a:r>
          </a:p>
        </p:txBody>
      </p:sp>
      <p:sp>
        <p:nvSpPr>
          <p:cNvPr id="318489" name="Text Box 25">
            <a:extLst>
              <a:ext uri="{FF2B5EF4-FFF2-40B4-BE49-F238E27FC236}">
                <a16:creationId xmlns:a16="http://schemas.microsoft.com/office/drawing/2014/main" xmlns="" id="{9AAE52DE-C9D2-4A84-A24D-EDD472ED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4859338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x</a:t>
            </a:r>
          </a:p>
        </p:txBody>
      </p:sp>
      <p:sp>
        <p:nvSpPr>
          <p:cNvPr id="318491" name="Text Box 27">
            <a:extLst>
              <a:ext uri="{FF2B5EF4-FFF2-40B4-BE49-F238E27FC236}">
                <a16:creationId xmlns:a16="http://schemas.microsoft.com/office/drawing/2014/main" xmlns="" id="{EC2128E6-CCFC-4C7B-A37A-4C67C7ECB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130550"/>
            <a:ext cx="295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V(x) = (45-2x) (24-2x) x</a:t>
            </a:r>
          </a:p>
        </p:txBody>
      </p:sp>
      <p:sp>
        <p:nvSpPr>
          <p:cNvPr id="57366" name="Text Box 28">
            <a:extLst>
              <a:ext uri="{FF2B5EF4-FFF2-40B4-BE49-F238E27FC236}">
                <a16:creationId xmlns:a16="http://schemas.microsoft.com/office/drawing/2014/main" xmlns="" id="{34867E53-F058-448A-A146-419E756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635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/>
          </a:p>
        </p:txBody>
      </p:sp>
      <p:sp>
        <p:nvSpPr>
          <p:cNvPr id="57367" name="Rectangle 30">
            <a:extLst>
              <a:ext uri="{FF2B5EF4-FFF2-40B4-BE49-F238E27FC236}">
                <a16:creationId xmlns:a16="http://schemas.microsoft.com/office/drawing/2014/main" xmlns="" id="{C6E8D1C5-9C11-41F1-9022-2C31BF7C1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8493" name="Object 29">
            <a:extLst>
              <a:ext uri="{FF2B5EF4-FFF2-40B4-BE49-F238E27FC236}">
                <a16:creationId xmlns:a16="http://schemas.microsoft.com/office/drawing/2014/main" xmlns="" id="{2F0BBBB5-3E10-4A50-AA5E-3DAE0CB25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7775" y="3551238"/>
          <a:ext cx="32083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" imgW="1739900" imgH="228600" progId="Equation.3">
                  <p:embed/>
                </p:oleObj>
              </mc:Choice>
              <mc:Fallback>
                <p:oleObj name="Equation" r:id="rId3" imgW="1739900" imgH="228600" progId="Equation.3">
                  <p:embed/>
                  <p:pic>
                    <p:nvPicPr>
                      <p:cNvPr id="318493" name="Object 29">
                        <a:extLst>
                          <a:ext uri="{FF2B5EF4-FFF2-40B4-BE49-F238E27FC236}">
                            <a16:creationId xmlns:a16="http://schemas.microsoft.com/office/drawing/2014/main" xmlns="" id="{2F0BBBB5-3E10-4A50-AA5E-3DAE0CB25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3551238"/>
                        <a:ext cx="32083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9" name="Rectangle 33">
            <a:extLst>
              <a:ext uri="{FF2B5EF4-FFF2-40B4-BE49-F238E27FC236}">
                <a16:creationId xmlns:a16="http://schemas.microsoft.com/office/drawing/2014/main" xmlns="" id="{3690CE39-9B55-43D7-84D8-2A481431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8496" name="Object 32">
            <a:extLst>
              <a:ext uri="{FF2B5EF4-FFF2-40B4-BE49-F238E27FC236}">
                <a16:creationId xmlns:a16="http://schemas.microsoft.com/office/drawing/2014/main" xmlns="" id="{ABEBD83A-7F39-409F-A76F-333936D3E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4525" y="3616325"/>
          <a:ext cx="1152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5" imgW="660113" imgH="177723" progId="Equation.3">
                  <p:embed/>
                </p:oleObj>
              </mc:Choice>
              <mc:Fallback>
                <p:oleObj name="Equation" r:id="rId5" imgW="660113" imgH="177723" progId="Equation.3">
                  <p:embed/>
                  <p:pic>
                    <p:nvPicPr>
                      <p:cNvPr id="318496" name="Object 32">
                        <a:extLst>
                          <a:ext uri="{FF2B5EF4-FFF2-40B4-BE49-F238E27FC236}">
                            <a16:creationId xmlns:a16="http://schemas.microsoft.com/office/drawing/2014/main" xmlns="" id="{ABEBD83A-7F39-409F-A76F-333936D3E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525" y="3616325"/>
                        <a:ext cx="1152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Rectangle 36">
            <a:extLst>
              <a:ext uri="{FF2B5EF4-FFF2-40B4-BE49-F238E27FC236}">
                <a16:creationId xmlns:a16="http://schemas.microsoft.com/office/drawing/2014/main" xmlns="" id="{AB75DE43-A101-4725-966B-41F1A8CE1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8499" name="Object 35">
            <a:extLst>
              <a:ext uri="{FF2B5EF4-FFF2-40B4-BE49-F238E27FC236}">
                <a16:creationId xmlns:a16="http://schemas.microsoft.com/office/drawing/2014/main" xmlns="" id="{A156956A-3426-416A-A721-0B9531EBD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4438" y="4054475"/>
          <a:ext cx="3168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7" imgW="1600200" imgH="228600" progId="Equation.3">
                  <p:embed/>
                </p:oleObj>
              </mc:Choice>
              <mc:Fallback>
                <p:oleObj name="Equation" r:id="rId7" imgW="1600200" imgH="228600" progId="Equation.3">
                  <p:embed/>
                  <p:pic>
                    <p:nvPicPr>
                      <p:cNvPr id="318499" name="Object 35">
                        <a:extLst>
                          <a:ext uri="{FF2B5EF4-FFF2-40B4-BE49-F238E27FC236}">
                            <a16:creationId xmlns:a16="http://schemas.microsoft.com/office/drawing/2014/main" xmlns="" id="{A156956A-3426-416A-A721-0B9531EBD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054475"/>
                        <a:ext cx="31686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3" name="Text Box 37">
            <a:extLst>
              <a:ext uri="{FF2B5EF4-FFF2-40B4-BE49-F238E27FC236}">
                <a16:creationId xmlns:a16="http://schemas.microsoft.com/office/drawing/2014/main" xmlns="" id="{024913CB-268F-446F-B8BE-2B922213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5704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/>
          </a:p>
        </p:txBody>
      </p:sp>
      <p:sp>
        <p:nvSpPr>
          <p:cNvPr id="57374" name="Rectangle 39">
            <a:extLst>
              <a:ext uri="{FF2B5EF4-FFF2-40B4-BE49-F238E27FC236}">
                <a16:creationId xmlns:a16="http://schemas.microsoft.com/office/drawing/2014/main" xmlns="" id="{A18F89C5-BD91-409A-83AD-C89DAAD4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8502" name="Object 38">
            <a:extLst>
              <a:ext uri="{FF2B5EF4-FFF2-40B4-BE49-F238E27FC236}">
                <a16:creationId xmlns:a16="http://schemas.microsoft.com/office/drawing/2014/main" xmlns="" id="{976728F6-6E1A-4310-9D1F-2A53B7F61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163" y="4570413"/>
          <a:ext cx="25209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Equation" r:id="rId9" imgW="1167893" imgH="203112" progId="Equation.3">
                  <p:embed/>
                </p:oleObj>
              </mc:Choice>
              <mc:Fallback>
                <p:oleObj name="Equation" r:id="rId9" imgW="1167893" imgH="203112" progId="Equation.3">
                  <p:embed/>
                  <p:pic>
                    <p:nvPicPr>
                      <p:cNvPr id="318502" name="Object 38">
                        <a:extLst>
                          <a:ext uri="{FF2B5EF4-FFF2-40B4-BE49-F238E27FC236}">
                            <a16:creationId xmlns:a16="http://schemas.microsoft.com/office/drawing/2014/main" xmlns="" id="{976728F6-6E1A-4310-9D1F-2A53B7F61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4570413"/>
                        <a:ext cx="25209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04" name="Text Box 40">
            <a:extLst>
              <a:ext uri="{FF2B5EF4-FFF2-40B4-BE49-F238E27FC236}">
                <a16:creationId xmlns:a16="http://schemas.microsoft.com/office/drawing/2014/main" xmlns="" id="{32425EB1-A0CF-448A-B656-2E679846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075238"/>
            <a:ext cx="4027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Sehingga diperoleh titik stasioner </a:t>
            </a:r>
          </a:p>
          <a:p>
            <a:pPr algn="l"/>
            <a:r>
              <a:rPr lang="en-US" altLang="en-US"/>
              <a:t>x = 18 dan x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2000"/>
                                        <p:tgtEl>
                                          <p:spTgt spid="3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3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3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3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3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3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3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31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318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318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 animBg="1"/>
      <p:bldP spid="318470" grpId="0" animBg="1"/>
      <p:bldP spid="318471" grpId="0" animBg="1"/>
      <p:bldP spid="318472" grpId="0" animBg="1"/>
      <p:bldP spid="318473" grpId="0" animBg="1"/>
      <p:bldP spid="318474" grpId="0"/>
      <p:bldP spid="318475" grpId="0"/>
      <p:bldP spid="318476" grpId="0"/>
      <p:bldP spid="318477" grpId="0"/>
      <p:bldP spid="318478" grpId="0"/>
      <p:bldP spid="318479" grpId="0"/>
      <p:bldP spid="318480" grpId="0"/>
      <p:bldP spid="318485" grpId="0" animBg="1"/>
      <p:bldP spid="318487" grpId="0"/>
      <p:bldP spid="318488" grpId="0"/>
      <p:bldP spid="318489" grpId="0"/>
      <p:bldP spid="3184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xmlns="" id="{CB1D7F0A-CC5C-4BD4-9BE1-59E3BB868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4C33D29-562E-4DA9-8403-FD0E6BD33CA6}" type="slidenum">
              <a:rPr lang="en-US" altLang="en-US" sz="1200">
                <a:latin typeface="Arial Black" panose="020B0A04020102020204" pitchFamily="34" charset="0"/>
              </a:rPr>
              <a:pPr/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77508" name="Line 4">
            <a:extLst>
              <a:ext uri="{FF2B5EF4-FFF2-40B4-BE49-F238E27FC236}">
                <a16:creationId xmlns:a16="http://schemas.microsoft.com/office/drawing/2014/main" xmlns="" id="{006FDF07-FCE4-4C08-B0AB-B841E9CF0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1268413"/>
            <a:ext cx="0" cy="2376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09" name="Line 5">
            <a:extLst>
              <a:ext uri="{FF2B5EF4-FFF2-40B4-BE49-F238E27FC236}">
                <a16:creationId xmlns:a16="http://schemas.microsoft.com/office/drawing/2014/main" xmlns="" id="{3E2BFFE8-9E94-48C5-8DAE-9C752888A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88" y="2565400"/>
            <a:ext cx="467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0" name="Line 6">
            <a:extLst>
              <a:ext uri="{FF2B5EF4-FFF2-40B4-BE49-F238E27FC236}">
                <a16:creationId xmlns:a16="http://schemas.microsoft.com/office/drawing/2014/main" xmlns="" id="{F8144C5B-8449-42CA-95FF-979105503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1844675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1" name="Freeform 7">
            <a:extLst>
              <a:ext uri="{FF2B5EF4-FFF2-40B4-BE49-F238E27FC236}">
                <a16:creationId xmlns:a16="http://schemas.microsoft.com/office/drawing/2014/main" xmlns="" id="{36B87D1A-06EC-4F9C-B1EA-37DB8026B244}"/>
              </a:ext>
            </a:extLst>
          </p:cNvPr>
          <p:cNvSpPr>
            <a:spLocks/>
          </p:cNvSpPr>
          <p:nvPr/>
        </p:nvSpPr>
        <p:spPr bwMode="auto">
          <a:xfrm>
            <a:off x="920750" y="1604963"/>
            <a:ext cx="3671888" cy="839787"/>
          </a:xfrm>
          <a:custGeom>
            <a:avLst/>
            <a:gdLst>
              <a:gd name="T0" fmla="*/ 0 w 2313"/>
              <a:gd name="T1" fmla="*/ 2147483647 h 529"/>
              <a:gd name="T2" fmla="*/ 2147483647 w 2313"/>
              <a:gd name="T3" fmla="*/ 2147483647 h 529"/>
              <a:gd name="T4" fmla="*/ 2147483647 w 2313"/>
              <a:gd name="T5" fmla="*/ 2147483647 h 529"/>
              <a:gd name="T6" fmla="*/ 2147483647 w 2313"/>
              <a:gd name="T7" fmla="*/ 2147483647 h 529"/>
              <a:gd name="T8" fmla="*/ 2147483647 w 2313"/>
              <a:gd name="T9" fmla="*/ 2147483647 h 529"/>
              <a:gd name="T10" fmla="*/ 2147483647 w 2313"/>
              <a:gd name="T11" fmla="*/ 2147483647 h 529"/>
              <a:gd name="T12" fmla="*/ 2147483647 w 2313"/>
              <a:gd name="T13" fmla="*/ 2147483647 h 5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13"/>
              <a:gd name="T22" fmla="*/ 0 h 529"/>
              <a:gd name="T23" fmla="*/ 2313 w 2313"/>
              <a:gd name="T24" fmla="*/ 529 h 5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13" h="529">
                <a:moveTo>
                  <a:pt x="0" y="514"/>
                </a:moveTo>
                <a:cubicBezTo>
                  <a:pt x="151" y="487"/>
                  <a:pt x="302" y="461"/>
                  <a:pt x="408" y="378"/>
                </a:cubicBezTo>
                <a:cubicBezTo>
                  <a:pt x="514" y="295"/>
                  <a:pt x="552" y="0"/>
                  <a:pt x="635" y="15"/>
                </a:cubicBezTo>
                <a:cubicBezTo>
                  <a:pt x="718" y="30"/>
                  <a:pt x="794" y="409"/>
                  <a:pt x="907" y="469"/>
                </a:cubicBezTo>
                <a:cubicBezTo>
                  <a:pt x="1020" y="529"/>
                  <a:pt x="1179" y="423"/>
                  <a:pt x="1315" y="378"/>
                </a:cubicBezTo>
                <a:cubicBezTo>
                  <a:pt x="1451" y="333"/>
                  <a:pt x="1558" y="226"/>
                  <a:pt x="1724" y="196"/>
                </a:cubicBezTo>
                <a:cubicBezTo>
                  <a:pt x="1890" y="166"/>
                  <a:pt x="2215" y="196"/>
                  <a:pt x="2313" y="1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xmlns="" id="{0CA84E15-0EE9-4913-B09B-A3CD5AAB3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1617663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y= b</a:t>
            </a:r>
          </a:p>
        </p:txBody>
      </p:sp>
      <p:sp>
        <p:nvSpPr>
          <p:cNvPr id="277514" name="Text Box 10">
            <a:extLst>
              <a:ext uri="{FF2B5EF4-FFF2-40B4-BE49-F238E27FC236}">
                <a16:creationId xmlns:a16="http://schemas.microsoft.com/office/drawing/2014/main" xmlns="" id="{A3897646-6548-4AB0-91DA-F24DFC7E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667125"/>
            <a:ext cx="462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Garis y = b asimtot datar karena</a:t>
            </a:r>
          </a:p>
        </p:txBody>
      </p:sp>
      <p:sp>
        <p:nvSpPr>
          <p:cNvPr id="277515" name="Text Box 11">
            <a:extLst>
              <a:ext uri="{FF2B5EF4-FFF2-40B4-BE49-F238E27FC236}">
                <a16:creationId xmlns:a16="http://schemas.microsoft.com/office/drawing/2014/main" xmlns="" id="{8E47DAA5-EAA1-4737-BCFA-B906AF9F4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305300"/>
            <a:ext cx="91201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Asimtot datar mungkin dipotong oleh grafik fungsi untuk x hingga</a:t>
            </a:r>
          </a:p>
          <a:p>
            <a:pPr algn="l"/>
            <a:r>
              <a:rPr lang="en-US" altLang="en-US" sz="2400"/>
              <a:t>Tapi, jika untuk x menuju tak hingga asimtot datar dihampiri oleh</a:t>
            </a:r>
          </a:p>
          <a:p>
            <a:pPr algn="l"/>
            <a:r>
              <a:rPr lang="en-US" altLang="en-US" sz="2400"/>
              <a:t>Grafik fungsi(tidak dipotong lagi)</a:t>
            </a:r>
          </a:p>
        </p:txBody>
      </p:sp>
      <p:sp>
        <p:nvSpPr>
          <p:cNvPr id="21514" name="Rectangle 13">
            <a:extLst>
              <a:ext uri="{FF2B5EF4-FFF2-40B4-BE49-F238E27FC236}">
                <a16:creationId xmlns:a16="http://schemas.microsoft.com/office/drawing/2014/main" xmlns="" id="{DEA36A5D-C35B-4822-B6D0-6FFAE57A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7516" name="Object 12">
            <a:extLst>
              <a:ext uri="{FF2B5EF4-FFF2-40B4-BE49-F238E27FC236}">
                <a16:creationId xmlns:a16="http://schemas.microsoft.com/office/drawing/2014/main" xmlns="" id="{991E0D95-6453-4EB3-A56C-D77E087FA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3681413"/>
          <a:ext cx="18732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850531" imgH="279279" progId="Equation.3">
                  <p:embed/>
                </p:oleObj>
              </mc:Choice>
              <mc:Fallback>
                <p:oleObj name="Equation" r:id="rId3" imgW="850531" imgH="279279" progId="Equation.3">
                  <p:embed/>
                  <p:pic>
                    <p:nvPicPr>
                      <p:cNvPr id="277516" name="Object 12">
                        <a:extLst>
                          <a:ext uri="{FF2B5EF4-FFF2-40B4-BE49-F238E27FC236}">
                            <a16:creationId xmlns:a16="http://schemas.microsoft.com/office/drawing/2014/main" xmlns="" id="{991E0D95-6453-4EB3-A56C-D77E087FA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3681413"/>
                        <a:ext cx="18732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30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2" grpId="0"/>
      <p:bldP spid="277514" grpId="0"/>
      <p:bldP spid="2775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xmlns="" id="{DE544BE1-F0CF-4AF8-9C99-DFC05FAE5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D237143-B6C3-48DB-B8F5-799205958EAE}" type="slidenum">
              <a:rPr lang="en-US" altLang="en-US" sz="1200">
                <a:latin typeface="Arial Black" panose="020B0A04020102020204" pitchFamily="34" charset="0"/>
              </a:rPr>
              <a:pPr/>
              <a:t>40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8371" name="Rectangle 5">
            <a:extLst>
              <a:ext uri="{FF2B5EF4-FFF2-40B4-BE49-F238E27FC236}">
                <a16:creationId xmlns:a16="http://schemas.microsoft.com/office/drawing/2014/main" xmlns="" id="{B6CC7C43-578A-4106-ADC6-7148465B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0516" name="Object 4">
            <a:extLst>
              <a:ext uri="{FF2B5EF4-FFF2-40B4-BE49-F238E27FC236}">
                <a16:creationId xmlns:a16="http://schemas.microsoft.com/office/drawing/2014/main" xmlns="" id="{05B04ADC-BB60-4E76-80E9-C008DF1779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213" y="733425"/>
          <a:ext cx="25923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3" imgW="1180588" imgH="203112" progId="Equation.3">
                  <p:embed/>
                </p:oleObj>
              </mc:Choice>
              <mc:Fallback>
                <p:oleObj name="Equation" r:id="rId3" imgW="1180588" imgH="203112" progId="Equation.3">
                  <p:embed/>
                  <p:pic>
                    <p:nvPicPr>
                      <p:cNvPr id="320516" name="Object 4">
                        <a:extLst>
                          <a:ext uri="{FF2B5EF4-FFF2-40B4-BE49-F238E27FC236}">
                            <a16:creationId xmlns:a16="http://schemas.microsoft.com/office/drawing/2014/main" xmlns="" id="{05B04ADC-BB60-4E76-80E9-C008DF1779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733425"/>
                        <a:ext cx="25923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8" name="Text Box 6">
            <a:extLst>
              <a:ext uri="{FF2B5EF4-FFF2-40B4-BE49-F238E27FC236}">
                <a16:creationId xmlns:a16="http://schemas.microsoft.com/office/drawing/2014/main" xmlns="" id="{5F6AA606-0422-4F62-96B2-899A55F80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136650"/>
            <a:ext cx="1530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Sehingga </a:t>
            </a:r>
          </a:p>
        </p:txBody>
      </p:sp>
      <p:sp>
        <p:nvSpPr>
          <p:cNvPr id="58374" name="Rectangle 8">
            <a:extLst>
              <a:ext uri="{FF2B5EF4-FFF2-40B4-BE49-F238E27FC236}">
                <a16:creationId xmlns:a16="http://schemas.microsoft.com/office/drawing/2014/main" xmlns="" id="{207C39B6-515C-470F-BC4F-D0B42C36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0519" name="Object 7">
            <a:extLst>
              <a:ext uri="{FF2B5EF4-FFF2-40B4-BE49-F238E27FC236}">
                <a16:creationId xmlns:a16="http://schemas.microsoft.com/office/drawing/2014/main" xmlns="" id="{E7FD31AE-D68C-484E-A36C-D7DB1EE9C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1576388"/>
          <a:ext cx="24336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5" imgW="1079032" imgH="203112" progId="Equation.3">
                  <p:embed/>
                </p:oleObj>
              </mc:Choice>
              <mc:Fallback>
                <p:oleObj name="Equation" r:id="rId5" imgW="1079032" imgH="203112" progId="Equation.3">
                  <p:embed/>
                  <p:pic>
                    <p:nvPicPr>
                      <p:cNvPr id="320519" name="Object 7">
                        <a:extLst>
                          <a:ext uri="{FF2B5EF4-FFF2-40B4-BE49-F238E27FC236}">
                            <a16:creationId xmlns:a16="http://schemas.microsoft.com/office/drawing/2014/main" xmlns="" id="{E7FD31AE-D68C-484E-A36C-D7DB1EE9C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576388"/>
                        <a:ext cx="24336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10">
            <a:extLst>
              <a:ext uri="{FF2B5EF4-FFF2-40B4-BE49-F238E27FC236}">
                <a16:creationId xmlns:a16="http://schemas.microsoft.com/office/drawing/2014/main" xmlns="" id="{CF81CC19-CBD1-4450-A4C8-DC66BDD0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0521" name="Object 9">
            <a:extLst>
              <a:ext uri="{FF2B5EF4-FFF2-40B4-BE49-F238E27FC236}">
                <a16:creationId xmlns:a16="http://schemas.microsoft.com/office/drawing/2014/main" xmlns="" id="{D0373898-CE04-481B-8A6A-7340995F9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2209800"/>
          <a:ext cx="23764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7" imgW="1117115" imgH="203112" progId="Equation.3">
                  <p:embed/>
                </p:oleObj>
              </mc:Choice>
              <mc:Fallback>
                <p:oleObj name="Equation" r:id="rId7" imgW="1117115" imgH="203112" progId="Equation.3">
                  <p:embed/>
                  <p:pic>
                    <p:nvPicPr>
                      <p:cNvPr id="320521" name="Object 9">
                        <a:extLst>
                          <a:ext uri="{FF2B5EF4-FFF2-40B4-BE49-F238E27FC236}">
                            <a16:creationId xmlns:a16="http://schemas.microsoft.com/office/drawing/2014/main" xmlns="" id="{D0373898-CE04-481B-8A6A-7340995F9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209800"/>
                        <a:ext cx="237648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3" name="Line 11">
            <a:extLst>
              <a:ext uri="{FF2B5EF4-FFF2-40B4-BE49-F238E27FC236}">
                <a16:creationId xmlns:a16="http://schemas.microsoft.com/office/drawing/2014/main" xmlns="" id="{07DFF6FA-BC28-46CD-A596-07762E08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18129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24" name="Text Box 12">
            <a:extLst>
              <a:ext uri="{FF2B5EF4-FFF2-40B4-BE49-F238E27FC236}">
                <a16:creationId xmlns:a16="http://schemas.microsoft.com/office/drawing/2014/main" xmlns="" id="{C932BF78-2C85-4DE1-A7C4-6E11CC94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1568450"/>
            <a:ext cx="360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di x =18 terjadi min lokal</a:t>
            </a:r>
          </a:p>
        </p:txBody>
      </p:sp>
      <p:sp>
        <p:nvSpPr>
          <p:cNvPr id="58380" name="Rectangle 14">
            <a:extLst>
              <a:ext uri="{FF2B5EF4-FFF2-40B4-BE49-F238E27FC236}">
                <a16:creationId xmlns:a16="http://schemas.microsoft.com/office/drawing/2014/main" xmlns="" id="{2E8911A9-BD8B-4F77-876F-A662CB756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0527" name="Line 15">
            <a:extLst>
              <a:ext uri="{FF2B5EF4-FFF2-40B4-BE49-F238E27FC236}">
                <a16:creationId xmlns:a16="http://schemas.microsoft.com/office/drawing/2014/main" xmlns="" id="{A52CBCBF-9691-4653-A3AA-58BC17172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24209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28" name="Text Box 16">
            <a:extLst>
              <a:ext uri="{FF2B5EF4-FFF2-40B4-BE49-F238E27FC236}">
                <a16:creationId xmlns:a16="http://schemas.microsoft.com/office/drawing/2014/main" xmlns="" id="{6D8C5D01-1F75-4B3B-B205-C50C7C7E5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2152650"/>
            <a:ext cx="374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di x = 5 terjadi maks lokal</a:t>
            </a:r>
          </a:p>
        </p:txBody>
      </p:sp>
      <p:sp>
        <p:nvSpPr>
          <p:cNvPr id="320529" name="Text Box 17">
            <a:extLst>
              <a:ext uri="{FF2B5EF4-FFF2-40B4-BE49-F238E27FC236}">
                <a16:creationId xmlns:a16="http://schemas.microsoft.com/office/drawing/2014/main" xmlns="" id="{E8F8B65C-2408-46C3-9FAF-39418A4D2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678113"/>
            <a:ext cx="7721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Untuk menentukan volume maksimum bandingkan nilai</a:t>
            </a:r>
          </a:p>
          <a:p>
            <a:pPr algn="l"/>
            <a:r>
              <a:rPr lang="en-US" altLang="en-US" sz="2400"/>
              <a:t>Volume jika x = 5 dan x = 0, x = 12 (batas Df)</a:t>
            </a:r>
          </a:p>
        </p:txBody>
      </p:sp>
      <p:sp>
        <p:nvSpPr>
          <p:cNvPr id="320530" name="Text Box 18">
            <a:extLst>
              <a:ext uri="{FF2B5EF4-FFF2-40B4-BE49-F238E27FC236}">
                <a16:creationId xmlns:a16="http://schemas.microsoft.com/office/drawing/2014/main" xmlns="" id="{EF24D0EE-19A3-426F-802A-EAFE1A9BA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13138"/>
            <a:ext cx="1358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V(0) = 0</a:t>
            </a:r>
          </a:p>
        </p:txBody>
      </p:sp>
      <p:sp>
        <p:nvSpPr>
          <p:cNvPr id="320531" name="Text Box 19">
            <a:extLst>
              <a:ext uri="{FF2B5EF4-FFF2-40B4-BE49-F238E27FC236}">
                <a16:creationId xmlns:a16="http://schemas.microsoft.com/office/drawing/2014/main" xmlns="" id="{B36100C3-E520-499F-9D62-5685F483A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3952875"/>
            <a:ext cx="1431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V(12)= 0</a:t>
            </a:r>
          </a:p>
        </p:txBody>
      </p:sp>
      <p:sp>
        <p:nvSpPr>
          <p:cNvPr id="320532" name="Text Box 20">
            <a:extLst>
              <a:ext uri="{FF2B5EF4-FFF2-40B4-BE49-F238E27FC236}">
                <a16:creationId xmlns:a16="http://schemas.microsoft.com/office/drawing/2014/main" xmlns="" id="{5E258523-09D9-4C2C-AA64-FA08D52A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4484688"/>
            <a:ext cx="1865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V(5) =2450 </a:t>
            </a:r>
          </a:p>
        </p:txBody>
      </p:sp>
      <p:sp>
        <p:nvSpPr>
          <p:cNvPr id="320533" name="Text Box 21">
            <a:extLst>
              <a:ext uri="{FF2B5EF4-FFF2-40B4-BE49-F238E27FC236}">
                <a16:creationId xmlns:a16="http://schemas.microsoft.com/office/drawing/2014/main" xmlns="" id="{E753DF3A-66AF-4E48-B26A-E43FB3C42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5026025"/>
            <a:ext cx="7283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Agar volume kotak maksimum maka ukuran kotak : </a:t>
            </a:r>
          </a:p>
          <a:p>
            <a:pPr algn="l"/>
            <a:r>
              <a:rPr lang="en-US" altLang="en-US" sz="2400"/>
              <a:t>panjang 35 cm lebar 14 cm  tinggi 5 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3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8" grpId="0"/>
      <p:bldP spid="320524" grpId="0"/>
      <p:bldP spid="320524" grpId="1"/>
      <p:bldP spid="320528" grpId="0"/>
      <p:bldP spid="320529" grpId="0"/>
      <p:bldP spid="320530" grpId="0"/>
      <p:bldP spid="320531" grpId="0"/>
      <p:bldP spid="320532" grpId="0"/>
      <p:bldP spid="3205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xmlns="" id="{4DC3F78D-FD90-4552-B437-E0C0E9CA9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B950F4-C8F2-4ABF-AF9C-AC1CB8A9B447}" type="slidenum">
              <a:rPr lang="en-US" altLang="en-US" sz="1200">
                <a:latin typeface="Arial Black" panose="020B0A04020102020204" pitchFamily="34" charset="0"/>
              </a:rPr>
              <a:pPr/>
              <a:t>41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21540" name="Text Box 4">
            <a:extLst>
              <a:ext uri="{FF2B5EF4-FFF2-40B4-BE49-F238E27FC236}">
                <a16:creationId xmlns:a16="http://schemas.microsoft.com/office/drawing/2014/main" xmlns="" id="{6C18C2EA-0C8F-4D34-90D0-EBA13249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70485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Bisa saja masalah yang dihadapi harus dimodelkan</a:t>
            </a:r>
          </a:p>
          <a:p>
            <a:pPr algn="l"/>
            <a:r>
              <a:rPr lang="en-US" altLang="en-US" sz="2400"/>
              <a:t>kedalam bentuk fungsi implisit, seperti contoh berikut</a:t>
            </a:r>
          </a:p>
        </p:txBody>
      </p:sp>
      <p:sp>
        <p:nvSpPr>
          <p:cNvPr id="321541" name="Text Box 5">
            <a:extLst>
              <a:ext uri="{FF2B5EF4-FFF2-40B4-BE49-F238E27FC236}">
                <a16:creationId xmlns:a16="http://schemas.microsoft.com/office/drawing/2014/main" xmlns="" id="{3C720D29-A949-4930-9017-61255527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1663700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Contoh </a:t>
            </a:r>
          </a:p>
        </p:txBody>
      </p:sp>
      <p:sp>
        <p:nvSpPr>
          <p:cNvPr id="321542" name="Text Box 6">
            <a:extLst>
              <a:ext uri="{FF2B5EF4-FFF2-40B4-BE49-F238E27FC236}">
                <a16:creationId xmlns:a16="http://schemas.microsoft.com/office/drawing/2014/main" xmlns="" id="{2784DC07-B1D4-414D-BBA1-A8E3EEAC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93925"/>
            <a:ext cx="78057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Sebuah roket yang diluncurkan vertikal diamati dari menara kontrol</a:t>
            </a:r>
          </a:p>
          <a:p>
            <a:pPr algn="l"/>
            <a:r>
              <a:rPr lang="en-US" altLang="en-US"/>
              <a:t>yang berjarak 3 km dari tempat peluncuran. Tentukan kecepatan </a:t>
            </a:r>
          </a:p>
          <a:p>
            <a:pPr algn="l"/>
            <a:r>
              <a:rPr lang="en-US" altLang="en-US"/>
              <a:t>vertikal roket pada saat jaraknya dari tempat peluncuran 5 km dan</a:t>
            </a:r>
          </a:p>
          <a:p>
            <a:pPr algn="l"/>
            <a:r>
              <a:rPr lang="en-US" altLang="en-US"/>
              <a:t>dan jarak ini bertambah dengan kecepatan 5000 km/jam</a:t>
            </a:r>
          </a:p>
        </p:txBody>
      </p:sp>
      <p:sp>
        <p:nvSpPr>
          <p:cNvPr id="321543" name="AutoShape 7">
            <a:extLst>
              <a:ext uri="{FF2B5EF4-FFF2-40B4-BE49-F238E27FC236}">
                <a16:creationId xmlns:a16="http://schemas.microsoft.com/office/drawing/2014/main" xmlns="" id="{775A9F13-5166-4B95-A118-411D67539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5661025"/>
            <a:ext cx="144463" cy="360363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1544" name="Text Box 8">
            <a:extLst>
              <a:ext uri="{FF2B5EF4-FFF2-40B4-BE49-F238E27FC236}">
                <a16:creationId xmlns:a16="http://schemas.microsoft.com/office/drawing/2014/main" xmlns="" id="{97E41067-5314-40BE-BC3E-D7046F013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5988050"/>
            <a:ext cx="1017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Menara</a:t>
            </a:r>
          </a:p>
          <a:p>
            <a:pPr algn="l"/>
            <a:r>
              <a:rPr lang="en-US" altLang="en-US"/>
              <a:t>kontrol</a:t>
            </a:r>
          </a:p>
        </p:txBody>
      </p:sp>
      <p:sp>
        <p:nvSpPr>
          <p:cNvPr id="321545" name="Line 9">
            <a:extLst>
              <a:ext uri="{FF2B5EF4-FFF2-40B4-BE49-F238E27FC236}">
                <a16:creationId xmlns:a16="http://schemas.microsoft.com/office/drawing/2014/main" xmlns="" id="{4FC8E1A5-5AC9-4014-9D68-E12CD1C1C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8450" y="58769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46" name="Text Box 10">
            <a:extLst>
              <a:ext uri="{FF2B5EF4-FFF2-40B4-BE49-F238E27FC236}">
                <a16:creationId xmlns:a16="http://schemas.microsoft.com/office/drawing/2014/main" xmlns="" id="{E849F71B-BFDE-4149-8D80-0F0EB601F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867400"/>
            <a:ext cx="74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3 km</a:t>
            </a:r>
          </a:p>
        </p:txBody>
      </p:sp>
      <p:sp>
        <p:nvSpPr>
          <p:cNvPr id="321550" name="Rectangle 14">
            <a:extLst>
              <a:ext uri="{FF2B5EF4-FFF2-40B4-BE49-F238E27FC236}">
                <a16:creationId xmlns:a16="http://schemas.microsoft.com/office/drawing/2014/main" xmlns="" id="{67123727-1C75-45FB-8FD1-77F48D16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933825"/>
            <a:ext cx="1428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1551" name="AutoShape 15">
            <a:extLst>
              <a:ext uri="{FF2B5EF4-FFF2-40B4-BE49-F238E27FC236}">
                <a16:creationId xmlns:a16="http://schemas.microsoft.com/office/drawing/2014/main" xmlns="" id="{5B10DCA3-92B5-4047-9438-2D02F4165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3795713"/>
            <a:ext cx="144462" cy="1444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1553" name="AutoShape 17">
            <a:extLst>
              <a:ext uri="{FF2B5EF4-FFF2-40B4-BE49-F238E27FC236}">
                <a16:creationId xmlns:a16="http://schemas.microsoft.com/office/drawing/2014/main" xmlns="" id="{449A1A3E-92AB-436D-B205-490FB870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4005263"/>
            <a:ext cx="144462" cy="503237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1556" name="AutoShape 20">
            <a:extLst>
              <a:ext uri="{FF2B5EF4-FFF2-40B4-BE49-F238E27FC236}">
                <a16:creationId xmlns:a16="http://schemas.microsoft.com/office/drawing/2014/main" xmlns="" id="{CC6D0D90-1A73-4EEB-912B-271C23DEAC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57600" y="3997325"/>
            <a:ext cx="127000" cy="511175"/>
          </a:xfrm>
          <a:prstGeom prst="rtTriangl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1557" name="Text Box 21">
            <a:extLst>
              <a:ext uri="{FF2B5EF4-FFF2-40B4-BE49-F238E27FC236}">
                <a16:creationId xmlns:a16="http://schemas.microsoft.com/office/drawing/2014/main" xmlns="" id="{2EF111E5-8340-4A28-835A-45D1678DA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778250"/>
            <a:ext cx="4321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Misal ketinggian roket y dan jarak dari menara z</a:t>
            </a:r>
          </a:p>
        </p:txBody>
      </p:sp>
      <p:sp>
        <p:nvSpPr>
          <p:cNvPr id="321558" name="Line 22">
            <a:extLst>
              <a:ext uri="{FF2B5EF4-FFF2-40B4-BE49-F238E27FC236}">
                <a16:creationId xmlns:a16="http://schemas.microsoft.com/office/drawing/2014/main" xmlns="" id="{AC87867A-4F66-4B8A-8F6C-317FC968A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3500" y="458152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9" name="Line 23">
            <a:extLst>
              <a:ext uri="{FF2B5EF4-FFF2-40B4-BE49-F238E27FC236}">
                <a16:creationId xmlns:a16="http://schemas.microsoft.com/office/drawing/2014/main" xmlns="" id="{597FB53F-41AA-4416-918B-5905D0E5E9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8450" y="4437063"/>
            <a:ext cx="1944688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0" name="Text Box 24">
            <a:extLst>
              <a:ext uri="{FF2B5EF4-FFF2-40B4-BE49-F238E27FC236}">
                <a16:creationId xmlns:a16="http://schemas.microsoft.com/office/drawing/2014/main" xmlns="" id="{28EF3E2C-290B-406F-B937-0CB9811B4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4930775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21561" name="Text Box 25">
            <a:extLst>
              <a:ext uri="{FF2B5EF4-FFF2-40B4-BE49-F238E27FC236}">
                <a16:creationId xmlns:a16="http://schemas.microsoft.com/office/drawing/2014/main" xmlns="" id="{49D75F6C-C04D-48D7-9AB0-08C43C22C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4714875"/>
            <a:ext cx="30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z</a:t>
            </a:r>
          </a:p>
        </p:txBody>
      </p:sp>
      <p:sp>
        <p:nvSpPr>
          <p:cNvPr id="321562" name="Text Box 26">
            <a:extLst>
              <a:ext uri="{FF2B5EF4-FFF2-40B4-BE49-F238E27FC236}">
                <a16:creationId xmlns:a16="http://schemas.microsoft.com/office/drawing/2014/main" xmlns="" id="{A695D86B-8116-4A54-BFE2-238B8661C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43438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Diketahui </a:t>
            </a:r>
          </a:p>
        </p:txBody>
      </p:sp>
      <p:sp>
        <p:nvSpPr>
          <p:cNvPr id="59412" name="Rectangle 28">
            <a:extLst>
              <a:ext uri="{FF2B5EF4-FFF2-40B4-BE49-F238E27FC236}">
                <a16:creationId xmlns:a16="http://schemas.microsoft.com/office/drawing/2014/main" xmlns="" id="{D233BCCA-E879-4134-85C0-6C8EFD35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1563" name="Object 27">
            <a:extLst>
              <a:ext uri="{FF2B5EF4-FFF2-40B4-BE49-F238E27FC236}">
                <a16:creationId xmlns:a16="http://schemas.microsoft.com/office/drawing/2014/main" xmlns="" id="{C471556E-0852-4392-9D88-39957EFBC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2738" y="5157788"/>
          <a:ext cx="1289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672808" imgH="393529" progId="Equation.3">
                  <p:embed/>
                </p:oleObj>
              </mc:Choice>
              <mc:Fallback>
                <p:oleObj name="Equation" r:id="rId3" imgW="672808" imgH="393529" progId="Equation.3">
                  <p:embed/>
                  <p:pic>
                    <p:nvPicPr>
                      <p:cNvPr id="321563" name="Object 27">
                        <a:extLst>
                          <a:ext uri="{FF2B5EF4-FFF2-40B4-BE49-F238E27FC236}">
                            <a16:creationId xmlns:a16="http://schemas.microsoft.com/office/drawing/2014/main" xmlns="" id="{C471556E-0852-4392-9D88-39957EFBC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5157788"/>
                        <a:ext cx="12890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65" name="Text Box 29">
            <a:extLst>
              <a:ext uri="{FF2B5EF4-FFF2-40B4-BE49-F238E27FC236}">
                <a16:creationId xmlns:a16="http://schemas.microsoft.com/office/drawing/2014/main" xmlns="" id="{28BF3287-BE49-45E0-A633-1D679649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5291138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Saat z = 5000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/>
      <p:bldP spid="321541" grpId="0"/>
      <p:bldP spid="321542" grpId="0"/>
      <p:bldP spid="321543" grpId="0" animBg="1"/>
      <p:bldP spid="321544" grpId="0"/>
      <p:bldP spid="321546" grpId="0"/>
      <p:bldP spid="321550" grpId="0" animBg="1"/>
      <p:bldP spid="321551" grpId="0" animBg="1"/>
      <p:bldP spid="321553" grpId="0" animBg="1"/>
      <p:bldP spid="321556" grpId="0" animBg="1"/>
      <p:bldP spid="321557" grpId="0"/>
      <p:bldP spid="321560" grpId="0"/>
      <p:bldP spid="321561" grpId="0"/>
      <p:bldP spid="321562" grpId="0"/>
      <p:bldP spid="32156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96" name="Object 12">
            <a:extLst>
              <a:ext uri="{FF2B5EF4-FFF2-40B4-BE49-F238E27FC236}">
                <a16:creationId xmlns:a16="http://schemas.microsoft.com/office/drawing/2014/main" xmlns="" id="{3AB489B6-D69B-471A-8EFB-EDE3C1A933F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616450" y="2965450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3" imgW="672808" imgH="393529" progId="Equation.3">
                  <p:embed/>
                </p:oleObj>
              </mc:Choice>
              <mc:Fallback>
                <p:oleObj name="Equation" r:id="rId3" imgW="672808" imgH="393529" progId="Equation.3">
                  <p:embed/>
                  <p:pic>
                    <p:nvPicPr>
                      <p:cNvPr id="323596" name="Object 12">
                        <a:extLst>
                          <a:ext uri="{FF2B5EF4-FFF2-40B4-BE49-F238E27FC236}">
                            <a16:creationId xmlns:a16="http://schemas.microsoft.com/office/drawing/2014/main" xmlns="" id="{3AB489B6-D69B-471A-8EFB-EDE3C1A933F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965450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xmlns="" id="{3071E721-080E-4D12-9BA6-7427D3D8C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3C2519-B4CF-4199-92D5-A0D3A5C91893}" type="slidenum">
              <a:rPr lang="en-US" altLang="en-US" sz="1200">
                <a:latin typeface="Arial Black" panose="020B0A04020102020204" pitchFamily="34" charset="0"/>
              </a:rPr>
              <a:pPr/>
              <a:t>42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23588" name="Text Box 4">
            <a:extLst>
              <a:ext uri="{FF2B5EF4-FFF2-40B4-BE49-F238E27FC236}">
                <a16:creationId xmlns:a16="http://schemas.microsoft.com/office/drawing/2014/main" xmlns="" id="{D348E97A-58E7-4F7A-8CF3-08FA58D46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765175"/>
            <a:ext cx="6673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Dengan menggunakan dalil pythgoras diperoleh</a:t>
            </a:r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xmlns="" id="{F70143AE-C761-48A8-807B-01692328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3589" name="Object 5">
            <a:extLst>
              <a:ext uri="{FF2B5EF4-FFF2-40B4-BE49-F238E27FC236}">
                <a16:creationId xmlns:a16="http://schemas.microsoft.com/office/drawing/2014/main" xmlns="" id="{6208E7CF-8E6A-4C13-AAD4-69022067A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1298575"/>
          <a:ext cx="1727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5" imgW="723586" imgH="228501" progId="Equation.3">
                  <p:embed/>
                </p:oleObj>
              </mc:Choice>
              <mc:Fallback>
                <p:oleObj name="Equation" r:id="rId5" imgW="723586" imgH="228501" progId="Equation.3">
                  <p:embed/>
                  <p:pic>
                    <p:nvPicPr>
                      <p:cNvPr id="323589" name="Object 5">
                        <a:extLst>
                          <a:ext uri="{FF2B5EF4-FFF2-40B4-BE49-F238E27FC236}">
                            <a16:creationId xmlns:a16="http://schemas.microsoft.com/office/drawing/2014/main" xmlns="" id="{6208E7CF-8E6A-4C13-AAD4-69022067A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298575"/>
                        <a:ext cx="1727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1" name="Text Box 7">
            <a:extLst>
              <a:ext uri="{FF2B5EF4-FFF2-40B4-BE49-F238E27FC236}">
                <a16:creationId xmlns:a16="http://schemas.microsoft.com/office/drawing/2014/main" xmlns="" id="{EA3241C5-5113-4E86-AF6C-CB46F0CB7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93875"/>
            <a:ext cx="3551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Pada saat z = 5 </a:t>
            </a:r>
            <a:r>
              <a:rPr lang="en-US" altLang="en-US" sz="2400">
                <a:sym typeface="Wingdings" panose="05000000000000000000" pitchFamily="2" charset="2"/>
              </a:rPr>
              <a:t> y = 4</a:t>
            </a:r>
            <a:endParaRPr lang="en-US" altLang="en-US" sz="2400"/>
          </a:p>
        </p:txBody>
      </p:sp>
      <p:sp>
        <p:nvSpPr>
          <p:cNvPr id="323592" name="Text Box 8">
            <a:extLst>
              <a:ext uri="{FF2B5EF4-FFF2-40B4-BE49-F238E27FC236}">
                <a16:creationId xmlns:a16="http://schemas.microsoft.com/office/drawing/2014/main" xmlns="" id="{888B5E41-492E-4D36-BACE-17D3AA14B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251075"/>
            <a:ext cx="795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Dengan menggunakan turunan fungsi implisit didapatkan</a:t>
            </a:r>
          </a:p>
        </p:txBody>
      </p:sp>
      <p:sp>
        <p:nvSpPr>
          <p:cNvPr id="60425" name="Rectangle 10">
            <a:extLst>
              <a:ext uri="{FF2B5EF4-FFF2-40B4-BE49-F238E27FC236}">
                <a16:creationId xmlns:a16="http://schemas.microsoft.com/office/drawing/2014/main" xmlns="" id="{F51E67D0-BB39-44E6-905D-38EE163A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3593" name="Object 9">
            <a:extLst>
              <a:ext uri="{FF2B5EF4-FFF2-40B4-BE49-F238E27FC236}">
                <a16:creationId xmlns:a16="http://schemas.microsoft.com/office/drawing/2014/main" xmlns="" id="{B81AC74A-C949-4B44-87D3-C53BABAC3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2924175"/>
          <a:ext cx="20161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7" imgW="914400" imgH="393700" progId="Equation.3">
                  <p:embed/>
                </p:oleObj>
              </mc:Choice>
              <mc:Fallback>
                <p:oleObj name="Equation" r:id="rId7" imgW="914400" imgH="393700" progId="Equation.3">
                  <p:embed/>
                  <p:pic>
                    <p:nvPicPr>
                      <p:cNvPr id="323593" name="Object 9">
                        <a:extLst>
                          <a:ext uri="{FF2B5EF4-FFF2-40B4-BE49-F238E27FC236}">
                            <a16:creationId xmlns:a16="http://schemas.microsoft.com/office/drawing/2014/main" xmlns="" id="{B81AC74A-C949-4B44-87D3-C53BABAC3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2924175"/>
                        <a:ext cx="20161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5" name="Text Box 11">
            <a:extLst>
              <a:ext uri="{FF2B5EF4-FFF2-40B4-BE49-F238E27FC236}">
                <a16:creationId xmlns:a16="http://schemas.microsoft.com/office/drawing/2014/main" xmlns="" id="{6367EDE5-57EC-489C-852D-70A1A56EE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3835400"/>
            <a:ext cx="3922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Jika data y = 4, z = 5, dan </a:t>
            </a:r>
          </a:p>
        </p:txBody>
      </p:sp>
      <p:sp>
        <p:nvSpPr>
          <p:cNvPr id="323598" name="Text Box 14">
            <a:extLst>
              <a:ext uri="{FF2B5EF4-FFF2-40B4-BE49-F238E27FC236}">
                <a16:creationId xmlns:a16="http://schemas.microsoft.com/office/drawing/2014/main" xmlns="" id="{CB69E3A5-40DA-444C-8C84-03B7C27F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13188"/>
            <a:ext cx="3630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disubstitusikan diperoleh </a:t>
            </a:r>
          </a:p>
        </p:txBody>
      </p:sp>
      <p:sp>
        <p:nvSpPr>
          <p:cNvPr id="60429" name="Rectangle 16">
            <a:extLst>
              <a:ext uri="{FF2B5EF4-FFF2-40B4-BE49-F238E27FC236}">
                <a16:creationId xmlns:a16="http://schemas.microsoft.com/office/drawing/2014/main" xmlns="" id="{1516E085-C7C2-4217-A048-4DBEC33A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3599" name="Object 15">
            <a:extLst>
              <a:ext uri="{FF2B5EF4-FFF2-40B4-BE49-F238E27FC236}">
                <a16:creationId xmlns:a16="http://schemas.microsoft.com/office/drawing/2014/main" xmlns="" id="{6533FA10-3FAA-40B3-A84F-EED1CB2C8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4603750"/>
          <a:ext cx="24495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Equation" r:id="rId9" imgW="1333500" imgH="393700" progId="Equation.3">
                  <p:embed/>
                </p:oleObj>
              </mc:Choice>
              <mc:Fallback>
                <p:oleObj name="Equation" r:id="rId9" imgW="1333500" imgH="393700" progId="Equation.3">
                  <p:embed/>
                  <p:pic>
                    <p:nvPicPr>
                      <p:cNvPr id="323599" name="Object 15">
                        <a:extLst>
                          <a:ext uri="{FF2B5EF4-FFF2-40B4-BE49-F238E27FC236}">
                            <a16:creationId xmlns:a16="http://schemas.microsoft.com/office/drawing/2014/main" xmlns="" id="{6533FA10-3FAA-40B3-A84F-EED1CB2C8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603750"/>
                        <a:ext cx="24495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1" name="Text Box 17">
            <a:extLst>
              <a:ext uri="{FF2B5EF4-FFF2-40B4-BE49-F238E27FC236}">
                <a16:creationId xmlns:a16="http://schemas.microsoft.com/office/drawing/2014/main" xmlns="" id="{EB8DF645-BB91-47EB-B4BE-B98FBC3F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700588"/>
            <a:ext cx="3779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Kecepatan vertikal roket =</a:t>
            </a:r>
          </a:p>
        </p:txBody>
      </p:sp>
      <p:sp>
        <p:nvSpPr>
          <p:cNvPr id="323602" name="Text Box 18">
            <a:extLst>
              <a:ext uri="{FF2B5EF4-FFF2-40B4-BE49-F238E27FC236}">
                <a16:creationId xmlns:a16="http://schemas.microsoft.com/office/drawing/2014/main" xmlns="" id="{1D6AF8C0-E84A-4413-ABF5-BB2201C3D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4668838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km/jam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  <p:bldP spid="323591" grpId="0"/>
      <p:bldP spid="323592" grpId="0"/>
      <p:bldP spid="323595" grpId="0"/>
      <p:bldP spid="323598" grpId="0"/>
      <p:bldP spid="323601" grpId="0"/>
      <p:bldP spid="32360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xmlns="" id="{AF7E5D4E-E840-4F96-BF3D-834340461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F562569-BDE7-45AC-A8B1-77FE0E1D1E4C}" type="slidenum">
              <a:rPr lang="en-US" altLang="en-US" sz="1200">
                <a:latin typeface="Arial Black" panose="020B0A04020102020204" pitchFamily="34" charset="0"/>
              </a:rPr>
              <a:pPr/>
              <a:t>43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61443" name="Text Box 4">
            <a:extLst>
              <a:ext uri="{FF2B5EF4-FFF2-40B4-BE49-F238E27FC236}">
                <a16:creationId xmlns:a16="http://schemas.microsoft.com/office/drawing/2014/main" xmlns="" id="{7D88ADE7-67DC-4585-9D65-FAC8A4D94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7540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33829" name="Text Box 5">
            <a:extLst>
              <a:ext uri="{FF2B5EF4-FFF2-40B4-BE49-F238E27FC236}">
                <a16:creationId xmlns:a16="http://schemas.microsoft.com/office/drawing/2014/main" xmlns="" id="{9D32F834-2127-4405-A51B-73B604A0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728663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Soal Latihan</a:t>
            </a:r>
          </a:p>
        </p:txBody>
      </p:sp>
      <p:sp>
        <p:nvSpPr>
          <p:cNvPr id="333830" name="Text Box 6">
            <a:extLst>
              <a:ext uri="{FF2B5EF4-FFF2-40B4-BE49-F238E27FC236}">
                <a16:creationId xmlns:a16="http://schemas.microsoft.com/office/drawing/2014/main" xmlns="" id="{3C895172-7A73-479D-904D-2E245170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258888"/>
            <a:ext cx="6919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1. Tentukan dua buah bilangan yang selisihya 100 dan hasil</a:t>
            </a:r>
          </a:p>
          <a:p>
            <a:pPr algn="l"/>
            <a:r>
              <a:rPr lang="en-US" altLang="en-US"/>
              <a:t>    kalinya minimum</a:t>
            </a:r>
          </a:p>
        </p:txBody>
      </p:sp>
      <p:sp>
        <p:nvSpPr>
          <p:cNvPr id="333831" name="Text Box 7">
            <a:extLst>
              <a:ext uri="{FF2B5EF4-FFF2-40B4-BE49-F238E27FC236}">
                <a16:creationId xmlns:a16="http://schemas.microsoft.com/office/drawing/2014/main" xmlns="" id="{231F8C5F-22C0-4115-ACC3-8237583C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266950"/>
            <a:ext cx="7648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2. Tentukan ukuran persegi panjang dengan luas 1000          dan </a:t>
            </a:r>
          </a:p>
          <a:p>
            <a:pPr algn="l"/>
            <a:r>
              <a:rPr lang="en-US" altLang="en-US"/>
              <a:t>    kelilingnya minimum</a:t>
            </a:r>
          </a:p>
        </p:txBody>
      </p:sp>
      <p:sp>
        <p:nvSpPr>
          <p:cNvPr id="61447" name="Rectangle 9">
            <a:extLst>
              <a:ext uri="{FF2B5EF4-FFF2-40B4-BE49-F238E27FC236}">
                <a16:creationId xmlns:a16="http://schemas.microsoft.com/office/drawing/2014/main" xmlns="" id="{1CC400D7-10DF-4A62-B2C4-07E9C45D0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3832" name="Object 8">
            <a:extLst>
              <a:ext uri="{FF2B5EF4-FFF2-40B4-BE49-F238E27FC236}">
                <a16:creationId xmlns:a16="http://schemas.microsoft.com/office/drawing/2014/main" xmlns="" id="{13A940B6-EE0B-405E-8F20-B7D2FCAB0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5175" y="2165350"/>
          <a:ext cx="63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3" imgW="279279" imgH="203112" progId="Equation.3">
                  <p:embed/>
                </p:oleObj>
              </mc:Choice>
              <mc:Fallback>
                <p:oleObj name="Equation" r:id="rId3" imgW="279279" imgH="203112" progId="Equation.3">
                  <p:embed/>
                  <p:pic>
                    <p:nvPicPr>
                      <p:cNvPr id="333832" name="Object 8">
                        <a:extLst>
                          <a:ext uri="{FF2B5EF4-FFF2-40B4-BE49-F238E27FC236}">
                            <a16:creationId xmlns:a16="http://schemas.microsoft.com/office/drawing/2014/main" xmlns="" id="{13A940B6-EE0B-405E-8F20-B7D2FCAB0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2165350"/>
                        <a:ext cx="6318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4" name="Text Box 10">
            <a:extLst>
              <a:ext uri="{FF2B5EF4-FFF2-40B4-BE49-F238E27FC236}">
                <a16:creationId xmlns:a16="http://schemas.microsoft.com/office/drawing/2014/main" xmlns="" id="{005DD41D-C182-4FE1-8774-00EC506A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201988"/>
            <a:ext cx="7783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3. Tentukan titik pada garis 6x + y = 9 yang terdekat ke titik (-3,1)</a:t>
            </a:r>
          </a:p>
        </p:txBody>
      </p:sp>
      <p:sp>
        <p:nvSpPr>
          <p:cNvPr id="333835" name="Text Box 11">
            <a:extLst>
              <a:ext uri="{FF2B5EF4-FFF2-40B4-BE49-F238E27FC236}">
                <a16:creationId xmlns:a16="http://schemas.microsoft.com/office/drawing/2014/main" xmlns="" id="{C4EFC6B2-402C-44E4-B69D-5CD4AE711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922713"/>
            <a:ext cx="82375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4. Tentukan ukuran persegi panjang yang memiliki luas terbesar </a:t>
            </a:r>
          </a:p>
          <a:p>
            <a:pPr algn="l"/>
            <a:r>
              <a:rPr lang="en-US" altLang="en-US"/>
              <a:t>    dengan alas pada sumbu </a:t>
            </a:r>
            <a:r>
              <a:rPr lang="en-US" altLang="en-US" i="1"/>
              <a:t>x</a:t>
            </a:r>
            <a:r>
              <a:rPr lang="en-US" altLang="en-US"/>
              <a:t> serta dua titik sudutnya di atas sumbu </a:t>
            </a:r>
            <a:r>
              <a:rPr lang="en-US" altLang="en-US" i="1"/>
              <a:t>x</a:t>
            </a:r>
            <a:r>
              <a:rPr lang="en-US" altLang="en-US"/>
              <a:t> </a:t>
            </a:r>
          </a:p>
          <a:p>
            <a:pPr algn="l"/>
            <a:r>
              <a:rPr lang="en-US" altLang="en-US"/>
              <a:t>    serta terletak pada parabola</a:t>
            </a:r>
            <a:endParaRPr lang="en-US" altLang="en-US" i="1"/>
          </a:p>
        </p:txBody>
      </p:sp>
      <p:sp>
        <p:nvSpPr>
          <p:cNvPr id="61451" name="Rectangle 13">
            <a:extLst>
              <a:ext uri="{FF2B5EF4-FFF2-40B4-BE49-F238E27FC236}">
                <a16:creationId xmlns:a16="http://schemas.microsoft.com/office/drawing/2014/main" xmlns="" id="{76F1D3E0-B96E-4248-9EB1-98F85107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3836" name="Object 12">
            <a:extLst>
              <a:ext uri="{FF2B5EF4-FFF2-40B4-BE49-F238E27FC236}">
                <a16:creationId xmlns:a16="http://schemas.microsoft.com/office/drawing/2014/main" xmlns="" id="{B49FC4EF-6A50-4B05-A92A-796AC08F2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0" y="4537075"/>
          <a:ext cx="1152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5" imgW="647700" imgH="228600" progId="Equation.3">
                  <p:embed/>
                </p:oleObj>
              </mc:Choice>
              <mc:Fallback>
                <p:oleObj name="Equation" r:id="rId5" imgW="647700" imgH="228600" progId="Equation.3">
                  <p:embed/>
                  <p:pic>
                    <p:nvPicPr>
                      <p:cNvPr id="333836" name="Object 12">
                        <a:extLst>
                          <a:ext uri="{FF2B5EF4-FFF2-40B4-BE49-F238E27FC236}">
                            <a16:creationId xmlns:a16="http://schemas.microsoft.com/office/drawing/2014/main" xmlns="" id="{B49FC4EF-6A50-4B05-A92A-796AC08F2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4537075"/>
                        <a:ext cx="1152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8" name="Text Box 14">
            <a:extLst>
              <a:ext uri="{FF2B5EF4-FFF2-40B4-BE49-F238E27FC236}">
                <a16:creationId xmlns:a16="http://schemas.microsoft.com/office/drawing/2014/main" xmlns="" id="{5B39487B-5180-48F9-92AE-887A855A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5218113"/>
            <a:ext cx="7710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5. Tentukan ukuran segitiga samakaki yang memiliki luas terbesar </a:t>
            </a:r>
          </a:p>
          <a:p>
            <a:pPr algn="l"/>
            <a:r>
              <a:rPr lang="en-US" altLang="en-US"/>
              <a:t>    sehingga dapat diletakkan dalam lingkaran berjari-jari </a:t>
            </a:r>
            <a:r>
              <a:rPr lang="en-US" altLang="en-US" i="1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9" grpId="0"/>
      <p:bldP spid="333830" grpId="0"/>
      <p:bldP spid="333831" grpId="0"/>
      <p:bldP spid="333834" grpId="0"/>
      <p:bldP spid="333835" grpId="0"/>
      <p:bldP spid="33383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21FCD6F2-2125-4901-A097-6BA3E7FC9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260350"/>
            <a:ext cx="8915400" cy="30241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FF006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6.</a:t>
            </a:r>
            <a:r>
              <a:rPr lang="en-US" altLang="en-US" sz="2000">
                <a:solidFill>
                  <a:srgbClr val="FF0066"/>
                </a:solidFill>
              </a:rPr>
              <a:t> </a:t>
            </a:r>
            <a:r>
              <a:rPr lang="id-ID" altLang="en-US" sz="2000"/>
              <a:t>Kota </a:t>
            </a:r>
            <a:r>
              <a:rPr lang="id-ID" altLang="en-US" sz="2000" i="1"/>
              <a:t>A</a:t>
            </a:r>
            <a:r>
              <a:rPr lang="id-ID" altLang="en-US" sz="2000"/>
              <a:t> terletak 3 km dari garis pantai yang lurus dan kota </a:t>
            </a:r>
            <a:r>
              <a:rPr lang="id-ID" altLang="en-US" sz="2000" i="1"/>
              <a:t>B</a:t>
            </a:r>
            <a:r>
              <a:rPr lang="id-ID" altLang="en-US" sz="2000"/>
              <a:t> 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  <a:r>
              <a:rPr lang="id-ID" altLang="en-US" sz="2000"/>
              <a:t>    terletak 4 km dari titik di pantai yang terdekat dari </a:t>
            </a:r>
            <a:r>
              <a:rPr lang="id-ID" altLang="en-US" sz="2000" i="1"/>
              <a:t>A.</a:t>
            </a:r>
            <a:r>
              <a:rPr lang="id-ID" altLang="en-US" sz="2000"/>
              <a:t> Pemerintah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</a:t>
            </a:r>
            <a:r>
              <a:rPr lang="id-ID" altLang="en-US" sz="2000"/>
              <a:t>     Daerah setempat akan memasang kabel telepon dari kota </a:t>
            </a:r>
            <a:r>
              <a:rPr lang="id-ID" altLang="en-US" sz="2000" i="1"/>
              <a:t>A</a:t>
            </a:r>
            <a:r>
              <a:rPr lang="id-ID" altLang="en-US" sz="2000"/>
              <a:t> 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  <a:r>
              <a:rPr lang="id-ID" altLang="en-US" sz="2000"/>
              <a:t>    ke kota </a:t>
            </a:r>
            <a:r>
              <a:rPr lang="id-ID" altLang="en-US" sz="2000" i="1"/>
              <a:t>B</a:t>
            </a:r>
            <a:r>
              <a:rPr lang="id-ID" altLang="en-US" sz="2000"/>
              <a:t>. Jika biaya pemasangan kabel dari </a:t>
            </a:r>
            <a:r>
              <a:rPr lang="id-ID" altLang="en-US" sz="2000" i="1"/>
              <a:t>A</a:t>
            </a:r>
            <a:r>
              <a:rPr lang="id-ID" altLang="en-US" sz="2000"/>
              <a:t> ke </a:t>
            </a:r>
            <a:r>
              <a:rPr lang="id-ID" altLang="en-US" sz="2000" i="1"/>
              <a:t>B</a:t>
            </a:r>
            <a:r>
              <a:rPr lang="id-ID" altLang="en-US" sz="2000"/>
              <a:t> untuk setiap 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  <a:r>
              <a:rPr lang="id-ID" altLang="en-US" sz="2000"/>
              <a:t>    kilometer melewati jalan laut dua kali besarnya dibandingkan biaya</a:t>
            </a: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  <a:r>
              <a:rPr lang="id-ID" altLang="en-US" sz="2000"/>
              <a:t>    pasang kabel lewat darat. Tentukan letak titik di pantai agar biaya</a:t>
            </a:r>
            <a:r>
              <a:rPr lang="en-US" altLang="en-US" sz="2000"/>
              <a:t> </a:t>
            </a:r>
            <a:r>
              <a:rPr lang="id-ID" altLang="en-US" sz="2000"/>
              <a:t>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/>
              <a:t>        pemasangan kabel telepon dari </a:t>
            </a:r>
            <a:r>
              <a:rPr lang="id-ID" altLang="en-US" sz="2000" i="1"/>
              <a:t>A</a:t>
            </a:r>
            <a:r>
              <a:rPr lang="id-ID" altLang="en-US" sz="2000"/>
              <a:t> ke </a:t>
            </a:r>
            <a:r>
              <a:rPr lang="id-ID" altLang="en-US" sz="2000" i="1"/>
              <a:t>B</a:t>
            </a:r>
            <a:r>
              <a:rPr lang="id-ID" altLang="en-US" sz="2000"/>
              <a:t> semurah mungkin.</a:t>
            </a:r>
            <a:endParaRPr lang="en-US" altLang="en-US" sz="2000"/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xmlns="" id="{950E5575-4370-4701-9857-58189F482A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8529F0-D4E5-4701-AAAD-61956214D629}" type="slidenum">
              <a:rPr lang="en-US" altLang="en-US" sz="1200">
                <a:latin typeface="Arial Black" panose="020B0A04020102020204" pitchFamily="34" charset="0"/>
              </a:rPr>
              <a:pPr/>
              <a:t>44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585" name="Object 9">
            <a:extLst>
              <a:ext uri="{FF2B5EF4-FFF2-40B4-BE49-F238E27FC236}">
                <a16:creationId xmlns:a16="http://schemas.microsoft.com/office/drawing/2014/main" xmlns="" id="{CBCDB4B0-6163-48A8-A959-2150B68E358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836613" y="2836863"/>
          <a:ext cx="14525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660113" imgH="203112" progId="Equation.3">
                  <p:embed/>
                </p:oleObj>
              </mc:Choice>
              <mc:Fallback>
                <p:oleObj name="Equation" r:id="rId3" imgW="660113" imgH="203112" progId="Equation.3">
                  <p:embed/>
                  <p:pic>
                    <p:nvPicPr>
                      <p:cNvPr id="280585" name="Object 9">
                        <a:extLst>
                          <a:ext uri="{FF2B5EF4-FFF2-40B4-BE49-F238E27FC236}">
                            <a16:creationId xmlns:a16="http://schemas.microsoft.com/office/drawing/2014/main" xmlns="" id="{CBCDB4B0-6163-48A8-A959-2150B68E358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836863"/>
                        <a:ext cx="14525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xmlns="" id="{33DC69E2-B579-4766-B926-FFC7D01A3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C1E5AF4-CD8B-49DF-ADEF-2F586DB74A91}" type="slidenum">
              <a:rPr lang="en-US" altLang="en-US" sz="1200">
                <a:latin typeface="Arial Black" panose="020B0A04020102020204" pitchFamily="34" charset="0"/>
              </a:rPr>
              <a:pPr/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A2800E6F-5C9C-40B7-880E-14D7F799845F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692150"/>
            <a:ext cx="5832475" cy="2808288"/>
            <a:chOff x="1124" y="436"/>
            <a:chExt cx="3674" cy="1769"/>
          </a:xfrm>
        </p:grpSpPr>
        <p:sp>
          <p:nvSpPr>
            <p:cNvPr id="22538" name="Line 4">
              <a:extLst>
                <a:ext uri="{FF2B5EF4-FFF2-40B4-BE49-F238E27FC236}">
                  <a16:creationId xmlns:a16="http://schemas.microsoft.com/office/drawing/2014/main" xmlns="" id="{7E66356F-7DD1-474C-A89F-9D34D295C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0" y="436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5">
              <a:extLst>
                <a:ext uri="{FF2B5EF4-FFF2-40B4-BE49-F238E27FC236}">
                  <a16:creationId xmlns:a16="http://schemas.microsoft.com/office/drawing/2014/main" xmlns="" id="{1393C503-BABB-4BA2-B8AF-D4BE10FC3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" y="1661"/>
              <a:ext cx="36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0583" name="Line 7">
            <a:extLst>
              <a:ext uri="{FF2B5EF4-FFF2-40B4-BE49-F238E27FC236}">
                <a16:creationId xmlns:a16="http://schemas.microsoft.com/office/drawing/2014/main" xmlns="" id="{9CD71026-8B22-4361-AB8F-6B46F82CEB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3275" y="692150"/>
            <a:ext cx="4103688" cy="2665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4" name="Freeform 8">
            <a:extLst>
              <a:ext uri="{FF2B5EF4-FFF2-40B4-BE49-F238E27FC236}">
                <a16:creationId xmlns:a16="http://schemas.microsoft.com/office/drawing/2014/main" xmlns="" id="{FBAEC81B-504E-4B79-946E-7B5647E6B9A6}"/>
              </a:ext>
            </a:extLst>
          </p:cNvPr>
          <p:cNvSpPr>
            <a:spLocks/>
          </p:cNvSpPr>
          <p:nvPr/>
        </p:nvSpPr>
        <p:spPr bwMode="auto">
          <a:xfrm>
            <a:off x="2360613" y="763588"/>
            <a:ext cx="3816350" cy="2520950"/>
          </a:xfrm>
          <a:custGeom>
            <a:avLst/>
            <a:gdLst>
              <a:gd name="T0" fmla="*/ 0 w 2404"/>
              <a:gd name="T1" fmla="*/ 2147483647 h 1588"/>
              <a:gd name="T2" fmla="*/ 2147483647 w 2404"/>
              <a:gd name="T3" fmla="*/ 2147483647 h 1588"/>
              <a:gd name="T4" fmla="*/ 2147483647 w 2404"/>
              <a:gd name="T5" fmla="*/ 2147483647 h 1588"/>
              <a:gd name="T6" fmla="*/ 2147483647 w 2404"/>
              <a:gd name="T7" fmla="*/ 2147483647 h 1588"/>
              <a:gd name="T8" fmla="*/ 2147483647 w 2404"/>
              <a:gd name="T9" fmla="*/ 2147483647 h 1588"/>
              <a:gd name="T10" fmla="*/ 2147483647 w 2404"/>
              <a:gd name="T11" fmla="*/ 2147483647 h 1588"/>
              <a:gd name="T12" fmla="*/ 2147483647 w 2404"/>
              <a:gd name="T13" fmla="*/ 2147483647 h 1588"/>
              <a:gd name="T14" fmla="*/ 2147483647 w 2404"/>
              <a:gd name="T15" fmla="*/ 0 h 15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04"/>
              <a:gd name="T25" fmla="*/ 0 h 1588"/>
              <a:gd name="T26" fmla="*/ 2404 w 2404"/>
              <a:gd name="T27" fmla="*/ 1588 h 15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04" h="1588">
                <a:moveTo>
                  <a:pt x="0" y="1588"/>
                </a:moveTo>
                <a:cubicBezTo>
                  <a:pt x="113" y="1497"/>
                  <a:pt x="227" y="1406"/>
                  <a:pt x="363" y="1361"/>
                </a:cubicBezTo>
                <a:cubicBezTo>
                  <a:pt x="499" y="1316"/>
                  <a:pt x="719" y="1422"/>
                  <a:pt x="817" y="1316"/>
                </a:cubicBezTo>
                <a:cubicBezTo>
                  <a:pt x="915" y="1210"/>
                  <a:pt x="878" y="839"/>
                  <a:pt x="953" y="726"/>
                </a:cubicBezTo>
                <a:cubicBezTo>
                  <a:pt x="1028" y="613"/>
                  <a:pt x="1119" y="642"/>
                  <a:pt x="1270" y="635"/>
                </a:cubicBezTo>
                <a:cubicBezTo>
                  <a:pt x="1421" y="628"/>
                  <a:pt x="1724" y="741"/>
                  <a:pt x="1860" y="681"/>
                </a:cubicBezTo>
                <a:cubicBezTo>
                  <a:pt x="1996" y="621"/>
                  <a:pt x="1996" y="385"/>
                  <a:pt x="2087" y="272"/>
                </a:cubicBezTo>
                <a:cubicBezTo>
                  <a:pt x="2178" y="159"/>
                  <a:pt x="2351" y="45"/>
                  <a:pt x="24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587" name="Text Box 11">
            <a:extLst>
              <a:ext uri="{FF2B5EF4-FFF2-40B4-BE49-F238E27FC236}">
                <a16:creationId xmlns:a16="http://schemas.microsoft.com/office/drawing/2014/main" xmlns="" id="{CFA84C92-94C7-40FA-87D2-02CA5B245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1412875"/>
            <a:ext cx="90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y=f(x)</a:t>
            </a:r>
          </a:p>
        </p:txBody>
      </p:sp>
      <p:sp>
        <p:nvSpPr>
          <p:cNvPr id="280588" name="Text Box 12">
            <a:extLst>
              <a:ext uri="{FF2B5EF4-FFF2-40B4-BE49-F238E27FC236}">
                <a16:creationId xmlns:a16="http://schemas.microsoft.com/office/drawing/2014/main" xmlns="" id="{00B33952-4234-433E-A549-F36EA3001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00" y="3716338"/>
            <a:ext cx="376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Garis y = ax + b asimtot miring</a:t>
            </a:r>
          </a:p>
        </p:txBody>
      </p:sp>
      <p:sp>
        <p:nvSpPr>
          <p:cNvPr id="280589" name="Text Box 13">
            <a:extLst>
              <a:ext uri="{FF2B5EF4-FFF2-40B4-BE49-F238E27FC236}">
                <a16:creationId xmlns:a16="http://schemas.microsoft.com/office/drawing/2014/main" xmlns="" id="{E29FEFCB-FEF8-449D-BE5F-2DC36D16D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495800"/>
            <a:ext cx="8504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Asimtot miring bisa dipotong oleh kurva untuk nilai x hingga.</a:t>
            </a:r>
          </a:p>
          <a:p>
            <a:pPr algn="l"/>
            <a:r>
              <a:rPr lang="en-US" altLang="en-US" sz="2400"/>
              <a:t>Untuk satu fungsi tidak mungkin ada sekaligus asimtot datar </a:t>
            </a:r>
          </a:p>
          <a:p>
            <a:pPr algn="l"/>
            <a:r>
              <a:rPr lang="en-US" altLang="en-US" sz="2400"/>
              <a:t>dan asimtot miring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0"/>
                                        <p:tgtEl>
                                          <p:spTgt spid="28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7" grpId="0"/>
      <p:bldP spid="280588" grpId="0"/>
      <p:bldP spid="2805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67BCE25E-64AB-4F1F-B5CD-D1D29241E5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81075"/>
            <a:ext cx="892175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18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FF0066"/>
                </a:solidFill>
              </a:rPr>
              <a:t>	</a:t>
            </a:r>
            <a:r>
              <a:rPr lang="id-ID" altLang="en-US" sz="2400" b="1"/>
              <a:t>Contoh </a:t>
            </a:r>
            <a:r>
              <a:rPr lang="id-ID" altLang="en-US" sz="1800"/>
              <a:t> </a:t>
            </a:r>
            <a:r>
              <a:rPr lang="id-ID" altLang="en-US" sz="2400">
                <a:latin typeface="Tahoma" panose="020B0604030504040204" pitchFamily="34" charset="0"/>
              </a:rPr>
              <a:t>Tentukan semua asimtot dari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	</a:t>
            </a:r>
            <a:r>
              <a:rPr lang="id-ID" altLang="en-US" sz="2000" b="1">
                <a:latin typeface="Tahoma" panose="020B0604030504040204" pitchFamily="34" charset="0"/>
              </a:rPr>
              <a:t>Jawab :</a:t>
            </a:r>
            <a:r>
              <a:rPr lang="id-ID" altLang="en-US" sz="2000">
                <a:latin typeface="Tahoma" panose="020B060403050404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	</a:t>
            </a:r>
            <a:r>
              <a:rPr lang="id-ID" altLang="en-US" sz="2400">
                <a:latin typeface="Tahoma" panose="020B0604030504040204" pitchFamily="34" charset="0"/>
              </a:rPr>
              <a:t>(i) </a:t>
            </a:r>
            <a:r>
              <a:rPr lang="en-US" altLang="en-US" sz="2400">
                <a:latin typeface="Tahoma" panose="020B0604030504040204" pitchFamily="34" charset="0"/>
              </a:rPr>
              <a:t>A</a:t>
            </a:r>
            <a:r>
              <a:rPr lang="id-ID" altLang="en-US" sz="2400">
                <a:latin typeface="Tahoma" panose="020B0604030504040204" pitchFamily="34" charset="0"/>
              </a:rPr>
              <a:t>simtot tegak : </a:t>
            </a:r>
            <a:r>
              <a:rPr lang="id-ID" altLang="en-US" sz="2400" i="1">
                <a:latin typeface="Tahoma" panose="020B0604030504040204" pitchFamily="34" charset="0"/>
              </a:rPr>
              <a:t>x</a:t>
            </a:r>
            <a:r>
              <a:rPr lang="id-ID" altLang="en-US" sz="2400">
                <a:latin typeface="Tahoma" panose="020B0604030504040204" pitchFamily="34" charset="0"/>
              </a:rPr>
              <a:t> = </a:t>
            </a:r>
            <a:r>
              <a:rPr lang="en-US" altLang="en-US" sz="2400">
                <a:latin typeface="Tahoma" panose="020B0604030504040204" pitchFamily="34" charset="0"/>
              </a:rPr>
              <a:t>2</a:t>
            </a:r>
            <a:r>
              <a:rPr lang="id-ID" altLang="en-US" sz="2400">
                <a:latin typeface="Tahoma" panose="020B0604030504040204" pitchFamily="34" charset="0"/>
              </a:rPr>
              <a:t>, karena</a:t>
            </a:r>
            <a:r>
              <a:rPr lang="id-ID" altLang="en-US" sz="20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id-ID" altLang="en-US" sz="2000">
                <a:latin typeface="Tahoma" panose="020B0604030504040204" pitchFamily="34" charset="0"/>
              </a:rPr>
              <a:t>   </a:t>
            </a:r>
            <a:r>
              <a:rPr lang="en-US" altLang="en-US" sz="2000">
                <a:latin typeface="Tahoma" panose="020B0604030504040204" pitchFamily="34" charset="0"/>
              </a:rPr>
              <a:t>                           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Tahoma" panose="020B0604030504040204" pitchFamily="34" charset="0"/>
              </a:rPr>
              <a:t>			 		</a:t>
            </a:r>
            <a:r>
              <a:rPr lang="en-US" altLang="en-US" sz="2400">
                <a:latin typeface="Tahoma" panose="020B0604030504040204" pitchFamily="34" charset="0"/>
              </a:rPr>
              <a:t>dan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latin typeface="Tahoma" panose="020B0604030504040204" pitchFamily="34" charset="0"/>
              </a:rPr>
              <a:t>    </a:t>
            </a:r>
            <a:r>
              <a:rPr lang="id-ID" altLang="en-US" sz="2400">
                <a:latin typeface="Tahoma" panose="020B0604030504040204" pitchFamily="34" charset="0"/>
              </a:rPr>
              <a:t>(ii) </a:t>
            </a:r>
            <a:r>
              <a:rPr lang="en-US" altLang="en-US" sz="2400">
                <a:latin typeface="Tahoma" panose="020B0604030504040204" pitchFamily="34" charset="0"/>
              </a:rPr>
              <a:t>Asimtot </a:t>
            </a:r>
            <a:r>
              <a:rPr lang="id-ID" altLang="en-US" sz="2400">
                <a:latin typeface="Tahoma" panose="020B0604030504040204" pitchFamily="34" charset="0"/>
              </a:rPr>
              <a:t>datar :</a:t>
            </a:r>
            <a:endParaRPr lang="id-ID" altLang="en-US" sz="2000">
              <a:latin typeface="Tahoma" panose="020B0604030504040204" pitchFamily="34" charset="0"/>
            </a:endParaRPr>
          </a:p>
        </p:txBody>
      </p:sp>
      <p:graphicFrame>
        <p:nvGraphicFramePr>
          <p:cNvPr id="15384" name="Object 24">
            <a:extLst>
              <a:ext uri="{FF2B5EF4-FFF2-40B4-BE49-F238E27FC236}">
                <a16:creationId xmlns:a16="http://schemas.microsoft.com/office/drawing/2014/main" xmlns="" id="{5D43A77C-3332-4DB5-B4A7-5D6D51A61D4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4588" y="2420938"/>
          <a:ext cx="25161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1282700" imgH="419100" progId="Equation.3">
                  <p:embed/>
                </p:oleObj>
              </mc:Choice>
              <mc:Fallback>
                <p:oleObj name="Equation" r:id="rId3" imgW="1282700" imgH="419100" progId="Equation.3">
                  <p:embed/>
                  <p:pic>
                    <p:nvPicPr>
                      <p:cNvPr id="15384" name="Object 24">
                        <a:extLst>
                          <a:ext uri="{FF2B5EF4-FFF2-40B4-BE49-F238E27FC236}">
                            <a16:creationId xmlns:a16="http://schemas.microsoft.com/office/drawing/2014/main" xmlns="" id="{5D43A77C-3332-4DB5-B4A7-5D6D51A61D4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2420938"/>
                        <a:ext cx="25161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>
            <a:extLst>
              <a:ext uri="{FF2B5EF4-FFF2-40B4-BE49-F238E27FC236}">
                <a16:creationId xmlns:a16="http://schemas.microsoft.com/office/drawing/2014/main" xmlns="" id="{54BEDD88-7612-46D6-957C-93E76560F0C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12913" y="3789363"/>
          <a:ext cx="57610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2794000" imgH="508000" progId="Equation.3">
                  <p:embed/>
                </p:oleObj>
              </mc:Choice>
              <mc:Fallback>
                <p:oleObj name="Equation" r:id="rId5" imgW="2794000" imgH="508000" progId="Equation.3">
                  <p:embed/>
                  <p:pic>
                    <p:nvPicPr>
                      <p:cNvPr id="15387" name="Object 27">
                        <a:extLst>
                          <a:ext uri="{FF2B5EF4-FFF2-40B4-BE49-F238E27FC236}">
                            <a16:creationId xmlns:a16="http://schemas.microsoft.com/office/drawing/2014/main" xmlns="" id="{54BEDD88-7612-46D6-957C-93E76560F0C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3789363"/>
                        <a:ext cx="57610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Slide Number Placeholder 6">
            <a:extLst>
              <a:ext uri="{FF2B5EF4-FFF2-40B4-BE49-F238E27FC236}">
                <a16:creationId xmlns:a16="http://schemas.microsoft.com/office/drawing/2014/main" xmlns="" id="{50336D9D-01D7-4919-8937-0A16923E26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CB28C7-99D1-41FE-A677-A01AC481C851}" type="slidenum">
              <a:rPr lang="en-US" altLang="en-US" sz="1200">
                <a:latin typeface="Arial Black" panose="020B0A04020102020204" pitchFamily="34" charset="0"/>
              </a:rPr>
              <a:pPr/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xmlns="" id="{FD57BEED-3348-4303-9529-01A66313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xmlns="" id="{8B88DF14-AF81-4C28-AFD0-21F9BED7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xmlns="" id="{EA233574-D358-4101-A55B-CD9354164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11">
            <a:extLst>
              <a:ext uri="{FF2B5EF4-FFF2-40B4-BE49-F238E27FC236}">
                <a16:creationId xmlns:a16="http://schemas.microsoft.com/office/drawing/2014/main" xmlns="" id="{3200E081-13CD-42D3-A6A9-58D7CFE49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Rectangle 13">
            <a:extLst>
              <a:ext uri="{FF2B5EF4-FFF2-40B4-BE49-F238E27FC236}">
                <a16:creationId xmlns:a16="http://schemas.microsoft.com/office/drawing/2014/main" xmlns="" id="{34C9B1ED-4F33-4F7C-AB92-2EDB4FAD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xmlns="" id="{80F7F21E-B22A-4059-A485-7E57689B3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5789613"/>
            <a:ext cx="4214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sz="2400"/>
              <a:t>Maka </a:t>
            </a:r>
            <a:r>
              <a:rPr lang="id-ID" altLang="en-US" sz="2400"/>
              <a:t>asimtot </a:t>
            </a:r>
            <a:r>
              <a:rPr lang="en-US" altLang="en-US" sz="2400"/>
              <a:t>datar tidak ada</a:t>
            </a:r>
            <a:endParaRPr lang="id-ID" altLang="en-US" sz="2400"/>
          </a:p>
        </p:txBody>
      </p:sp>
      <p:sp>
        <p:nvSpPr>
          <p:cNvPr id="23564" name="Rectangle 16">
            <a:extLst>
              <a:ext uri="{FF2B5EF4-FFF2-40B4-BE49-F238E27FC236}">
                <a16:creationId xmlns:a16="http://schemas.microsoft.com/office/drawing/2014/main" xmlns="" id="{53B31976-1633-4EAB-A433-039EF44C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8829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75" name="Object 15">
            <a:extLst>
              <a:ext uri="{FF2B5EF4-FFF2-40B4-BE49-F238E27FC236}">
                <a16:creationId xmlns:a16="http://schemas.microsoft.com/office/drawing/2014/main" xmlns="" id="{4D019128-2AF1-449A-B913-B46C8100F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1063" y="1195388"/>
          <a:ext cx="20875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1206500" imgH="419100" progId="Equation.3">
                  <p:embed/>
                </p:oleObj>
              </mc:Choice>
              <mc:Fallback>
                <p:oleObj name="Equation" r:id="rId7" imgW="1206500" imgH="419100" progId="Equation.3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:a16="http://schemas.microsoft.com/office/drawing/2014/main" xmlns="" id="{4D019128-2AF1-449A-B913-B46C8100F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1195388"/>
                        <a:ext cx="20875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7">
            <a:extLst>
              <a:ext uri="{FF2B5EF4-FFF2-40B4-BE49-F238E27FC236}">
                <a16:creationId xmlns:a16="http://schemas.microsoft.com/office/drawing/2014/main" xmlns="" id="{EE60D2EB-FD3D-407D-85B5-5DCF7035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0438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d-ID" altLang="en-US" sz="1200">
                <a:latin typeface="Arial" panose="020B0604020202020204" pitchFamily="34" charset="0"/>
              </a:rPr>
              <a:t> 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3567" name="Rectangle 19">
            <a:extLst>
              <a:ext uri="{FF2B5EF4-FFF2-40B4-BE49-F238E27FC236}">
                <a16:creationId xmlns:a16="http://schemas.microsoft.com/office/drawing/2014/main" xmlns="" id="{8D00981B-41A6-424C-973B-22ECEBDBC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xmlns="" id="{6EAC571F-9E92-4E7F-B561-137AD6C97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2565400"/>
          <a:ext cx="22320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9" imgW="1320227" imgH="418918" progId="Equation.3">
                  <p:embed/>
                </p:oleObj>
              </mc:Choice>
              <mc:Fallback>
                <p:oleObj name="Equation" r:id="rId9" imgW="1320227" imgH="418918" progId="Equation.3">
                  <p:embed/>
                  <p:pic>
                    <p:nvPicPr>
                      <p:cNvPr id="15378" name="Object 18">
                        <a:extLst>
                          <a:ext uri="{FF2B5EF4-FFF2-40B4-BE49-F238E27FC236}">
                            <a16:creationId xmlns:a16="http://schemas.microsoft.com/office/drawing/2014/main" xmlns="" id="{6EAC571F-9E92-4E7F-B561-137AD6C97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2565400"/>
                        <a:ext cx="22320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Rectangle 21">
            <a:extLst>
              <a:ext uri="{FF2B5EF4-FFF2-40B4-BE49-F238E27FC236}">
                <a16:creationId xmlns:a16="http://schemas.microsoft.com/office/drawing/2014/main" xmlns="" id="{C83C5FF3-4FE5-42AA-A191-851A3A20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70" name="Rectangle 23">
            <a:extLst>
              <a:ext uri="{FF2B5EF4-FFF2-40B4-BE49-F238E27FC236}">
                <a16:creationId xmlns:a16="http://schemas.microsoft.com/office/drawing/2014/main" xmlns="" id="{E4EA9ADE-4CEE-4262-A832-9F2B4A8B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71" name="Rectangle 31">
            <a:extLst>
              <a:ext uri="{FF2B5EF4-FFF2-40B4-BE49-F238E27FC236}">
                <a16:creationId xmlns:a16="http://schemas.microsoft.com/office/drawing/2014/main" xmlns="" id="{AB3F88A7-FBC4-4343-A5AB-DA6B613B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29813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90" name="Object 30">
            <a:extLst>
              <a:ext uri="{FF2B5EF4-FFF2-40B4-BE49-F238E27FC236}">
                <a16:creationId xmlns:a16="http://schemas.microsoft.com/office/drawing/2014/main" xmlns="" id="{D47B0CEA-B0B1-4E17-A9F8-C1CFBE8FEE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4662488"/>
          <a:ext cx="29527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1" imgW="1295400" imgH="482600" progId="Equation.3">
                  <p:embed/>
                </p:oleObj>
              </mc:Choice>
              <mc:Fallback>
                <p:oleObj name="Equation" r:id="rId11" imgW="1295400" imgH="482600" progId="Equation.3">
                  <p:embed/>
                  <p:pic>
                    <p:nvPicPr>
                      <p:cNvPr id="15390" name="Object 30">
                        <a:extLst>
                          <a:ext uri="{FF2B5EF4-FFF2-40B4-BE49-F238E27FC236}">
                            <a16:creationId xmlns:a16="http://schemas.microsoft.com/office/drawing/2014/main" xmlns="" id="{D47B0CEA-B0B1-4E17-A9F8-C1CFBE8FE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662488"/>
                        <a:ext cx="29527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08" name="Object 12">
            <a:extLst>
              <a:ext uri="{FF2B5EF4-FFF2-40B4-BE49-F238E27FC236}">
                <a16:creationId xmlns:a16="http://schemas.microsoft.com/office/drawing/2014/main" xmlns="" id="{BDE202AC-C6E8-4CE7-BA86-AC2D9F48E95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00138" y="1590675"/>
          <a:ext cx="42513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2044700" imgH="419100" progId="Equation.3">
                  <p:embed/>
                </p:oleObj>
              </mc:Choice>
              <mc:Fallback>
                <p:oleObj name="Equation" r:id="rId3" imgW="2044700" imgH="419100" progId="Equation.3">
                  <p:embed/>
                  <p:pic>
                    <p:nvPicPr>
                      <p:cNvPr id="260108" name="Object 12">
                        <a:extLst>
                          <a:ext uri="{FF2B5EF4-FFF2-40B4-BE49-F238E27FC236}">
                            <a16:creationId xmlns:a16="http://schemas.microsoft.com/office/drawing/2014/main" xmlns="" id="{BDE202AC-C6E8-4CE7-BA86-AC2D9F48E95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590675"/>
                        <a:ext cx="42513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23" name="Object 27">
            <a:extLst>
              <a:ext uri="{FF2B5EF4-FFF2-40B4-BE49-F238E27FC236}">
                <a16:creationId xmlns:a16="http://schemas.microsoft.com/office/drawing/2014/main" xmlns="" id="{189737FA-9A85-4B41-B3DD-154A0725F1A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4029075"/>
          <a:ext cx="32829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5" imgW="1638300" imgH="419100" progId="Equation.3">
                  <p:embed/>
                </p:oleObj>
              </mc:Choice>
              <mc:Fallback>
                <p:oleObj name="Equation" r:id="rId5" imgW="1638300" imgH="419100" progId="Equation.3">
                  <p:embed/>
                  <p:pic>
                    <p:nvPicPr>
                      <p:cNvPr id="260123" name="Object 27">
                        <a:extLst>
                          <a:ext uri="{FF2B5EF4-FFF2-40B4-BE49-F238E27FC236}">
                            <a16:creationId xmlns:a16="http://schemas.microsoft.com/office/drawing/2014/main" xmlns="" id="{189737FA-9A85-4B41-B3DD-154A0725F1A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29075"/>
                        <a:ext cx="32829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1" name="Object 15">
            <a:extLst>
              <a:ext uri="{FF2B5EF4-FFF2-40B4-BE49-F238E27FC236}">
                <a16:creationId xmlns:a16="http://schemas.microsoft.com/office/drawing/2014/main" xmlns="" id="{E99772AE-9D75-4DCC-B256-D83B52BB856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24525" y="1628775"/>
          <a:ext cx="21288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7" imgW="1066800" imgH="419100" progId="Equation.3">
                  <p:embed/>
                </p:oleObj>
              </mc:Choice>
              <mc:Fallback>
                <p:oleObj name="Equation" r:id="rId7" imgW="1066800" imgH="419100" progId="Equation.3">
                  <p:embed/>
                  <p:pic>
                    <p:nvPicPr>
                      <p:cNvPr id="260111" name="Object 15">
                        <a:extLst>
                          <a:ext uri="{FF2B5EF4-FFF2-40B4-BE49-F238E27FC236}">
                            <a16:creationId xmlns:a16="http://schemas.microsoft.com/office/drawing/2014/main" xmlns="" id="{E99772AE-9D75-4DCC-B256-D83B52BB856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28775"/>
                        <a:ext cx="21288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4" name="Object 18">
            <a:extLst>
              <a:ext uri="{FF2B5EF4-FFF2-40B4-BE49-F238E27FC236}">
                <a16:creationId xmlns:a16="http://schemas.microsoft.com/office/drawing/2014/main" xmlns="" id="{62589DF0-9AAC-4AED-A417-8F0BF4265C91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03525" y="2451100"/>
          <a:ext cx="43735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9" imgW="2413000" imgH="482600" progId="Equation.3">
                  <p:embed/>
                </p:oleObj>
              </mc:Choice>
              <mc:Fallback>
                <p:oleObj name="Equation" r:id="rId9" imgW="2413000" imgH="482600" progId="Equation.3">
                  <p:embed/>
                  <p:pic>
                    <p:nvPicPr>
                      <p:cNvPr id="260114" name="Object 18">
                        <a:extLst>
                          <a:ext uri="{FF2B5EF4-FFF2-40B4-BE49-F238E27FC236}">
                            <a16:creationId xmlns:a16="http://schemas.microsoft.com/office/drawing/2014/main" xmlns="" id="{62589DF0-9AAC-4AED-A417-8F0BF4265C9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451100"/>
                        <a:ext cx="43735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Slide Number Placeholder 7">
            <a:extLst>
              <a:ext uri="{FF2B5EF4-FFF2-40B4-BE49-F238E27FC236}">
                <a16:creationId xmlns:a16="http://schemas.microsoft.com/office/drawing/2014/main" xmlns="" id="{ED7D493A-50B4-487E-866F-A50D0FDAF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AE74620-1691-464C-8AA8-82E0244EECCC}" type="slidenum">
              <a:rPr lang="en-US" altLang="en-US" sz="1200">
                <a:latin typeface="Arial Black" panose="020B0A04020102020204" pitchFamily="34" charset="0"/>
              </a:rPr>
              <a:pPr/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60106" name="Text Box 10">
            <a:extLst>
              <a:ext uri="{FF2B5EF4-FFF2-40B4-BE49-F238E27FC236}">
                <a16:creationId xmlns:a16="http://schemas.microsoft.com/office/drawing/2014/main" xmlns="" id="{C7C67A94-24CC-402E-A4C8-16EEAD35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136650"/>
            <a:ext cx="279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(iii)  Asimtot miring</a:t>
            </a:r>
          </a:p>
        </p:txBody>
      </p:sp>
      <p:graphicFrame>
        <p:nvGraphicFramePr>
          <p:cNvPr id="260118" name="Object 22">
            <a:extLst>
              <a:ext uri="{FF2B5EF4-FFF2-40B4-BE49-F238E27FC236}">
                <a16:creationId xmlns:a16="http://schemas.microsoft.com/office/drawing/2014/main" xmlns="" id="{DCB52861-E270-4C3B-975A-9BA41591C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4652963"/>
          <a:ext cx="1993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1" imgW="926698" imgH="393529" progId="Equation.3">
                  <p:embed/>
                </p:oleObj>
              </mc:Choice>
              <mc:Fallback>
                <p:oleObj name="Equation" r:id="rId11" imgW="926698" imgH="393529" progId="Equation.3">
                  <p:embed/>
                  <p:pic>
                    <p:nvPicPr>
                      <p:cNvPr id="260118" name="Object 22">
                        <a:extLst>
                          <a:ext uri="{FF2B5EF4-FFF2-40B4-BE49-F238E27FC236}">
                            <a16:creationId xmlns:a16="http://schemas.microsoft.com/office/drawing/2014/main" xmlns="" id="{DCB52861-E270-4C3B-975A-9BA41591C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652963"/>
                        <a:ext cx="1993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9" name="Object 23">
            <a:extLst>
              <a:ext uri="{FF2B5EF4-FFF2-40B4-BE49-F238E27FC236}">
                <a16:creationId xmlns:a16="http://schemas.microsoft.com/office/drawing/2014/main" xmlns="" id="{EA90C146-0459-492F-BBB1-34739127D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213100"/>
          <a:ext cx="33956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3" imgW="1676400" imgH="419100" progId="Equation.3">
                  <p:embed/>
                </p:oleObj>
              </mc:Choice>
              <mc:Fallback>
                <p:oleObj name="Equation" r:id="rId13" imgW="1676400" imgH="419100" progId="Equation.3">
                  <p:embed/>
                  <p:pic>
                    <p:nvPicPr>
                      <p:cNvPr id="260119" name="Object 23">
                        <a:extLst>
                          <a:ext uri="{FF2B5EF4-FFF2-40B4-BE49-F238E27FC236}">
                            <a16:creationId xmlns:a16="http://schemas.microsoft.com/office/drawing/2014/main" xmlns="" id="{EA90C146-0459-492F-BBB1-34739127D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213100"/>
                        <a:ext cx="33956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20" name="Object 24">
            <a:extLst>
              <a:ext uri="{FF2B5EF4-FFF2-40B4-BE49-F238E27FC236}">
                <a16:creationId xmlns:a16="http://schemas.microsoft.com/office/drawing/2014/main" xmlns="" id="{213B92DD-1607-4A7F-A8DA-AF626178F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4005263"/>
          <a:ext cx="24241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15" imgW="1282700" imgH="419100" progId="Equation.3">
                  <p:embed/>
                </p:oleObj>
              </mc:Choice>
              <mc:Fallback>
                <p:oleObj name="Equation" r:id="rId15" imgW="1282700" imgH="419100" progId="Equation.3">
                  <p:embed/>
                  <p:pic>
                    <p:nvPicPr>
                      <p:cNvPr id="260120" name="Object 24">
                        <a:extLst>
                          <a:ext uri="{FF2B5EF4-FFF2-40B4-BE49-F238E27FC236}">
                            <a16:creationId xmlns:a16="http://schemas.microsoft.com/office/drawing/2014/main" xmlns="" id="{213B92DD-1607-4A7F-A8DA-AF626178F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005263"/>
                        <a:ext cx="24241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21" name="Object 25">
            <a:extLst>
              <a:ext uri="{FF2B5EF4-FFF2-40B4-BE49-F238E27FC236}">
                <a16:creationId xmlns:a16="http://schemas.microsoft.com/office/drawing/2014/main" xmlns="" id="{7D7B74AB-EC81-4D02-B63C-719DDB421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6950" y="3357563"/>
          <a:ext cx="25844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17" imgW="1079500" imgH="279400" progId="Equation.3">
                  <p:embed/>
                </p:oleObj>
              </mc:Choice>
              <mc:Fallback>
                <p:oleObj name="Equation" r:id="rId17" imgW="1079500" imgH="279400" progId="Equation.3">
                  <p:embed/>
                  <p:pic>
                    <p:nvPicPr>
                      <p:cNvPr id="260121" name="Object 25">
                        <a:extLst>
                          <a:ext uri="{FF2B5EF4-FFF2-40B4-BE49-F238E27FC236}">
                            <a16:creationId xmlns:a16="http://schemas.microsoft.com/office/drawing/2014/main" xmlns="" id="{7D7B74AB-EC81-4D02-B63C-719DDB421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357563"/>
                        <a:ext cx="25844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22" name="Text Box 26">
            <a:extLst>
              <a:ext uri="{FF2B5EF4-FFF2-40B4-BE49-F238E27FC236}">
                <a16:creationId xmlns:a16="http://schemas.microsoft.com/office/drawing/2014/main" xmlns="" id="{F194470B-BB4F-4382-8415-BC1FED7C2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564188"/>
            <a:ext cx="2973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sz="2400"/>
              <a:t>Asimtot miring </a:t>
            </a:r>
            <a:r>
              <a:rPr lang="en-US" altLang="en-US" sz="2400" i="1"/>
              <a:t>y</a:t>
            </a:r>
            <a:r>
              <a:rPr lang="en-US" altLang="en-US" sz="2400"/>
              <a:t> = </a:t>
            </a:r>
            <a:r>
              <a:rPr lang="en-US" altLang="en-US" sz="2400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6" grpId="0"/>
      <p:bldP spid="260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669" name="Object 13">
            <a:extLst>
              <a:ext uri="{FF2B5EF4-FFF2-40B4-BE49-F238E27FC236}">
                <a16:creationId xmlns:a16="http://schemas.microsoft.com/office/drawing/2014/main" xmlns="" id="{B80FF5E3-F8C8-4E49-BF47-AD1234B41EEC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947863" y="4868863"/>
          <a:ext cx="16367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952087" imgH="418918" progId="Equation.3">
                  <p:embed/>
                </p:oleObj>
              </mc:Choice>
              <mc:Fallback>
                <p:oleObj name="Equation" r:id="rId3" imgW="952087" imgH="418918" progId="Equation.3">
                  <p:embed/>
                  <p:pic>
                    <p:nvPicPr>
                      <p:cNvPr id="326669" name="Object 13">
                        <a:extLst>
                          <a:ext uri="{FF2B5EF4-FFF2-40B4-BE49-F238E27FC236}">
                            <a16:creationId xmlns:a16="http://schemas.microsoft.com/office/drawing/2014/main" xmlns="" id="{B80FF5E3-F8C8-4E49-BF47-AD1234B41EE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868863"/>
                        <a:ext cx="16367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xmlns="" id="{DAE914B8-EDD2-46DD-92C5-50B88CCFEF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1A2B5B-219D-4C0C-82D5-78CC8FFE328B}" type="slidenum">
              <a:rPr lang="en-US" altLang="en-US" sz="1200">
                <a:latin typeface="Arial Black" panose="020B0A04020102020204" pitchFamily="34" charset="0"/>
              </a:rPr>
              <a:pPr/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26663" name="Object 7">
            <a:extLst>
              <a:ext uri="{FF2B5EF4-FFF2-40B4-BE49-F238E27FC236}">
                <a16:creationId xmlns:a16="http://schemas.microsoft.com/office/drawing/2014/main" xmlns="" id="{02F22B0E-F5CC-4E02-A8B1-7B3A182C2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3275" y="1700213"/>
          <a:ext cx="1390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799753" imgH="393529" progId="Equation.3">
                  <p:embed/>
                </p:oleObj>
              </mc:Choice>
              <mc:Fallback>
                <p:oleObj name="Equation" r:id="rId5" imgW="799753" imgH="393529" progId="Equation.3">
                  <p:embed/>
                  <p:pic>
                    <p:nvPicPr>
                      <p:cNvPr id="326663" name="Object 7">
                        <a:extLst>
                          <a:ext uri="{FF2B5EF4-FFF2-40B4-BE49-F238E27FC236}">
                            <a16:creationId xmlns:a16="http://schemas.microsoft.com/office/drawing/2014/main" xmlns="" id="{02F22B0E-F5CC-4E02-A8B1-7B3A182C2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1700213"/>
                        <a:ext cx="13906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2" name="Object 6">
            <a:extLst>
              <a:ext uri="{FF2B5EF4-FFF2-40B4-BE49-F238E27FC236}">
                <a16:creationId xmlns:a16="http://schemas.microsoft.com/office/drawing/2014/main" xmlns="" id="{BAF50FF4-A4E4-4A67-AC53-B3DBE3B02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420938"/>
          <a:ext cx="1822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1040948" imgH="393529" progId="Equation.3">
                  <p:embed/>
                </p:oleObj>
              </mc:Choice>
              <mc:Fallback>
                <p:oleObj name="Equation" r:id="rId7" imgW="1040948" imgH="393529" progId="Equation.3">
                  <p:embed/>
                  <p:pic>
                    <p:nvPicPr>
                      <p:cNvPr id="326662" name="Object 6">
                        <a:extLst>
                          <a:ext uri="{FF2B5EF4-FFF2-40B4-BE49-F238E27FC236}">
                            <a16:creationId xmlns:a16="http://schemas.microsoft.com/office/drawing/2014/main" xmlns="" id="{BAF50FF4-A4E4-4A67-AC53-B3DBE3B02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1822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>
            <a:extLst>
              <a:ext uri="{FF2B5EF4-FFF2-40B4-BE49-F238E27FC236}">
                <a16:creationId xmlns:a16="http://schemas.microsoft.com/office/drawing/2014/main" xmlns="" id="{521C5FAB-CD92-4336-A916-424EE6A58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3213100"/>
          <a:ext cx="167798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9" imgW="977900" imgH="419100" progId="Equation.3">
                  <p:embed/>
                </p:oleObj>
              </mc:Choice>
              <mc:Fallback>
                <p:oleObj name="Equation" r:id="rId9" imgW="977900" imgH="419100" progId="Equation.3">
                  <p:embed/>
                  <p:pic>
                    <p:nvPicPr>
                      <p:cNvPr id="326661" name="Object 5">
                        <a:extLst>
                          <a:ext uri="{FF2B5EF4-FFF2-40B4-BE49-F238E27FC236}">
                            <a16:creationId xmlns:a16="http://schemas.microsoft.com/office/drawing/2014/main" xmlns="" id="{521C5FAB-CD92-4336-A916-424EE6A58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213100"/>
                        <a:ext cx="1677988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0" name="Object 4">
            <a:extLst>
              <a:ext uri="{FF2B5EF4-FFF2-40B4-BE49-F238E27FC236}">
                <a16:creationId xmlns:a16="http://schemas.microsoft.com/office/drawing/2014/main" xmlns="" id="{3D021D2C-41A8-4B21-90E5-567D04FD5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005263"/>
          <a:ext cx="15335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1" imgW="825500" imgH="393700" progId="Equation.3">
                  <p:embed/>
                </p:oleObj>
              </mc:Choice>
              <mc:Fallback>
                <p:oleObj name="Equation" r:id="rId11" imgW="825500" imgH="393700" progId="Equation.3">
                  <p:embed/>
                  <p:pic>
                    <p:nvPicPr>
                      <p:cNvPr id="326660" name="Object 4">
                        <a:extLst>
                          <a:ext uri="{FF2B5EF4-FFF2-40B4-BE49-F238E27FC236}">
                            <a16:creationId xmlns:a16="http://schemas.microsoft.com/office/drawing/2014/main" xmlns="" id="{3D021D2C-41A8-4B21-90E5-567D04FD5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05263"/>
                        <a:ext cx="15335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4" name="Rectangle 8">
            <a:extLst>
              <a:ext uri="{FF2B5EF4-FFF2-40B4-BE49-F238E27FC236}">
                <a16:creationId xmlns:a16="http://schemas.microsoft.com/office/drawing/2014/main" xmlns="" id="{44E766ED-0551-4075-90B4-0CADC62A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1266825"/>
            <a:ext cx="5303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>
                <a:cs typeface="Times New Roman" panose="02020603050405020304" pitchFamily="18" charset="0"/>
              </a:rPr>
              <a:t>Tentukan semua asimtot dari fungsi berikut :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6668" name="Text Box 12">
            <a:extLst>
              <a:ext uri="{FF2B5EF4-FFF2-40B4-BE49-F238E27FC236}">
                <a16:creationId xmlns:a16="http://schemas.microsoft.com/office/drawing/2014/main" xmlns="" id="{6D093B79-7994-4631-9192-464C4ED22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754063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Soal Latihan</a:t>
            </a:r>
          </a:p>
        </p:txBody>
      </p:sp>
      <p:sp>
        <p:nvSpPr>
          <p:cNvPr id="326671" name="Text Box 15">
            <a:extLst>
              <a:ext uri="{FF2B5EF4-FFF2-40B4-BE49-F238E27FC236}">
                <a16:creationId xmlns:a16="http://schemas.microsoft.com/office/drawing/2014/main" xmlns="" id="{709C672F-5CD7-44F3-B5BD-DEAF39B5E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18351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326672" name="Text Box 16">
            <a:extLst>
              <a:ext uri="{FF2B5EF4-FFF2-40B4-BE49-F238E27FC236}">
                <a16:creationId xmlns:a16="http://schemas.microsoft.com/office/drawing/2014/main" xmlns="" id="{8F57BF45-4F3D-4799-9CB3-D3235BE5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2554288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326673" name="Text Box 17">
            <a:extLst>
              <a:ext uri="{FF2B5EF4-FFF2-40B4-BE49-F238E27FC236}">
                <a16:creationId xmlns:a16="http://schemas.microsoft.com/office/drawing/2014/main" xmlns="" id="{6010A71C-6926-45E0-8471-F6F17222C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3464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326674" name="Text Box 18">
            <a:extLst>
              <a:ext uri="{FF2B5EF4-FFF2-40B4-BE49-F238E27FC236}">
                <a16:creationId xmlns:a16="http://schemas.microsoft.com/office/drawing/2014/main" xmlns="" id="{00F4AC10-8733-42F8-9EE3-A5CC41FEE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149725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  <p:sp>
        <p:nvSpPr>
          <p:cNvPr id="326675" name="Text Box 19">
            <a:extLst>
              <a:ext uri="{FF2B5EF4-FFF2-40B4-BE49-F238E27FC236}">
                <a16:creationId xmlns:a16="http://schemas.microsoft.com/office/drawing/2014/main" xmlns="" id="{C9291421-E949-4B44-A982-7B685B7D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5013325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4" grpId="0"/>
      <p:bldP spid="326668" grpId="0"/>
      <p:bldP spid="326671" grpId="0"/>
      <p:bldP spid="326672" grpId="0"/>
      <p:bldP spid="326673" grpId="0"/>
      <p:bldP spid="326674" grpId="0"/>
      <p:bldP spid="3266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xmlns="" id="{B748820E-EC8C-4F5E-955E-A56D810C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BF9CF24-31E8-4211-8439-726C82084456}" type="slidenum">
              <a:rPr lang="en-US" altLang="en-US" sz="1200">
                <a:latin typeface="Arial Black" panose="020B0A04020102020204" pitchFamily="34" charset="0"/>
              </a:rPr>
              <a:pPr/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84681" name="Object 9">
            <a:extLst>
              <a:ext uri="{FF2B5EF4-FFF2-40B4-BE49-F238E27FC236}">
                <a16:creationId xmlns:a16="http://schemas.microsoft.com/office/drawing/2014/main" xmlns="" id="{612251C5-6E8F-461C-BA1A-398516C7442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073275" y="2389188"/>
          <a:ext cx="62642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260600" imgH="215900" progId="Equation.3">
                  <p:embed/>
                </p:oleObj>
              </mc:Choice>
              <mc:Fallback>
                <p:oleObj name="Equation" r:id="rId3" imgW="2260600" imgH="215900" progId="Equation.3">
                  <p:embed/>
                  <p:pic>
                    <p:nvPicPr>
                      <p:cNvPr id="284681" name="Object 9">
                        <a:extLst>
                          <a:ext uri="{FF2B5EF4-FFF2-40B4-BE49-F238E27FC236}">
                            <a16:creationId xmlns:a16="http://schemas.microsoft.com/office/drawing/2014/main" xmlns="" id="{612251C5-6E8F-461C-BA1A-398516C7442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389188"/>
                        <a:ext cx="62642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>
            <a:extLst>
              <a:ext uri="{FF2B5EF4-FFF2-40B4-BE49-F238E27FC236}">
                <a16:creationId xmlns:a16="http://schemas.microsoft.com/office/drawing/2014/main" xmlns="" id="{333BA925-BEF2-40AA-943C-AD6A9234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8985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/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xmlns="" id="{6A0E5001-7828-4DBB-8FB1-E86778AB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581025"/>
            <a:ext cx="44561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800" b="1"/>
              <a:t>C. </a:t>
            </a:r>
            <a:r>
              <a:rPr lang="id-ID" altLang="en-US" sz="2800" b="1"/>
              <a:t>Kemonotonan Fungsi</a:t>
            </a:r>
          </a:p>
          <a:p>
            <a:pPr algn="l"/>
            <a:endParaRPr lang="en-US" altLang="en-US"/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xmlns="" id="{E9A803B1-7292-417E-9399-0809AFE6A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52550"/>
            <a:ext cx="4991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id-ID" altLang="en-US" sz="2400" b="1"/>
              <a:t>Definisi 5.2</a:t>
            </a:r>
            <a:r>
              <a:rPr lang="id-ID" altLang="en-US" sz="2400"/>
              <a:t> </a:t>
            </a:r>
            <a:r>
              <a:rPr lang="en-US" altLang="en-US" sz="2400"/>
              <a:t>F</a:t>
            </a:r>
            <a:r>
              <a:rPr lang="id-ID" altLang="en-US" sz="2400"/>
              <a:t>ungsi </a:t>
            </a:r>
            <a:r>
              <a:rPr lang="id-ID" altLang="en-US" sz="2400" i="1"/>
              <a:t>f</a:t>
            </a:r>
            <a:r>
              <a:rPr lang="en-US" altLang="en-US" sz="2400" i="1"/>
              <a:t> </a:t>
            </a:r>
            <a:r>
              <a:rPr lang="id-ID" altLang="en-US" sz="2400"/>
              <a:t>(</a:t>
            </a:r>
            <a:r>
              <a:rPr lang="id-ID" altLang="en-US" sz="2400" i="1"/>
              <a:t>x</a:t>
            </a:r>
            <a:r>
              <a:rPr lang="id-ID" altLang="en-US" sz="2400"/>
              <a:t>) dikatakan</a:t>
            </a:r>
            <a:endParaRPr lang="en-US" altLang="en-US" sz="2400"/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xmlns="" id="{FB012D38-10CB-4303-8DD2-AF18200E8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844675"/>
            <a:ext cx="63690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id-ID" altLang="en-US" sz="2400" b="1" u="sng"/>
              <a:t>monoton naik</a:t>
            </a:r>
            <a:r>
              <a:rPr lang="id-ID" altLang="en-US" sz="2400" b="1"/>
              <a:t>  </a:t>
            </a:r>
            <a:r>
              <a:rPr lang="id-ID" altLang="en-US" sz="2400"/>
              <a:t>pada interval I jika untuk</a:t>
            </a:r>
          </a:p>
          <a:p>
            <a:pPr algn="l"/>
            <a:endParaRPr lang="en-US" altLang="en-US"/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xmlns="" id="{98F1D86D-5E71-4FF6-A9DF-2080816E4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8432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/>
          </a:p>
        </p:txBody>
      </p:sp>
      <p:sp>
        <p:nvSpPr>
          <p:cNvPr id="26633" name="Text Box 15">
            <a:extLst>
              <a:ext uri="{FF2B5EF4-FFF2-40B4-BE49-F238E27FC236}">
                <a16:creationId xmlns:a16="http://schemas.microsoft.com/office/drawing/2014/main" xmlns="" id="{61487FAF-8E14-4F36-BFDA-37EB8E46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7782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endParaRPr lang="en-US" alt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390836FD-DCA0-47F9-8B9A-AF87C0954264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3213100"/>
            <a:ext cx="5616575" cy="2376488"/>
            <a:chOff x="1396" y="2024"/>
            <a:chExt cx="3538" cy="1497"/>
          </a:xfrm>
        </p:grpSpPr>
        <p:sp>
          <p:nvSpPr>
            <p:cNvPr id="26647" name="Line 24">
              <a:extLst>
                <a:ext uri="{FF2B5EF4-FFF2-40B4-BE49-F238E27FC236}">
                  <a16:creationId xmlns:a16="http://schemas.microsoft.com/office/drawing/2014/main" xmlns="" id="{AC3CC546-3CF1-4341-9441-BEC6B4B26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2024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5">
              <a:extLst>
                <a:ext uri="{FF2B5EF4-FFF2-40B4-BE49-F238E27FC236}">
                  <a16:creationId xmlns:a16="http://schemas.microsoft.com/office/drawing/2014/main" xmlns="" id="{A9D0DF32-A931-419C-B564-B00E39C59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3113"/>
              <a:ext cx="35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4698" name="Freeform 26">
            <a:extLst>
              <a:ext uri="{FF2B5EF4-FFF2-40B4-BE49-F238E27FC236}">
                <a16:creationId xmlns:a16="http://schemas.microsoft.com/office/drawing/2014/main" xmlns="" id="{A9B70259-B3E1-4AA7-AAFA-C2EAB9D98E62}"/>
              </a:ext>
            </a:extLst>
          </p:cNvPr>
          <p:cNvSpPr>
            <a:spLocks/>
          </p:cNvSpPr>
          <p:nvPr/>
        </p:nvSpPr>
        <p:spPr bwMode="auto">
          <a:xfrm>
            <a:off x="4665663" y="3429000"/>
            <a:ext cx="2449512" cy="1439863"/>
          </a:xfrm>
          <a:custGeom>
            <a:avLst/>
            <a:gdLst>
              <a:gd name="T0" fmla="*/ 0 w 1543"/>
              <a:gd name="T1" fmla="*/ 2147483647 h 907"/>
              <a:gd name="T2" fmla="*/ 2147483647 w 1543"/>
              <a:gd name="T3" fmla="*/ 2147483647 h 907"/>
              <a:gd name="T4" fmla="*/ 2147483647 w 1543"/>
              <a:gd name="T5" fmla="*/ 0 h 907"/>
              <a:gd name="T6" fmla="*/ 0 60000 65536"/>
              <a:gd name="T7" fmla="*/ 0 60000 65536"/>
              <a:gd name="T8" fmla="*/ 0 60000 65536"/>
              <a:gd name="T9" fmla="*/ 0 w 1543"/>
              <a:gd name="T10" fmla="*/ 0 h 907"/>
              <a:gd name="T11" fmla="*/ 1543 w 1543"/>
              <a:gd name="T12" fmla="*/ 907 h 9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3" h="907">
                <a:moveTo>
                  <a:pt x="0" y="907"/>
                </a:moveTo>
                <a:cubicBezTo>
                  <a:pt x="98" y="710"/>
                  <a:pt x="197" y="514"/>
                  <a:pt x="454" y="363"/>
                </a:cubicBezTo>
                <a:cubicBezTo>
                  <a:pt x="711" y="212"/>
                  <a:pt x="1127" y="106"/>
                  <a:pt x="154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00" name="Line 28">
            <a:extLst>
              <a:ext uri="{FF2B5EF4-FFF2-40B4-BE49-F238E27FC236}">
                <a16:creationId xmlns:a16="http://schemas.microsoft.com/office/drawing/2014/main" xmlns="" id="{95FE0BE0-41AA-4724-B06D-B96BC889C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338" y="4078288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01" name="Line 29">
            <a:extLst>
              <a:ext uri="{FF2B5EF4-FFF2-40B4-BE49-F238E27FC236}">
                <a16:creationId xmlns:a16="http://schemas.microsoft.com/office/drawing/2014/main" xmlns="" id="{34A8D0D1-9C14-48CE-841B-5805EF301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8" y="40767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02" name="Line 30">
            <a:extLst>
              <a:ext uri="{FF2B5EF4-FFF2-40B4-BE49-F238E27FC236}">
                <a16:creationId xmlns:a16="http://schemas.microsoft.com/office/drawing/2014/main" xmlns="" id="{1129A9CB-B4CE-4DE0-AF16-6F002BDF6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5663" y="5084763"/>
            <a:ext cx="2519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8" name="Text Box 56">
            <a:extLst>
              <a:ext uri="{FF2B5EF4-FFF2-40B4-BE49-F238E27FC236}">
                <a16:creationId xmlns:a16="http://schemas.microsoft.com/office/drawing/2014/main" xmlns="" id="{7D085FA5-4882-4C0D-BDC2-E2858EB8D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38" y="4797425"/>
            <a:ext cx="385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84729" name="Text Box 57">
            <a:extLst>
              <a:ext uri="{FF2B5EF4-FFF2-40B4-BE49-F238E27FC236}">
                <a16:creationId xmlns:a16="http://schemas.microsoft.com/office/drawing/2014/main" xmlns="" id="{418274F4-F02F-4B23-B082-9ED27166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3860800"/>
            <a:ext cx="60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f(x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84730" name="Line 58">
            <a:extLst>
              <a:ext uri="{FF2B5EF4-FFF2-40B4-BE49-F238E27FC236}">
                <a16:creationId xmlns:a16="http://schemas.microsoft.com/office/drawing/2014/main" xmlns="" id="{B856B947-B7A3-4C6B-89BB-61CB482B8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3644900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31" name="Line 59">
            <a:extLst>
              <a:ext uri="{FF2B5EF4-FFF2-40B4-BE49-F238E27FC236}">
                <a16:creationId xmlns:a16="http://schemas.microsoft.com/office/drawing/2014/main" xmlns="" id="{F9DA5853-C3CC-4D1D-9AB5-1A87975AE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8" y="36449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32" name="Text Box 60">
            <a:extLst>
              <a:ext uri="{FF2B5EF4-FFF2-40B4-BE49-F238E27FC236}">
                <a16:creationId xmlns:a16="http://schemas.microsoft.com/office/drawing/2014/main" xmlns="" id="{1B33D087-45BD-4B55-83A0-782E8115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91075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x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84733" name="Text Box 61">
            <a:extLst>
              <a:ext uri="{FF2B5EF4-FFF2-40B4-BE49-F238E27FC236}">
                <a16:creationId xmlns:a16="http://schemas.microsoft.com/office/drawing/2014/main" xmlns="" id="{AA9DF763-5A0D-4EA5-9BCE-18CA6EF9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688" y="3422650"/>
            <a:ext cx="603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latin typeface="Arial" panose="020B0604020202020204" pitchFamily="34" charset="0"/>
              </a:rPr>
              <a:t>f(x</a:t>
            </a:r>
            <a:r>
              <a:rPr lang="en-US" altLang="en-US" sz="1800" baseline="-25000">
                <a:latin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84734" name="Text Box 62">
            <a:extLst>
              <a:ext uri="{FF2B5EF4-FFF2-40B4-BE49-F238E27FC236}">
                <a16:creationId xmlns:a16="http://schemas.microsoft.com/office/drawing/2014/main" xmlns="" id="{DCA98080-33D8-4E5B-AAAB-1A037F8D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5075238"/>
            <a:ext cx="307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b="1"/>
              <a:t>I</a:t>
            </a:r>
          </a:p>
        </p:txBody>
      </p:sp>
      <p:sp>
        <p:nvSpPr>
          <p:cNvPr id="26646" name="Text Box 63">
            <a:extLst>
              <a:ext uri="{FF2B5EF4-FFF2-40B4-BE49-F238E27FC236}">
                <a16:creationId xmlns:a16="http://schemas.microsoft.com/office/drawing/2014/main" xmlns="" id="{0E170D03-12E8-47D1-886B-3F7215324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5722938"/>
            <a:ext cx="464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/>
              <a:t>Fungsi f(x) monoton naik pada selang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8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8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3000"/>
                                        <p:tgtEl>
                                          <p:spTgt spid="28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8" presetClass="entr" presetSubtype="1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30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3000"/>
                                        <p:tgtEl>
                                          <p:spTgt spid="28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3000"/>
                                        <p:tgtEl>
                                          <p:spTgt spid="28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3000"/>
                                        <p:tgtEl>
                                          <p:spTgt spid="28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3000"/>
                                        <p:tgtEl>
                                          <p:spTgt spid="28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3000"/>
                                        <p:tgtEl>
                                          <p:spTgt spid="2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3000"/>
                                        <p:tgtEl>
                                          <p:spTgt spid="28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7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8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/>
      <p:bldP spid="284678" grpId="0"/>
      <p:bldP spid="284679" grpId="0"/>
      <p:bldP spid="284728" grpId="0"/>
      <p:bldP spid="284729" grpId="0"/>
      <p:bldP spid="284732" grpId="0"/>
      <p:bldP spid="284733" grpId="0"/>
      <p:bldP spid="28473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255A52F4D62F478597BDE81B61B582" ma:contentTypeVersion="6" ma:contentTypeDescription="Buat sebuah dokumen baru." ma:contentTypeScope="" ma:versionID="df6f2bc1d64a20c425ac11203ecda82d">
  <xsd:schema xmlns:xsd="http://www.w3.org/2001/XMLSchema" xmlns:xs="http://www.w3.org/2001/XMLSchema" xmlns:p="http://schemas.microsoft.com/office/2006/metadata/properties" xmlns:ns2="13419623-612c-4085-9e02-c96b99fe98eb" targetNamespace="http://schemas.microsoft.com/office/2006/metadata/properties" ma:root="true" ma:fieldsID="43423baa28050b055af166ed3c561df2" ns2:_="">
    <xsd:import namespace="13419623-612c-4085-9e02-c96b99fe9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19623-612c-4085-9e02-c96b99fe9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EF1753-1EF7-49E2-B0FA-9C602E3E51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764CC7-D2CF-4671-8200-666194D53F1D}">
  <ds:schemaRefs>
    <ds:schemaRef ds:uri="http://purl.org/dc/elements/1.1/"/>
    <ds:schemaRef ds:uri="http://schemas.microsoft.com/office/2006/metadata/properties"/>
    <ds:schemaRef ds:uri="13419623-612c-4085-9e02-c96b99fe98eb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BD85AF-8341-49C9-842A-578DDBCCB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19623-612c-4085-9e02-c96b99fe9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2009</Words>
  <Application>Microsoft Office PowerPoint</Application>
  <PresentationFormat>A4 Paper (210x297 mm)</PresentationFormat>
  <Paragraphs>595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Paper</vt:lpstr>
      <vt:lpstr>Equation</vt:lpstr>
      <vt:lpstr> Aplikasi Turunan</vt:lpstr>
      <vt:lpstr> 5.1 Menggambar grafik fungsi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Bandung Indah Raya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Turunan</dc:title>
  <dc:creator>MUTHI - WAFA Computer</dc:creator>
  <cp:lastModifiedBy>User</cp:lastModifiedBy>
  <cp:revision>142</cp:revision>
  <dcterms:created xsi:type="dcterms:W3CDTF">2008-10-09T10:13:45Z</dcterms:created>
  <dcterms:modified xsi:type="dcterms:W3CDTF">2024-09-23T02:07:25Z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0x010100D1255A52F4D62F478597BDE81B61B582</vt:lpwstr>
  </property>
</Properties>
</file>