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06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3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3BF6D9-3D7E-4F87-93B1-9818F16292D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57A8-F67D-4EF2-B9DE-80722F1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46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391478" y="257680"/>
            <a:ext cx="9806609" cy="2339745"/>
          </a:xfrm>
        </p:spPr>
        <p:txBody>
          <a:bodyPr/>
          <a:lstStyle/>
          <a:p>
            <a:r>
              <a:rPr lang="en-US" sz="4400" b="1" dirty="0" smtClean="0"/>
              <a:t>Topic: </a:t>
            </a:r>
            <a:r>
              <a:rPr lang="en-US" sz="4400" b="1" dirty="0" err="1" smtClean="0"/>
              <a:t>Imortance</a:t>
            </a:r>
            <a:r>
              <a:rPr lang="en-US" sz="4400" b="1" dirty="0" smtClean="0"/>
              <a:t> of Internet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6852" y="3538329"/>
            <a:ext cx="390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 :</a:t>
            </a:r>
            <a:r>
              <a:rPr lang="en-US" dirty="0" err="1" smtClean="0"/>
              <a:t>Akmer</a:t>
            </a:r>
            <a:r>
              <a:rPr lang="en-US" dirty="0" smtClean="0"/>
              <a:t> </a:t>
            </a:r>
            <a:r>
              <a:rPr lang="en-US" dirty="0" err="1" smtClean="0"/>
              <a:t>Anjum</a:t>
            </a:r>
            <a:endParaRPr lang="en-US" dirty="0" smtClean="0"/>
          </a:p>
          <a:p>
            <a:r>
              <a:rPr lang="en-US" dirty="0" smtClean="0"/>
              <a:t>Management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6435" y="1364974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Advantages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93843" y="2915479"/>
            <a:ext cx="5605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Economic growth.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Easier access to education.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Improved medical care.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The freedom of remote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Access to a global audience.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More efficient government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Cultural sharing and diversity.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lt;strong&gt;Internet&lt;/strong&gt; Image Transparent HQ PNG Download | FreePNGIm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14" y="1484243"/>
            <a:ext cx="3946398" cy="4856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1809" y="2451652"/>
            <a:ext cx="3882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Facebook </a:t>
            </a:r>
            <a:r>
              <a:rPr lang="en-US" sz="2000" b="1" dirty="0"/>
              <a:t>— 3.05 billion MAUs.</a:t>
            </a:r>
          </a:p>
          <a:p>
            <a:r>
              <a:rPr lang="en-US" sz="2000" b="1" dirty="0"/>
              <a:t>WhatsApp — 2.78 billion MAUs.</a:t>
            </a:r>
          </a:p>
          <a:p>
            <a:r>
              <a:rPr lang="en-US" sz="2000" b="1" dirty="0"/>
              <a:t>YouTube — 2.49 billion MAUs.</a:t>
            </a:r>
          </a:p>
          <a:p>
            <a:r>
              <a:rPr lang="en-US" sz="2000" b="1" dirty="0"/>
              <a:t>Instagram — 2.04 billion MAUs.</a:t>
            </a:r>
          </a:p>
          <a:p>
            <a:r>
              <a:rPr lang="en-US" sz="2000" b="1" dirty="0"/>
              <a:t>WeChat — 1.32 billion MAUs.</a:t>
            </a:r>
          </a:p>
          <a:p>
            <a:r>
              <a:rPr lang="en-US" sz="2000" b="1" dirty="0" err="1"/>
              <a:t>TikTok</a:t>
            </a:r>
            <a:r>
              <a:rPr lang="en-US" sz="2000" b="1" dirty="0"/>
              <a:t> — 1.22 billion MAUs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366052" y="596348"/>
            <a:ext cx="573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Social Media apps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562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565" y="2716696"/>
            <a:ext cx="6851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/>
              <a:t>Thank You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329919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88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Topic: Imortance of Internet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Imortance of Internet</dc:title>
  <dc:creator>HP</dc:creator>
  <cp:lastModifiedBy>HP</cp:lastModifiedBy>
  <cp:revision>3</cp:revision>
  <dcterms:created xsi:type="dcterms:W3CDTF">2024-10-24T09:36:18Z</dcterms:created>
  <dcterms:modified xsi:type="dcterms:W3CDTF">2024-10-24T10:02:30Z</dcterms:modified>
</cp:coreProperties>
</file>