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8035-F4AA-4BD8-BA45-7C62D318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9F79-AF98-46E8-B461-CA135EF2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4B73-FEB4-4171-818C-49A1C872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1721-D7FE-4D76-9B49-DD14EF7E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9396-4067-409F-93E2-9450349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5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C1C8-AAE8-4822-834C-EE049659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9966-5642-450E-A890-581842CC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F5F1-7F91-44D2-AED1-F1A38110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E00A-7FFE-4973-A44B-BFD25DF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DA5D-BD3C-4269-B059-0065DD4E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A9F6-1C88-433E-BF87-B658D12D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4283-0AC3-4342-9C4D-D2A617BC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F80C-CD13-42DA-969B-3B16E14D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5257-EEC7-4653-939D-77DE3186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82EC-76D6-4422-9BAB-B0FAB32A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865A-C09D-48F7-A333-C0AB041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270C-02DE-4893-BB89-66BE8FB3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E8D6-5E0A-4042-82ED-7AC01FE3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268-D692-48F6-B7BE-5E92B27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6A42-C7F4-4123-8E01-5B82A90E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7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828-55B5-4B9F-BFC4-2A7E206C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FDFE-095A-455F-B32F-7F370AD5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46F3-1E70-435D-A89E-E4095D04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271E-4EFB-4A00-9265-681680A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9A9-0B6A-4E06-A3DA-42AB7DA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02B-1883-494A-9CF3-03985A2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3150-4C5C-4EB8-A93E-E4F1A124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0994-8B83-4957-9DAD-512E08B4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5A99-B5AC-4C57-A5CB-2AEB70EC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8913-CE81-425D-8C2E-A4205DE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D1B1-C873-46C5-A4B5-552DF30E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6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753-C9FB-405F-98D1-8706E1C0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64D3-9FD9-4D10-BEDC-548ACF36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E4DE-ADF1-461E-AD39-CC64FF0B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C6EC-A2AB-4FCA-87F6-1E1B5CE8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DE5FB-8724-4663-856E-89B2A3DB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8BA55-FDA8-4FC9-AF51-83CE27D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5CAC0-85B7-4DCD-8916-3F9BA631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F524-249A-41DA-8196-62215D6D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3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CEF-B54F-44D0-805D-5D14ABB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2DD3A-98C9-4217-AB00-E10B81B0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0FC-67E2-49BF-9E55-329C461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1F02-B220-48AE-A08E-422AF1EE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F28EF-6A53-45BC-B2A2-3FF72760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EFB81-7033-4294-B858-0F650E4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2CEE-4532-4470-8CEA-BD33B5B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4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50D-238B-4CD7-88E5-00840AC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D569-6FF2-4BAB-A4FB-F43F4756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D8AC-574D-499E-9179-EC2A8852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C5B7-369C-429F-A28C-62A99A9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75D6-BBF7-461C-8D58-04546C5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F1E8-16B9-434E-AE3D-8E4CF726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4ED2-6EF1-4535-901D-648148D9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73BA1-7818-403D-8B79-A5E69409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32D1-69D2-4EAB-A858-C5B7BF631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91078-0D2F-4FF6-9F8B-09FAEBD1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8BA4-F281-4A71-B985-0EDA789D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ADEE-6730-4802-9404-5592475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1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2AC67-2BEF-499B-BDE8-62E3E8E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9475-ADB4-4957-8798-31EACF98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D37C-720D-4EBA-8B19-D3310526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5C6D-AAF5-4CC4-807E-E4AD001E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FF5F-FB9E-482A-876E-BD0094AB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0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B6397-F11C-45D2-B7EA-34D2E468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080808"/>
                </a:solidFill>
              </a:rPr>
              <a:t>DeepPysch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10D53-B0EE-4487-9B27-8DE96D2B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AU" sz="200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D4C0C-2D31-4332-9585-5B3A8709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38DA-7A32-4FFE-AD76-43C81E9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/>
              <a:t>Optimal Architecture search – structural parameters, layout of model</a:t>
            </a:r>
          </a:p>
          <a:p>
            <a:endParaRPr lang="en-AU" sz="2000"/>
          </a:p>
          <a:p>
            <a:r>
              <a:rPr lang="en-AU" sz="2000"/>
              <a:t>Hyperparameter optimisation</a:t>
            </a:r>
          </a:p>
          <a:p>
            <a:endParaRPr lang="en-AU" sz="2000"/>
          </a:p>
          <a:p>
            <a:r>
              <a:rPr lang="en-AU" sz="2000"/>
              <a:t>Inter-model variability/comparison </a:t>
            </a:r>
          </a:p>
          <a:p>
            <a:endParaRPr lang="en-AU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35B61EAF-DBA1-4B35-A382-B0CF6D26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1A11-93EF-4F9A-BFAA-A2E1462E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Architecture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AB13-BC9C-494B-8AFA-CD91C44F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 dirty="0"/>
              <a:t>Determining the best layout of particular models know for classification (e.g. Known/customary CNN, RNN-LSTM)</a:t>
            </a:r>
          </a:p>
          <a:p>
            <a:endParaRPr lang="en-AU" sz="2000" dirty="0"/>
          </a:p>
          <a:p>
            <a:r>
              <a:rPr lang="en-AU" sz="2000" dirty="0"/>
              <a:t>Training model on the data separately or collectively?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CF357359-A86B-450D-AA67-748CDD88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8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DD582-2A93-4ECF-8FE3-05A68D79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Models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48A-E6C1-44AE-AE1E-55C8A18D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5" y="2050134"/>
            <a:ext cx="5577013" cy="3800159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Convolutional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>
                <a:solidFill>
                  <a:srgbClr val="FFFFFF"/>
                </a:solidFill>
              </a:rPr>
              <a:t>DeepSea</a:t>
            </a:r>
            <a:r>
              <a:rPr lang="en-AU" sz="2000" dirty="0">
                <a:solidFill>
                  <a:srgbClr val="FFFFFF"/>
                </a:solidFill>
              </a:rPr>
              <a:t> variants (</a:t>
            </a:r>
            <a:r>
              <a:rPr lang="en-AU" sz="2000" dirty="0" err="1">
                <a:solidFill>
                  <a:srgbClr val="FFFFFF"/>
                </a:solidFill>
              </a:rPr>
              <a:t>archi</a:t>
            </a:r>
            <a:r>
              <a:rPr lang="en-AU" sz="2000" dirty="0">
                <a:solidFill>
                  <a:srgbClr val="FFFFFF"/>
                </a:solidFill>
              </a:rPr>
              <a:t> parameter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Resnet18, 32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Custom designs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r>
              <a:rPr lang="en-AU" sz="2000" dirty="0">
                <a:solidFill>
                  <a:srgbClr val="FFFFFF"/>
                </a:solidFill>
              </a:rPr>
              <a:t>Recurrent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Long/Short term memory models</a:t>
            </a:r>
          </a:p>
          <a:p>
            <a:pPr marL="457200" lvl="1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518F17-A5A4-4A19-B692-BDC6C2B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61" y="1808538"/>
            <a:ext cx="5941701" cy="24658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DB6CAF24-6B46-48C8-A241-FA66502C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40" y="4843177"/>
            <a:ext cx="5116410" cy="134305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49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F0288-6260-42CA-8076-159EA19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 model Vs separate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07484C-1D50-4D5D-97AB-2F070BD0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76255"/>
              </p:ext>
            </p:extLst>
          </p:nvPr>
        </p:nvGraphicFramePr>
        <p:xfrm>
          <a:off x="320040" y="2782480"/>
          <a:ext cx="11496822" cy="3452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8483">
                  <a:extLst>
                    <a:ext uri="{9D8B030D-6E8A-4147-A177-3AD203B41FA5}">
                      <a16:colId xmlns:a16="http://schemas.microsoft.com/office/drawing/2014/main" val="1281418854"/>
                    </a:ext>
                  </a:extLst>
                </a:gridCol>
                <a:gridCol w="4503593">
                  <a:extLst>
                    <a:ext uri="{9D8B030D-6E8A-4147-A177-3AD203B41FA5}">
                      <a16:colId xmlns:a16="http://schemas.microsoft.com/office/drawing/2014/main" val="2836803180"/>
                    </a:ext>
                  </a:extLst>
                </a:gridCol>
                <a:gridCol w="4944746">
                  <a:extLst>
                    <a:ext uri="{9D8B030D-6E8A-4147-A177-3AD203B41FA5}">
                      <a16:colId xmlns:a16="http://schemas.microsoft.com/office/drawing/2014/main" val="1403324936"/>
                    </a:ext>
                  </a:extLst>
                </a:gridCol>
              </a:tblGrid>
              <a:tr h="1021940">
                <a:tc>
                  <a:txBody>
                    <a:bodyPr/>
                    <a:lstStyle/>
                    <a:p>
                      <a:r>
                        <a:rPr lang="en-AU" sz="2700"/>
                        <a:t>Data Category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Single Model performance (TPR, ROC)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Separate model performance (TPR, ROC)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313056261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Cage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 dirty="0"/>
                        <a:t>Was not ready…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74              76.8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234833815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TF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11.5          70.9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26.1           85.5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853481571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HumanFC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42.1          91.2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66              86.5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263881670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Epimap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51.4          84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 dirty="0"/>
                        <a:t>64              76.1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17975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2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DeepPysch</vt:lpstr>
      <vt:lpstr>Action plan</vt:lpstr>
      <vt:lpstr>Architecture search</vt:lpstr>
      <vt:lpstr>Models Teste</vt:lpstr>
      <vt:lpstr>Single model Vs separate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DeepPysch</dc:title>
  <dc:creator>Mohamed Al Mouiee</dc:creator>
  <cp:lastModifiedBy>Mohamed Al Mouiee</cp:lastModifiedBy>
  <cp:revision>1</cp:revision>
  <dcterms:created xsi:type="dcterms:W3CDTF">2020-02-07T02:42:06Z</dcterms:created>
  <dcterms:modified xsi:type="dcterms:W3CDTF">2020-02-07T02:43:23Z</dcterms:modified>
</cp:coreProperties>
</file>