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embeddedFontLst>
    <p:embeddedFont>
      <p:font typeface="Barlow ExtraLight"/>
      <p:regular r:id="rId9"/>
      <p:bold r:id="rId10"/>
      <p:italic r:id="rId11"/>
      <p:boldItalic r:id="rId12"/>
    </p:embeddedFont>
    <p:embeddedFont>
      <p:font typeface="Hepta Slab Medium"/>
      <p:regular r:id="rId13"/>
      <p:bold r:id="rId14"/>
    </p:embeddedFont>
    <p:embeddedFont>
      <p:font typeface="Hepta Slab Light"/>
      <p:regular r:id="rId15"/>
      <p:bold r:id="rId16"/>
    </p:embeddedFont>
    <p:embeddedFont>
      <p:font typeface="Hepta Slab"/>
      <p:regular r:id="rId17"/>
      <p:bold r:id="rId18"/>
    </p:embeddedFont>
    <p:embeddedFont>
      <p:font typeface="Barlow Medium"/>
      <p:regular r:id="rId19"/>
      <p:bold r:id="rId20"/>
      <p:italic r:id="rId21"/>
      <p:boldItalic r:id="rId22"/>
    </p:embeddedFont>
    <p:embeddedFont>
      <p:font typeface="Barlow Light"/>
      <p:regular r:id="rId23"/>
      <p:bold r:id="rId24"/>
      <p:italic r:id="rId25"/>
      <p:boldItalic r:id="rId26"/>
    </p:embeddedFont>
    <p:embeddedFont>
      <p:font typeface="Barlow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Medium-bold.fntdata"/><Relationship Id="rId22" Type="http://schemas.openxmlformats.org/officeDocument/2006/relationships/font" Target="fonts/BarlowMedium-boldItalic.fntdata"/><Relationship Id="rId21" Type="http://schemas.openxmlformats.org/officeDocument/2006/relationships/font" Target="fonts/BarlowMedium-italic.fntdata"/><Relationship Id="rId24" Type="http://schemas.openxmlformats.org/officeDocument/2006/relationships/font" Target="fonts/BarlowLight-bold.fntdata"/><Relationship Id="rId23" Type="http://schemas.openxmlformats.org/officeDocument/2006/relationships/font" Target="fonts/Barlow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BarlowExtraLight-regular.fntdata"/><Relationship Id="rId26" Type="http://schemas.openxmlformats.org/officeDocument/2006/relationships/font" Target="fonts/BarlowLight-boldItalic.fntdata"/><Relationship Id="rId25" Type="http://schemas.openxmlformats.org/officeDocument/2006/relationships/font" Target="fonts/BarlowLight-italic.fntdata"/><Relationship Id="rId28" Type="http://schemas.openxmlformats.org/officeDocument/2006/relationships/font" Target="fonts/Barlow-bold.fntdata"/><Relationship Id="rId27" Type="http://schemas.openxmlformats.org/officeDocument/2006/relationships/font" Target="fonts/Barlow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Barlow-boldItalic.fntdata"/><Relationship Id="rId11" Type="http://schemas.openxmlformats.org/officeDocument/2006/relationships/font" Target="fonts/BarlowExtraLight-italic.fntdata"/><Relationship Id="rId10" Type="http://schemas.openxmlformats.org/officeDocument/2006/relationships/font" Target="fonts/BarlowExtraLight-bold.fntdata"/><Relationship Id="rId13" Type="http://schemas.openxmlformats.org/officeDocument/2006/relationships/font" Target="fonts/HeptaSlabMedium-regular.fntdata"/><Relationship Id="rId12" Type="http://schemas.openxmlformats.org/officeDocument/2006/relationships/font" Target="fonts/BarlowExtraLight-boldItalic.fntdata"/><Relationship Id="rId15" Type="http://schemas.openxmlformats.org/officeDocument/2006/relationships/font" Target="fonts/HeptaSlabLight-regular.fntdata"/><Relationship Id="rId14" Type="http://schemas.openxmlformats.org/officeDocument/2006/relationships/font" Target="fonts/HeptaSlabMedium-bold.fntdata"/><Relationship Id="rId17" Type="http://schemas.openxmlformats.org/officeDocument/2006/relationships/font" Target="fonts/HeptaSlab-regular.fntdata"/><Relationship Id="rId16" Type="http://schemas.openxmlformats.org/officeDocument/2006/relationships/font" Target="fonts/HeptaSlabLight-bold.fntdata"/><Relationship Id="rId19" Type="http://schemas.openxmlformats.org/officeDocument/2006/relationships/font" Target="fonts/BarlowMedium-regular.fntdata"/><Relationship Id="rId18" Type="http://schemas.openxmlformats.org/officeDocument/2006/relationships/font" Target="fonts/Hepta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292aafef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292aafef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92aafef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292aafef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598675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CS410 PNNL P3</a:t>
            </a:r>
            <a:endParaRPr/>
          </a:p>
        </p:txBody>
      </p:sp>
      <p:sp>
        <p:nvSpPr>
          <p:cNvPr id="372" name="Google Shape;372;p59"/>
          <p:cNvSpPr txBox="1"/>
          <p:nvPr>
            <p:ph idx="1" type="body"/>
          </p:nvPr>
        </p:nvSpPr>
        <p:spPr>
          <a:xfrm>
            <a:off x="4046100" y="4236450"/>
            <a:ext cx="10518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Alea Minar</a:t>
            </a:r>
            <a:endParaRPr/>
          </a:p>
        </p:txBody>
      </p:sp>
      <p:sp>
        <p:nvSpPr>
          <p:cNvPr id="373" name="Google Shape;373;p59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1/27 Update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>
            <p:ph idx="2" type="body"/>
          </p:nvPr>
        </p:nvSpPr>
        <p:spPr>
          <a:xfrm>
            <a:off x="787272" y="717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9" name="Google Shape;379;p60"/>
          <p:cNvSpPr txBox="1"/>
          <p:nvPr>
            <p:ph idx="3" type="subTitle"/>
          </p:nvPr>
        </p:nvSpPr>
        <p:spPr>
          <a:xfrm>
            <a:off x="1699196" y="717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380" name="Google Shape;380;p60"/>
          <p:cNvSpPr txBox="1"/>
          <p:nvPr>
            <p:ph idx="4" type="body"/>
          </p:nvPr>
        </p:nvSpPr>
        <p:spPr>
          <a:xfrm>
            <a:off x="2285772" y="963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Milestones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Deadlines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Up On </a:t>
            </a:r>
            <a:r>
              <a:rPr lang="en"/>
              <a:t>3/5*</a:t>
            </a:r>
            <a:endParaRPr/>
          </a:p>
        </p:txBody>
      </p:sp>
      <p:sp>
        <p:nvSpPr>
          <p:cNvPr id="381" name="Google Shape;381;p60"/>
          <p:cNvSpPr txBox="1"/>
          <p:nvPr>
            <p:ph idx="5" type="body"/>
          </p:nvPr>
        </p:nvSpPr>
        <p:spPr>
          <a:xfrm>
            <a:off x="787272" y="1959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2" name="Google Shape;382;p60"/>
          <p:cNvSpPr txBox="1"/>
          <p:nvPr>
            <p:ph idx="6" type="subTitle"/>
          </p:nvPr>
        </p:nvSpPr>
        <p:spPr>
          <a:xfrm>
            <a:off x="1699196" y="1959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Breakdown</a:t>
            </a:r>
            <a:endParaRPr/>
          </a:p>
        </p:txBody>
      </p:sp>
      <p:sp>
        <p:nvSpPr>
          <p:cNvPr id="383" name="Google Shape;383;p60"/>
          <p:cNvSpPr txBox="1"/>
          <p:nvPr>
            <p:ph idx="7" type="body"/>
          </p:nvPr>
        </p:nvSpPr>
        <p:spPr>
          <a:xfrm>
            <a:off x="2285772" y="2205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3D Printing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Controls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Arduino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Digital Twin</a:t>
            </a:r>
            <a:endParaRPr/>
          </a:p>
        </p:txBody>
      </p:sp>
      <p:sp>
        <p:nvSpPr>
          <p:cNvPr id="384" name="Google Shape;384;p60"/>
          <p:cNvSpPr txBox="1"/>
          <p:nvPr>
            <p:ph idx="8" type="body"/>
          </p:nvPr>
        </p:nvSpPr>
        <p:spPr>
          <a:xfrm>
            <a:off x="787272" y="3432268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5" name="Google Shape;385;p60"/>
          <p:cNvSpPr txBox="1"/>
          <p:nvPr>
            <p:ph idx="9" type="subTitle"/>
          </p:nvPr>
        </p:nvSpPr>
        <p:spPr>
          <a:xfrm>
            <a:off x="1699196" y="3431993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Controls Preview</a:t>
            </a:r>
            <a:endParaRPr/>
          </a:p>
        </p:txBody>
      </p:sp>
      <p:sp>
        <p:nvSpPr>
          <p:cNvPr id="386" name="Google Shape;386;p60"/>
          <p:cNvSpPr txBox="1"/>
          <p:nvPr>
            <p:ph idx="13" type="body"/>
          </p:nvPr>
        </p:nvSpPr>
        <p:spPr>
          <a:xfrm>
            <a:off x="2285772" y="3677768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Necessary Hardware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Hardware</a:t>
            </a:r>
            <a:endParaRPr/>
          </a:p>
        </p:txBody>
      </p:sp>
      <p:sp>
        <p:nvSpPr>
          <p:cNvPr id="387" name="Google Shape;387;p60"/>
          <p:cNvSpPr txBox="1"/>
          <p:nvPr>
            <p:ph idx="14" type="body"/>
          </p:nvPr>
        </p:nvSpPr>
        <p:spPr>
          <a:xfrm>
            <a:off x="4822756" y="717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8" name="Google Shape;388;p60"/>
          <p:cNvSpPr txBox="1"/>
          <p:nvPr>
            <p:ph idx="15" type="subTitle"/>
          </p:nvPr>
        </p:nvSpPr>
        <p:spPr>
          <a:xfrm>
            <a:off x="5734680" y="717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printing</a:t>
            </a:r>
            <a:endParaRPr/>
          </a:p>
        </p:txBody>
      </p:sp>
      <p:sp>
        <p:nvSpPr>
          <p:cNvPr id="389" name="Google Shape;389;p60"/>
          <p:cNvSpPr txBox="1"/>
          <p:nvPr>
            <p:ph idx="16" type="body"/>
          </p:nvPr>
        </p:nvSpPr>
        <p:spPr>
          <a:xfrm>
            <a:off x="6321256" y="963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MakerSpace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Dimensions from Nick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0"/>
          <p:cNvSpPr txBox="1"/>
          <p:nvPr>
            <p:ph idx="17" type="body"/>
          </p:nvPr>
        </p:nvSpPr>
        <p:spPr>
          <a:xfrm>
            <a:off x="4822756" y="1959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91" name="Google Shape;391;p60"/>
          <p:cNvSpPr txBox="1"/>
          <p:nvPr>
            <p:ph idx="18" type="subTitle"/>
          </p:nvPr>
        </p:nvSpPr>
        <p:spPr>
          <a:xfrm>
            <a:off x="5734680" y="1959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392" name="Google Shape;392;p60"/>
          <p:cNvSpPr txBox="1"/>
          <p:nvPr>
            <p:ph idx="19" type="body"/>
          </p:nvPr>
        </p:nvSpPr>
        <p:spPr>
          <a:xfrm>
            <a:off x="6321256" y="2205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Model</a:t>
            </a:r>
            <a:endParaRPr/>
          </a:p>
        </p:txBody>
      </p:sp>
      <p:sp>
        <p:nvSpPr>
          <p:cNvPr id="393" name="Google Shape;393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