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bb324893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bb32489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c34e2e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c34e2e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cc947ac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cc947ac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cc947ac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cc947ac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cc947ac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cc947ac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cc947ac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cc947ac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cc947ac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cc947ac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0025" y="1578400"/>
            <a:ext cx="5965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Кроссплатформенность .NET 6+.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06375" y="32072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ИД23-1 Маслов 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.NET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• Платформа разработки от Microsoft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• Поддерживает C#, F#, VB.NET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• Используется для веб-, мобильных, десктопных и облачных приложений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625" y="929800"/>
            <a:ext cx="3742799" cy="37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кроссплатформенности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550" y="1025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• Возможность запуска одного и того же кода на разных операционных системах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• Поддерживаемые ОС: Windows, Linux, macOS, Android, iOS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• Пример: одно приложение работает на ПК, телефоне и сервере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400" y="2614126"/>
            <a:ext cx="4919300" cy="24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Эволюция .NET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• .NET Framework — только Windows (2002 год)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• .NET Core — первая кроссплатформенная версия (27 июня 2016 года)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• .NET 5 — объединение платформ (20 ноября 2020 года)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• .NET 6+ — универсальная и стабильная экосистема (8 ноября 2021 года)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и инструменты .NET 6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• CLR — управление выполнением кода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• BCL — базовая библиотека классов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• SDK и CLI — инструменты разработки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• MAUI, Blazor, ASP.NET Core — современные технологии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кроссплатформенных решений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972550"/>
            <a:ext cx="24195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• Web API — работает на Windows и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• .NET MAUI — одно приложение для Android, iOS и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• Blazor WebAssembly — C# прямо в браузере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625" y="1568975"/>
            <a:ext cx="4820451" cy="295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и сложности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Преимущества</a:t>
            </a:r>
            <a:r>
              <a:rPr lang="ru" sz="2300"/>
              <a:t>:</a:t>
            </a:r>
            <a:endParaRPr sz="2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Универсальность и производительность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Единый SDK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Поддержка Docker и контейнеров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Сложности</a:t>
            </a:r>
            <a:r>
              <a:rPr lang="ru" sz="2600"/>
              <a:t>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Некоторые библиотеки зависят от Windows API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 MAUI не везде одинаково стабилен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Будущее .NET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• Развитие .NET 8 и 9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• Оптимизация под ARM и облака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• Улучшение инструментов MAUI и Blazor Hybrid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/>
              <a:t>• Релиз .NET 10 и 11 в 2025 и 2026 годах</a:t>
            </a:r>
            <a:endParaRPr sz="17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400" y="1886850"/>
            <a:ext cx="3742799" cy="21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