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embeddedFontLst>
    <p:embeddedFont>
      <p:font typeface="Lato" panose="020F0502020204030203" pitchFamily="34" charset="0"/>
      <p:regular r:id="rId11"/>
      <p:bold r:id="rId12"/>
      <p:italic r:id="rId13"/>
      <p:boldItalic r:id="rId14"/>
    </p:embeddedFont>
    <p:embeddedFont>
      <p:font typeface="Montserrat" panose="00000500000000000000" pitchFamily="2" charset="-52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562" y="91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9bb3248932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9bb3248932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9c34e2ee3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9c34e2ee3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6cc947aca6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6cc947aca6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6cc947aca6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36cc947aca6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6cc947aca6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36cc947aca6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6cc947aca6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6cc947aca6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36cc947aca6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36cc947aca6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3110025" y="1578400"/>
            <a:ext cx="59658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 dirty="0"/>
              <a:t>Кроссплатформенность .NET 6+.</a:t>
            </a:r>
            <a:endParaRPr sz="3200" dirty="0"/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5106375" y="32072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ИД23-1 Маслов АН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Что такое .NET</a:t>
            </a:r>
            <a:endParaRPr/>
          </a:p>
        </p:txBody>
      </p:sp>
      <p:sp>
        <p:nvSpPr>
          <p:cNvPr id="141" name="Google Shape;141;p14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/>
              <a:t>• Платформа разработки от Microsoft</a:t>
            </a:r>
            <a:endParaRPr sz="18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800"/>
              <a:t>• Поддерживает C#, F#, VB.NET</a:t>
            </a:r>
            <a:endParaRPr sz="18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800"/>
              <a:t>• Используется для веб-, мобильных, десктопных и облачных приложений</a:t>
            </a:r>
            <a:endParaRPr sz="18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800"/>
          </a:p>
        </p:txBody>
      </p:sp>
      <p:pic>
        <p:nvPicPr>
          <p:cNvPr id="142" name="Google Shape;14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2625" y="929800"/>
            <a:ext cx="3742799" cy="3742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Понятие кроссплатформенности</a:t>
            </a:r>
            <a:endParaRPr/>
          </a:p>
        </p:txBody>
      </p:sp>
      <p:sp>
        <p:nvSpPr>
          <p:cNvPr id="148" name="Google Shape;148;p15"/>
          <p:cNvSpPr txBox="1">
            <a:spLocks noGrp="1"/>
          </p:cNvSpPr>
          <p:nvPr>
            <p:ph type="body" idx="1"/>
          </p:nvPr>
        </p:nvSpPr>
        <p:spPr>
          <a:xfrm>
            <a:off x="1052550" y="1025175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/>
              <a:t>• Возможность запуска одного и того же кода на разных операционных системах</a:t>
            </a:r>
            <a:endParaRPr sz="16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600"/>
              <a:t>• Поддерживаемые ОС: Windows, Linux, macOS, Android, iOS</a:t>
            </a:r>
            <a:endParaRPr sz="16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600"/>
              <a:t>• Пример: одно приложение работает на ПК, телефоне и сервере</a:t>
            </a:r>
            <a:endParaRPr sz="16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600"/>
          </a:p>
        </p:txBody>
      </p:sp>
      <p:pic>
        <p:nvPicPr>
          <p:cNvPr id="149" name="Google Shape;14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6400" y="2614126"/>
            <a:ext cx="4919300" cy="2424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Эволюция .NET</a:t>
            </a:r>
            <a:endParaRPr/>
          </a:p>
        </p:txBody>
      </p:sp>
      <p:sp>
        <p:nvSpPr>
          <p:cNvPr id="155" name="Google Shape;155;p16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900"/>
              <a:t>• .NET Framework — только Windows (2002 год)</a:t>
            </a:r>
            <a:endParaRPr sz="19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900"/>
              <a:t>• .NET Core — первая кроссплатформенная версия (27 июня 2016 года)</a:t>
            </a:r>
            <a:endParaRPr sz="19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900"/>
              <a:t>• .NET 5 — объединение платформ (20 ноября 2020 года)</a:t>
            </a:r>
            <a:endParaRPr sz="19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900"/>
              <a:t>• .NET 6+ — универсальная и стабильная экосистема (8 ноября 2021 года)</a:t>
            </a:r>
            <a:endParaRPr sz="19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9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Архитектура и инструменты .NET 6</a:t>
            </a:r>
            <a:endParaRPr/>
          </a:p>
        </p:txBody>
      </p:sp>
      <p:sp>
        <p:nvSpPr>
          <p:cNvPr id="161" name="Google Shape;161;p17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/>
              <a:t>• CLR — управление выполнением кода</a:t>
            </a:r>
            <a:endParaRPr sz="20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2000"/>
              <a:t>• BCL — базовая библиотека классов</a:t>
            </a:r>
            <a:endParaRPr sz="20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2000"/>
              <a:t>• SDK и CLI — инструменты разработки</a:t>
            </a:r>
            <a:endParaRPr sz="20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2000"/>
              <a:t>• MAUI, Blazor, ASP.NET Core — современные технологии</a:t>
            </a:r>
            <a:endParaRPr sz="20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Примеры кроссплатформенных решений</a:t>
            </a:r>
            <a:endParaRPr/>
          </a:p>
        </p:txBody>
      </p:sp>
      <p:sp>
        <p:nvSpPr>
          <p:cNvPr id="167" name="Google Shape;167;p18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24195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 dirty="0"/>
              <a:t>• Web API — работает на Windows и Linux</a:t>
            </a:r>
            <a:endParaRPr sz="16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600" dirty="0"/>
              <a:t>• .NET MAUI — одно приложение для Android, iOS и Windows</a:t>
            </a:r>
            <a:endParaRPr sz="16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600" dirty="0"/>
              <a:t>• Blazor WebAssembly — C# прямо в браузере</a:t>
            </a:r>
            <a:endParaRPr sz="1600"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600" dirty="0"/>
          </a:p>
        </p:txBody>
      </p:sp>
      <p:pic>
        <p:nvPicPr>
          <p:cNvPr id="168" name="Google Shape;16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9625" y="1568975"/>
            <a:ext cx="4820451" cy="2951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9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Преимущества и сложности</a:t>
            </a:r>
            <a:endParaRPr/>
          </a:p>
        </p:txBody>
      </p:sp>
      <p:sp>
        <p:nvSpPr>
          <p:cNvPr id="174" name="Google Shape;174;p19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300"/>
              <a:t>Преимущества:</a:t>
            </a:r>
            <a:endParaRPr sz="2300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ru" sz="1800"/>
              <a:t>Универсальность и производительность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sz="1800"/>
              <a:t>Единый SDK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sz="1800"/>
              <a:t>Поддержка Docker и контейнеров</a:t>
            </a:r>
            <a:endParaRPr sz="18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800"/>
          </a:p>
        </p:txBody>
      </p:sp>
      <p:sp>
        <p:nvSpPr>
          <p:cNvPr id="175" name="Google Shape;175;p19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600"/>
              <a:t>Сложности:</a:t>
            </a:r>
            <a:endParaRPr sz="2100"/>
          </a:p>
          <a:p>
            <a:pPr marL="457200" lvl="0" indent="-361950" algn="l" rtl="0">
              <a:spcBef>
                <a:spcPts val="1200"/>
              </a:spcBef>
              <a:spcAft>
                <a:spcPts val="0"/>
              </a:spcAft>
              <a:buSzPts val="2100"/>
              <a:buChar char="●"/>
            </a:pPr>
            <a:r>
              <a:rPr lang="ru" sz="2100"/>
              <a:t>Некоторые библиотеки зависят от Windows API</a:t>
            </a:r>
            <a:endParaRPr sz="2100"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ru" sz="2100"/>
              <a:t> MAUI не везде одинаково стабилен</a:t>
            </a:r>
            <a:endParaRPr sz="21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21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Будущее .NET</a:t>
            </a:r>
            <a:endParaRPr/>
          </a:p>
        </p:txBody>
      </p:sp>
      <p:sp>
        <p:nvSpPr>
          <p:cNvPr id="181" name="Google Shape;181;p20"/>
          <p:cNvSpPr txBox="1">
            <a:spLocks noGrp="1"/>
          </p:cNvSpPr>
          <p:nvPr>
            <p:ph type="body" idx="1"/>
          </p:nvPr>
        </p:nvSpPr>
        <p:spPr>
          <a:xfrm>
            <a:off x="1021835" y="1421221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/>
              <a:t>• Развитие .NET 8 и 9</a:t>
            </a:r>
            <a:endParaRPr sz="17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700"/>
              <a:t>• Оптимизация под ARM и облака</a:t>
            </a:r>
            <a:endParaRPr sz="17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700"/>
              <a:t>• Улучшение инструментов MAUI и Blazor Hybrid</a:t>
            </a:r>
            <a:endParaRPr sz="17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700"/>
              <a:t>• Релиз .NET 10 и 11 в 2025 и 2026 годах</a:t>
            </a:r>
            <a:endParaRPr sz="1700"/>
          </a:p>
        </p:txBody>
      </p:sp>
      <p:pic>
        <p:nvPicPr>
          <p:cNvPr id="182" name="Google Shape;18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96400" y="1886850"/>
            <a:ext cx="3742799" cy="210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267</Words>
  <Application>Microsoft Office PowerPoint</Application>
  <PresentationFormat>Экран (16:9)</PresentationFormat>
  <Paragraphs>37</Paragraphs>
  <Slides>8</Slides>
  <Notes>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Montserrat</vt:lpstr>
      <vt:lpstr>Lato</vt:lpstr>
      <vt:lpstr>Arial</vt:lpstr>
      <vt:lpstr>Focus</vt:lpstr>
      <vt:lpstr>Кроссплатформенность .NET 6+.</vt:lpstr>
      <vt:lpstr>Что такое .NET</vt:lpstr>
      <vt:lpstr>Понятие кроссплатформенности</vt:lpstr>
      <vt:lpstr>Эволюция .NET</vt:lpstr>
      <vt:lpstr>Архитектура и инструменты .NET 6</vt:lpstr>
      <vt:lpstr>Примеры кроссплатформенных решений</vt:lpstr>
      <vt:lpstr>Преимущества и сложности</vt:lpstr>
      <vt:lpstr>Будущее .NET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Aknas Macefg</cp:lastModifiedBy>
  <cp:revision>2</cp:revision>
  <dcterms:modified xsi:type="dcterms:W3CDTF">2025-10-24T07:12:55Z</dcterms:modified>
</cp:coreProperties>
</file>