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59" r:id="rId9"/>
    <p:sldId id="266" r:id="rId10"/>
    <p:sldId id="267" r:id="rId11"/>
    <p:sldId id="260" r:id="rId12"/>
    <p:sldId id="268" r:id="rId13"/>
    <p:sldId id="269" r:id="rId14"/>
    <p:sldId id="261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2B881-2871-4291-459F-278F3493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A25EA-8078-330F-1833-C8DD2B36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BDCD5-9985-F4FE-806C-EC5A5346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47EFE-07BE-3026-6CFA-D472E47E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5D9AF-FEA3-6D63-7603-E672B395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26183-F17E-6286-291E-C2426D7A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3319B-C5E0-9EB0-C7CE-249BEA3F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74598-BFD4-7569-F239-F44C07DA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21B17-45A8-1161-D1FA-703B05B5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92489-9BC3-BF25-2132-81A21DE8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D2AF4B-781B-6B30-8C0F-E46A680D2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425DAA-3341-F3BE-6492-4F67A6E8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739DF-FE70-1043-4302-16B01833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B93A2-4E2A-6473-533A-CA82AA84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81086-CA75-05F9-4B81-84E1868D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53A0C-29D2-D4F7-6FA8-702F824D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31466-1053-06EA-D537-8F5CDE01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7E02D-0C35-768C-0A6C-8B08EBB8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D233-ED42-3140-5C04-14EEA817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B3F6C-5DA8-DBBE-8260-E1FA3D0E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B4C8F-F1B6-3DEF-012A-70EF8476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907A1-9630-BD18-D2DD-72E1CE3C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4AEA1-DD1C-1F34-34E0-81D57365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34796-92FE-7572-7503-C422247D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F7D80-C167-26D8-03A5-548C360D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A804-EF34-A0DD-3E62-C083589A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3A84D-75E5-52FF-0F45-BE4F6724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E44DCC-E8B4-BD67-7B1A-6476C421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EE76DC-A571-D320-7586-1678252A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02AA3-CC9C-E9C7-79F2-ADF5D22A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0D1AC-47A1-B686-B6EA-2B757D30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241B9-CFD8-8643-2521-F0E99D94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E4212-9EB4-0A89-FE21-9FBE04E0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4D6C8-2B66-AFE1-939B-C02BA721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A23050-196A-7908-AD77-A44DDD1E8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607A49-AEDC-C3F0-2C6D-9171A67B1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0FB8C7-610A-C2F2-A8AE-02339C72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C0D305-3872-5A9B-7320-41A3133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9B888F-E843-A4D0-6DD6-A8B9127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2A9D3-BCD3-75A6-1995-DF88EE8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E6BA39-32C5-9759-629C-AA32A7EF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9C5F57-2D35-E2C2-C788-68B17A46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C09614-8B2E-5F2B-A961-B3EF28FC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9674C-3907-83A7-EB9F-78A7349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6DC6CE-42ED-B28B-8E35-D6AC532C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08D21B-1173-E6EB-4743-B6A0B215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7F43-8669-522A-37B2-92C45792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A7C50-5803-9111-3E79-04D0831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E813C-D692-FB89-B641-A1E365DD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D0F186-C1D9-A106-8EC6-31B1169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3D889-94DD-7F98-2A53-6B52CD06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0F93B-84F7-8772-2829-C31D6DA2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8D87-57E1-6107-EF44-C140A1B6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4C551B-DD58-FE55-4073-3993CC288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5F5DB-B905-F187-1084-2AA6F484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E8F2E-1757-37B3-8672-97AC2394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F5E5F-8F5C-FB95-2EAF-6CC49029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190B7-E9FF-8739-7935-BC92FC5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BB039-4D00-D268-986B-C9A779B6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D8FD2-A24D-CA02-CAFA-A6CD0DC2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12D9B-282A-59EA-9A41-7A37480AD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17CE-5868-4893-BDF1-1B38D076F6B7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A00A9-EDD1-815F-76D8-7A7EE3FBA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EE530-5509-8F8A-2273-9286F0B7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8372-6EB7-4729-BBA4-C691B822A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6A663-8952-E0A4-94BA-E97F2F6C5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Место глобализационных процессов в России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35BE8A-BEAD-2616-A851-08E81B72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9282545" y="5735637"/>
            <a:ext cx="2770909" cy="969962"/>
          </a:xfrm>
        </p:spPr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25FFF-D6F4-A75A-4B11-2A97894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146E6-5925-9B05-4A3F-29B19F96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8483-722B-4204-363C-DE8ECFB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D515D-E63A-3DF1-66AF-FDEAE45C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A432C-15F2-0784-DC94-C2606B27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30506-DBA8-5961-5B94-7043ECC5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4569A-8FA0-1AE6-C6DD-402CD81B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Особенности современной глобализации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22F85-2858-1D65-57C2-3C46034C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CD5BF-AA1A-5183-15B1-E59705D0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64" y="365125"/>
            <a:ext cx="10515600" cy="1325563"/>
          </a:xfrm>
        </p:spPr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51898-C0F1-9528-350E-AB662653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1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F1EDD-9865-3842-A557-91CD5CF0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809A0-F18B-6A57-5637-BC83DADB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1A30-938B-67C9-6FA8-6CDD0639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Россия и глобализационные процессы в историко-цивилизационном измерении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D0E09-0407-F862-48AF-1D3C6C32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9699D-5D96-4357-E204-34C1B384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Почему Европа враждебна России?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3C714D-6E30-0F6E-2210-F77D26B99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45" y="1530061"/>
            <a:ext cx="65433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F4725-5480-1187-4527-5C0E1C4C37F9}"/>
              </a:ext>
            </a:extLst>
          </p:cNvPr>
          <p:cNvSpPr txBox="1"/>
          <p:nvPr/>
        </p:nvSpPr>
        <p:spPr>
          <a:xfrm>
            <a:off x="757381" y="2109816"/>
            <a:ext cx="3703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Всякое </a:t>
            </a:r>
            <a:r>
              <a:rPr lang="ru-RU" b="1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преуспеяние России</a:t>
            </a:r>
            <a:r>
              <a:rPr lang="ru-RU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всякое развитие ее внутренних сил, увеличение ее благоденствия и могущества </a:t>
            </a:r>
            <a:r>
              <a:rPr lang="ru-RU" b="1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есть общественное бедствие, несчастье для всего человечества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55AD-5D9E-6B17-3975-F97A587E98BC}"/>
              </a:ext>
            </a:extLst>
          </p:cNvPr>
          <p:cNvSpPr txBox="1"/>
          <p:nvPr/>
        </p:nvSpPr>
        <p:spPr>
          <a:xfrm>
            <a:off x="757381" y="3864142"/>
            <a:ext cx="314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Карл фон </a:t>
            </a:r>
            <a:r>
              <a:rPr lang="ru-RU" sz="1600" b="0" i="1" dirty="0" err="1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Роттек</a:t>
            </a:r>
            <a:r>
              <a:rPr lang="ru-RU" sz="1600" b="0" i="1" dirty="0">
                <a:effectLst/>
                <a:highlight>
                  <a:srgbClr val="F3F3F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баденский политик, историк, правовед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4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8E8A-391E-1EFB-D67E-9AFCC1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Почему Европа враждебна России?</a:t>
            </a:r>
            <a:endParaRPr lang="en-US"/>
          </a:p>
        </p:txBody>
      </p:sp>
      <p:pic>
        <p:nvPicPr>
          <p:cNvPr id="3074" name="Picture 2" descr="Данилевский Николай Яковлевич электронные книги, биография.">
            <a:extLst>
              <a:ext uri="{FF2B5EF4-FFF2-40B4-BE49-F238E27FC236}">
                <a16:creationId xmlns:a16="http://schemas.microsoft.com/office/drawing/2014/main" id="{0187F04A-7135-AEE8-610B-ACEC97CD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35" y="2189018"/>
            <a:ext cx="2820555" cy="40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Н. Я. Данилевский. Россия и Европа">
            <a:extLst>
              <a:ext uri="{FF2B5EF4-FFF2-40B4-BE49-F238E27FC236}">
                <a16:creationId xmlns:a16="http://schemas.microsoft.com/office/drawing/2014/main" id="{8B029E3C-506D-329B-6360-B1A7BE93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03" y="2189018"/>
            <a:ext cx="3347605" cy="403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6EA0-4063-F3BA-0398-5FCF1839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814"/>
            <a:ext cx="10515600" cy="1325563"/>
          </a:xfrm>
        </p:spPr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Почему Европа враждебна России?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E0C94-8B53-3F4E-D7D7-E882CDE9A72C}"/>
              </a:ext>
            </a:extLst>
          </p:cNvPr>
          <p:cNvSpPr txBox="1"/>
          <p:nvPr/>
        </p:nvSpPr>
        <p:spPr>
          <a:xfrm>
            <a:off x="838200" y="1519720"/>
            <a:ext cx="9014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Различие</a:t>
            </a:r>
            <a:r>
              <a:rPr lang="en-US" dirty="0"/>
              <a:t> </a:t>
            </a:r>
            <a:r>
              <a:rPr lang="en-US" dirty="0" err="1"/>
              <a:t>цивилизаций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Д</a:t>
            </a:r>
            <a:r>
              <a:rPr lang="en-US" dirty="0" err="1"/>
              <a:t>анилевский</a:t>
            </a:r>
            <a:r>
              <a:rPr lang="en-US" dirty="0"/>
              <a:t> </a:t>
            </a:r>
            <a:r>
              <a:rPr lang="en-US" dirty="0" err="1"/>
              <a:t>полагал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и </a:t>
            </a:r>
            <a:r>
              <a:rPr lang="en-US" dirty="0" err="1"/>
              <a:t>Европа</a:t>
            </a:r>
            <a:r>
              <a:rPr lang="en-US" dirty="0"/>
              <a:t> </a:t>
            </a:r>
            <a:r>
              <a:rPr lang="en-US" dirty="0" err="1"/>
              <a:t>являются</a:t>
            </a:r>
            <a:r>
              <a:rPr lang="en-US" dirty="0"/>
              <a:t> </a:t>
            </a:r>
            <a:r>
              <a:rPr lang="en-US" dirty="0" err="1"/>
              <a:t>двумя</a:t>
            </a:r>
            <a:r>
              <a:rPr lang="en-US" dirty="0"/>
              <a:t> </a:t>
            </a:r>
            <a:r>
              <a:rPr lang="en-US" dirty="0" err="1"/>
              <a:t>отдельными</a:t>
            </a:r>
            <a:r>
              <a:rPr lang="en-US" dirty="0"/>
              <a:t> и </a:t>
            </a:r>
            <a:r>
              <a:rPr lang="en-US" dirty="0" err="1"/>
              <a:t>непохожими</a:t>
            </a:r>
            <a:r>
              <a:rPr lang="en-US" dirty="0"/>
              <a:t> </a:t>
            </a:r>
            <a:r>
              <a:rPr lang="en-US" dirty="0" err="1"/>
              <a:t>цивилизациями</a:t>
            </a:r>
            <a:r>
              <a:rPr lang="en-US" dirty="0"/>
              <a:t>. </a:t>
            </a:r>
            <a:r>
              <a:rPr lang="ru-RU" dirty="0"/>
              <a:t>Россия отличается от Западной Европы во многих аспектах, таких как политическая система, социальные отношения, религия, мораль и даже культура.</a:t>
            </a:r>
            <a:endParaRPr lang="en-U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EA25994-CED3-E44D-DD36-CC3F1F39B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7026"/>
              </p:ext>
            </p:extLst>
          </p:nvPr>
        </p:nvGraphicFramePr>
        <p:xfrm>
          <a:off x="1006764" y="2845283"/>
          <a:ext cx="976283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279">
                  <a:extLst>
                    <a:ext uri="{9D8B030D-6E8A-4147-A177-3AD203B41FA5}">
                      <a16:colId xmlns:a16="http://schemas.microsoft.com/office/drawing/2014/main" val="2968816807"/>
                    </a:ext>
                  </a:extLst>
                </a:gridCol>
                <a:gridCol w="3254279">
                  <a:extLst>
                    <a:ext uri="{9D8B030D-6E8A-4147-A177-3AD203B41FA5}">
                      <a16:colId xmlns:a16="http://schemas.microsoft.com/office/drawing/2014/main" val="3709385051"/>
                    </a:ext>
                  </a:extLst>
                </a:gridCol>
                <a:gridCol w="3254279">
                  <a:extLst>
                    <a:ext uri="{9D8B030D-6E8A-4147-A177-3AD203B41FA5}">
                      <a16:colId xmlns:a16="http://schemas.microsoft.com/office/drawing/2014/main" val="1722948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Признак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Россия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Европа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Политическая система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Абсолютизм, деспотизм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Конституционная монархия, парламентаризм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Социальные отношения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Коллективизм, патриархат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Индивидуализм, равенство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Религия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Православие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Протестантизм, католицизм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Мораль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Традиционализм, общественное духовенство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Либерализм, секуляризм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1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Культура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Славянская, восточная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Германская, западная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623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7FBD4F-33DB-FCEA-14A0-F6D83197D9FF}"/>
              </a:ext>
            </a:extLst>
          </p:cNvPr>
          <p:cNvSpPr txBox="1"/>
          <p:nvPr/>
        </p:nvSpPr>
        <p:spPr>
          <a:xfrm>
            <a:off x="838200" y="5734037"/>
            <a:ext cx="9587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Данилевский</a:t>
            </a:r>
            <a:r>
              <a:rPr lang="en-US" dirty="0"/>
              <a:t> </a:t>
            </a:r>
            <a:r>
              <a:rPr lang="en-US" dirty="0" err="1"/>
              <a:t>полагал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и </a:t>
            </a:r>
            <a:r>
              <a:rPr lang="en-US" dirty="0" err="1"/>
              <a:t>Западная</a:t>
            </a:r>
            <a:r>
              <a:rPr lang="en-US" dirty="0"/>
              <a:t> </a:t>
            </a:r>
            <a:r>
              <a:rPr lang="en-US" dirty="0" err="1"/>
              <a:t>Европа</a:t>
            </a:r>
            <a:r>
              <a:rPr lang="en-US" dirty="0"/>
              <a:t> </a:t>
            </a:r>
            <a:r>
              <a:rPr lang="en-US" dirty="0" err="1"/>
              <a:t>находятся</a:t>
            </a:r>
            <a:r>
              <a:rPr lang="en-US" dirty="0"/>
              <a:t> в </a:t>
            </a:r>
            <a:r>
              <a:rPr lang="en-US" dirty="0" err="1"/>
              <a:t>постоянной</a:t>
            </a:r>
            <a:r>
              <a:rPr lang="en-US" dirty="0"/>
              <a:t> </a:t>
            </a:r>
            <a:r>
              <a:rPr lang="en-US" dirty="0" err="1"/>
              <a:t>конфронтации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интересы</a:t>
            </a:r>
            <a:r>
              <a:rPr lang="en-US" dirty="0"/>
              <a:t> и </a:t>
            </a:r>
            <a:r>
              <a:rPr lang="en-US" dirty="0" err="1"/>
              <a:t>ценности</a:t>
            </a:r>
            <a:r>
              <a:rPr lang="en-US" dirty="0"/>
              <a:t> </a:t>
            </a:r>
            <a:r>
              <a:rPr lang="en-US" dirty="0" err="1"/>
              <a:t>противоположны</a:t>
            </a:r>
            <a:r>
              <a:rPr lang="en-US" dirty="0"/>
              <a:t>.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утверждал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Россия</a:t>
            </a:r>
            <a:r>
              <a:rPr lang="en-US" dirty="0"/>
              <a:t> </a:t>
            </a:r>
            <a:r>
              <a:rPr lang="en-US" dirty="0" err="1"/>
              <a:t>имеет</a:t>
            </a:r>
            <a:r>
              <a:rPr lang="en-US" dirty="0"/>
              <a:t> </a:t>
            </a:r>
            <a:r>
              <a:rPr lang="en-US" dirty="0" err="1"/>
              <a:t>свою</a:t>
            </a:r>
            <a:r>
              <a:rPr lang="en-US" dirty="0"/>
              <a:t> </a:t>
            </a:r>
            <a:r>
              <a:rPr lang="en-US" dirty="0" err="1"/>
              <a:t>судьбу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отличается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европейской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80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BE45-01D6-6569-9797-3F8E759C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79882-FCE4-B7D9-5026-D2DB0A72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525E7-4CBF-267E-3D2A-F1A98F77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BDE67-CBC1-C9BD-0BE4-DB50736E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DEFAE-391C-78EA-BE6B-52BCE04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Цикличность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5DE74-B353-6DCD-B580-21EA17BD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61587-8FD0-5C82-A891-3D8C5F7E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B6C66-A399-C647-8488-DF1F31F4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38395-11A9-A7CB-2F1B-B17E7C92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Морфология всемирной истории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AD2A2-EAC5-D558-86B6-17DDDC28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219</Words>
  <Application>Microsoft Office PowerPoint</Application>
  <PresentationFormat>Широкоэкранный</PresentationFormat>
  <Paragraphs>40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ys text</vt:lpstr>
      <vt:lpstr>Тема Office</vt:lpstr>
      <vt:lpstr>Место глобализационных процессов в России</vt:lpstr>
      <vt:lpstr>Почему Европа враждебна России?</vt:lpstr>
      <vt:lpstr>Почему Европа враждебна России?</vt:lpstr>
      <vt:lpstr>Почему Европа враждебна России?</vt:lpstr>
      <vt:lpstr>Цикличность истории</vt:lpstr>
      <vt:lpstr>Цикличность истории</vt:lpstr>
      <vt:lpstr>Цикличность истории</vt:lpstr>
      <vt:lpstr>Морфология всемирной истории</vt:lpstr>
      <vt:lpstr>Морфология всемирной истории</vt:lpstr>
      <vt:lpstr>Морфология всемирной истории</vt:lpstr>
      <vt:lpstr>Особенности современной глобализации</vt:lpstr>
      <vt:lpstr>Особенности современной глобализации</vt:lpstr>
      <vt:lpstr>Особенности современной глобализации</vt:lpstr>
      <vt:lpstr>Россия и глобализационные процессы в историко-цивилизационном измерении</vt:lpstr>
      <vt:lpstr>Россия и глобализационные процессы в историко-цивилизационном измерении</vt:lpstr>
      <vt:lpstr>Россия и глобализационные процессы в историко-цивилизационном измерении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Место глобализационных процессов в России</dc:title>
  <dc:creator>Aknas Macefg</dc:creator>
  <cp:lastModifiedBy>Aknas Macefg</cp:lastModifiedBy>
  <cp:revision>1</cp:revision>
  <dcterms:created xsi:type="dcterms:W3CDTF">2024-03-21T20:55:23Z</dcterms:created>
  <dcterms:modified xsi:type="dcterms:W3CDTF">2024-03-21T22:28:32Z</dcterms:modified>
</cp:coreProperties>
</file>